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8" r:id="rId4"/>
  </p:sldMasterIdLst>
  <p:notesMasterIdLst>
    <p:notesMasterId r:id="rId29"/>
  </p:notesMasterIdLst>
  <p:handoutMasterIdLst>
    <p:handoutMasterId r:id="rId30"/>
  </p:handoutMasterIdLst>
  <p:sldIdLst>
    <p:sldId id="263" r:id="rId5"/>
    <p:sldId id="1021" r:id="rId6"/>
    <p:sldId id="1013" r:id="rId7"/>
    <p:sldId id="1020" r:id="rId8"/>
    <p:sldId id="1028" r:id="rId9"/>
    <p:sldId id="379" r:id="rId10"/>
    <p:sldId id="1017" r:id="rId11"/>
    <p:sldId id="2147475313" r:id="rId12"/>
    <p:sldId id="1027" r:id="rId13"/>
    <p:sldId id="1026" r:id="rId14"/>
    <p:sldId id="2147475314" r:id="rId15"/>
    <p:sldId id="2147475322" r:id="rId16"/>
    <p:sldId id="2147475323" r:id="rId17"/>
    <p:sldId id="2147475325" r:id="rId18"/>
    <p:sldId id="2147475327" r:id="rId19"/>
    <p:sldId id="2147475333" r:id="rId20"/>
    <p:sldId id="2147475324" r:id="rId21"/>
    <p:sldId id="2147475328" r:id="rId22"/>
    <p:sldId id="896" r:id="rId23"/>
    <p:sldId id="2147475329" r:id="rId24"/>
    <p:sldId id="2147475330" r:id="rId25"/>
    <p:sldId id="2147475331" r:id="rId26"/>
    <p:sldId id="2147475332" r:id="rId27"/>
    <p:sldId id="897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75F8967-723B-AE5E-0E95-79337223D4D9}" name="Pascoli, Graziela" initials="PG" userId="S::graziela.pascoli@aecom.com::6add863d-1933-4b2a-a4eb-94c162de86ee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erson, Juli" initials="AJ" lastIdx="6" clrIdx="0">
    <p:extLst>
      <p:ext uri="{19B8F6BF-5375-455C-9EA6-DF929625EA0E}">
        <p15:presenceInfo xmlns:p15="http://schemas.microsoft.com/office/powerpoint/2012/main" userId="S::Juli.Anderson@aecom.com::57ae67b0-c5bf-427d-8be6-dd75e71d219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ECD1"/>
    <a:srgbClr val="E7E7E7"/>
    <a:srgbClr val="E7EDEB"/>
    <a:srgbClr val="CBD9D4"/>
    <a:srgbClr val="E7EFEF"/>
    <a:srgbClr val="F2F6E9"/>
    <a:srgbClr val="CBDEDE"/>
    <a:srgbClr val="005B6B"/>
    <a:srgbClr val="AECC53"/>
    <a:srgbClr val="AEA9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5A1423-571B-4C91-A67F-FC3AC1045E04}" v="331" dt="2025-03-18T18:35:14.546"/>
    <p1510:client id="{D793B655-A5EE-4B56-BB56-7EE1E98A6D05}" v="22" dt="2025-03-18T12:16:20.8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38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ournier, Gislene" userId="fdf8801a-ec9d-4f6f-8ce4-f0a503389265" providerId="ADAL" clId="{D793B655-A5EE-4B56-BB56-7EE1E98A6D05}"/>
    <pc:docChg chg="undo custSel addSld modSld sldOrd">
      <pc:chgData name="Fournier, Gislene" userId="fdf8801a-ec9d-4f6f-8ce4-f0a503389265" providerId="ADAL" clId="{D793B655-A5EE-4B56-BB56-7EE1E98A6D05}" dt="2025-03-18T12:17:01.609" v="152" actId="255"/>
      <pc:docMkLst>
        <pc:docMk/>
      </pc:docMkLst>
      <pc:sldChg chg="addSp delSp modSp add mod ord">
        <pc:chgData name="Fournier, Gislene" userId="fdf8801a-ec9d-4f6f-8ce4-f0a503389265" providerId="ADAL" clId="{D793B655-A5EE-4B56-BB56-7EE1E98A6D05}" dt="2025-03-18T12:02:18.720" v="50" actId="948"/>
        <pc:sldMkLst>
          <pc:docMk/>
          <pc:sldMk cId="532869304" sldId="2147475329"/>
        </pc:sldMkLst>
        <pc:spChg chg="mod">
          <ac:chgData name="Fournier, Gislene" userId="fdf8801a-ec9d-4f6f-8ce4-f0a503389265" providerId="ADAL" clId="{D793B655-A5EE-4B56-BB56-7EE1E98A6D05}" dt="2025-03-18T11:57:18.691" v="5"/>
          <ac:spMkLst>
            <pc:docMk/>
            <pc:sldMk cId="532869304" sldId="2147475329"/>
            <ac:spMk id="2" creationId="{4717F2FF-4DC8-FCA8-A4BC-A834CD08E063}"/>
          </ac:spMkLst>
        </pc:spChg>
        <pc:spChg chg="add mod">
          <ac:chgData name="Fournier, Gislene" userId="fdf8801a-ec9d-4f6f-8ce4-f0a503389265" providerId="ADAL" clId="{D793B655-A5EE-4B56-BB56-7EE1E98A6D05}" dt="2025-03-18T11:58:23.007" v="13" actId="14100"/>
          <ac:spMkLst>
            <pc:docMk/>
            <pc:sldMk cId="532869304" sldId="2147475329"/>
            <ac:spMk id="4" creationId="{AD7122AD-D440-40CC-D2F8-DB19EE9C3B03}"/>
          </ac:spMkLst>
        </pc:spChg>
        <pc:spChg chg="add mod">
          <ac:chgData name="Fournier, Gislene" userId="fdf8801a-ec9d-4f6f-8ce4-f0a503389265" providerId="ADAL" clId="{D793B655-A5EE-4B56-BB56-7EE1E98A6D05}" dt="2025-03-18T12:02:18.720" v="50" actId="948"/>
          <ac:spMkLst>
            <pc:docMk/>
            <pc:sldMk cId="532869304" sldId="2147475329"/>
            <ac:spMk id="5" creationId="{B32875DA-636B-9FAF-CFFC-90DCB3D4C8D6}"/>
          </ac:spMkLst>
        </pc:spChg>
        <pc:graphicFrameChg chg="del">
          <ac:chgData name="Fournier, Gislene" userId="fdf8801a-ec9d-4f6f-8ce4-f0a503389265" providerId="ADAL" clId="{D793B655-A5EE-4B56-BB56-7EE1E98A6D05}" dt="2025-03-18T11:57:02.341" v="3" actId="478"/>
          <ac:graphicFrameMkLst>
            <pc:docMk/>
            <pc:sldMk cId="532869304" sldId="2147475329"/>
            <ac:graphicFrameMk id="3" creationId="{8C1CBB4C-A05F-033F-B605-639DD285F78E}"/>
          </ac:graphicFrameMkLst>
        </pc:graphicFrameChg>
      </pc:sldChg>
      <pc:sldChg chg="modSp add mod">
        <pc:chgData name="Fournier, Gislene" userId="fdf8801a-ec9d-4f6f-8ce4-f0a503389265" providerId="ADAL" clId="{D793B655-A5EE-4B56-BB56-7EE1E98A6D05}" dt="2025-03-18T12:03:29.368" v="76" actId="20577"/>
        <pc:sldMkLst>
          <pc:docMk/>
          <pc:sldMk cId="3348770462" sldId="2147475330"/>
        </pc:sldMkLst>
        <pc:spChg chg="mod">
          <ac:chgData name="Fournier, Gislene" userId="fdf8801a-ec9d-4f6f-8ce4-f0a503389265" providerId="ADAL" clId="{D793B655-A5EE-4B56-BB56-7EE1E98A6D05}" dt="2025-03-18T12:03:29.368" v="76" actId="20577"/>
          <ac:spMkLst>
            <pc:docMk/>
            <pc:sldMk cId="3348770462" sldId="2147475330"/>
            <ac:spMk id="5" creationId="{EC20FD77-0044-0081-1D21-CB4EE69A610C}"/>
          </ac:spMkLst>
        </pc:spChg>
      </pc:sldChg>
      <pc:sldChg chg="modSp add mod">
        <pc:chgData name="Fournier, Gislene" userId="fdf8801a-ec9d-4f6f-8ce4-f0a503389265" providerId="ADAL" clId="{D793B655-A5EE-4B56-BB56-7EE1E98A6D05}" dt="2025-03-18T12:17:01.609" v="152" actId="255"/>
        <pc:sldMkLst>
          <pc:docMk/>
          <pc:sldMk cId="1041212316" sldId="2147475331"/>
        </pc:sldMkLst>
        <pc:spChg chg="mod">
          <ac:chgData name="Fournier, Gislene" userId="fdf8801a-ec9d-4f6f-8ce4-f0a503389265" providerId="ADAL" clId="{D793B655-A5EE-4B56-BB56-7EE1E98A6D05}" dt="2025-03-18T12:04:04.023" v="80" actId="14100"/>
          <ac:spMkLst>
            <pc:docMk/>
            <pc:sldMk cId="1041212316" sldId="2147475331"/>
            <ac:spMk id="4" creationId="{247B6320-64D6-89BA-55F3-19987D5EEA8D}"/>
          </ac:spMkLst>
        </pc:spChg>
        <pc:spChg chg="mod">
          <ac:chgData name="Fournier, Gislene" userId="fdf8801a-ec9d-4f6f-8ce4-f0a503389265" providerId="ADAL" clId="{D793B655-A5EE-4B56-BB56-7EE1E98A6D05}" dt="2025-03-18T12:17:01.609" v="152" actId="255"/>
          <ac:spMkLst>
            <pc:docMk/>
            <pc:sldMk cId="1041212316" sldId="2147475331"/>
            <ac:spMk id="5" creationId="{2179EC1E-7102-362F-7200-A65DF58F891A}"/>
          </ac:spMkLst>
        </pc:spChg>
      </pc:sldChg>
      <pc:sldChg chg="modSp add mod">
        <pc:chgData name="Fournier, Gislene" userId="fdf8801a-ec9d-4f6f-8ce4-f0a503389265" providerId="ADAL" clId="{D793B655-A5EE-4B56-BB56-7EE1E98A6D05}" dt="2025-03-18T12:16:36.338" v="151" actId="948"/>
        <pc:sldMkLst>
          <pc:docMk/>
          <pc:sldMk cId="1668297745" sldId="2147475332"/>
        </pc:sldMkLst>
        <pc:spChg chg="mod">
          <ac:chgData name="Fournier, Gislene" userId="fdf8801a-ec9d-4f6f-8ce4-f0a503389265" providerId="ADAL" clId="{D793B655-A5EE-4B56-BB56-7EE1E98A6D05}" dt="2025-03-18T12:16:36.338" v="151" actId="948"/>
          <ac:spMkLst>
            <pc:docMk/>
            <pc:sldMk cId="1668297745" sldId="2147475332"/>
            <ac:spMk id="5" creationId="{428473D7-80D8-3F69-25E6-B8D6CAAC77F9}"/>
          </ac:spMkLst>
        </pc:spChg>
      </pc:sldChg>
    </pc:docChg>
  </pc:docChgLst>
  <pc:docChgLst>
    <pc:chgData name="Andrade, Debora" userId="bcd41fc0-bd4b-469d-b597-e8fcc2a887f5" providerId="ADAL" clId="{B1ADDB4F-F8F5-4FAC-9921-4F6D68E2B19B}"/>
    <pc:docChg chg="modSld">
      <pc:chgData name="Andrade, Debora" userId="bcd41fc0-bd4b-469d-b597-e8fcc2a887f5" providerId="ADAL" clId="{B1ADDB4F-F8F5-4FAC-9921-4F6D68E2B19B}" dt="2025-02-21T12:09:24.078" v="5" actId="12269"/>
      <pc:docMkLst>
        <pc:docMk/>
      </pc:docMkLst>
      <pc:sldChg chg="modSp">
        <pc:chgData name="Andrade, Debora" userId="bcd41fc0-bd4b-469d-b597-e8fcc2a887f5" providerId="ADAL" clId="{B1ADDB4F-F8F5-4FAC-9921-4F6D68E2B19B}" dt="2025-02-21T12:09:24.078" v="5" actId="12269"/>
        <pc:sldMkLst>
          <pc:docMk/>
          <pc:sldMk cId="2897788892" sldId="2147475328"/>
        </pc:sldMkLst>
        <pc:graphicFrameChg chg="mod">
          <ac:chgData name="Andrade, Debora" userId="bcd41fc0-bd4b-469d-b597-e8fcc2a887f5" providerId="ADAL" clId="{B1ADDB4F-F8F5-4FAC-9921-4F6D68E2B19B}" dt="2025-02-21T12:09:24.078" v="5" actId="12269"/>
          <ac:graphicFrameMkLst>
            <pc:docMk/>
            <pc:sldMk cId="2897788892" sldId="2147475328"/>
            <ac:graphicFrameMk id="3" creationId="{B637708E-9DDD-82AB-3BB5-18E4D74E9EBE}"/>
          </ac:graphicFrameMkLst>
        </pc:graphicFrameChg>
      </pc:sldChg>
    </pc:docChg>
  </pc:docChgLst>
  <pc:docChgLst>
    <pc:chgData name="Andrade, Debora" userId="bcd41fc0-bd4b-469d-b597-e8fcc2a887f5" providerId="ADAL" clId="{BB5A1423-571B-4C91-A67F-FC3AC1045E04}"/>
    <pc:docChg chg="undo redo custSel addSld delSld modSld">
      <pc:chgData name="Andrade, Debora" userId="bcd41fc0-bd4b-469d-b597-e8fcc2a887f5" providerId="ADAL" clId="{BB5A1423-571B-4C91-A67F-FC3AC1045E04}" dt="2025-03-18T18:35:14.546" v="395" actId="20577"/>
      <pc:docMkLst>
        <pc:docMk/>
      </pc:docMkLst>
      <pc:sldChg chg="addSp delSp modSp mod">
        <pc:chgData name="Andrade, Debora" userId="bcd41fc0-bd4b-469d-b597-e8fcc2a887f5" providerId="ADAL" clId="{BB5A1423-571B-4C91-A67F-FC3AC1045E04}" dt="2025-03-18T12:57:08.032" v="382" actId="14100"/>
        <pc:sldMkLst>
          <pc:docMk/>
          <pc:sldMk cId="3620061246" sldId="2147475322"/>
        </pc:sldMkLst>
        <pc:graphicFrameChg chg="add del mod modGraphic">
          <ac:chgData name="Andrade, Debora" userId="bcd41fc0-bd4b-469d-b597-e8fcc2a887f5" providerId="ADAL" clId="{BB5A1423-571B-4C91-A67F-FC3AC1045E04}" dt="2025-03-18T12:57:08.032" v="382" actId="14100"/>
          <ac:graphicFrameMkLst>
            <pc:docMk/>
            <pc:sldMk cId="3620061246" sldId="2147475322"/>
            <ac:graphicFrameMk id="3" creationId="{5689FB31-E30F-9B4E-EFE4-D2DA601B8255}"/>
          </ac:graphicFrameMkLst>
        </pc:graphicFrameChg>
        <pc:graphicFrameChg chg="add del mod">
          <ac:chgData name="Andrade, Debora" userId="bcd41fc0-bd4b-469d-b597-e8fcc2a887f5" providerId="ADAL" clId="{BB5A1423-571B-4C91-A67F-FC3AC1045E04}" dt="2025-03-18T12:53:15.124" v="218" actId="478"/>
          <ac:graphicFrameMkLst>
            <pc:docMk/>
            <pc:sldMk cId="3620061246" sldId="2147475322"/>
            <ac:graphicFrameMk id="5" creationId="{3B2E8575-A9D1-78B4-AB08-20CE49DBB847}"/>
          </ac:graphicFrameMkLst>
        </pc:graphicFrameChg>
      </pc:sldChg>
      <pc:sldChg chg="addSp delSp modSp mod">
        <pc:chgData name="Andrade, Debora" userId="bcd41fc0-bd4b-469d-b597-e8fcc2a887f5" providerId="ADAL" clId="{BB5A1423-571B-4C91-A67F-FC3AC1045E04}" dt="2025-03-18T12:23:27.708" v="33" actId="1035"/>
        <pc:sldMkLst>
          <pc:docMk/>
          <pc:sldMk cId="2837262379" sldId="2147475323"/>
        </pc:sldMkLst>
        <pc:picChg chg="add mod">
          <ac:chgData name="Andrade, Debora" userId="bcd41fc0-bd4b-469d-b597-e8fcc2a887f5" providerId="ADAL" clId="{BB5A1423-571B-4C91-A67F-FC3AC1045E04}" dt="2025-03-18T12:23:27.708" v="33" actId="1035"/>
          <ac:picMkLst>
            <pc:docMk/>
            <pc:sldMk cId="2837262379" sldId="2147475323"/>
            <ac:picMk id="4" creationId="{93F194EF-314D-5FB5-588D-CB1F68B1D9DB}"/>
          </ac:picMkLst>
        </pc:picChg>
        <pc:picChg chg="del">
          <ac:chgData name="Andrade, Debora" userId="bcd41fc0-bd4b-469d-b597-e8fcc2a887f5" providerId="ADAL" clId="{BB5A1423-571B-4C91-A67F-FC3AC1045E04}" dt="2025-03-18T12:23:18.269" v="12" actId="478"/>
          <ac:picMkLst>
            <pc:docMk/>
            <pc:sldMk cId="2837262379" sldId="2147475323"/>
            <ac:picMk id="13" creationId="{3C323AAA-DFBC-1B54-544A-C4C25186489D}"/>
          </ac:picMkLst>
        </pc:picChg>
      </pc:sldChg>
      <pc:sldChg chg="addSp delSp modSp mod">
        <pc:chgData name="Andrade, Debora" userId="bcd41fc0-bd4b-469d-b597-e8fcc2a887f5" providerId="ADAL" clId="{BB5A1423-571B-4C91-A67F-FC3AC1045E04}" dt="2025-03-18T12:32:00.026" v="70" actId="1076"/>
        <pc:sldMkLst>
          <pc:docMk/>
          <pc:sldMk cId="2553171998" sldId="2147475324"/>
        </pc:sldMkLst>
        <pc:picChg chg="add del mod">
          <ac:chgData name="Andrade, Debora" userId="bcd41fc0-bd4b-469d-b597-e8fcc2a887f5" providerId="ADAL" clId="{BB5A1423-571B-4C91-A67F-FC3AC1045E04}" dt="2025-03-18T12:31:54.131" v="68" actId="478"/>
          <ac:picMkLst>
            <pc:docMk/>
            <pc:sldMk cId="2553171998" sldId="2147475324"/>
            <ac:picMk id="4" creationId="{32EEFEAD-EABC-D27C-488D-F47D47DAFE99}"/>
          </ac:picMkLst>
        </pc:picChg>
        <pc:picChg chg="add mod">
          <ac:chgData name="Andrade, Debora" userId="bcd41fc0-bd4b-469d-b597-e8fcc2a887f5" providerId="ADAL" clId="{BB5A1423-571B-4C91-A67F-FC3AC1045E04}" dt="2025-03-18T12:32:00.026" v="70" actId="1076"/>
          <ac:picMkLst>
            <pc:docMk/>
            <pc:sldMk cId="2553171998" sldId="2147475324"/>
            <ac:picMk id="6" creationId="{A79F7DD1-FB57-5DC1-4C06-342FC71A80A2}"/>
          </ac:picMkLst>
        </pc:picChg>
        <pc:picChg chg="del">
          <ac:chgData name="Andrade, Debora" userId="bcd41fc0-bd4b-469d-b597-e8fcc2a887f5" providerId="ADAL" clId="{BB5A1423-571B-4C91-A67F-FC3AC1045E04}" dt="2025-03-18T12:19:55.635" v="0" actId="478"/>
          <ac:picMkLst>
            <pc:docMk/>
            <pc:sldMk cId="2553171998" sldId="2147475324"/>
            <ac:picMk id="8" creationId="{8180249C-E0E2-85E9-B5CB-C8F81D53D088}"/>
          </ac:picMkLst>
        </pc:picChg>
      </pc:sldChg>
      <pc:sldChg chg="addSp delSp mod">
        <pc:chgData name="Andrade, Debora" userId="bcd41fc0-bd4b-469d-b597-e8fcc2a887f5" providerId="ADAL" clId="{BB5A1423-571B-4C91-A67F-FC3AC1045E04}" dt="2025-03-18T12:25:29.883" v="36" actId="22"/>
        <pc:sldMkLst>
          <pc:docMk/>
          <pc:sldMk cId="1622257181" sldId="2147475325"/>
        </pc:sldMkLst>
        <pc:picChg chg="add">
          <ac:chgData name="Andrade, Debora" userId="bcd41fc0-bd4b-469d-b597-e8fcc2a887f5" providerId="ADAL" clId="{BB5A1423-571B-4C91-A67F-FC3AC1045E04}" dt="2025-03-18T12:25:29.883" v="36" actId="22"/>
          <ac:picMkLst>
            <pc:docMk/>
            <pc:sldMk cId="1622257181" sldId="2147475325"/>
            <ac:picMk id="4" creationId="{A84D3D06-252F-6DBC-1325-58AC0CAF7485}"/>
          </ac:picMkLst>
        </pc:picChg>
        <pc:picChg chg="del">
          <ac:chgData name="Andrade, Debora" userId="bcd41fc0-bd4b-469d-b597-e8fcc2a887f5" providerId="ADAL" clId="{BB5A1423-571B-4C91-A67F-FC3AC1045E04}" dt="2025-03-18T12:25:25.070" v="34" actId="478"/>
          <ac:picMkLst>
            <pc:docMk/>
            <pc:sldMk cId="1622257181" sldId="2147475325"/>
            <ac:picMk id="7" creationId="{B58D983B-16E1-D8A8-7415-7BA91EC0A479}"/>
          </ac:picMkLst>
        </pc:picChg>
        <pc:picChg chg="del">
          <ac:chgData name="Andrade, Debora" userId="bcd41fc0-bd4b-469d-b597-e8fcc2a887f5" providerId="ADAL" clId="{BB5A1423-571B-4C91-A67F-FC3AC1045E04}" dt="2025-03-18T12:25:28.838" v="35" actId="478"/>
          <ac:picMkLst>
            <pc:docMk/>
            <pc:sldMk cId="1622257181" sldId="2147475325"/>
            <ac:picMk id="9" creationId="{79AD6D20-360D-0864-1BAB-7D147744FD5A}"/>
          </ac:picMkLst>
        </pc:picChg>
      </pc:sldChg>
      <pc:sldChg chg="del">
        <pc:chgData name="Andrade, Debora" userId="bcd41fc0-bd4b-469d-b597-e8fcc2a887f5" providerId="ADAL" clId="{BB5A1423-571B-4C91-A67F-FC3AC1045E04}" dt="2025-03-18T12:26:44.750" v="37" actId="47"/>
        <pc:sldMkLst>
          <pc:docMk/>
          <pc:sldMk cId="3325356385" sldId="2147475326"/>
        </pc:sldMkLst>
      </pc:sldChg>
      <pc:sldChg chg="addSp delSp modSp mod">
        <pc:chgData name="Andrade, Debora" userId="bcd41fc0-bd4b-469d-b597-e8fcc2a887f5" providerId="ADAL" clId="{BB5A1423-571B-4C91-A67F-FC3AC1045E04}" dt="2025-03-18T12:28:34.913" v="65" actId="1076"/>
        <pc:sldMkLst>
          <pc:docMk/>
          <pc:sldMk cId="1203785395" sldId="2147475327"/>
        </pc:sldMkLst>
        <pc:spChg chg="mod">
          <ac:chgData name="Andrade, Debora" userId="bcd41fc0-bd4b-469d-b597-e8fcc2a887f5" providerId="ADAL" clId="{BB5A1423-571B-4C91-A67F-FC3AC1045E04}" dt="2025-03-18T12:27:05.999" v="55" actId="20577"/>
          <ac:spMkLst>
            <pc:docMk/>
            <pc:sldMk cId="1203785395" sldId="2147475327"/>
            <ac:spMk id="2" creationId="{DBA354BA-FCF3-AA5D-C3CB-23C1C0038227}"/>
          </ac:spMkLst>
        </pc:spChg>
        <pc:spChg chg="del">
          <ac:chgData name="Andrade, Debora" userId="bcd41fc0-bd4b-469d-b597-e8fcc2a887f5" providerId="ADAL" clId="{BB5A1423-571B-4C91-A67F-FC3AC1045E04}" dt="2025-03-18T12:27:32.944" v="59" actId="478"/>
          <ac:spMkLst>
            <pc:docMk/>
            <pc:sldMk cId="1203785395" sldId="2147475327"/>
            <ac:spMk id="6" creationId="{77E3637C-8BF2-275C-BDCA-BCE9E956DE0A}"/>
          </ac:spMkLst>
        </pc:spChg>
        <pc:picChg chg="add mod">
          <ac:chgData name="Andrade, Debora" userId="bcd41fc0-bd4b-469d-b597-e8fcc2a887f5" providerId="ADAL" clId="{BB5A1423-571B-4C91-A67F-FC3AC1045E04}" dt="2025-03-18T12:28:34.913" v="65" actId="1076"/>
          <ac:picMkLst>
            <pc:docMk/>
            <pc:sldMk cId="1203785395" sldId="2147475327"/>
            <ac:picMk id="4" creationId="{966A0E2B-30A0-16D1-CE4D-3272805B7AD6}"/>
          </ac:picMkLst>
        </pc:picChg>
        <pc:picChg chg="del">
          <ac:chgData name="Andrade, Debora" userId="bcd41fc0-bd4b-469d-b597-e8fcc2a887f5" providerId="ADAL" clId="{BB5A1423-571B-4C91-A67F-FC3AC1045E04}" dt="2025-03-18T12:28:25.513" v="64" actId="478"/>
          <ac:picMkLst>
            <pc:docMk/>
            <pc:sldMk cId="1203785395" sldId="2147475327"/>
            <ac:picMk id="8" creationId="{CB825C37-6EAF-8C6E-E9E5-77B1A26B7629}"/>
          </ac:picMkLst>
        </pc:picChg>
      </pc:sldChg>
      <pc:sldChg chg="modSp">
        <pc:chgData name="Andrade, Debora" userId="bcd41fc0-bd4b-469d-b597-e8fcc2a887f5" providerId="ADAL" clId="{BB5A1423-571B-4C91-A67F-FC3AC1045E04}" dt="2025-03-18T18:35:14.546" v="395" actId="20577"/>
        <pc:sldMkLst>
          <pc:docMk/>
          <pc:sldMk cId="2897788892" sldId="2147475328"/>
        </pc:sldMkLst>
        <pc:graphicFrameChg chg="mod">
          <ac:chgData name="Andrade, Debora" userId="bcd41fc0-bd4b-469d-b597-e8fcc2a887f5" providerId="ADAL" clId="{BB5A1423-571B-4C91-A67F-FC3AC1045E04}" dt="2025-03-18T18:35:14.546" v="395" actId="20577"/>
          <ac:graphicFrameMkLst>
            <pc:docMk/>
            <pc:sldMk cId="2897788892" sldId="2147475328"/>
            <ac:graphicFrameMk id="3" creationId="{B637708E-9DDD-82AB-3BB5-18E4D74E9EBE}"/>
          </ac:graphicFrameMkLst>
        </pc:graphicFrameChg>
      </pc:sldChg>
      <pc:sldChg chg="modSp mod">
        <pc:chgData name="Andrade, Debora" userId="bcd41fc0-bd4b-469d-b597-e8fcc2a887f5" providerId="ADAL" clId="{BB5A1423-571B-4C91-A67F-FC3AC1045E04}" dt="2025-03-18T12:44:09.672" v="88" actId="20577"/>
        <pc:sldMkLst>
          <pc:docMk/>
          <pc:sldMk cId="1668297745" sldId="2147475332"/>
        </pc:sldMkLst>
        <pc:spChg chg="mod">
          <ac:chgData name="Andrade, Debora" userId="bcd41fc0-bd4b-469d-b597-e8fcc2a887f5" providerId="ADAL" clId="{BB5A1423-571B-4C91-A67F-FC3AC1045E04}" dt="2025-03-18T12:44:09.672" v="88" actId="20577"/>
          <ac:spMkLst>
            <pc:docMk/>
            <pc:sldMk cId="1668297745" sldId="2147475332"/>
            <ac:spMk id="5" creationId="{428473D7-80D8-3F69-25E6-B8D6CAAC77F9}"/>
          </ac:spMkLst>
        </pc:spChg>
      </pc:sldChg>
      <pc:sldChg chg="addSp delSp modSp add mod">
        <pc:chgData name="Andrade, Debora" userId="bcd41fc0-bd4b-469d-b597-e8fcc2a887f5" providerId="ADAL" clId="{BB5A1423-571B-4C91-A67F-FC3AC1045E04}" dt="2025-03-18T12:27:43.072" v="62" actId="478"/>
        <pc:sldMkLst>
          <pc:docMk/>
          <pc:sldMk cId="3006294586" sldId="2147475333"/>
        </pc:sldMkLst>
        <pc:spChg chg="mod">
          <ac:chgData name="Andrade, Debora" userId="bcd41fc0-bd4b-469d-b597-e8fcc2a887f5" providerId="ADAL" clId="{BB5A1423-571B-4C91-A67F-FC3AC1045E04}" dt="2025-03-18T12:27:38.784" v="61" actId="20577"/>
          <ac:spMkLst>
            <pc:docMk/>
            <pc:sldMk cId="3006294586" sldId="2147475333"/>
            <ac:spMk id="2" creationId="{48D6B5CB-4EA2-3267-4B97-0949ADCB1BFE}"/>
          </ac:spMkLst>
        </pc:spChg>
        <pc:spChg chg="add del">
          <ac:chgData name="Andrade, Debora" userId="bcd41fc0-bd4b-469d-b597-e8fcc2a887f5" providerId="ADAL" clId="{BB5A1423-571B-4C91-A67F-FC3AC1045E04}" dt="2025-03-18T12:27:27.489" v="58" actId="478"/>
          <ac:spMkLst>
            <pc:docMk/>
            <pc:sldMk cId="3006294586" sldId="2147475333"/>
            <ac:spMk id="6" creationId="{E59CFE29-1172-EFBF-F196-13854D5B6D99}"/>
          </ac:spMkLst>
        </pc:spChg>
        <pc:picChg chg="del">
          <ac:chgData name="Andrade, Debora" userId="bcd41fc0-bd4b-469d-b597-e8fcc2a887f5" providerId="ADAL" clId="{BB5A1423-571B-4C91-A67F-FC3AC1045E04}" dt="2025-03-18T12:27:43.072" v="62" actId="478"/>
          <ac:picMkLst>
            <pc:docMk/>
            <pc:sldMk cId="3006294586" sldId="2147475333"/>
            <ac:picMk id="4" creationId="{09FD99BE-208A-B6F8-7B34-FABDEE7E790B}"/>
          </ac:picMkLst>
        </pc:picChg>
      </pc:sldChg>
      <pc:sldChg chg="addSp delSp modSp add del mod">
        <pc:chgData name="Andrade, Debora" userId="bcd41fc0-bd4b-469d-b597-e8fcc2a887f5" providerId="ADAL" clId="{BB5A1423-571B-4C91-A67F-FC3AC1045E04}" dt="2025-03-18T12:53:04.523" v="215" actId="2890"/>
        <pc:sldMkLst>
          <pc:docMk/>
          <pc:sldMk cId="1768238681" sldId="2147475334"/>
        </pc:sldMkLst>
        <pc:graphicFrameChg chg="add del">
          <ac:chgData name="Andrade, Debora" userId="bcd41fc0-bd4b-469d-b597-e8fcc2a887f5" providerId="ADAL" clId="{BB5A1423-571B-4C91-A67F-FC3AC1045E04}" dt="2025-03-18T12:53:03.412" v="214" actId="478"/>
          <ac:graphicFrameMkLst>
            <pc:docMk/>
            <pc:sldMk cId="1768238681" sldId="2147475334"/>
            <ac:graphicFrameMk id="3" creationId="{7489D536-A6AB-05DE-F82F-6B69A638C373}"/>
          </ac:graphicFrameMkLst>
        </pc:graphicFrameChg>
        <pc:graphicFrameChg chg="add del mod modGraphic">
          <ac:chgData name="Andrade, Debora" userId="bcd41fc0-bd4b-469d-b597-e8fcc2a887f5" providerId="ADAL" clId="{BB5A1423-571B-4C91-A67F-FC3AC1045E04}" dt="2025-03-18T12:53:02.286" v="213" actId="1032"/>
          <ac:graphicFrameMkLst>
            <pc:docMk/>
            <pc:sldMk cId="1768238681" sldId="2147475334"/>
            <ac:graphicFrameMk id="4" creationId="{6BA4357E-94F0-778A-F35D-B2314D91B217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sv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svg"/><Relationship Id="rId13" Type="http://schemas.openxmlformats.org/officeDocument/2006/relationships/image" Target="../media/image64.png"/><Relationship Id="rId18" Type="http://schemas.openxmlformats.org/officeDocument/2006/relationships/image" Target="../media/image69.sv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63.svg"/><Relationship Id="rId17" Type="http://schemas.openxmlformats.org/officeDocument/2006/relationships/image" Target="../media/image68.png"/><Relationship Id="rId2" Type="http://schemas.openxmlformats.org/officeDocument/2006/relationships/image" Target="../media/image53.svg"/><Relationship Id="rId16" Type="http://schemas.openxmlformats.org/officeDocument/2006/relationships/image" Target="../media/image67.svg"/><Relationship Id="rId1" Type="http://schemas.openxmlformats.org/officeDocument/2006/relationships/image" Target="../media/image52.png"/><Relationship Id="rId6" Type="http://schemas.openxmlformats.org/officeDocument/2006/relationships/image" Target="../media/image57.sv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10" Type="http://schemas.openxmlformats.org/officeDocument/2006/relationships/image" Target="../media/image61.svg"/><Relationship Id="rId4" Type="http://schemas.openxmlformats.org/officeDocument/2006/relationships/image" Target="../media/image55.svg"/><Relationship Id="rId9" Type="http://schemas.openxmlformats.org/officeDocument/2006/relationships/image" Target="../media/image60.png"/><Relationship Id="rId14" Type="http://schemas.openxmlformats.org/officeDocument/2006/relationships/image" Target="../media/image6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sv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svg"/><Relationship Id="rId13" Type="http://schemas.openxmlformats.org/officeDocument/2006/relationships/image" Target="../media/image64.png"/><Relationship Id="rId18" Type="http://schemas.openxmlformats.org/officeDocument/2006/relationships/image" Target="../media/image69.sv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63.svg"/><Relationship Id="rId17" Type="http://schemas.openxmlformats.org/officeDocument/2006/relationships/image" Target="../media/image68.png"/><Relationship Id="rId2" Type="http://schemas.openxmlformats.org/officeDocument/2006/relationships/image" Target="../media/image53.svg"/><Relationship Id="rId16" Type="http://schemas.openxmlformats.org/officeDocument/2006/relationships/image" Target="../media/image67.svg"/><Relationship Id="rId1" Type="http://schemas.openxmlformats.org/officeDocument/2006/relationships/image" Target="../media/image52.png"/><Relationship Id="rId6" Type="http://schemas.openxmlformats.org/officeDocument/2006/relationships/image" Target="../media/image57.sv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10" Type="http://schemas.openxmlformats.org/officeDocument/2006/relationships/image" Target="../media/image61.svg"/><Relationship Id="rId4" Type="http://schemas.openxmlformats.org/officeDocument/2006/relationships/image" Target="../media/image55.svg"/><Relationship Id="rId9" Type="http://schemas.openxmlformats.org/officeDocument/2006/relationships/image" Target="../media/image60.png"/><Relationship Id="rId14" Type="http://schemas.openxmlformats.org/officeDocument/2006/relationships/image" Target="../media/image6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8ED19F-3906-4F9B-83C9-1A3F8498C55F}" type="doc">
      <dgm:prSet loTypeId="urn:microsoft.com/office/officeart/2005/8/layout/h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t-BR"/>
        </a:p>
      </dgm:t>
    </dgm:pt>
    <dgm:pt modelId="{084260BC-FF29-4A6D-A869-DF6454AC6F6F}">
      <dgm:prSet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pt-BR" sz="2000"/>
            <a:t>Criar ferramenta digital para aplicação dos formulários capaz de gerar dados sistematizados e relatórios automáticos;</a:t>
          </a:r>
        </a:p>
      </dgm:t>
    </dgm:pt>
    <dgm:pt modelId="{B7A889FE-8521-4322-8C3E-408D71F49DEE}" type="parTrans" cxnId="{9B08E4F1-C02B-4EA8-8138-99FCCA079F37}">
      <dgm:prSet/>
      <dgm:spPr/>
      <dgm:t>
        <a:bodyPr/>
        <a:lstStyle/>
        <a:p>
          <a:endParaRPr lang="pt-BR" sz="2000"/>
        </a:p>
      </dgm:t>
    </dgm:pt>
    <dgm:pt modelId="{135EA87F-FF7B-42AC-9D69-F4891FA421AD}" type="sibTrans" cxnId="{9B08E4F1-C02B-4EA8-8138-99FCCA079F37}">
      <dgm:prSet/>
      <dgm:spPr/>
      <dgm:t>
        <a:bodyPr/>
        <a:lstStyle/>
        <a:p>
          <a:endParaRPr lang="pt-BR" sz="2000"/>
        </a:p>
      </dgm:t>
    </dgm:pt>
    <dgm:pt modelId="{71B0FC26-2E35-4014-A328-C63BAFED0F68}">
      <dgm:prSet custT="1"/>
      <dgm:spPr/>
      <dgm:t>
        <a:bodyPr/>
        <a:lstStyle/>
        <a:p>
          <a:pPr>
            <a:buFont typeface="Wingdings" panose="05000000000000000000" pitchFamily="2" charset="2"/>
            <a:buChar char=""/>
          </a:pPr>
          <a:r>
            <a:rPr lang="pt-BR" sz="2000"/>
            <a:t>Elaborar um manual de utilização da ferramenta e realizar treinamento junto à equipe de peritos do MPMG.</a:t>
          </a:r>
        </a:p>
      </dgm:t>
    </dgm:pt>
    <dgm:pt modelId="{2CB289EF-792E-47AE-9D7D-DD7CB0B05D6F}" type="parTrans" cxnId="{4D67A69C-A4B0-41C2-8101-0EFB086BB9B6}">
      <dgm:prSet/>
      <dgm:spPr/>
      <dgm:t>
        <a:bodyPr/>
        <a:lstStyle/>
        <a:p>
          <a:endParaRPr lang="pt-BR" sz="2000"/>
        </a:p>
      </dgm:t>
    </dgm:pt>
    <dgm:pt modelId="{003CF9DA-3094-411B-AFCD-9A536C5E9DEE}" type="sibTrans" cxnId="{4D67A69C-A4B0-41C2-8101-0EFB086BB9B6}">
      <dgm:prSet/>
      <dgm:spPr/>
      <dgm:t>
        <a:bodyPr/>
        <a:lstStyle/>
        <a:p>
          <a:endParaRPr lang="pt-BR" sz="2000"/>
        </a:p>
      </dgm:t>
    </dgm:pt>
    <dgm:pt modelId="{D46F7457-5EA7-4435-ABDA-3B279E188B6A}">
      <dgm:prSet custT="1"/>
      <dgm:spPr/>
      <dgm:t>
        <a:bodyPr/>
        <a:lstStyle/>
        <a:p>
          <a:pPr>
            <a:buFont typeface="Wingdings" panose="05000000000000000000" pitchFamily="2" charset="2"/>
            <a:buChar char=""/>
          </a:pPr>
          <a:endParaRPr lang="pt-BR" sz="2000"/>
        </a:p>
      </dgm:t>
    </dgm:pt>
    <dgm:pt modelId="{C41A2A33-6A94-434D-8A66-2EFC040F83F5}" type="parTrans" cxnId="{F4EFCFC5-8BD1-4E95-A4F9-0C1960F84C0E}">
      <dgm:prSet/>
      <dgm:spPr/>
      <dgm:t>
        <a:bodyPr/>
        <a:lstStyle/>
        <a:p>
          <a:endParaRPr lang="pt-BR" sz="2000"/>
        </a:p>
      </dgm:t>
    </dgm:pt>
    <dgm:pt modelId="{1E2F091B-BA29-44F2-9B69-5D53A4E28FC6}" type="sibTrans" cxnId="{F4EFCFC5-8BD1-4E95-A4F9-0C1960F84C0E}">
      <dgm:prSet/>
      <dgm:spPr/>
      <dgm:t>
        <a:bodyPr/>
        <a:lstStyle/>
        <a:p>
          <a:endParaRPr lang="pt-BR" sz="2000"/>
        </a:p>
      </dgm:t>
    </dgm:pt>
    <dgm:pt modelId="{7582B402-3BB8-430D-93F4-E5AAB3B97BDC}">
      <dgm:prSet custT="1"/>
      <dgm:spPr/>
      <dgm:t>
        <a:bodyPr/>
        <a:lstStyle/>
        <a:p>
          <a:pPr>
            <a:buFont typeface="Wingdings" panose="05000000000000000000" pitchFamily="2" charset="2"/>
            <a:buChar char=""/>
          </a:pPr>
          <a:endParaRPr lang="pt-BR" sz="2000"/>
        </a:p>
      </dgm:t>
    </dgm:pt>
    <dgm:pt modelId="{108FC992-20CD-40D3-AB4A-DE982B860DC2}" type="parTrans" cxnId="{C367C4F9-F121-41C0-B678-9B303BFDB9A4}">
      <dgm:prSet/>
      <dgm:spPr/>
      <dgm:t>
        <a:bodyPr/>
        <a:lstStyle/>
        <a:p>
          <a:endParaRPr lang="pt-BR" sz="2000"/>
        </a:p>
      </dgm:t>
    </dgm:pt>
    <dgm:pt modelId="{6B7FB063-55E3-4B59-B058-19B19E47487A}" type="sibTrans" cxnId="{C367C4F9-F121-41C0-B678-9B303BFDB9A4}">
      <dgm:prSet/>
      <dgm:spPr/>
      <dgm:t>
        <a:bodyPr/>
        <a:lstStyle/>
        <a:p>
          <a:endParaRPr lang="pt-BR" sz="2000"/>
        </a:p>
      </dgm:t>
    </dgm:pt>
    <dgm:pt modelId="{14E3808F-9059-4316-AD8F-D9310185688D}">
      <dgm:prSet phldrT="[Texto]"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pt-BR" sz="2000"/>
            <a:t>Estruturar formulários de perícia com indicadores aplicáveis aos diferentes objetos de perícia;</a:t>
          </a:r>
        </a:p>
      </dgm:t>
    </dgm:pt>
    <dgm:pt modelId="{4875261F-D4A4-420F-91C8-37AA9056894B}" type="sibTrans" cxnId="{2C344590-3B29-48DC-B943-AEE1DAEFB06E}">
      <dgm:prSet/>
      <dgm:spPr/>
      <dgm:t>
        <a:bodyPr/>
        <a:lstStyle/>
        <a:p>
          <a:endParaRPr lang="pt-BR" sz="2000"/>
        </a:p>
      </dgm:t>
    </dgm:pt>
    <dgm:pt modelId="{79AD7384-5317-4D30-8659-B25ACEE27C35}" type="parTrans" cxnId="{2C344590-3B29-48DC-B943-AEE1DAEFB06E}">
      <dgm:prSet/>
      <dgm:spPr/>
      <dgm:t>
        <a:bodyPr/>
        <a:lstStyle/>
        <a:p>
          <a:endParaRPr lang="pt-BR" sz="2000"/>
        </a:p>
      </dgm:t>
    </dgm:pt>
    <dgm:pt modelId="{DA41EFD4-09D2-4888-BC16-DBD416C7FEC1}">
      <dgm:prSet phldrT="[Texto]" custT="1"/>
      <dgm:spPr/>
      <dgm:t>
        <a:bodyPr/>
        <a:lstStyle/>
        <a:p>
          <a:endParaRPr lang="pt-BR" sz="2000"/>
        </a:p>
      </dgm:t>
    </dgm:pt>
    <dgm:pt modelId="{D432DAA2-868C-4FE0-8F1C-CD76A97B7F37}" type="parTrans" cxnId="{9AFD02A7-30C5-4F40-82E4-7DAD08787810}">
      <dgm:prSet/>
      <dgm:spPr/>
      <dgm:t>
        <a:bodyPr/>
        <a:lstStyle/>
        <a:p>
          <a:endParaRPr lang="pt-BR" sz="2000"/>
        </a:p>
      </dgm:t>
    </dgm:pt>
    <dgm:pt modelId="{021AD40A-2137-452B-AF7F-67B854CD44BB}" type="sibTrans" cxnId="{9AFD02A7-30C5-4F40-82E4-7DAD08787810}">
      <dgm:prSet/>
      <dgm:spPr/>
      <dgm:t>
        <a:bodyPr/>
        <a:lstStyle/>
        <a:p>
          <a:endParaRPr lang="pt-BR" sz="2000"/>
        </a:p>
      </dgm:t>
    </dgm:pt>
    <dgm:pt modelId="{705005DF-52F6-434F-B961-4487AD53A916}" type="pres">
      <dgm:prSet presAssocID="{8F8ED19F-3906-4F9B-83C9-1A3F8498C55F}" presName="linearFlow" presStyleCnt="0">
        <dgm:presLayoutVars>
          <dgm:dir/>
          <dgm:animLvl val="lvl"/>
          <dgm:resizeHandles/>
        </dgm:presLayoutVars>
      </dgm:prSet>
      <dgm:spPr/>
    </dgm:pt>
    <dgm:pt modelId="{6DEA4E9F-B641-476D-A35A-7E03BB96C073}" type="pres">
      <dgm:prSet presAssocID="{DA41EFD4-09D2-4888-BC16-DBD416C7FEC1}" presName="compositeNode" presStyleCnt="0">
        <dgm:presLayoutVars>
          <dgm:bulletEnabled val="1"/>
        </dgm:presLayoutVars>
      </dgm:prSet>
      <dgm:spPr/>
    </dgm:pt>
    <dgm:pt modelId="{D1713B35-9FFA-4BE3-BED0-061D6AB7C81E}" type="pres">
      <dgm:prSet presAssocID="{DA41EFD4-09D2-4888-BC16-DBD416C7FEC1}" presName="imag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a com preenchimento sólido"/>
        </a:ext>
      </dgm:extLst>
    </dgm:pt>
    <dgm:pt modelId="{8D0E2556-0E69-4645-9A9F-17A95AF1E27F}" type="pres">
      <dgm:prSet presAssocID="{DA41EFD4-09D2-4888-BC16-DBD416C7FEC1}" presName="childNode" presStyleLbl="node1" presStyleIdx="0" presStyleCnt="3">
        <dgm:presLayoutVars>
          <dgm:bulletEnabled val="1"/>
        </dgm:presLayoutVars>
      </dgm:prSet>
      <dgm:spPr/>
    </dgm:pt>
    <dgm:pt modelId="{E35403D9-450F-4325-8BB2-ABD83B4F07B8}" type="pres">
      <dgm:prSet presAssocID="{DA41EFD4-09D2-4888-BC16-DBD416C7FEC1}" presName="parentNode" presStyleLbl="revTx" presStyleIdx="0" presStyleCnt="3">
        <dgm:presLayoutVars>
          <dgm:chMax val="0"/>
          <dgm:bulletEnabled val="1"/>
        </dgm:presLayoutVars>
      </dgm:prSet>
      <dgm:spPr/>
    </dgm:pt>
    <dgm:pt modelId="{F8BB5CDE-0CDA-410E-B3D4-FFEFE1B615F0}" type="pres">
      <dgm:prSet presAssocID="{021AD40A-2137-452B-AF7F-67B854CD44BB}" presName="sibTrans" presStyleCnt="0"/>
      <dgm:spPr/>
    </dgm:pt>
    <dgm:pt modelId="{646918D0-06FB-4E4E-8D78-43E6192DDDF6}" type="pres">
      <dgm:prSet presAssocID="{D46F7457-5EA7-4435-ABDA-3B279E188B6A}" presName="compositeNode" presStyleCnt="0">
        <dgm:presLayoutVars>
          <dgm:bulletEnabled val="1"/>
        </dgm:presLayoutVars>
      </dgm:prSet>
      <dgm:spPr/>
    </dgm:pt>
    <dgm:pt modelId="{16FCF283-3E37-461B-A12C-82DB1A6085F6}" type="pres">
      <dgm:prSet presAssocID="{D46F7457-5EA7-4435-ABDA-3B279E188B6A}" presName="image" presStyleLbl="fgImgPlac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sto de toque duplo com preenchimento sólido"/>
        </a:ext>
      </dgm:extLst>
    </dgm:pt>
    <dgm:pt modelId="{4BC2EEA4-33F1-4B1B-B9CB-E1CE08135283}" type="pres">
      <dgm:prSet presAssocID="{D46F7457-5EA7-4435-ABDA-3B279E188B6A}" presName="childNode" presStyleLbl="node1" presStyleIdx="1" presStyleCnt="3">
        <dgm:presLayoutVars>
          <dgm:bulletEnabled val="1"/>
        </dgm:presLayoutVars>
      </dgm:prSet>
      <dgm:spPr/>
    </dgm:pt>
    <dgm:pt modelId="{9CF02DD5-ECE4-4A66-BD09-BA5C6C3FFF90}" type="pres">
      <dgm:prSet presAssocID="{D46F7457-5EA7-4435-ABDA-3B279E188B6A}" presName="parentNode" presStyleLbl="revTx" presStyleIdx="1" presStyleCnt="3">
        <dgm:presLayoutVars>
          <dgm:chMax val="0"/>
          <dgm:bulletEnabled val="1"/>
        </dgm:presLayoutVars>
      </dgm:prSet>
      <dgm:spPr/>
    </dgm:pt>
    <dgm:pt modelId="{7C192FBB-4E8B-4319-B667-42EF9AD273F7}" type="pres">
      <dgm:prSet presAssocID="{1E2F091B-BA29-44F2-9B69-5D53A4E28FC6}" presName="sibTrans" presStyleCnt="0"/>
      <dgm:spPr/>
    </dgm:pt>
    <dgm:pt modelId="{6A9A4DD3-BA56-426D-8B74-6D40AC8615C0}" type="pres">
      <dgm:prSet presAssocID="{7582B402-3BB8-430D-93F4-E5AAB3B97BDC}" presName="compositeNode" presStyleCnt="0">
        <dgm:presLayoutVars>
          <dgm:bulletEnabled val="1"/>
        </dgm:presLayoutVars>
      </dgm:prSet>
      <dgm:spPr/>
    </dgm:pt>
    <dgm:pt modelId="{F67D8695-FBAA-4198-8808-1DC97983685E}" type="pres">
      <dgm:prSet presAssocID="{7582B402-3BB8-430D-93F4-E5AAB3B97BDC}" presName="image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vro aberto com preenchimento sólido"/>
        </a:ext>
      </dgm:extLst>
    </dgm:pt>
    <dgm:pt modelId="{9F87C0A8-A0B6-4DCF-9440-174060B974C4}" type="pres">
      <dgm:prSet presAssocID="{7582B402-3BB8-430D-93F4-E5AAB3B97BDC}" presName="childNode" presStyleLbl="node1" presStyleIdx="2" presStyleCnt="3">
        <dgm:presLayoutVars>
          <dgm:bulletEnabled val="1"/>
        </dgm:presLayoutVars>
      </dgm:prSet>
      <dgm:spPr/>
    </dgm:pt>
    <dgm:pt modelId="{ABAC332C-E8B6-4BC1-8649-F6B313099D0B}" type="pres">
      <dgm:prSet presAssocID="{7582B402-3BB8-430D-93F4-E5AAB3B97BDC}" presName="parentNode" presStyleLbl="revTx" presStyleIdx="2" presStyleCnt="3">
        <dgm:presLayoutVars>
          <dgm:chMax val="0"/>
          <dgm:bulletEnabled val="1"/>
        </dgm:presLayoutVars>
      </dgm:prSet>
      <dgm:spPr/>
    </dgm:pt>
  </dgm:ptLst>
  <dgm:cxnLst>
    <dgm:cxn modelId="{11366001-CFFB-44BE-9F51-EC2AC58CE544}" type="presOf" srcId="{D46F7457-5EA7-4435-ABDA-3B279E188B6A}" destId="{9CF02DD5-ECE4-4A66-BD09-BA5C6C3FFF90}" srcOrd="0" destOrd="0" presId="urn:microsoft.com/office/officeart/2005/8/layout/hList2"/>
    <dgm:cxn modelId="{43DA6C14-6A13-435C-9375-3AEC3020724D}" type="presOf" srcId="{084260BC-FF29-4A6D-A869-DF6454AC6F6F}" destId="{4BC2EEA4-33F1-4B1B-B9CB-E1CE08135283}" srcOrd="0" destOrd="0" presId="urn:microsoft.com/office/officeart/2005/8/layout/hList2"/>
    <dgm:cxn modelId="{9781D31B-6D83-4AC0-AA64-D0ED9F4240F5}" type="presOf" srcId="{71B0FC26-2E35-4014-A328-C63BAFED0F68}" destId="{9F87C0A8-A0B6-4DCF-9440-174060B974C4}" srcOrd="0" destOrd="0" presId="urn:microsoft.com/office/officeart/2005/8/layout/hList2"/>
    <dgm:cxn modelId="{6294E931-5BB3-426A-9FFE-1D6C31841999}" type="presOf" srcId="{DA41EFD4-09D2-4888-BC16-DBD416C7FEC1}" destId="{E35403D9-450F-4325-8BB2-ABD83B4F07B8}" srcOrd="0" destOrd="0" presId="urn:microsoft.com/office/officeart/2005/8/layout/hList2"/>
    <dgm:cxn modelId="{2C344590-3B29-48DC-B943-AEE1DAEFB06E}" srcId="{DA41EFD4-09D2-4888-BC16-DBD416C7FEC1}" destId="{14E3808F-9059-4316-AD8F-D9310185688D}" srcOrd="0" destOrd="0" parTransId="{79AD7384-5317-4D30-8659-B25ACEE27C35}" sibTransId="{4875261F-D4A4-420F-91C8-37AA9056894B}"/>
    <dgm:cxn modelId="{B5182A93-3028-4F73-9F77-ED03E649D9E5}" type="presOf" srcId="{8F8ED19F-3906-4F9B-83C9-1A3F8498C55F}" destId="{705005DF-52F6-434F-B961-4487AD53A916}" srcOrd="0" destOrd="0" presId="urn:microsoft.com/office/officeart/2005/8/layout/hList2"/>
    <dgm:cxn modelId="{4D67A69C-A4B0-41C2-8101-0EFB086BB9B6}" srcId="{7582B402-3BB8-430D-93F4-E5AAB3B97BDC}" destId="{71B0FC26-2E35-4014-A328-C63BAFED0F68}" srcOrd="0" destOrd="0" parTransId="{2CB289EF-792E-47AE-9D7D-DD7CB0B05D6F}" sibTransId="{003CF9DA-3094-411B-AFCD-9A536C5E9DEE}"/>
    <dgm:cxn modelId="{9CBD16A0-4C81-4792-ADDC-032B0D529BD1}" type="presOf" srcId="{7582B402-3BB8-430D-93F4-E5AAB3B97BDC}" destId="{ABAC332C-E8B6-4BC1-8649-F6B313099D0B}" srcOrd="0" destOrd="0" presId="urn:microsoft.com/office/officeart/2005/8/layout/hList2"/>
    <dgm:cxn modelId="{9AFD02A7-30C5-4F40-82E4-7DAD08787810}" srcId="{8F8ED19F-3906-4F9B-83C9-1A3F8498C55F}" destId="{DA41EFD4-09D2-4888-BC16-DBD416C7FEC1}" srcOrd="0" destOrd="0" parTransId="{D432DAA2-868C-4FE0-8F1C-CD76A97B7F37}" sibTransId="{021AD40A-2137-452B-AF7F-67B854CD44BB}"/>
    <dgm:cxn modelId="{F4EFCFC5-8BD1-4E95-A4F9-0C1960F84C0E}" srcId="{8F8ED19F-3906-4F9B-83C9-1A3F8498C55F}" destId="{D46F7457-5EA7-4435-ABDA-3B279E188B6A}" srcOrd="1" destOrd="0" parTransId="{C41A2A33-6A94-434D-8A66-2EFC040F83F5}" sibTransId="{1E2F091B-BA29-44F2-9B69-5D53A4E28FC6}"/>
    <dgm:cxn modelId="{7EBF7CD4-A641-4DA9-8903-28D8886BFAE9}" type="presOf" srcId="{14E3808F-9059-4316-AD8F-D9310185688D}" destId="{8D0E2556-0E69-4645-9A9F-17A95AF1E27F}" srcOrd="0" destOrd="0" presId="urn:microsoft.com/office/officeart/2005/8/layout/hList2"/>
    <dgm:cxn modelId="{9B08E4F1-C02B-4EA8-8138-99FCCA079F37}" srcId="{D46F7457-5EA7-4435-ABDA-3B279E188B6A}" destId="{084260BC-FF29-4A6D-A869-DF6454AC6F6F}" srcOrd="0" destOrd="0" parTransId="{B7A889FE-8521-4322-8C3E-408D71F49DEE}" sibTransId="{135EA87F-FF7B-42AC-9D69-F4891FA421AD}"/>
    <dgm:cxn modelId="{C367C4F9-F121-41C0-B678-9B303BFDB9A4}" srcId="{8F8ED19F-3906-4F9B-83C9-1A3F8498C55F}" destId="{7582B402-3BB8-430D-93F4-E5AAB3B97BDC}" srcOrd="2" destOrd="0" parTransId="{108FC992-20CD-40D3-AB4A-DE982B860DC2}" sibTransId="{6B7FB063-55E3-4B59-B058-19B19E47487A}"/>
    <dgm:cxn modelId="{0130AD7E-7967-41B5-833A-C3B1BE1D8B25}" type="presParOf" srcId="{705005DF-52F6-434F-B961-4487AD53A916}" destId="{6DEA4E9F-B641-476D-A35A-7E03BB96C073}" srcOrd="0" destOrd="0" presId="urn:microsoft.com/office/officeart/2005/8/layout/hList2"/>
    <dgm:cxn modelId="{BA32D88A-D22D-4B99-9690-4485CBB9F653}" type="presParOf" srcId="{6DEA4E9F-B641-476D-A35A-7E03BB96C073}" destId="{D1713B35-9FFA-4BE3-BED0-061D6AB7C81E}" srcOrd="0" destOrd="0" presId="urn:microsoft.com/office/officeart/2005/8/layout/hList2"/>
    <dgm:cxn modelId="{2FEE7D51-36A3-40C9-A641-9AEA4767FCA2}" type="presParOf" srcId="{6DEA4E9F-B641-476D-A35A-7E03BB96C073}" destId="{8D0E2556-0E69-4645-9A9F-17A95AF1E27F}" srcOrd="1" destOrd="0" presId="urn:microsoft.com/office/officeart/2005/8/layout/hList2"/>
    <dgm:cxn modelId="{8E344DDF-3E64-4818-86E6-6C260E6C26D6}" type="presParOf" srcId="{6DEA4E9F-B641-476D-A35A-7E03BB96C073}" destId="{E35403D9-450F-4325-8BB2-ABD83B4F07B8}" srcOrd="2" destOrd="0" presId="urn:microsoft.com/office/officeart/2005/8/layout/hList2"/>
    <dgm:cxn modelId="{07D34D19-CDE8-4F53-BF47-256F340709ED}" type="presParOf" srcId="{705005DF-52F6-434F-B961-4487AD53A916}" destId="{F8BB5CDE-0CDA-410E-B3D4-FFEFE1B615F0}" srcOrd="1" destOrd="0" presId="urn:microsoft.com/office/officeart/2005/8/layout/hList2"/>
    <dgm:cxn modelId="{F958FFC4-571D-422B-8911-25CADE646B41}" type="presParOf" srcId="{705005DF-52F6-434F-B961-4487AD53A916}" destId="{646918D0-06FB-4E4E-8D78-43E6192DDDF6}" srcOrd="2" destOrd="0" presId="urn:microsoft.com/office/officeart/2005/8/layout/hList2"/>
    <dgm:cxn modelId="{2289C0EA-CBD0-4AFA-A8A0-C7AD586AC62C}" type="presParOf" srcId="{646918D0-06FB-4E4E-8D78-43E6192DDDF6}" destId="{16FCF283-3E37-461B-A12C-82DB1A6085F6}" srcOrd="0" destOrd="0" presId="urn:microsoft.com/office/officeart/2005/8/layout/hList2"/>
    <dgm:cxn modelId="{281D4650-4B39-48E7-98D4-EEE1E9D8B906}" type="presParOf" srcId="{646918D0-06FB-4E4E-8D78-43E6192DDDF6}" destId="{4BC2EEA4-33F1-4B1B-B9CB-E1CE08135283}" srcOrd="1" destOrd="0" presId="urn:microsoft.com/office/officeart/2005/8/layout/hList2"/>
    <dgm:cxn modelId="{0C45AF43-AAD1-4643-8E2F-544A7350AF86}" type="presParOf" srcId="{646918D0-06FB-4E4E-8D78-43E6192DDDF6}" destId="{9CF02DD5-ECE4-4A66-BD09-BA5C6C3FFF90}" srcOrd="2" destOrd="0" presId="urn:microsoft.com/office/officeart/2005/8/layout/hList2"/>
    <dgm:cxn modelId="{6EE7154A-1E8C-4A0A-B12C-710FB541D52A}" type="presParOf" srcId="{705005DF-52F6-434F-B961-4487AD53A916}" destId="{7C192FBB-4E8B-4319-B667-42EF9AD273F7}" srcOrd="3" destOrd="0" presId="urn:microsoft.com/office/officeart/2005/8/layout/hList2"/>
    <dgm:cxn modelId="{A5F79625-95F5-4409-B83C-8AD109B453B2}" type="presParOf" srcId="{705005DF-52F6-434F-B961-4487AD53A916}" destId="{6A9A4DD3-BA56-426D-8B74-6D40AC8615C0}" srcOrd="4" destOrd="0" presId="urn:microsoft.com/office/officeart/2005/8/layout/hList2"/>
    <dgm:cxn modelId="{8BC14D5D-542E-4A1F-ABE1-51A92813945E}" type="presParOf" srcId="{6A9A4DD3-BA56-426D-8B74-6D40AC8615C0}" destId="{F67D8695-FBAA-4198-8808-1DC97983685E}" srcOrd="0" destOrd="0" presId="urn:microsoft.com/office/officeart/2005/8/layout/hList2"/>
    <dgm:cxn modelId="{A25DA541-CE4D-4A5C-BE15-A96B30C8D5A0}" type="presParOf" srcId="{6A9A4DD3-BA56-426D-8B74-6D40AC8615C0}" destId="{9F87C0A8-A0B6-4DCF-9440-174060B974C4}" srcOrd="1" destOrd="0" presId="urn:microsoft.com/office/officeart/2005/8/layout/hList2"/>
    <dgm:cxn modelId="{E7D36920-31E9-4C89-8156-02C8AC21C07F}" type="presParOf" srcId="{6A9A4DD3-BA56-426D-8B74-6D40AC8615C0}" destId="{ABAC332C-E8B6-4BC1-8649-F6B313099D0B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6192EC-6102-46B6-A1C6-A9FCAF829B96}" type="doc">
      <dgm:prSet loTypeId="urn:microsoft.com/office/officeart/2008/layout/AscendingPictureAccent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362B053-5777-49EA-9ED4-31CAF40A5AB0}">
      <dgm:prSet phldrT="[Texto]" custT="1"/>
      <dgm:spPr>
        <a:solidFill>
          <a:schemeClr val="bg1"/>
        </a:solidFill>
      </dgm:spPr>
      <dgm:t>
        <a:bodyPr/>
        <a:lstStyle/>
        <a:p>
          <a:r>
            <a:rPr lang="pt-BR" sz="1300">
              <a:solidFill>
                <a:schemeClr val="tx1"/>
              </a:solidFill>
            </a:rPr>
            <a:t>Padronização de indicadores</a:t>
          </a:r>
        </a:p>
      </dgm:t>
    </dgm:pt>
    <dgm:pt modelId="{808D9E82-AD0D-41EE-99D7-B528D73342A5}" type="parTrans" cxnId="{55256B1B-599F-4366-9147-72E21E79EE97}">
      <dgm:prSet/>
      <dgm:spPr/>
      <dgm:t>
        <a:bodyPr/>
        <a:lstStyle/>
        <a:p>
          <a:endParaRPr lang="pt-BR" sz="1300"/>
        </a:p>
      </dgm:t>
    </dgm:pt>
    <dgm:pt modelId="{C1911246-53CE-44A9-B802-4B5D6A9ABDFD}" type="sibTrans" cxnId="{55256B1B-599F-4366-9147-72E21E79EE97}">
      <dgm:prSet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pt-BR" sz="1300"/>
        </a:p>
      </dgm:t>
      <dgm:extLst>
        <a:ext uri="{E40237B7-FDA0-4F09-8148-C483321AD2D9}">
          <dgm14:cNvPr xmlns:dgm14="http://schemas.microsoft.com/office/drawing/2010/diagram" id="0" name="" descr="Lista de Verificação estrutura de tópicos"/>
        </a:ext>
      </dgm:extLst>
    </dgm:pt>
    <dgm:pt modelId="{88F257AC-C3A5-427A-AE7F-7CE8002FA8C6}">
      <dgm:prSet custT="1"/>
      <dgm:spPr>
        <a:solidFill>
          <a:schemeClr val="bg1"/>
        </a:solidFill>
      </dgm:spPr>
      <dgm:t>
        <a:bodyPr/>
        <a:lstStyle/>
        <a:p>
          <a:r>
            <a:rPr lang="pt-BR" sz="1300">
              <a:solidFill>
                <a:schemeClr val="tx1"/>
              </a:solidFill>
            </a:rPr>
            <a:t>Coleta de dados</a:t>
          </a:r>
        </a:p>
      </dgm:t>
    </dgm:pt>
    <dgm:pt modelId="{4C9CB184-489B-4BAF-9764-5FF3A976AAF3}" type="parTrans" cxnId="{7E1E574E-FDC4-4588-BCE9-62FD0ADBC3E1}">
      <dgm:prSet/>
      <dgm:spPr/>
      <dgm:t>
        <a:bodyPr/>
        <a:lstStyle/>
        <a:p>
          <a:endParaRPr lang="pt-BR" sz="1300"/>
        </a:p>
      </dgm:t>
    </dgm:pt>
    <dgm:pt modelId="{C8B11306-184B-4128-812E-C8F85261470A}" type="sibTrans" cxnId="{7E1E574E-FDC4-4588-BCE9-62FD0ADBC3E1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pt-BR" sz="1300"/>
        </a:p>
      </dgm:t>
      <dgm:extLst>
        <a:ext uri="{E40237B7-FDA0-4F09-8148-C483321AD2D9}">
          <dgm14:cNvPr xmlns:dgm14="http://schemas.microsoft.com/office/drawing/2010/diagram" id="0" name="" descr="Servidor estrutura de tópicos"/>
        </a:ext>
      </dgm:extLst>
    </dgm:pt>
    <dgm:pt modelId="{908C922E-B21E-49BB-A2A0-1955BB7F414E}">
      <dgm:prSet custT="1"/>
      <dgm:spPr>
        <a:solidFill>
          <a:schemeClr val="bg1"/>
        </a:solidFill>
      </dgm:spPr>
      <dgm:t>
        <a:bodyPr/>
        <a:lstStyle/>
        <a:p>
          <a:r>
            <a:rPr lang="pt-BR" sz="1300">
              <a:solidFill>
                <a:schemeClr val="tx1"/>
              </a:solidFill>
            </a:rPr>
            <a:t>BD hospedado em nuvem</a:t>
          </a:r>
        </a:p>
      </dgm:t>
    </dgm:pt>
    <dgm:pt modelId="{44F30711-6D0E-4BD8-963C-9E9BE4105BCE}" type="parTrans" cxnId="{A68471D4-BE52-4F07-8F53-CDBF150D6335}">
      <dgm:prSet/>
      <dgm:spPr/>
      <dgm:t>
        <a:bodyPr/>
        <a:lstStyle/>
        <a:p>
          <a:endParaRPr lang="pt-BR" sz="1300"/>
        </a:p>
      </dgm:t>
    </dgm:pt>
    <dgm:pt modelId="{89F8D74C-9563-4B74-8972-E90DBA6FDBED}" type="sibTrans" cxnId="{A68471D4-BE52-4F07-8F53-CDBF150D6335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pt-BR" sz="1300"/>
        </a:p>
      </dgm:t>
      <dgm:extLst>
        <a:ext uri="{E40237B7-FDA0-4F09-8148-C483321AD2D9}">
          <dgm14:cNvPr xmlns:dgm14="http://schemas.microsoft.com/office/drawing/2010/diagram" id="0" name="" descr="Sincronização com a nuvem estrutura de tópicos"/>
        </a:ext>
      </dgm:extLst>
    </dgm:pt>
    <dgm:pt modelId="{286BFA18-A883-43D4-9D29-C4375719337C}">
      <dgm:prSet custT="1"/>
      <dgm:spPr>
        <a:solidFill>
          <a:schemeClr val="bg1"/>
        </a:solidFill>
      </dgm:spPr>
      <dgm:t>
        <a:bodyPr/>
        <a:lstStyle/>
        <a:p>
          <a:r>
            <a:rPr lang="pt-BR" sz="1300">
              <a:solidFill>
                <a:schemeClr val="tx1"/>
              </a:solidFill>
            </a:rPr>
            <a:t>Processamento e visualização</a:t>
          </a:r>
        </a:p>
      </dgm:t>
    </dgm:pt>
    <dgm:pt modelId="{0968B07C-631A-4249-ABBE-0697D4AC2C19}" type="parTrans" cxnId="{4DB97516-A619-4627-AAB0-9CCC593369E5}">
      <dgm:prSet/>
      <dgm:spPr/>
      <dgm:t>
        <a:bodyPr/>
        <a:lstStyle/>
        <a:p>
          <a:endParaRPr lang="pt-BR" sz="1300"/>
        </a:p>
      </dgm:t>
    </dgm:pt>
    <dgm:pt modelId="{396D19F6-28F2-470D-AB5E-4295232AF069}" type="sibTrans" cxnId="{4DB97516-A619-4627-AAB0-9CCC593369E5}">
      <dgm:prSet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pt-BR" sz="1300"/>
        </a:p>
      </dgm:t>
      <dgm:extLst>
        <a:ext uri="{E40237B7-FDA0-4F09-8148-C483321AD2D9}">
          <dgm14:cNvPr xmlns:dgm14="http://schemas.microsoft.com/office/drawing/2010/diagram" id="0" name="" descr="Gráfico de radar estrutura de tópicos"/>
        </a:ext>
      </dgm:extLst>
    </dgm:pt>
    <dgm:pt modelId="{032177C3-B4BB-4C93-B9A4-B951EA0BB101}">
      <dgm:prSet custT="1"/>
      <dgm:spPr>
        <a:solidFill>
          <a:schemeClr val="bg1"/>
        </a:solidFill>
      </dgm:spPr>
      <dgm:t>
        <a:bodyPr/>
        <a:lstStyle/>
        <a:p>
          <a:r>
            <a:rPr lang="pt-BR" sz="1300">
              <a:solidFill>
                <a:schemeClr val="tx1"/>
              </a:solidFill>
            </a:rPr>
            <a:t>Relatório automático</a:t>
          </a:r>
        </a:p>
      </dgm:t>
    </dgm:pt>
    <dgm:pt modelId="{4D1E6084-209C-470B-B080-2B00738B383C}" type="parTrans" cxnId="{1661F2F4-0F2A-4C19-B529-16EF93B01626}">
      <dgm:prSet/>
      <dgm:spPr/>
      <dgm:t>
        <a:bodyPr/>
        <a:lstStyle/>
        <a:p>
          <a:endParaRPr lang="pt-BR" sz="1300"/>
        </a:p>
      </dgm:t>
    </dgm:pt>
    <dgm:pt modelId="{FB6C42D1-B4C3-4C56-8C94-AD6417D058B2}" type="sibTrans" cxnId="{1661F2F4-0F2A-4C19-B529-16EF93B01626}">
      <dgm:prSet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pt-BR" sz="1300"/>
        </a:p>
      </dgm:t>
      <dgm:extLst>
        <a:ext uri="{E40237B7-FDA0-4F09-8148-C483321AD2D9}">
          <dgm14:cNvPr xmlns:dgm14="http://schemas.microsoft.com/office/drawing/2010/diagram" id="0" name="" descr="Documento estrutura de tópicos"/>
        </a:ext>
      </dgm:extLst>
    </dgm:pt>
    <dgm:pt modelId="{870C4802-0A8C-421D-A22B-2E9711BFE403}" type="pres">
      <dgm:prSet presAssocID="{456192EC-6102-46B6-A1C6-A9FCAF829B96}" presName="Name0" presStyleCnt="0">
        <dgm:presLayoutVars>
          <dgm:chMax val="7"/>
          <dgm:chPref val="7"/>
          <dgm:dir/>
        </dgm:presLayoutVars>
      </dgm:prSet>
      <dgm:spPr/>
    </dgm:pt>
    <dgm:pt modelId="{F6ED929B-2103-4235-9997-59BECF93A573}" type="pres">
      <dgm:prSet presAssocID="{456192EC-6102-46B6-A1C6-A9FCAF829B96}" presName="dot1" presStyleLbl="alignNode1" presStyleIdx="0" presStyleCnt="15"/>
      <dgm:spPr/>
    </dgm:pt>
    <dgm:pt modelId="{905A9006-F2BA-4493-B093-97F1D0AE73E9}" type="pres">
      <dgm:prSet presAssocID="{456192EC-6102-46B6-A1C6-A9FCAF829B96}" presName="dot2" presStyleLbl="alignNode1" presStyleIdx="1" presStyleCnt="15"/>
      <dgm:spPr/>
    </dgm:pt>
    <dgm:pt modelId="{D2636A84-A73F-494D-A318-19C34C42FCB0}" type="pres">
      <dgm:prSet presAssocID="{456192EC-6102-46B6-A1C6-A9FCAF829B96}" presName="dot3" presStyleLbl="alignNode1" presStyleIdx="2" presStyleCnt="15"/>
      <dgm:spPr/>
    </dgm:pt>
    <dgm:pt modelId="{04397FB2-EC73-459B-8F22-B6E08C8EEC8B}" type="pres">
      <dgm:prSet presAssocID="{456192EC-6102-46B6-A1C6-A9FCAF829B96}" presName="dot4" presStyleLbl="alignNode1" presStyleIdx="3" presStyleCnt="15"/>
      <dgm:spPr/>
    </dgm:pt>
    <dgm:pt modelId="{B223D89F-5E0C-4AD1-812D-5268FBD3C76D}" type="pres">
      <dgm:prSet presAssocID="{456192EC-6102-46B6-A1C6-A9FCAF829B96}" presName="dot5" presStyleLbl="alignNode1" presStyleIdx="4" presStyleCnt="15"/>
      <dgm:spPr/>
    </dgm:pt>
    <dgm:pt modelId="{3B483CDF-BDFE-4214-99F2-ACCE177664DF}" type="pres">
      <dgm:prSet presAssocID="{456192EC-6102-46B6-A1C6-A9FCAF829B96}" presName="dot6" presStyleLbl="alignNode1" presStyleIdx="5" presStyleCnt="15"/>
      <dgm:spPr/>
    </dgm:pt>
    <dgm:pt modelId="{4B43551F-84A8-4965-A6C5-6F981C655BBE}" type="pres">
      <dgm:prSet presAssocID="{456192EC-6102-46B6-A1C6-A9FCAF829B96}" presName="dot7" presStyleLbl="alignNode1" presStyleIdx="6" presStyleCnt="15"/>
      <dgm:spPr/>
    </dgm:pt>
    <dgm:pt modelId="{E412C9C8-9041-484D-94F5-CD7B7382104E}" type="pres">
      <dgm:prSet presAssocID="{456192EC-6102-46B6-A1C6-A9FCAF829B96}" presName="dot8" presStyleLbl="alignNode1" presStyleIdx="7" presStyleCnt="15"/>
      <dgm:spPr/>
    </dgm:pt>
    <dgm:pt modelId="{A9D8B141-5F01-49EB-9D17-C70FD093A3B6}" type="pres">
      <dgm:prSet presAssocID="{456192EC-6102-46B6-A1C6-A9FCAF829B96}" presName="dotArrow1" presStyleLbl="alignNode1" presStyleIdx="8" presStyleCnt="15"/>
      <dgm:spPr/>
    </dgm:pt>
    <dgm:pt modelId="{F5575BB9-9B1D-4725-BE6C-02EA1484F3EB}" type="pres">
      <dgm:prSet presAssocID="{456192EC-6102-46B6-A1C6-A9FCAF829B96}" presName="dotArrow2" presStyleLbl="alignNode1" presStyleIdx="9" presStyleCnt="15"/>
      <dgm:spPr/>
    </dgm:pt>
    <dgm:pt modelId="{F9091489-0358-4EF2-BEF8-AD30692CFD06}" type="pres">
      <dgm:prSet presAssocID="{456192EC-6102-46B6-A1C6-A9FCAF829B96}" presName="dotArrow3" presStyleLbl="alignNode1" presStyleIdx="10" presStyleCnt="15"/>
      <dgm:spPr/>
    </dgm:pt>
    <dgm:pt modelId="{7A33F98E-6D89-4FA9-BD34-79B184B10037}" type="pres">
      <dgm:prSet presAssocID="{456192EC-6102-46B6-A1C6-A9FCAF829B96}" presName="dotArrow4" presStyleLbl="alignNode1" presStyleIdx="11" presStyleCnt="15"/>
      <dgm:spPr/>
    </dgm:pt>
    <dgm:pt modelId="{C8E7633B-1C1B-47CF-8C18-80D41D1D6435}" type="pres">
      <dgm:prSet presAssocID="{456192EC-6102-46B6-A1C6-A9FCAF829B96}" presName="dotArrow5" presStyleLbl="alignNode1" presStyleIdx="12" presStyleCnt="15"/>
      <dgm:spPr/>
    </dgm:pt>
    <dgm:pt modelId="{3498E438-4085-4AF0-9ECC-BDDE3A56F1D0}" type="pres">
      <dgm:prSet presAssocID="{456192EC-6102-46B6-A1C6-A9FCAF829B96}" presName="dotArrow6" presStyleLbl="alignNode1" presStyleIdx="13" presStyleCnt="15"/>
      <dgm:spPr/>
    </dgm:pt>
    <dgm:pt modelId="{25C95002-F162-4929-94C1-40637A0B8B5E}" type="pres">
      <dgm:prSet presAssocID="{456192EC-6102-46B6-A1C6-A9FCAF829B96}" presName="dotArrow7" presStyleLbl="alignNode1" presStyleIdx="14" presStyleCnt="15"/>
      <dgm:spPr/>
    </dgm:pt>
    <dgm:pt modelId="{D079B63C-18F4-4B07-8B5A-CDA965372743}" type="pres">
      <dgm:prSet presAssocID="{D362B053-5777-49EA-9ED4-31CAF40A5AB0}" presName="parTx1" presStyleLbl="node1" presStyleIdx="0" presStyleCnt="5"/>
      <dgm:spPr/>
    </dgm:pt>
    <dgm:pt modelId="{97324DFC-C3D3-4A29-815E-9550435C7294}" type="pres">
      <dgm:prSet presAssocID="{C1911246-53CE-44A9-B802-4B5D6A9ABDFD}" presName="picture1" presStyleCnt="0"/>
      <dgm:spPr/>
    </dgm:pt>
    <dgm:pt modelId="{13C310C2-3BDD-4A61-802B-112A7FD8102C}" type="pres">
      <dgm:prSet presAssocID="{C1911246-53CE-44A9-B802-4B5D6A9ABDFD}" presName="imageRepeatNode" presStyleLbl="fgImgPlace1" presStyleIdx="0" presStyleCnt="5"/>
      <dgm:spPr/>
    </dgm:pt>
    <dgm:pt modelId="{3A4F5197-A073-4A10-8B7A-5B9172CA98A7}" type="pres">
      <dgm:prSet presAssocID="{88F257AC-C3A5-427A-AE7F-7CE8002FA8C6}" presName="parTx2" presStyleLbl="node1" presStyleIdx="1" presStyleCnt="5"/>
      <dgm:spPr/>
    </dgm:pt>
    <dgm:pt modelId="{62E2076D-DC62-473A-8BA8-18D758A0E0B2}" type="pres">
      <dgm:prSet presAssocID="{C8B11306-184B-4128-812E-C8F85261470A}" presName="picture2" presStyleCnt="0"/>
      <dgm:spPr/>
    </dgm:pt>
    <dgm:pt modelId="{013F7E8B-B3BB-4136-95FA-244556F775C4}" type="pres">
      <dgm:prSet presAssocID="{C8B11306-184B-4128-812E-C8F85261470A}" presName="imageRepeatNode" presStyleLbl="fgImgPlace1" presStyleIdx="1" presStyleCnt="5"/>
      <dgm:spPr/>
    </dgm:pt>
    <dgm:pt modelId="{89B0664D-3A74-416C-946E-F795CC7C3A71}" type="pres">
      <dgm:prSet presAssocID="{908C922E-B21E-49BB-A2A0-1955BB7F414E}" presName="parTx3" presStyleLbl="node1" presStyleIdx="2" presStyleCnt="5"/>
      <dgm:spPr/>
    </dgm:pt>
    <dgm:pt modelId="{C1C34198-1184-4400-BB01-B95D407630E4}" type="pres">
      <dgm:prSet presAssocID="{89F8D74C-9563-4B74-8972-E90DBA6FDBED}" presName="picture3" presStyleCnt="0"/>
      <dgm:spPr/>
    </dgm:pt>
    <dgm:pt modelId="{4F4877B3-92EA-4BE5-B707-1D0D4C3F1011}" type="pres">
      <dgm:prSet presAssocID="{89F8D74C-9563-4B74-8972-E90DBA6FDBED}" presName="imageRepeatNode" presStyleLbl="fgImgPlace1" presStyleIdx="2" presStyleCnt="5"/>
      <dgm:spPr/>
    </dgm:pt>
    <dgm:pt modelId="{BB9B2057-8227-4C97-979D-73AB82999FF6}" type="pres">
      <dgm:prSet presAssocID="{286BFA18-A883-43D4-9D29-C4375719337C}" presName="parTx4" presStyleLbl="node1" presStyleIdx="3" presStyleCnt="5"/>
      <dgm:spPr/>
    </dgm:pt>
    <dgm:pt modelId="{C3175B43-3E01-44C4-89CB-546EB9E0BB69}" type="pres">
      <dgm:prSet presAssocID="{396D19F6-28F2-470D-AB5E-4295232AF069}" presName="picture4" presStyleCnt="0"/>
      <dgm:spPr/>
    </dgm:pt>
    <dgm:pt modelId="{9957790B-CD8D-4AF9-85AD-882BF695C0F4}" type="pres">
      <dgm:prSet presAssocID="{396D19F6-28F2-470D-AB5E-4295232AF069}" presName="imageRepeatNode" presStyleLbl="fgImgPlace1" presStyleIdx="3" presStyleCnt="5"/>
      <dgm:spPr/>
    </dgm:pt>
    <dgm:pt modelId="{DB2B861C-7104-42CB-B298-E83F6CA1E7F1}" type="pres">
      <dgm:prSet presAssocID="{032177C3-B4BB-4C93-B9A4-B951EA0BB101}" presName="parTx5" presStyleLbl="node1" presStyleIdx="4" presStyleCnt="5"/>
      <dgm:spPr/>
    </dgm:pt>
    <dgm:pt modelId="{FFCB67BA-41C0-436E-8ED6-EFAF95AC37AA}" type="pres">
      <dgm:prSet presAssocID="{FB6C42D1-B4C3-4C56-8C94-AD6417D058B2}" presName="picture5" presStyleCnt="0"/>
      <dgm:spPr/>
    </dgm:pt>
    <dgm:pt modelId="{048B731E-CF7D-4423-8D08-C2BF84315927}" type="pres">
      <dgm:prSet presAssocID="{FB6C42D1-B4C3-4C56-8C94-AD6417D058B2}" presName="imageRepeatNode" presStyleLbl="fgImgPlace1" presStyleIdx="4" presStyleCnt="5"/>
      <dgm:spPr/>
    </dgm:pt>
  </dgm:ptLst>
  <dgm:cxnLst>
    <dgm:cxn modelId="{6FC6CE07-CAB7-4DD6-B1A6-6207AC2B6D65}" type="presOf" srcId="{456192EC-6102-46B6-A1C6-A9FCAF829B96}" destId="{870C4802-0A8C-421D-A22B-2E9711BFE403}" srcOrd="0" destOrd="0" presId="urn:microsoft.com/office/officeart/2008/layout/AscendingPictureAccentProcess"/>
    <dgm:cxn modelId="{4DB97516-A619-4627-AAB0-9CCC593369E5}" srcId="{456192EC-6102-46B6-A1C6-A9FCAF829B96}" destId="{286BFA18-A883-43D4-9D29-C4375719337C}" srcOrd="3" destOrd="0" parTransId="{0968B07C-631A-4249-ABBE-0697D4AC2C19}" sibTransId="{396D19F6-28F2-470D-AB5E-4295232AF069}"/>
    <dgm:cxn modelId="{55256B1B-599F-4366-9147-72E21E79EE97}" srcId="{456192EC-6102-46B6-A1C6-A9FCAF829B96}" destId="{D362B053-5777-49EA-9ED4-31CAF40A5AB0}" srcOrd="0" destOrd="0" parTransId="{808D9E82-AD0D-41EE-99D7-B528D73342A5}" sibTransId="{C1911246-53CE-44A9-B802-4B5D6A9ABDFD}"/>
    <dgm:cxn modelId="{69B3C52C-9456-4EB6-8107-C9BB93B486A4}" type="presOf" srcId="{FB6C42D1-B4C3-4C56-8C94-AD6417D058B2}" destId="{048B731E-CF7D-4423-8D08-C2BF84315927}" srcOrd="0" destOrd="0" presId="urn:microsoft.com/office/officeart/2008/layout/AscendingPictureAccentProcess"/>
    <dgm:cxn modelId="{6E410968-45B7-47AD-A0D2-E096C523F56E}" type="presOf" srcId="{C8B11306-184B-4128-812E-C8F85261470A}" destId="{013F7E8B-B3BB-4136-95FA-244556F775C4}" srcOrd="0" destOrd="0" presId="urn:microsoft.com/office/officeart/2008/layout/AscendingPictureAccentProcess"/>
    <dgm:cxn modelId="{7E1E574E-FDC4-4588-BCE9-62FD0ADBC3E1}" srcId="{456192EC-6102-46B6-A1C6-A9FCAF829B96}" destId="{88F257AC-C3A5-427A-AE7F-7CE8002FA8C6}" srcOrd="1" destOrd="0" parTransId="{4C9CB184-489B-4BAF-9764-5FF3A976AAF3}" sibTransId="{C8B11306-184B-4128-812E-C8F85261470A}"/>
    <dgm:cxn modelId="{43AA9F75-D88A-40AF-8380-3D2B8368B478}" type="presOf" srcId="{89F8D74C-9563-4B74-8972-E90DBA6FDBED}" destId="{4F4877B3-92EA-4BE5-B707-1D0D4C3F1011}" srcOrd="0" destOrd="0" presId="urn:microsoft.com/office/officeart/2008/layout/AscendingPictureAccentProcess"/>
    <dgm:cxn modelId="{A89C1F7B-F7C8-4A19-86E6-5C509E54EC02}" type="presOf" srcId="{908C922E-B21E-49BB-A2A0-1955BB7F414E}" destId="{89B0664D-3A74-416C-946E-F795CC7C3A71}" srcOrd="0" destOrd="0" presId="urn:microsoft.com/office/officeart/2008/layout/AscendingPictureAccentProcess"/>
    <dgm:cxn modelId="{7B44F5CA-73A0-475C-83A3-B1058A047A6F}" type="presOf" srcId="{88F257AC-C3A5-427A-AE7F-7CE8002FA8C6}" destId="{3A4F5197-A073-4A10-8B7A-5B9172CA98A7}" srcOrd="0" destOrd="0" presId="urn:microsoft.com/office/officeart/2008/layout/AscendingPictureAccentProcess"/>
    <dgm:cxn modelId="{752C92CD-ECB6-40D1-89A7-527BF784476D}" type="presOf" srcId="{032177C3-B4BB-4C93-B9A4-B951EA0BB101}" destId="{DB2B861C-7104-42CB-B298-E83F6CA1E7F1}" srcOrd="0" destOrd="0" presId="urn:microsoft.com/office/officeart/2008/layout/AscendingPictureAccentProcess"/>
    <dgm:cxn modelId="{E93006D1-A4B8-4982-9F8B-8D5223EC35F7}" type="presOf" srcId="{286BFA18-A883-43D4-9D29-C4375719337C}" destId="{BB9B2057-8227-4C97-979D-73AB82999FF6}" srcOrd="0" destOrd="0" presId="urn:microsoft.com/office/officeart/2008/layout/AscendingPictureAccentProcess"/>
    <dgm:cxn modelId="{4609CDD3-C57C-45F3-92C3-9F5CA0EF0C6B}" type="presOf" srcId="{396D19F6-28F2-470D-AB5E-4295232AF069}" destId="{9957790B-CD8D-4AF9-85AD-882BF695C0F4}" srcOrd="0" destOrd="0" presId="urn:microsoft.com/office/officeart/2008/layout/AscendingPictureAccentProcess"/>
    <dgm:cxn modelId="{A68471D4-BE52-4F07-8F53-CDBF150D6335}" srcId="{456192EC-6102-46B6-A1C6-A9FCAF829B96}" destId="{908C922E-B21E-49BB-A2A0-1955BB7F414E}" srcOrd="2" destOrd="0" parTransId="{44F30711-6D0E-4BD8-963C-9E9BE4105BCE}" sibTransId="{89F8D74C-9563-4B74-8972-E90DBA6FDBED}"/>
    <dgm:cxn modelId="{CAB0F3E1-3BF4-47C5-BB60-E828EF22081C}" type="presOf" srcId="{D362B053-5777-49EA-9ED4-31CAF40A5AB0}" destId="{D079B63C-18F4-4B07-8B5A-CDA965372743}" srcOrd="0" destOrd="0" presId="urn:microsoft.com/office/officeart/2008/layout/AscendingPictureAccentProcess"/>
    <dgm:cxn modelId="{1661F2F4-0F2A-4C19-B529-16EF93B01626}" srcId="{456192EC-6102-46B6-A1C6-A9FCAF829B96}" destId="{032177C3-B4BB-4C93-B9A4-B951EA0BB101}" srcOrd="4" destOrd="0" parTransId="{4D1E6084-209C-470B-B080-2B00738B383C}" sibTransId="{FB6C42D1-B4C3-4C56-8C94-AD6417D058B2}"/>
    <dgm:cxn modelId="{07CC05FC-3549-4EE2-8FC2-43148A13120B}" type="presOf" srcId="{C1911246-53CE-44A9-B802-4B5D6A9ABDFD}" destId="{13C310C2-3BDD-4A61-802B-112A7FD8102C}" srcOrd="0" destOrd="0" presId="urn:microsoft.com/office/officeart/2008/layout/AscendingPictureAccentProcess"/>
    <dgm:cxn modelId="{7E8A8435-4725-4834-8C88-973747ABCDC6}" type="presParOf" srcId="{870C4802-0A8C-421D-A22B-2E9711BFE403}" destId="{F6ED929B-2103-4235-9997-59BECF93A573}" srcOrd="0" destOrd="0" presId="urn:microsoft.com/office/officeart/2008/layout/AscendingPictureAccentProcess"/>
    <dgm:cxn modelId="{ECA066DD-4B56-43E6-BEDC-4DE5AF6F132E}" type="presParOf" srcId="{870C4802-0A8C-421D-A22B-2E9711BFE403}" destId="{905A9006-F2BA-4493-B093-97F1D0AE73E9}" srcOrd="1" destOrd="0" presId="urn:microsoft.com/office/officeart/2008/layout/AscendingPictureAccentProcess"/>
    <dgm:cxn modelId="{DB7B0056-7F77-4164-B2D4-97E2D1AC0752}" type="presParOf" srcId="{870C4802-0A8C-421D-A22B-2E9711BFE403}" destId="{D2636A84-A73F-494D-A318-19C34C42FCB0}" srcOrd="2" destOrd="0" presId="urn:microsoft.com/office/officeart/2008/layout/AscendingPictureAccentProcess"/>
    <dgm:cxn modelId="{C16D2C2D-B55F-4F05-B83F-36DB126A384D}" type="presParOf" srcId="{870C4802-0A8C-421D-A22B-2E9711BFE403}" destId="{04397FB2-EC73-459B-8F22-B6E08C8EEC8B}" srcOrd="3" destOrd="0" presId="urn:microsoft.com/office/officeart/2008/layout/AscendingPictureAccentProcess"/>
    <dgm:cxn modelId="{89787B52-35A2-47E2-9CBA-EE71DE28B6EF}" type="presParOf" srcId="{870C4802-0A8C-421D-A22B-2E9711BFE403}" destId="{B223D89F-5E0C-4AD1-812D-5268FBD3C76D}" srcOrd="4" destOrd="0" presId="urn:microsoft.com/office/officeart/2008/layout/AscendingPictureAccentProcess"/>
    <dgm:cxn modelId="{343ABA43-F692-4DF9-A145-721029370942}" type="presParOf" srcId="{870C4802-0A8C-421D-A22B-2E9711BFE403}" destId="{3B483CDF-BDFE-4214-99F2-ACCE177664DF}" srcOrd="5" destOrd="0" presId="urn:microsoft.com/office/officeart/2008/layout/AscendingPictureAccentProcess"/>
    <dgm:cxn modelId="{D266ABFA-AE33-4A2D-9101-EAFB79B304EA}" type="presParOf" srcId="{870C4802-0A8C-421D-A22B-2E9711BFE403}" destId="{4B43551F-84A8-4965-A6C5-6F981C655BBE}" srcOrd="6" destOrd="0" presId="urn:microsoft.com/office/officeart/2008/layout/AscendingPictureAccentProcess"/>
    <dgm:cxn modelId="{FF4A048C-0105-4EF9-AD59-AE7D212D8992}" type="presParOf" srcId="{870C4802-0A8C-421D-A22B-2E9711BFE403}" destId="{E412C9C8-9041-484D-94F5-CD7B7382104E}" srcOrd="7" destOrd="0" presId="urn:microsoft.com/office/officeart/2008/layout/AscendingPictureAccentProcess"/>
    <dgm:cxn modelId="{36D2C726-559E-4D73-901A-1FC002A1EBAD}" type="presParOf" srcId="{870C4802-0A8C-421D-A22B-2E9711BFE403}" destId="{A9D8B141-5F01-49EB-9D17-C70FD093A3B6}" srcOrd="8" destOrd="0" presId="urn:microsoft.com/office/officeart/2008/layout/AscendingPictureAccentProcess"/>
    <dgm:cxn modelId="{9B4FF03F-185C-4C24-887A-E026AC7274FE}" type="presParOf" srcId="{870C4802-0A8C-421D-A22B-2E9711BFE403}" destId="{F5575BB9-9B1D-4725-BE6C-02EA1484F3EB}" srcOrd="9" destOrd="0" presId="urn:microsoft.com/office/officeart/2008/layout/AscendingPictureAccentProcess"/>
    <dgm:cxn modelId="{6FCB41E6-3ABE-4090-9F84-11E5342F72A5}" type="presParOf" srcId="{870C4802-0A8C-421D-A22B-2E9711BFE403}" destId="{F9091489-0358-4EF2-BEF8-AD30692CFD06}" srcOrd="10" destOrd="0" presId="urn:microsoft.com/office/officeart/2008/layout/AscendingPictureAccentProcess"/>
    <dgm:cxn modelId="{AB459CDA-CE5E-4D5F-B222-F2E9671F3995}" type="presParOf" srcId="{870C4802-0A8C-421D-A22B-2E9711BFE403}" destId="{7A33F98E-6D89-4FA9-BD34-79B184B10037}" srcOrd="11" destOrd="0" presId="urn:microsoft.com/office/officeart/2008/layout/AscendingPictureAccentProcess"/>
    <dgm:cxn modelId="{A6B69F81-A658-469A-8C92-8AC2414E081D}" type="presParOf" srcId="{870C4802-0A8C-421D-A22B-2E9711BFE403}" destId="{C8E7633B-1C1B-47CF-8C18-80D41D1D6435}" srcOrd="12" destOrd="0" presId="urn:microsoft.com/office/officeart/2008/layout/AscendingPictureAccentProcess"/>
    <dgm:cxn modelId="{81523C16-EB6A-4BF6-9629-0DFBE25E0DD0}" type="presParOf" srcId="{870C4802-0A8C-421D-A22B-2E9711BFE403}" destId="{3498E438-4085-4AF0-9ECC-BDDE3A56F1D0}" srcOrd="13" destOrd="0" presId="urn:microsoft.com/office/officeart/2008/layout/AscendingPictureAccentProcess"/>
    <dgm:cxn modelId="{10A00BBD-ECC8-4207-A54A-B227048D93F1}" type="presParOf" srcId="{870C4802-0A8C-421D-A22B-2E9711BFE403}" destId="{25C95002-F162-4929-94C1-40637A0B8B5E}" srcOrd="14" destOrd="0" presId="urn:microsoft.com/office/officeart/2008/layout/AscendingPictureAccentProcess"/>
    <dgm:cxn modelId="{75DFF981-04FB-4EDB-BC5C-819CC976554E}" type="presParOf" srcId="{870C4802-0A8C-421D-A22B-2E9711BFE403}" destId="{D079B63C-18F4-4B07-8B5A-CDA965372743}" srcOrd="15" destOrd="0" presId="urn:microsoft.com/office/officeart/2008/layout/AscendingPictureAccentProcess"/>
    <dgm:cxn modelId="{C1089F43-A849-49E1-906E-F3B5B2D7A64F}" type="presParOf" srcId="{870C4802-0A8C-421D-A22B-2E9711BFE403}" destId="{97324DFC-C3D3-4A29-815E-9550435C7294}" srcOrd="16" destOrd="0" presId="urn:microsoft.com/office/officeart/2008/layout/AscendingPictureAccentProcess"/>
    <dgm:cxn modelId="{32C7DD8A-9D71-47C5-B617-371EE5F993E3}" type="presParOf" srcId="{97324DFC-C3D3-4A29-815E-9550435C7294}" destId="{13C310C2-3BDD-4A61-802B-112A7FD8102C}" srcOrd="0" destOrd="0" presId="urn:microsoft.com/office/officeart/2008/layout/AscendingPictureAccentProcess"/>
    <dgm:cxn modelId="{09406321-AADD-4FBE-9D90-96975C2AAE52}" type="presParOf" srcId="{870C4802-0A8C-421D-A22B-2E9711BFE403}" destId="{3A4F5197-A073-4A10-8B7A-5B9172CA98A7}" srcOrd="17" destOrd="0" presId="urn:microsoft.com/office/officeart/2008/layout/AscendingPictureAccentProcess"/>
    <dgm:cxn modelId="{038C879D-96A8-444D-B553-6980D7ABB0BE}" type="presParOf" srcId="{870C4802-0A8C-421D-A22B-2E9711BFE403}" destId="{62E2076D-DC62-473A-8BA8-18D758A0E0B2}" srcOrd="18" destOrd="0" presId="urn:microsoft.com/office/officeart/2008/layout/AscendingPictureAccentProcess"/>
    <dgm:cxn modelId="{A286A72B-4280-476F-8589-C95B7C473A04}" type="presParOf" srcId="{62E2076D-DC62-473A-8BA8-18D758A0E0B2}" destId="{013F7E8B-B3BB-4136-95FA-244556F775C4}" srcOrd="0" destOrd="0" presId="urn:microsoft.com/office/officeart/2008/layout/AscendingPictureAccentProcess"/>
    <dgm:cxn modelId="{43E62B02-9C41-4AF0-B338-A87951712CD9}" type="presParOf" srcId="{870C4802-0A8C-421D-A22B-2E9711BFE403}" destId="{89B0664D-3A74-416C-946E-F795CC7C3A71}" srcOrd="19" destOrd="0" presId="urn:microsoft.com/office/officeart/2008/layout/AscendingPictureAccentProcess"/>
    <dgm:cxn modelId="{710C33B5-7714-4582-81BB-2323CD2D2398}" type="presParOf" srcId="{870C4802-0A8C-421D-A22B-2E9711BFE403}" destId="{C1C34198-1184-4400-BB01-B95D407630E4}" srcOrd="20" destOrd="0" presId="urn:microsoft.com/office/officeart/2008/layout/AscendingPictureAccentProcess"/>
    <dgm:cxn modelId="{D63DD072-7DA6-4A5A-9120-28A6D0EDBEA4}" type="presParOf" srcId="{C1C34198-1184-4400-BB01-B95D407630E4}" destId="{4F4877B3-92EA-4BE5-B707-1D0D4C3F1011}" srcOrd="0" destOrd="0" presId="urn:microsoft.com/office/officeart/2008/layout/AscendingPictureAccentProcess"/>
    <dgm:cxn modelId="{F280C1C5-3F56-47EC-AE91-1D343EA8A02A}" type="presParOf" srcId="{870C4802-0A8C-421D-A22B-2E9711BFE403}" destId="{BB9B2057-8227-4C97-979D-73AB82999FF6}" srcOrd="21" destOrd="0" presId="urn:microsoft.com/office/officeart/2008/layout/AscendingPictureAccentProcess"/>
    <dgm:cxn modelId="{08C115A0-F4DC-4DE0-B3AA-24EC99B5ECA3}" type="presParOf" srcId="{870C4802-0A8C-421D-A22B-2E9711BFE403}" destId="{C3175B43-3E01-44C4-89CB-546EB9E0BB69}" srcOrd="22" destOrd="0" presId="urn:microsoft.com/office/officeart/2008/layout/AscendingPictureAccentProcess"/>
    <dgm:cxn modelId="{94DA63E9-93D5-4234-A136-040D76E37CCB}" type="presParOf" srcId="{C3175B43-3E01-44C4-89CB-546EB9E0BB69}" destId="{9957790B-CD8D-4AF9-85AD-882BF695C0F4}" srcOrd="0" destOrd="0" presId="urn:microsoft.com/office/officeart/2008/layout/AscendingPictureAccentProcess"/>
    <dgm:cxn modelId="{FA99B37F-DC46-4A9D-8E4F-461F82D9E546}" type="presParOf" srcId="{870C4802-0A8C-421D-A22B-2E9711BFE403}" destId="{DB2B861C-7104-42CB-B298-E83F6CA1E7F1}" srcOrd="23" destOrd="0" presId="urn:microsoft.com/office/officeart/2008/layout/AscendingPictureAccentProcess"/>
    <dgm:cxn modelId="{30235BFF-3043-48DF-8C11-5892BF962B9C}" type="presParOf" srcId="{870C4802-0A8C-421D-A22B-2E9711BFE403}" destId="{FFCB67BA-41C0-436E-8ED6-EFAF95AC37AA}" srcOrd="24" destOrd="0" presId="urn:microsoft.com/office/officeart/2008/layout/AscendingPictureAccentProcess"/>
    <dgm:cxn modelId="{165F79DC-9984-41E8-85D4-EAEFBCDB2B26}" type="presParOf" srcId="{FFCB67BA-41C0-436E-8ED6-EFAF95AC37AA}" destId="{048B731E-CF7D-4423-8D08-C2BF84315927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B08A1A-172E-45DA-AB2C-0E63522E7E0C}" type="doc">
      <dgm:prSet loTypeId="urn:microsoft.com/office/officeart/2005/8/layout/vList3" loCatId="pictur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t-BR"/>
        </a:p>
      </dgm:t>
    </dgm:pt>
    <dgm:pt modelId="{C4B936DD-F65D-423D-B537-E7CEA5B6C1C7}">
      <dgm:prSet phldrT="[Texto]" custT="1"/>
      <dgm:spPr/>
      <dgm:t>
        <a:bodyPr/>
        <a:lstStyle/>
        <a:p>
          <a:r>
            <a:rPr lang="pt-BR" sz="1200"/>
            <a:t>Possibilidade de produção de laudos precisos, concisos e abrangentes visto que todos os profissionais deverão passar pelos mesmos tópicos, avaliando e comentando, quando necessário;</a:t>
          </a:r>
        </a:p>
      </dgm:t>
    </dgm:pt>
    <dgm:pt modelId="{08229E55-A0DC-4D6B-AA9A-2CA3344B0454}" type="parTrans" cxnId="{68ED0057-2677-4C4C-AE63-55602E312D4B}">
      <dgm:prSet/>
      <dgm:spPr/>
      <dgm:t>
        <a:bodyPr/>
        <a:lstStyle/>
        <a:p>
          <a:endParaRPr lang="pt-BR" sz="1200"/>
        </a:p>
      </dgm:t>
    </dgm:pt>
    <dgm:pt modelId="{998287A3-B2DC-4530-A69C-1F16DFC60562}" type="sibTrans" cxnId="{68ED0057-2677-4C4C-AE63-55602E312D4B}">
      <dgm:prSet/>
      <dgm:spPr/>
      <dgm:t>
        <a:bodyPr/>
        <a:lstStyle/>
        <a:p>
          <a:endParaRPr lang="pt-BR" sz="1200"/>
        </a:p>
      </dgm:t>
    </dgm:pt>
    <dgm:pt modelId="{0DE94459-F8EE-4855-A3AD-3389E1021626}">
      <dgm:prSet custT="1"/>
      <dgm:spPr/>
      <dgm:t>
        <a:bodyPr/>
        <a:lstStyle/>
        <a:p>
          <a:r>
            <a:rPr lang="pt-BR" sz="1200"/>
            <a:t>Possibilidade de dupla checagem, por meio da comparação dos relatórios de diferentes peritos para o mesmo cenário;</a:t>
          </a:r>
        </a:p>
      </dgm:t>
    </dgm:pt>
    <dgm:pt modelId="{0B33C919-F212-4B6F-815E-10F129DF87D4}" type="parTrans" cxnId="{A0E53AAE-AEEE-482E-BA90-2717F429018C}">
      <dgm:prSet/>
      <dgm:spPr/>
      <dgm:t>
        <a:bodyPr/>
        <a:lstStyle/>
        <a:p>
          <a:endParaRPr lang="pt-BR" sz="1200"/>
        </a:p>
      </dgm:t>
    </dgm:pt>
    <dgm:pt modelId="{DF86EEFD-932F-4D47-9D06-FF3D05170EC7}" type="sibTrans" cxnId="{A0E53AAE-AEEE-482E-BA90-2717F429018C}">
      <dgm:prSet/>
      <dgm:spPr/>
      <dgm:t>
        <a:bodyPr/>
        <a:lstStyle/>
        <a:p>
          <a:endParaRPr lang="pt-BR" sz="1200"/>
        </a:p>
      </dgm:t>
    </dgm:pt>
    <dgm:pt modelId="{9FFAC043-D709-4A40-963B-1F58D04CE40A}">
      <dgm:prSet custT="1"/>
      <dgm:spPr/>
      <dgm:t>
        <a:bodyPr/>
        <a:lstStyle/>
        <a:p>
          <a:r>
            <a:rPr lang="pt-BR" sz="1200"/>
            <a:t>Padronização do formato do relatório, que pode ser gerado automaticamente por meio de aplicativo;</a:t>
          </a:r>
        </a:p>
      </dgm:t>
    </dgm:pt>
    <dgm:pt modelId="{5CAF1422-757E-4256-A189-61C28493CBB8}" type="parTrans" cxnId="{29D0F341-5E5A-41C4-9D34-278108B43E3B}">
      <dgm:prSet/>
      <dgm:spPr/>
      <dgm:t>
        <a:bodyPr/>
        <a:lstStyle/>
        <a:p>
          <a:endParaRPr lang="pt-BR" sz="1200"/>
        </a:p>
      </dgm:t>
    </dgm:pt>
    <dgm:pt modelId="{E00D0983-EEE6-4196-B486-FA41F9351E18}" type="sibTrans" cxnId="{29D0F341-5E5A-41C4-9D34-278108B43E3B}">
      <dgm:prSet/>
      <dgm:spPr/>
      <dgm:t>
        <a:bodyPr/>
        <a:lstStyle/>
        <a:p>
          <a:endParaRPr lang="pt-BR" sz="1200"/>
        </a:p>
      </dgm:t>
    </dgm:pt>
    <dgm:pt modelId="{E84CB519-65B6-406C-9EB1-7286DC3C9746}">
      <dgm:prSet custT="1"/>
      <dgm:spPr/>
      <dgm:t>
        <a:bodyPr/>
        <a:lstStyle/>
        <a:p>
          <a:r>
            <a:rPr lang="pt-BR" sz="1200"/>
            <a:t>Possibilidade de anexar fotos em tempo real;</a:t>
          </a:r>
        </a:p>
      </dgm:t>
    </dgm:pt>
    <dgm:pt modelId="{13D5EB7B-E72F-4620-9035-CE31A32E96A4}" type="parTrans" cxnId="{5D2A6016-97A1-4214-AB7E-8771199F4586}">
      <dgm:prSet/>
      <dgm:spPr/>
      <dgm:t>
        <a:bodyPr/>
        <a:lstStyle/>
        <a:p>
          <a:endParaRPr lang="pt-BR" sz="1200"/>
        </a:p>
      </dgm:t>
    </dgm:pt>
    <dgm:pt modelId="{834EF58F-61BE-423D-86D9-34F2A48AC592}" type="sibTrans" cxnId="{5D2A6016-97A1-4214-AB7E-8771199F4586}">
      <dgm:prSet/>
      <dgm:spPr/>
      <dgm:t>
        <a:bodyPr/>
        <a:lstStyle/>
        <a:p>
          <a:endParaRPr lang="pt-BR" sz="1200"/>
        </a:p>
      </dgm:t>
    </dgm:pt>
    <dgm:pt modelId="{E4B45F84-F3D7-4C53-99F0-B9716BEDCC32}">
      <dgm:prSet custT="1"/>
      <dgm:spPr/>
      <dgm:t>
        <a:bodyPr/>
        <a:lstStyle/>
        <a:p>
          <a:r>
            <a:rPr lang="pt-BR" sz="1200"/>
            <a:t>Acompanhamento em tempo real por meio de aplicativo;</a:t>
          </a:r>
        </a:p>
      </dgm:t>
    </dgm:pt>
    <dgm:pt modelId="{D4561D53-0028-4E54-8880-674E76E4A205}" type="parTrans" cxnId="{938C4F01-68B5-4612-A807-ED33D6BA63EA}">
      <dgm:prSet/>
      <dgm:spPr/>
      <dgm:t>
        <a:bodyPr/>
        <a:lstStyle/>
        <a:p>
          <a:endParaRPr lang="pt-BR" sz="1200"/>
        </a:p>
      </dgm:t>
    </dgm:pt>
    <dgm:pt modelId="{C7E15D01-533F-4FDB-8810-1FE1C5AD13A9}" type="sibTrans" cxnId="{938C4F01-68B5-4612-A807-ED33D6BA63EA}">
      <dgm:prSet/>
      <dgm:spPr/>
      <dgm:t>
        <a:bodyPr/>
        <a:lstStyle/>
        <a:p>
          <a:endParaRPr lang="pt-BR" sz="1200"/>
        </a:p>
      </dgm:t>
    </dgm:pt>
    <dgm:pt modelId="{D5B3176A-0F51-40C8-8FA3-EF75A31BA06F}">
      <dgm:prSet custT="1"/>
      <dgm:spPr/>
      <dgm:t>
        <a:bodyPr/>
        <a:lstStyle/>
        <a:p>
          <a:r>
            <a:rPr lang="pt-BR" sz="1200"/>
            <a:t>Possibilidade de prover um </a:t>
          </a:r>
          <a:r>
            <a:rPr lang="pt-BR" sz="1200" i="1"/>
            <a:t>checklist</a:t>
          </a:r>
          <a:r>
            <a:rPr lang="pt-BR" sz="1200"/>
            <a:t> de diligências, vistorias, vestígios coletados, exames e documentações necessárias para a confecção do laudo final, possibilitando maior controle do registro de provas, da cronologia do processo e da organização da cadeia de custódia.</a:t>
          </a:r>
        </a:p>
      </dgm:t>
    </dgm:pt>
    <dgm:pt modelId="{AA53F9F5-4F08-4F07-B001-6800D1F4C550}" type="parTrans" cxnId="{9AFAD8F5-B951-4425-B237-94D032B933DE}">
      <dgm:prSet/>
      <dgm:spPr/>
      <dgm:t>
        <a:bodyPr/>
        <a:lstStyle/>
        <a:p>
          <a:endParaRPr lang="pt-BR" sz="1200"/>
        </a:p>
      </dgm:t>
    </dgm:pt>
    <dgm:pt modelId="{D9CAFC1A-E0C0-4C89-8FAB-CAB18089AA2C}" type="sibTrans" cxnId="{9AFAD8F5-B951-4425-B237-94D032B933DE}">
      <dgm:prSet/>
      <dgm:spPr/>
      <dgm:t>
        <a:bodyPr/>
        <a:lstStyle/>
        <a:p>
          <a:endParaRPr lang="pt-BR" sz="1200"/>
        </a:p>
      </dgm:t>
    </dgm:pt>
    <dgm:pt modelId="{84E03BEA-7161-4E44-8770-C1D151523EF0}" type="pres">
      <dgm:prSet presAssocID="{A7B08A1A-172E-45DA-AB2C-0E63522E7E0C}" presName="linearFlow" presStyleCnt="0">
        <dgm:presLayoutVars>
          <dgm:dir/>
          <dgm:resizeHandles val="exact"/>
        </dgm:presLayoutVars>
      </dgm:prSet>
      <dgm:spPr/>
    </dgm:pt>
    <dgm:pt modelId="{A87B9163-BE64-402E-94A7-40824D2BED0E}" type="pres">
      <dgm:prSet presAssocID="{C4B936DD-F65D-423D-B537-E7CEA5B6C1C7}" presName="composite" presStyleCnt="0"/>
      <dgm:spPr/>
    </dgm:pt>
    <dgm:pt modelId="{51B3941F-1773-4D4E-9D20-4198CFC81B0D}" type="pres">
      <dgm:prSet presAssocID="{C4B936DD-F65D-423D-B537-E7CEA5B6C1C7}" presName="imgShp" presStyleLbl="fgImgPlace1" presStyleIdx="0" presStyleCnt="6" custLinFactNeighborX="-4806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o com preenchimento sólido"/>
        </a:ext>
      </dgm:extLst>
    </dgm:pt>
    <dgm:pt modelId="{C6DC3CC7-AF59-4216-AF66-086AFC1FE163}" type="pres">
      <dgm:prSet presAssocID="{C4B936DD-F65D-423D-B537-E7CEA5B6C1C7}" presName="txShp" presStyleLbl="node1" presStyleIdx="0" presStyleCnt="6" custScaleX="109685">
        <dgm:presLayoutVars>
          <dgm:bulletEnabled val="1"/>
        </dgm:presLayoutVars>
      </dgm:prSet>
      <dgm:spPr/>
    </dgm:pt>
    <dgm:pt modelId="{8964C7E1-6EC2-46F6-9A68-1B8E75770850}" type="pres">
      <dgm:prSet presAssocID="{998287A3-B2DC-4530-A69C-1F16DFC60562}" presName="spacing" presStyleCnt="0"/>
      <dgm:spPr/>
    </dgm:pt>
    <dgm:pt modelId="{58655305-05D3-479A-94BB-C7EC6601FE44}" type="pres">
      <dgm:prSet presAssocID="{0DE94459-F8EE-4855-A3AD-3389E1021626}" presName="composite" presStyleCnt="0"/>
      <dgm:spPr/>
    </dgm:pt>
    <dgm:pt modelId="{2CA820C0-F96C-45D6-8E57-A2A7D0C3BC50}" type="pres">
      <dgm:prSet presAssocID="{0DE94459-F8EE-4855-A3AD-3389E1021626}" presName="imgShp" presStyleLbl="fgImgPlace1" presStyleIdx="1" presStyleCnt="6" custLinFactNeighborX="-4806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a de Verificação com preenchimento sólido"/>
        </a:ext>
      </dgm:extLst>
    </dgm:pt>
    <dgm:pt modelId="{9DE2F864-FCF8-4381-8D91-45E26F6E362D}" type="pres">
      <dgm:prSet presAssocID="{0DE94459-F8EE-4855-A3AD-3389E1021626}" presName="txShp" presStyleLbl="node1" presStyleIdx="1" presStyleCnt="6" custScaleX="109685">
        <dgm:presLayoutVars>
          <dgm:bulletEnabled val="1"/>
        </dgm:presLayoutVars>
      </dgm:prSet>
      <dgm:spPr/>
    </dgm:pt>
    <dgm:pt modelId="{C370EE9E-1880-4870-803B-52DF56207101}" type="pres">
      <dgm:prSet presAssocID="{DF86EEFD-932F-4D47-9D06-FF3D05170EC7}" presName="spacing" presStyleCnt="0"/>
      <dgm:spPr/>
    </dgm:pt>
    <dgm:pt modelId="{E34F2F43-52B2-407B-B845-C40DFABA4652}" type="pres">
      <dgm:prSet presAssocID="{9FFAC043-D709-4A40-963B-1F58D04CE40A}" presName="composite" presStyleCnt="0"/>
      <dgm:spPr/>
    </dgm:pt>
    <dgm:pt modelId="{5A227AFA-B3FC-47AF-9789-1CA48E82F866}" type="pres">
      <dgm:prSet presAssocID="{9FFAC043-D709-4A40-963B-1F58D04CE40A}" presName="imgShp" presStyleLbl="fgImgPlace1" presStyleIdx="2" presStyleCnt="6" custLinFactNeighborX="-4806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squisa de Pasta com preenchimento sólido"/>
        </a:ext>
      </dgm:extLst>
    </dgm:pt>
    <dgm:pt modelId="{D8ABA02A-592B-428C-A026-F567B5487B7B}" type="pres">
      <dgm:prSet presAssocID="{9FFAC043-D709-4A40-963B-1F58D04CE40A}" presName="txShp" presStyleLbl="node1" presStyleIdx="2" presStyleCnt="6" custScaleX="109685">
        <dgm:presLayoutVars>
          <dgm:bulletEnabled val="1"/>
        </dgm:presLayoutVars>
      </dgm:prSet>
      <dgm:spPr/>
    </dgm:pt>
    <dgm:pt modelId="{E77359F7-EBD2-4FAE-A6F7-3EA045EAC14E}" type="pres">
      <dgm:prSet presAssocID="{E00D0983-EEE6-4196-B486-FA41F9351E18}" presName="spacing" presStyleCnt="0"/>
      <dgm:spPr/>
    </dgm:pt>
    <dgm:pt modelId="{249158E2-F010-4F31-84F3-985A4FCE6C0B}" type="pres">
      <dgm:prSet presAssocID="{E84CB519-65B6-406C-9EB1-7286DC3C9746}" presName="composite" presStyleCnt="0"/>
      <dgm:spPr/>
    </dgm:pt>
    <dgm:pt modelId="{FCECD2CB-6C3F-4646-81EB-88672E297240}" type="pres">
      <dgm:prSet presAssocID="{E84CB519-65B6-406C-9EB1-7286DC3C9746}" presName="imgShp" presStyleLbl="fgImgPlace1" presStyleIdx="3" presStyleCnt="6" custLinFactNeighborX="-48063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magens com preenchimento sólido"/>
        </a:ext>
      </dgm:extLst>
    </dgm:pt>
    <dgm:pt modelId="{F4431F4A-77A7-45CF-A45C-45C88E20E797}" type="pres">
      <dgm:prSet presAssocID="{E84CB519-65B6-406C-9EB1-7286DC3C9746}" presName="txShp" presStyleLbl="node1" presStyleIdx="3" presStyleCnt="6" custScaleX="109685">
        <dgm:presLayoutVars>
          <dgm:bulletEnabled val="1"/>
        </dgm:presLayoutVars>
      </dgm:prSet>
      <dgm:spPr/>
    </dgm:pt>
    <dgm:pt modelId="{E87BECA8-7BEC-428C-8D22-3D5BC58190A1}" type="pres">
      <dgm:prSet presAssocID="{834EF58F-61BE-423D-86D9-34F2A48AC592}" presName="spacing" presStyleCnt="0"/>
      <dgm:spPr/>
    </dgm:pt>
    <dgm:pt modelId="{DD5A4961-C81C-4D26-94BC-7FD40B73F24A}" type="pres">
      <dgm:prSet presAssocID="{E4B45F84-F3D7-4C53-99F0-B9716BEDCC32}" presName="composite" presStyleCnt="0"/>
      <dgm:spPr/>
    </dgm:pt>
    <dgm:pt modelId="{BA1CA7D4-A118-45C7-952D-2D1CD850C035}" type="pres">
      <dgm:prSet presAssocID="{E4B45F84-F3D7-4C53-99F0-B9716BEDCC32}" presName="imgShp" presStyleLbl="fgImgPlace1" presStyleIdx="4" presStyleCnt="6" custLinFactNeighborX="-48063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phone com preenchimento sólido"/>
        </a:ext>
      </dgm:extLst>
    </dgm:pt>
    <dgm:pt modelId="{08AE0FA7-6462-44CB-A768-6A16E3ED6857}" type="pres">
      <dgm:prSet presAssocID="{E4B45F84-F3D7-4C53-99F0-B9716BEDCC32}" presName="txShp" presStyleLbl="node1" presStyleIdx="4" presStyleCnt="6" custScaleX="109685">
        <dgm:presLayoutVars>
          <dgm:bulletEnabled val="1"/>
        </dgm:presLayoutVars>
      </dgm:prSet>
      <dgm:spPr/>
    </dgm:pt>
    <dgm:pt modelId="{70DD20E8-1C91-4714-9E13-801F6090FCEF}" type="pres">
      <dgm:prSet presAssocID="{C7E15D01-533F-4FDB-8810-1FE1C5AD13A9}" presName="spacing" presStyleCnt="0"/>
      <dgm:spPr/>
    </dgm:pt>
    <dgm:pt modelId="{3CC9B36A-4D4C-42DA-B517-47B0A0BA55B8}" type="pres">
      <dgm:prSet presAssocID="{D5B3176A-0F51-40C8-8FA3-EF75A31BA06F}" presName="composite" presStyleCnt="0"/>
      <dgm:spPr/>
    </dgm:pt>
    <dgm:pt modelId="{EC99FD1E-1DD2-4B8B-A540-2717F93D9B87}" type="pres">
      <dgm:prSet presAssocID="{D5B3176A-0F51-40C8-8FA3-EF75A31BA06F}" presName="imgShp" presStyleLbl="fgImgPlace1" presStyleIdx="5" presStyleCnt="6" custAng="0" custLinFactNeighborX="-48063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ligência artificial com preenchimento sólido"/>
        </a:ext>
      </dgm:extLst>
    </dgm:pt>
    <dgm:pt modelId="{03B07641-0489-4A79-B759-9B4E55EDC716}" type="pres">
      <dgm:prSet presAssocID="{D5B3176A-0F51-40C8-8FA3-EF75A31BA06F}" presName="txShp" presStyleLbl="node1" presStyleIdx="5" presStyleCnt="6" custScaleX="109685" custLinFactNeighborY="7360">
        <dgm:presLayoutVars>
          <dgm:bulletEnabled val="1"/>
        </dgm:presLayoutVars>
      </dgm:prSet>
      <dgm:spPr/>
    </dgm:pt>
  </dgm:ptLst>
  <dgm:cxnLst>
    <dgm:cxn modelId="{938C4F01-68B5-4612-A807-ED33D6BA63EA}" srcId="{A7B08A1A-172E-45DA-AB2C-0E63522E7E0C}" destId="{E4B45F84-F3D7-4C53-99F0-B9716BEDCC32}" srcOrd="4" destOrd="0" parTransId="{D4561D53-0028-4E54-8880-674E76E4A205}" sibTransId="{C7E15D01-533F-4FDB-8810-1FE1C5AD13A9}"/>
    <dgm:cxn modelId="{8DC13205-0DB5-41CB-AFDF-40914FC327D6}" type="presOf" srcId="{A7B08A1A-172E-45DA-AB2C-0E63522E7E0C}" destId="{84E03BEA-7161-4E44-8770-C1D151523EF0}" srcOrd="0" destOrd="0" presId="urn:microsoft.com/office/officeart/2005/8/layout/vList3"/>
    <dgm:cxn modelId="{62FA0807-62A0-478A-8707-0982BDC8388B}" type="presOf" srcId="{D5B3176A-0F51-40C8-8FA3-EF75A31BA06F}" destId="{03B07641-0489-4A79-B759-9B4E55EDC716}" srcOrd="0" destOrd="0" presId="urn:microsoft.com/office/officeart/2005/8/layout/vList3"/>
    <dgm:cxn modelId="{5D2A6016-97A1-4214-AB7E-8771199F4586}" srcId="{A7B08A1A-172E-45DA-AB2C-0E63522E7E0C}" destId="{E84CB519-65B6-406C-9EB1-7286DC3C9746}" srcOrd="3" destOrd="0" parTransId="{13D5EB7B-E72F-4620-9035-CE31A32E96A4}" sibTransId="{834EF58F-61BE-423D-86D9-34F2A48AC592}"/>
    <dgm:cxn modelId="{A5711318-19A2-4095-BE37-E879EAA15FE9}" type="presOf" srcId="{0DE94459-F8EE-4855-A3AD-3389E1021626}" destId="{9DE2F864-FCF8-4381-8D91-45E26F6E362D}" srcOrd="0" destOrd="0" presId="urn:microsoft.com/office/officeart/2005/8/layout/vList3"/>
    <dgm:cxn modelId="{49FD2E1A-4F29-4FB6-9A09-792F6AFF2409}" type="presOf" srcId="{9FFAC043-D709-4A40-963B-1F58D04CE40A}" destId="{D8ABA02A-592B-428C-A026-F567B5487B7B}" srcOrd="0" destOrd="0" presId="urn:microsoft.com/office/officeart/2005/8/layout/vList3"/>
    <dgm:cxn modelId="{B24D6A40-F985-446A-865B-F762173775A8}" type="presOf" srcId="{E4B45F84-F3D7-4C53-99F0-B9716BEDCC32}" destId="{08AE0FA7-6462-44CB-A768-6A16E3ED6857}" srcOrd="0" destOrd="0" presId="urn:microsoft.com/office/officeart/2005/8/layout/vList3"/>
    <dgm:cxn modelId="{29D0F341-5E5A-41C4-9D34-278108B43E3B}" srcId="{A7B08A1A-172E-45DA-AB2C-0E63522E7E0C}" destId="{9FFAC043-D709-4A40-963B-1F58D04CE40A}" srcOrd="2" destOrd="0" parTransId="{5CAF1422-757E-4256-A189-61C28493CBB8}" sibTransId="{E00D0983-EEE6-4196-B486-FA41F9351E18}"/>
    <dgm:cxn modelId="{68ED0057-2677-4C4C-AE63-55602E312D4B}" srcId="{A7B08A1A-172E-45DA-AB2C-0E63522E7E0C}" destId="{C4B936DD-F65D-423D-B537-E7CEA5B6C1C7}" srcOrd="0" destOrd="0" parTransId="{08229E55-A0DC-4D6B-AA9A-2CA3344B0454}" sibTransId="{998287A3-B2DC-4530-A69C-1F16DFC60562}"/>
    <dgm:cxn modelId="{5D7A9284-1468-47B7-8CCF-242DEED11A02}" type="presOf" srcId="{C4B936DD-F65D-423D-B537-E7CEA5B6C1C7}" destId="{C6DC3CC7-AF59-4216-AF66-086AFC1FE163}" srcOrd="0" destOrd="0" presId="urn:microsoft.com/office/officeart/2005/8/layout/vList3"/>
    <dgm:cxn modelId="{A0E53AAE-AEEE-482E-BA90-2717F429018C}" srcId="{A7B08A1A-172E-45DA-AB2C-0E63522E7E0C}" destId="{0DE94459-F8EE-4855-A3AD-3389E1021626}" srcOrd="1" destOrd="0" parTransId="{0B33C919-F212-4B6F-815E-10F129DF87D4}" sibTransId="{DF86EEFD-932F-4D47-9D06-FF3D05170EC7}"/>
    <dgm:cxn modelId="{3416DCDC-4BAF-4682-ADBF-E91A5AE5D2C5}" type="presOf" srcId="{E84CB519-65B6-406C-9EB1-7286DC3C9746}" destId="{F4431F4A-77A7-45CF-A45C-45C88E20E797}" srcOrd="0" destOrd="0" presId="urn:microsoft.com/office/officeart/2005/8/layout/vList3"/>
    <dgm:cxn modelId="{9AFAD8F5-B951-4425-B237-94D032B933DE}" srcId="{A7B08A1A-172E-45DA-AB2C-0E63522E7E0C}" destId="{D5B3176A-0F51-40C8-8FA3-EF75A31BA06F}" srcOrd="5" destOrd="0" parTransId="{AA53F9F5-4F08-4F07-B001-6800D1F4C550}" sibTransId="{D9CAFC1A-E0C0-4C89-8FAB-CAB18089AA2C}"/>
    <dgm:cxn modelId="{C511F8BA-4736-45CB-A623-B264B74176EB}" type="presParOf" srcId="{84E03BEA-7161-4E44-8770-C1D151523EF0}" destId="{A87B9163-BE64-402E-94A7-40824D2BED0E}" srcOrd="0" destOrd="0" presId="urn:microsoft.com/office/officeart/2005/8/layout/vList3"/>
    <dgm:cxn modelId="{CCAE5AD3-8AD0-46C4-81F6-3A8D8478A98B}" type="presParOf" srcId="{A87B9163-BE64-402E-94A7-40824D2BED0E}" destId="{51B3941F-1773-4D4E-9D20-4198CFC81B0D}" srcOrd="0" destOrd="0" presId="urn:microsoft.com/office/officeart/2005/8/layout/vList3"/>
    <dgm:cxn modelId="{2653ED41-88A6-4F7F-9763-4DFC40850CDF}" type="presParOf" srcId="{A87B9163-BE64-402E-94A7-40824D2BED0E}" destId="{C6DC3CC7-AF59-4216-AF66-086AFC1FE163}" srcOrd="1" destOrd="0" presId="urn:microsoft.com/office/officeart/2005/8/layout/vList3"/>
    <dgm:cxn modelId="{9E0B00AD-B49D-43C9-966C-1378B7216341}" type="presParOf" srcId="{84E03BEA-7161-4E44-8770-C1D151523EF0}" destId="{8964C7E1-6EC2-46F6-9A68-1B8E75770850}" srcOrd="1" destOrd="0" presId="urn:microsoft.com/office/officeart/2005/8/layout/vList3"/>
    <dgm:cxn modelId="{CC52DA78-8294-4333-A224-89EECE2F202B}" type="presParOf" srcId="{84E03BEA-7161-4E44-8770-C1D151523EF0}" destId="{58655305-05D3-479A-94BB-C7EC6601FE44}" srcOrd="2" destOrd="0" presId="urn:microsoft.com/office/officeart/2005/8/layout/vList3"/>
    <dgm:cxn modelId="{56A46DA3-BB4E-46E3-B1D5-7911789C87F5}" type="presParOf" srcId="{58655305-05D3-479A-94BB-C7EC6601FE44}" destId="{2CA820C0-F96C-45D6-8E57-A2A7D0C3BC50}" srcOrd="0" destOrd="0" presId="urn:microsoft.com/office/officeart/2005/8/layout/vList3"/>
    <dgm:cxn modelId="{9C03BCC5-C17B-4512-ADC4-E35E1A89E87F}" type="presParOf" srcId="{58655305-05D3-479A-94BB-C7EC6601FE44}" destId="{9DE2F864-FCF8-4381-8D91-45E26F6E362D}" srcOrd="1" destOrd="0" presId="urn:microsoft.com/office/officeart/2005/8/layout/vList3"/>
    <dgm:cxn modelId="{8CE74A2C-177C-4136-9D8E-B1333BAF6034}" type="presParOf" srcId="{84E03BEA-7161-4E44-8770-C1D151523EF0}" destId="{C370EE9E-1880-4870-803B-52DF56207101}" srcOrd="3" destOrd="0" presId="urn:microsoft.com/office/officeart/2005/8/layout/vList3"/>
    <dgm:cxn modelId="{79E912A1-C42E-41F0-93F9-66E0AE31EB89}" type="presParOf" srcId="{84E03BEA-7161-4E44-8770-C1D151523EF0}" destId="{E34F2F43-52B2-407B-B845-C40DFABA4652}" srcOrd="4" destOrd="0" presId="urn:microsoft.com/office/officeart/2005/8/layout/vList3"/>
    <dgm:cxn modelId="{0C226BA3-B9BD-4DE0-9E58-FE01E674A8B8}" type="presParOf" srcId="{E34F2F43-52B2-407B-B845-C40DFABA4652}" destId="{5A227AFA-B3FC-47AF-9789-1CA48E82F866}" srcOrd="0" destOrd="0" presId="urn:microsoft.com/office/officeart/2005/8/layout/vList3"/>
    <dgm:cxn modelId="{BE42F194-0FE2-454B-BD3C-64859FE6F496}" type="presParOf" srcId="{E34F2F43-52B2-407B-B845-C40DFABA4652}" destId="{D8ABA02A-592B-428C-A026-F567B5487B7B}" srcOrd="1" destOrd="0" presId="urn:microsoft.com/office/officeart/2005/8/layout/vList3"/>
    <dgm:cxn modelId="{70186124-16B9-441C-B659-1A04C0894EAF}" type="presParOf" srcId="{84E03BEA-7161-4E44-8770-C1D151523EF0}" destId="{E77359F7-EBD2-4FAE-A6F7-3EA045EAC14E}" srcOrd="5" destOrd="0" presId="urn:microsoft.com/office/officeart/2005/8/layout/vList3"/>
    <dgm:cxn modelId="{70AEB0C7-3432-4F34-BFAF-C44B03D68D58}" type="presParOf" srcId="{84E03BEA-7161-4E44-8770-C1D151523EF0}" destId="{249158E2-F010-4F31-84F3-985A4FCE6C0B}" srcOrd="6" destOrd="0" presId="urn:microsoft.com/office/officeart/2005/8/layout/vList3"/>
    <dgm:cxn modelId="{585E0D9F-AD01-4FBB-A470-DB78C3DDE4B4}" type="presParOf" srcId="{249158E2-F010-4F31-84F3-985A4FCE6C0B}" destId="{FCECD2CB-6C3F-4646-81EB-88672E297240}" srcOrd="0" destOrd="0" presId="urn:microsoft.com/office/officeart/2005/8/layout/vList3"/>
    <dgm:cxn modelId="{7768D53F-8A13-44E8-8065-7E4086A8B17C}" type="presParOf" srcId="{249158E2-F010-4F31-84F3-985A4FCE6C0B}" destId="{F4431F4A-77A7-45CF-A45C-45C88E20E797}" srcOrd="1" destOrd="0" presId="urn:microsoft.com/office/officeart/2005/8/layout/vList3"/>
    <dgm:cxn modelId="{48E3BBF1-1E76-4C26-A4F0-DEC4B31962AA}" type="presParOf" srcId="{84E03BEA-7161-4E44-8770-C1D151523EF0}" destId="{E87BECA8-7BEC-428C-8D22-3D5BC58190A1}" srcOrd="7" destOrd="0" presId="urn:microsoft.com/office/officeart/2005/8/layout/vList3"/>
    <dgm:cxn modelId="{03A9862B-2F14-4BA9-A1FF-4F412670AD16}" type="presParOf" srcId="{84E03BEA-7161-4E44-8770-C1D151523EF0}" destId="{DD5A4961-C81C-4D26-94BC-7FD40B73F24A}" srcOrd="8" destOrd="0" presId="urn:microsoft.com/office/officeart/2005/8/layout/vList3"/>
    <dgm:cxn modelId="{F7BF74CA-9B5A-437E-BBBF-E2FB8EA89C7E}" type="presParOf" srcId="{DD5A4961-C81C-4D26-94BC-7FD40B73F24A}" destId="{BA1CA7D4-A118-45C7-952D-2D1CD850C035}" srcOrd="0" destOrd="0" presId="urn:microsoft.com/office/officeart/2005/8/layout/vList3"/>
    <dgm:cxn modelId="{F3C369B7-8302-4A30-A110-1076E3EB5052}" type="presParOf" srcId="{DD5A4961-C81C-4D26-94BC-7FD40B73F24A}" destId="{08AE0FA7-6462-44CB-A768-6A16E3ED6857}" srcOrd="1" destOrd="0" presId="urn:microsoft.com/office/officeart/2005/8/layout/vList3"/>
    <dgm:cxn modelId="{6E49A800-A844-456E-9E9D-C1F41279656C}" type="presParOf" srcId="{84E03BEA-7161-4E44-8770-C1D151523EF0}" destId="{70DD20E8-1C91-4714-9E13-801F6090FCEF}" srcOrd="9" destOrd="0" presId="urn:microsoft.com/office/officeart/2005/8/layout/vList3"/>
    <dgm:cxn modelId="{AF3E804A-D68A-441A-9B39-86699881B6E7}" type="presParOf" srcId="{84E03BEA-7161-4E44-8770-C1D151523EF0}" destId="{3CC9B36A-4D4C-42DA-B517-47B0A0BA55B8}" srcOrd="10" destOrd="0" presId="urn:microsoft.com/office/officeart/2005/8/layout/vList3"/>
    <dgm:cxn modelId="{4D958C13-598F-49D4-AE85-2BD6E04343BE}" type="presParOf" srcId="{3CC9B36A-4D4C-42DA-B517-47B0A0BA55B8}" destId="{EC99FD1E-1DD2-4B8B-A540-2717F93D9B87}" srcOrd="0" destOrd="0" presId="urn:microsoft.com/office/officeart/2005/8/layout/vList3"/>
    <dgm:cxn modelId="{A12A929B-658B-453F-BE01-9BBE8649831B}" type="presParOf" srcId="{3CC9B36A-4D4C-42DA-B517-47B0A0BA55B8}" destId="{03B07641-0489-4A79-B759-9B4E55EDC71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E0C93F1-9DC0-4E78-8088-318262729F88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ED60E7A3-7519-4103-8FE1-0A3EF984F660}">
      <dgm:prSet phldrT="[Texto]" custT="1"/>
      <dgm:spPr/>
      <dgm:t>
        <a:bodyPr/>
        <a:lstStyle/>
        <a:p>
          <a:r>
            <a:rPr lang="pt-BR" sz="1600" b="1"/>
            <a:t>Perícia bem-estar animal</a:t>
          </a:r>
        </a:p>
      </dgm:t>
    </dgm:pt>
    <dgm:pt modelId="{D04F2F35-C9B1-46BC-A355-344C375BF07C}" type="parTrans" cxnId="{15F64EB6-C7DB-4639-88D6-9CE57A043D8A}">
      <dgm:prSet/>
      <dgm:spPr/>
      <dgm:t>
        <a:bodyPr/>
        <a:lstStyle/>
        <a:p>
          <a:endParaRPr lang="pt-BR"/>
        </a:p>
      </dgm:t>
    </dgm:pt>
    <dgm:pt modelId="{92598CA0-92DC-462E-85AD-5EB27FC47A94}" type="sibTrans" cxnId="{15F64EB6-C7DB-4639-88D6-9CE57A043D8A}">
      <dgm:prSet/>
      <dgm:spPr/>
      <dgm:t>
        <a:bodyPr/>
        <a:lstStyle/>
        <a:p>
          <a:endParaRPr lang="pt-BR"/>
        </a:p>
      </dgm:t>
    </dgm:pt>
    <dgm:pt modelId="{A8D54391-E6AE-4636-AF56-3079924EF290}">
      <dgm:prSet phldrT="[Texto]" custT="1"/>
      <dgm:spPr/>
      <dgm:t>
        <a:bodyPr/>
        <a:lstStyle/>
        <a:p>
          <a:r>
            <a:rPr lang="pt-BR" sz="1200" b="1" i="0" u="none"/>
            <a:t>Gestão / Acompanhamento</a:t>
          </a:r>
          <a:endParaRPr lang="pt-BR" sz="1200" b="1"/>
        </a:p>
      </dgm:t>
    </dgm:pt>
    <dgm:pt modelId="{A45D9A4B-0137-4D60-A25E-60EBDCEEEF60}" type="parTrans" cxnId="{58316FF6-61CE-43BD-B909-4C9810E29AD8}">
      <dgm:prSet/>
      <dgm:spPr/>
      <dgm:t>
        <a:bodyPr/>
        <a:lstStyle/>
        <a:p>
          <a:endParaRPr lang="pt-BR"/>
        </a:p>
      </dgm:t>
    </dgm:pt>
    <dgm:pt modelId="{F8684064-1E04-4578-B1F5-D9FF1C45D079}" type="sibTrans" cxnId="{58316FF6-61CE-43BD-B909-4C9810E29AD8}">
      <dgm:prSet/>
      <dgm:spPr/>
      <dgm:t>
        <a:bodyPr/>
        <a:lstStyle/>
        <a:p>
          <a:endParaRPr lang="pt-BR"/>
        </a:p>
      </dgm:t>
    </dgm:pt>
    <dgm:pt modelId="{46FD1ADD-FCFE-4197-863F-1E8BDA9994C0}">
      <dgm:prSet/>
      <dgm:spPr/>
      <dgm:t>
        <a:bodyPr/>
        <a:lstStyle/>
        <a:p>
          <a:r>
            <a:rPr lang="pt-BR" b="0" i="0" u="none"/>
            <a:t>Kick-off meeting</a:t>
          </a:r>
          <a:endParaRPr lang="pt-BR"/>
        </a:p>
      </dgm:t>
    </dgm:pt>
    <dgm:pt modelId="{BD5B9295-62F6-482D-B4CA-6CB4AED82D63}" type="parTrans" cxnId="{F42FCEC3-8DB2-4596-A3A0-6BC3C9D83B12}">
      <dgm:prSet/>
      <dgm:spPr/>
      <dgm:t>
        <a:bodyPr/>
        <a:lstStyle/>
        <a:p>
          <a:endParaRPr lang="pt-BR"/>
        </a:p>
      </dgm:t>
    </dgm:pt>
    <dgm:pt modelId="{DF121DA1-E624-401D-ACB1-D5CCAFACA4E4}" type="sibTrans" cxnId="{F42FCEC3-8DB2-4596-A3A0-6BC3C9D83B12}">
      <dgm:prSet/>
      <dgm:spPr/>
      <dgm:t>
        <a:bodyPr/>
        <a:lstStyle/>
        <a:p>
          <a:endParaRPr lang="pt-BR"/>
        </a:p>
      </dgm:t>
    </dgm:pt>
    <dgm:pt modelId="{165DC78C-CDD8-4E58-B91E-5869AF088036}">
      <dgm:prSet/>
      <dgm:spPr/>
      <dgm:t>
        <a:bodyPr/>
        <a:lstStyle/>
        <a:p>
          <a:r>
            <a:rPr lang="pt-BR" b="0" i="0" u="none"/>
            <a:t>Reunião prova de conceito – gestão de perícia MPMG</a:t>
          </a:r>
          <a:endParaRPr lang="pt-BR"/>
        </a:p>
      </dgm:t>
    </dgm:pt>
    <dgm:pt modelId="{6713D1CF-D383-47C8-88B2-0E66C601C83D}" type="parTrans" cxnId="{19C2D21E-E91E-4E5C-8B6F-AC00C0D003CB}">
      <dgm:prSet/>
      <dgm:spPr/>
      <dgm:t>
        <a:bodyPr/>
        <a:lstStyle/>
        <a:p>
          <a:endParaRPr lang="pt-BR"/>
        </a:p>
      </dgm:t>
    </dgm:pt>
    <dgm:pt modelId="{B9CF3A7E-EA63-4FD6-9913-CF2DF49288D7}" type="sibTrans" cxnId="{19C2D21E-E91E-4E5C-8B6F-AC00C0D003CB}">
      <dgm:prSet/>
      <dgm:spPr/>
      <dgm:t>
        <a:bodyPr/>
        <a:lstStyle/>
        <a:p>
          <a:endParaRPr lang="pt-BR"/>
        </a:p>
      </dgm:t>
    </dgm:pt>
    <dgm:pt modelId="{A90F92E4-F236-4431-803D-E0526DB251D2}">
      <dgm:prSet/>
      <dgm:spPr/>
      <dgm:t>
        <a:bodyPr/>
        <a:lstStyle/>
        <a:p>
          <a:r>
            <a:rPr lang="pt-BR" b="0" i="0" u="none"/>
            <a:t>Reunião de alinhamento – gestão de perícia MPMG – mensal </a:t>
          </a:r>
          <a:endParaRPr lang="pt-BR"/>
        </a:p>
      </dgm:t>
    </dgm:pt>
    <dgm:pt modelId="{19F7A7DD-205B-4B89-B8E8-9077348713F2}" type="parTrans" cxnId="{824D5A6E-7C33-46D2-A178-045453B5609C}">
      <dgm:prSet/>
      <dgm:spPr/>
      <dgm:t>
        <a:bodyPr/>
        <a:lstStyle/>
        <a:p>
          <a:endParaRPr lang="pt-BR"/>
        </a:p>
      </dgm:t>
    </dgm:pt>
    <dgm:pt modelId="{9A77B34C-5C8F-4CDF-9E2A-FDEB0FB5E6AA}" type="sibTrans" cxnId="{824D5A6E-7C33-46D2-A178-045453B5609C}">
      <dgm:prSet/>
      <dgm:spPr/>
      <dgm:t>
        <a:bodyPr/>
        <a:lstStyle/>
        <a:p>
          <a:endParaRPr lang="pt-BR"/>
        </a:p>
      </dgm:t>
    </dgm:pt>
    <dgm:pt modelId="{05A86202-6934-4CF3-A380-8BF9F6F9FF75}">
      <dgm:prSet/>
      <dgm:spPr/>
      <dgm:t>
        <a:bodyPr/>
        <a:lstStyle/>
        <a:p>
          <a:r>
            <a:rPr lang="pt-BR" b="0" i="0" u="none"/>
            <a:t>Reunião de trabalho - equipe TI MPMG – mensal </a:t>
          </a:r>
          <a:endParaRPr lang="pt-BR"/>
        </a:p>
      </dgm:t>
    </dgm:pt>
    <dgm:pt modelId="{2288B48B-0C41-4F61-B8D3-8BAA3B2F68E5}" type="parTrans" cxnId="{96E006C0-88B4-4D78-96C9-119CA74D0DEF}">
      <dgm:prSet/>
      <dgm:spPr/>
      <dgm:t>
        <a:bodyPr/>
        <a:lstStyle/>
        <a:p>
          <a:endParaRPr lang="pt-BR"/>
        </a:p>
      </dgm:t>
    </dgm:pt>
    <dgm:pt modelId="{2D0431C1-AD36-47D6-900A-204CB466B4D0}" type="sibTrans" cxnId="{96E006C0-88B4-4D78-96C9-119CA74D0DEF}">
      <dgm:prSet/>
      <dgm:spPr/>
      <dgm:t>
        <a:bodyPr/>
        <a:lstStyle/>
        <a:p>
          <a:endParaRPr lang="pt-BR"/>
        </a:p>
      </dgm:t>
    </dgm:pt>
    <dgm:pt modelId="{7D095086-C266-44F7-8038-68E4D1C5AD47}">
      <dgm:prSet/>
      <dgm:spPr/>
      <dgm:t>
        <a:bodyPr/>
        <a:lstStyle/>
        <a:p>
          <a:r>
            <a:rPr lang="pt-BR" b="0" i="0" u="none"/>
            <a:t>Reunião de fechamento do projeto - gestão MPMG</a:t>
          </a:r>
          <a:endParaRPr lang="pt-BR"/>
        </a:p>
      </dgm:t>
    </dgm:pt>
    <dgm:pt modelId="{067732AC-1B07-4179-8B3A-0687EAAACE8D}" type="parTrans" cxnId="{932D39B3-55DE-41FD-854E-32852F989506}">
      <dgm:prSet/>
      <dgm:spPr/>
      <dgm:t>
        <a:bodyPr/>
        <a:lstStyle/>
        <a:p>
          <a:endParaRPr lang="pt-BR"/>
        </a:p>
      </dgm:t>
    </dgm:pt>
    <dgm:pt modelId="{0C3CA271-9A0D-42AF-AFB7-CDA09B5D33ED}" type="sibTrans" cxnId="{932D39B3-55DE-41FD-854E-32852F989506}">
      <dgm:prSet/>
      <dgm:spPr/>
      <dgm:t>
        <a:bodyPr/>
        <a:lstStyle/>
        <a:p>
          <a:endParaRPr lang="pt-BR"/>
        </a:p>
      </dgm:t>
    </dgm:pt>
    <dgm:pt modelId="{33D553F6-31AC-48ED-A98E-3E7D6C0D9279}">
      <dgm:prSet/>
      <dgm:spPr/>
      <dgm:t>
        <a:bodyPr/>
        <a:lstStyle/>
        <a:p>
          <a:r>
            <a:rPr lang="pt-BR" b="0" i="0" u="none"/>
            <a:t>Reunião semanal com equipe tec AECOM</a:t>
          </a:r>
          <a:endParaRPr lang="pt-BR"/>
        </a:p>
      </dgm:t>
    </dgm:pt>
    <dgm:pt modelId="{BF16FD28-F0C5-4902-BB2F-B58D92BDD550}" type="parTrans" cxnId="{F6077DD8-0DA9-4A76-B840-CF98D0040557}">
      <dgm:prSet/>
      <dgm:spPr/>
      <dgm:t>
        <a:bodyPr/>
        <a:lstStyle/>
        <a:p>
          <a:endParaRPr lang="pt-BR"/>
        </a:p>
      </dgm:t>
    </dgm:pt>
    <dgm:pt modelId="{BD704E3C-5BC4-4F5F-994E-A5A9987894A9}" type="sibTrans" cxnId="{F6077DD8-0DA9-4A76-B840-CF98D0040557}">
      <dgm:prSet/>
      <dgm:spPr/>
      <dgm:t>
        <a:bodyPr/>
        <a:lstStyle/>
        <a:p>
          <a:endParaRPr lang="pt-BR"/>
        </a:p>
      </dgm:t>
    </dgm:pt>
    <dgm:pt modelId="{BC0B9C80-8225-4452-B6D9-171BD9AB1058}">
      <dgm:prSet custT="1"/>
      <dgm:spPr/>
      <dgm:t>
        <a:bodyPr/>
        <a:lstStyle/>
        <a:p>
          <a:r>
            <a:rPr lang="pt-BR" sz="1200" b="1" i="0" u="none"/>
            <a:t>Preparação</a:t>
          </a:r>
          <a:endParaRPr lang="pt-BR" sz="1200" b="1"/>
        </a:p>
      </dgm:t>
    </dgm:pt>
    <dgm:pt modelId="{908282C5-4311-4783-A870-77594464276F}" type="parTrans" cxnId="{E6784571-8682-49D7-99E6-916168C8AC4B}">
      <dgm:prSet/>
      <dgm:spPr/>
      <dgm:t>
        <a:bodyPr/>
        <a:lstStyle/>
        <a:p>
          <a:endParaRPr lang="pt-BR"/>
        </a:p>
      </dgm:t>
    </dgm:pt>
    <dgm:pt modelId="{B9D4C829-FBCA-4ACB-B03F-4A3C9DD80504}" type="sibTrans" cxnId="{E6784571-8682-49D7-99E6-916168C8AC4B}">
      <dgm:prSet/>
      <dgm:spPr/>
      <dgm:t>
        <a:bodyPr/>
        <a:lstStyle/>
        <a:p>
          <a:endParaRPr lang="pt-BR"/>
        </a:p>
      </dgm:t>
    </dgm:pt>
    <dgm:pt modelId="{D78BD337-799A-49EB-9619-BB6B7DA67032}">
      <dgm:prSet/>
      <dgm:spPr/>
      <dgm:t>
        <a:bodyPr/>
        <a:lstStyle/>
        <a:p>
          <a:r>
            <a:rPr lang="pt-BR" b="0" i="0" u="none"/>
            <a:t>Elaboração de questionários para MPMG</a:t>
          </a:r>
          <a:endParaRPr lang="pt-BR"/>
        </a:p>
      </dgm:t>
    </dgm:pt>
    <dgm:pt modelId="{5E04D3CF-815D-4D7E-A8E2-FD82256D5F7A}" type="parTrans" cxnId="{8B658C02-2309-4D2A-B0DB-248397CE2369}">
      <dgm:prSet/>
      <dgm:spPr/>
      <dgm:t>
        <a:bodyPr/>
        <a:lstStyle/>
        <a:p>
          <a:endParaRPr lang="pt-BR"/>
        </a:p>
      </dgm:t>
    </dgm:pt>
    <dgm:pt modelId="{358A4E6F-C900-4175-8A44-25A1981D6A6E}" type="sibTrans" cxnId="{8B658C02-2309-4D2A-B0DB-248397CE2369}">
      <dgm:prSet/>
      <dgm:spPr/>
      <dgm:t>
        <a:bodyPr/>
        <a:lstStyle/>
        <a:p>
          <a:endParaRPr lang="pt-BR"/>
        </a:p>
      </dgm:t>
    </dgm:pt>
    <dgm:pt modelId="{789D0192-D8E5-4A10-A032-47F0254E1392}">
      <dgm:prSet/>
      <dgm:spPr/>
      <dgm:t>
        <a:bodyPr/>
        <a:lstStyle/>
        <a:p>
          <a:r>
            <a:rPr lang="pt-BR" b="0" i="0" u="none"/>
            <a:t>Entrevistas MPMG</a:t>
          </a:r>
          <a:endParaRPr lang="pt-BR"/>
        </a:p>
      </dgm:t>
    </dgm:pt>
    <dgm:pt modelId="{4CA630A8-E4DB-4CB1-97A5-6F5E2B0BBE70}" type="parTrans" cxnId="{A547C1BC-04BF-46C4-9A67-8D70DDA3D618}">
      <dgm:prSet/>
      <dgm:spPr/>
      <dgm:t>
        <a:bodyPr/>
        <a:lstStyle/>
        <a:p>
          <a:endParaRPr lang="pt-BR"/>
        </a:p>
      </dgm:t>
    </dgm:pt>
    <dgm:pt modelId="{9B034EBC-5A2E-472F-8125-C4C489602EEF}" type="sibTrans" cxnId="{A547C1BC-04BF-46C4-9A67-8D70DDA3D618}">
      <dgm:prSet/>
      <dgm:spPr/>
      <dgm:t>
        <a:bodyPr/>
        <a:lstStyle/>
        <a:p>
          <a:endParaRPr lang="pt-BR"/>
        </a:p>
      </dgm:t>
    </dgm:pt>
    <dgm:pt modelId="{FE553777-358A-44ED-969B-198C2563552F}">
      <dgm:prSet/>
      <dgm:spPr/>
      <dgm:t>
        <a:bodyPr/>
        <a:lstStyle/>
        <a:p>
          <a:r>
            <a:rPr lang="pt-BR" b="0" i="0" u="none"/>
            <a:t>Recebimento de documentos do MPMG</a:t>
          </a:r>
          <a:endParaRPr lang="pt-BR"/>
        </a:p>
      </dgm:t>
    </dgm:pt>
    <dgm:pt modelId="{650B0F8B-EBEF-4287-A9C2-BD0F83AAA959}" type="parTrans" cxnId="{D97D46DD-1406-4DF9-A401-2272838479D4}">
      <dgm:prSet/>
      <dgm:spPr/>
      <dgm:t>
        <a:bodyPr/>
        <a:lstStyle/>
        <a:p>
          <a:endParaRPr lang="pt-BR"/>
        </a:p>
      </dgm:t>
    </dgm:pt>
    <dgm:pt modelId="{3761128C-C479-434A-BA61-7E2544391A01}" type="sibTrans" cxnId="{D97D46DD-1406-4DF9-A401-2272838479D4}">
      <dgm:prSet/>
      <dgm:spPr/>
      <dgm:t>
        <a:bodyPr/>
        <a:lstStyle/>
        <a:p>
          <a:endParaRPr lang="pt-BR"/>
        </a:p>
      </dgm:t>
    </dgm:pt>
    <dgm:pt modelId="{D8E8B863-45C9-4A33-8A93-15930F62748E}">
      <dgm:prSet/>
      <dgm:spPr/>
      <dgm:t>
        <a:bodyPr/>
        <a:lstStyle/>
        <a:p>
          <a:r>
            <a:rPr lang="pt-BR" b="0" i="0" u="none"/>
            <a:t>Análise das entrevistas e do material</a:t>
          </a:r>
          <a:endParaRPr lang="pt-BR"/>
        </a:p>
      </dgm:t>
    </dgm:pt>
    <dgm:pt modelId="{7CAE355A-A82A-4034-B9EB-44EAA4720BE6}" type="parTrans" cxnId="{B5B3A084-B665-48B9-8D44-DB9C50F8D610}">
      <dgm:prSet/>
      <dgm:spPr/>
      <dgm:t>
        <a:bodyPr/>
        <a:lstStyle/>
        <a:p>
          <a:endParaRPr lang="pt-BR"/>
        </a:p>
      </dgm:t>
    </dgm:pt>
    <dgm:pt modelId="{8975E8B8-B7A4-4208-A5DE-5BCF5051AE5E}" type="sibTrans" cxnId="{B5B3A084-B665-48B9-8D44-DB9C50F8D610}">
      <dgm:prSet/>
      <dgm:spPr/>
      <dgm:t>
        <a:bodyPr/>
        <a:lstStyle/>
        <a:p>
          <a:endParaRPr lang="pt-BR"/>
        </a:p>
      </dgm:t>
    </dgm:pt>
    <dgm:pt modelId="{0E6BF350-DEE9-45E9-8AAE-A86C8DF5C468}">
      <dgm:prSet/>
      <dgm:spPr/>
      <dgm:t>
        <a:bodyPr/>
        <a:lstStyle/>
        <a:p>
          <a:r>
            <a:rPr lang="pt-BR" b="0" i="0" u="none"/>
            <a:t>Pesquisa estado da arte das perícias</a:t>
          </a:r>
          <a:endParaRPr lang="pt-BR"/>
        </a:p>
      </dgm:t>
    </dgm:pt>
    <dgm:pt modelId="{2FE0C1F7-5FE3-4808-8CFC-261BEFEC1872}" type="parTrans" cxnId="{0BF09343-EA18-443E-A0A8-D1E25710EDAC}">
      <dgm:prSet/>
      <dgm:spPr/>
      <dgm:t>
        <a:bodyPr/>
        <a:lstStyle/>
        <a:p>
          <a:endParaRPr lang="pt-BR"/>
        </a:p>
      </dgm:t>
    </dgm:pt>
    <dgm:pt modelId="{6DCE0FC5-9E5D-4153-877E-FEF7946E5270}" type="sibTrans" cxnId="{0BF09343-EA18-443E-A0A8-D1E25710EDAC}">
      <dgm:prSet/>
      <dgm:spPr/>
      <dgm:t>
        <a:bodyPr/>
        <a:lstStyle/>
        <a:p>
          <a:endParaRPr lang="pt-BR"/>
        </a:p>
      </dgm:t>
    </dgm:pt>
    <dgm:pt modelId="{C80B8DEF-124A-4177-85B6-DBD41ED68520}">
      <dgm:prSet/>
      <dgm:spPr/>
      <dgm:t>
        <a:bodyPr/>
        <a:lstStyle/>
        <a:p>
          <a:r>
            <a:rPr lang="pt-BR" b="0" i="0" u="none"/>
            <a:t>Pesquisa técnico-científica</a:t>
          </a:r>
          <a:endParaRPr lang="pt-BR"/>
        </a:p>
      </dgm:t>
    </dgm:pt>
    <dgm:pt modelId="{8EA6173C-4872-44F0-9BBB-138A091D2962}" type="parTrans" cxnId="{7FEBED88-7369-4499-BA8C-F8392035E2AA}">
      <dgm:prSet/>
      <dgm:spPr/>
      <dgm:t>
        <a:bodyPr/>
        <a:lstStyle/>
        <a:p>
          <a:endParaRPr lang="pt-BR"/>
        </a:p>
      </dgm:t>
    </dgm:pt>
    <dgm:pt modelId="{20E175F8-6077-4109-82D1-3028789A3D04}" type="sibTrans" cxnId="{7FEBED88-7369-4499-BA8C-F8392035E2AA}">
      <dgm:prSet/>
      <dgm:spPr/>
      <dgm:t>
        <a:bodyPr/>
        <a:lstStyle/>
        <a:p>
          <a:endParaRPr lang="pt-BR"/>
        </a:p>
      </dgm:t>
    </dgm:pt>
    <dgm:pt modelId="{ECB0B8C0-1467-4E1D-8FB0-05A8A8E97CEB}">
      <dgm:prSet custT="1"/>
      <dgm:spPr/>
      <dgm:t>
        <a:bodyPr/>
        <a:lstStyle/>
        <a:p>
          <a:r>
            <a:rPr lang="pt-BR" sz="1200" b="1" i="0" u="none"/>
            <a:t>Desenvolvimento</a:t>
          </a:r>
          <a:endParaRPr lang="pt-BR" sz="1200" b="1"/>
        </a:p>
      </dgm:t>
    </dgm:pt>
    <dgm:pt modelId="{23F67617-7EF9-408A-9B89-4A54289719A0}" type="parTrans" cxnId="{1403D76E-81F0-44A3-AAC1-650CC324B5CB}">
      <dgm:prSet/>
      <dgm:spPr/>
      <dgm:t>
        <a:bodyPr/>
        <a:lstStyle/>
        <a:p>
          <a:endParaRPr lang="pt-BR"/>
        </a:p>
      </dgm:t>
    </dgm:pt>
    <dgm:pt modelId="{31004F63-49EF-4DBC-89C8-5B6AB2D35744}" type="sibTrans" cxnId="{1403D76E-81F0-44A3-AAC1-650CC324B5CB}">
      <dgm:prSet/>
      <dgm:spPr/>
      <dgm:t>
        <a:bodyPr/>
        <a:lstStyle/>
        <a:p>
          <a:endParaRPr lang="pt-BR"/>
        </a:p>
      </dgm:t>
    </dgm:pt>
    <dgm:pt modelId="{00EC0865-48FA-4BEC-B7EF-E742B7F8CE4B}">
      <dgm:prSet/>
      <dgm:spPr/>
      <dgm:t>
        <a:bodyPr/>
        <a:lstStyle/>
        <a:p>
          <a:r>
            <a:rPr lang="pt-BR" b="0" i="0" u="none"/>
            <a:t>Desenvolvimento formulário eventos agropecuários</a:t>
          </a:r>
          <a:endParaRPr lang="pt-BR"/>
        </a:p>
      </dgm:t>
    </dgm:pt>
    <dgm:pt modelId="{45D421A3-FA0C-4ACA-829E-30AD5D5A70B7}" type="parTrans" cxnId="{FD1EA7EC-F834-4A48-9F78-9D335469DCB4}">
      <dgm:prSet/>
      <dgm:spPr/>
      <dgm:t>
        <a:bodyPr/>
        <a:lstStyle/>
        <a:p>
          <a:endParaRPr lang="pt-BR"/>
        </a:p>
      </dgm:t>
    </dgm:pt>
    <dgm:pt modelId="{79A85DDE-8BB5-4FE6-B34B-EE2ECF3F1C95}" type="sibTrans" cxnId="{FD1EA7EC-F834-4A48-9F78-9D335469DCB4}">
      <dgm:prSet/>
      <dgm:spPr/>
      <dgm:t>
        <a:bodyPr/>
        <a:lstStyle/>
        <a:p>
          <a:endParaRPr lang="pt-BR"/>
        </a:p>
      </dgm:t>
    </dgm:pt>
    <dgm:pt modelId="{AC22A148-3708-417B-AB4F-825D18286918}">
      <dgm:prSet/>
      <dgm:spPr/>
      <dgm:t>
        <a:bodyPr/>
        <a:lstStyle/>
        <a:p>
          <a:r>
            <a:rPr lang="pt-BR" b="0" i="0" u="none"/>
            <a:t>Desenvolvimento formulário políticas públicas</a:t>
          </a:r>
          <a:endParaRPr lang="pt-BR"/>
        </a:p>
      </dgm:t>
    </dgm:pt>
    <dgm:pt modelId="{627F9F4C-ACCB-4A0B-8112-96C52C34F012}" type="parTrans" cxnId="{22EFCD6B-9E65-4F7D-9774-4E1A12C895A4}">
      <dgm:prSet/>
      <dgm:spPr/>
      <dgm:t>
        <a:bodyPr/>
        <a:lstStyle/>
        <a:p>
          <a:endParaRPr lang="pt-BR"/>
        </a:p>
      </dgm:t>
    </dgm:pt>
    <dgm:pt modelId="{E0D4C28A-0584-4825-9488-1D8C144CD0D2}" type="sibTrans" cxnId="{22EFCD6B-9E65-4F7D-9774-4E1A12C895A4}">
      <dgm:prSet/>
      <dgm:spPr/>
      <dgm:t>
        <a:bodyPr/>
        <a:lstStyle/>
        <a:p>
          <a:endParaRPr lang="pt-BR"/>
        </a:p>
      </dgm:t>
    </dgm:pt>
    <dgm:pt modelId="{80A6FBFE-5DA3-445B-BBA8-855DC0CD3912}">
      <dgm:prSet/>
      <dgm:spPr/>
      <dgm:t>
        <a:bodyPr/>
        <a:lstStyle/>
        <a:p>
          <a:r>
            <a:rPr lang="pt-BR" b="0" i="0" u="none"/>
            <a:t>Desenvolvimento formulário confinamento</a:t>
          </a:r>
          <a:endParaRPr lang="pt-BR"/>
        </a:p>
      </dgm:t>
    </dgm:pt>
    <dgm:pt modelId="{9CD32973-81D5-4AE5-91D1-B09FFAFD2CB8}" type="parTrans" cxnId="{9A87C68A-F670-432D-8A30-CA8EC0923BB1}">
      <dgm:prSet/>
      <dgm:spPr/>
      <dgm:t>
        <a:bodyPr/>
        <a:lstStyle/>
        <a:p>
          <a:endParaRPr lang="pt-BR"/>
        </a:p>
      </dgm:t>
    </dgm:pt>
    <dgm:pt modelId="{A89D61EA-F670-44C4-AE53-8629DAF7DB9E}" type="sibTrans" cxnId="{9A87C68A-F670-432D-8A30-CA8EC0923BB1}">
      <dgm:prSet/>
      <dgm:spPr/>
      <dgm:t>
        <a:bodyPr/>
        <a:lstStyle/>
        <a:p>
          <a:endParaRPr lang="pt-BR"/>
        </a:p>
      </dgm:t>
    </dgm:pt>
    <dgm:pt modelId="{4C7BB8BD-4396-4BC8-9B75-D670B43A4133}">
      <dgm:prSet/>
      <dgm:spPr/>
      <dgm:t>
        <a:bodyPr/>
        <a:lstStyle/>
        <a:p>
          <a:r>
            <a:rPr lang="pt-BR" b="0" i="0" u="none"/>
            <a:t>Desenvolvimento formulário acumuladores</a:t>
          </a:r>
          <a:endParaRPr lang="pt-BR"/>
        </a:p>
      </dgm:t>
    </dgm:pt>
    <dgm:pt modelId="{A9F7907D-228E-4093-9244-491D58A1B7AB}" type="parTrans" cxnId="{BD5B810D-53AB-46CE-B4D4-EDC04BEB515C}">
      <dgm:prSet/>
      <dgm:spPr/>
      <dgm:t>
        <a:bodyPr/>
        <a:lstStyle/>
        <a:p>
          <a:endParaRPr lang="pt-BR"/>
        </a:p>
      </dgm:t>
    </dgm:pt>
    <dgm:pt modelId="{7494E4D2-E5D8-49CD-9004-5087D435DD32}" type="sibTrans" cxnId="{BD5B810D-53AB-46CE-B4D4-EDC04BEB515C}">
      <dgm:prSet/>
      <dgm:spPr/>
      <dgm:t>
        <a:bodyPr/>
        <a:lstStyle/>
        <a:p>
          <a:endParaRPr lang="pt-BR"/>
        </a:p>
      </dgm:t>
    </dgm:pt>
    <dgm:pt modelId="{6F096FC5-57F4-417D-9DD8-643B7423AEFA}">
      <dgm:prSet/>
      <dgm:spPr/>
      <dgm:t>
        <a:bodyPr/>
        <a:lstStyle/>
        <a:p>
          <a:r>
            <a:rPr lang="pt-BR" b="0" i="0" u="none"/>
            <a:t>Desenvolvimento formulário castração </a:t>
          </a:r>
          <a:endParaRPr lang="pt-BR"/>
        </a:p>
      </dgm:t>
    </dgm:pt>
    <dgm:pt modelId="{B5D6991C-8ADD-4AD9-B591-232B7D1161DA}" type="parTrans" cxnId="{EE97D9C7-E64B-4B6E-A1F5-3468B9842503}">
      <dgm:prSet/>
      <dgm:spPr/>
      <dgm:t>
        <a:bodyPr/>
        <a:lstStyle/>
        <a:p>
          <a:endParaRPr lang="pt-BR"/>
        </a:p>
      </dgm:t>
    </dgm:pt>
    <dgm:pt modelId="{7AA11774-C3A1-401F-A670-47EBAF662E02}" type="sibTrans" cxnId="{EE97D9C7-E64B-4B6E-A1F5-3468B9842503}">
      <dgm:prSet/>
      <dgm:spPr/>
      <dgm:t>
        <a:bodyPr/>
        <a:lstStyle/>
        <a:p>
          <a:endParaRPr lang="pt-BR"/>
        </a:p>
      </dgm:t>
    </dgm:pt>
    <dgm:pt modelId="{78E03291-400A-435B-A9C8-33149084067A}">
      <dgm:prSet/>
      <dgm:spPr/>
      <dgm:t>
        <a:bodyPr/>
        <a:lstStyle/>
        <a:p>
          <a:r>
            <a:rPr lang="pt-BR" b="0" i="0" u="none"/>
            <a:t>Revisão e ajustes dos formulários</a:t>
          </a:r>
          <a:endParaRPr lang="pt-BR"/>
        </a:p>
      </dgm:t>
    </dgm:pt>
    <dgm:pt modelId="{0E7F4490-7AB9-4A03-8F35-7B11894D5649}" type="parTrans" cxnId="{2D32410C-5339-4221-A675-081B0B21E45B}">
      <dgm:prSet/>
      <dgm:spPr/>
      <dgm:t>
        <a:bodyPr/>
        <a:lstStyle/>
        <a:p>
          <a:endParaRPr lang="pt-BR"/>
        </a:p>
      </dgm:t>
    </dgm:pt>
    <dgm:pt modelId="{3F13D86D-D69D-4F56-97F0-A94DD15FFB2D}" type="sibTrans" cxnId="{2D32410C-5339-4221-A675-081B0B21E45B}">
      <dgm:prSet/>
      <dgm:spPr/>
      <dgm:t>
        <a:bodyPr/>
        <a:lstStyle/>
        <a:p>
          <a:endParaRPr lang="pt-BR"/>
        </a:p>
      </dgm:t>
    </dgm:pt>
    <dgm:pt modelId="{4835459F-9F87-4B5A-AD5C-2FDCC095E986}">
      <dgm:prSet/>
      <dgm:spPr/>
      <dgm:t>
        <a:bodyPr/>
        <a:lstStyle/>
        <a:p>
          <a:r>
            <a:rPr lang="pt-BR" b="0" i="0" u="none"/>
            <a:t>Desenvolvimento da ferramenta digital</a:t>
          </a:r>
          <a:endParaRPr lang="pt-BR"/>
        </a:p>
      </dgm:t>
    </dgm:pt>
    <dgm:pt modelId="{EF02B87F-2C83-4DED-B8AC-D7EF8646CC1B}" type="parTrans" cxnId="{6E2D9D2E-41A8-4A00-94C5-53E32DBB86F2}">
      <dgm:prSet/>
      <dgm:spPr/>
      <dgm:t>
        <a:bodyPr/>
        <a:lstStyle/>
        <a:p>
          <a:endParaRPr lang="pt-BR"/>
        </a:p>
      </dgm:t>
    </dgm:pt>
    <dgm:pt modelId="{C4714B2C-FCFE-4D53-A333-BEAF0E451F8E}" type="sibTrans" cxnId="{6E2D9D2E-41A8-4A00-94C5-53E32DBB86F2}">
      <dgm:prSet/>
      <dgm:spPr/>
      <dgm:t>
        <a:bodyPr/>
        <a:lstStyle/>
        <a:p>
          <a:endParaRPr lang="pt-BR"/>
        </a:p>
      </dgm:t>
    </dgm:pt>
    <dgm:pt modelId="{EADDD57C-1C0E-4BEB-919D-891351D33EA8}">
      <dgm:prSet custT="1"/>
      <dgm:spPr/>
      <dgm:t>
        <a:bodyPr/>
        <a:lstStyle/>
        <a:p>
          <a:r>
            <a:rPr lang="pt-BR" sz="1200" b="1" i="0" u="none"/>
            <a:t>Fechamento</a:t>
          </a:r>
          <a:endParaRPr lang="pt-BR" sz="1200" b="1"/>
        </a:p>
      </dgm:t>
    </dgm:pt>
    <dgm:pt modelId="{276D52CE-CC96-4E1F-A536-A5C7CE91ED9A}" type="parTrans" cxnId="{3A20EEB2-4DC5-4B94-A87C-D297EE3B4057}">
      <dgm:prSet/>
      <dgm:spPr/>
      <dgm:t>
        <a:bodyPr/>
        <a:lstStyle/>
        <a:p>
          <a:endParaRPr lang="pt-BR"/>
        </a:p>
      </dgm:t>
    </dgm:pt>
    <dgm:pt modelId="{2162BE1A-B65B-4C40-B810-BCF650241446}" type="sibTrans" cxnId="{3A20EEB2-4DC5-4B94-A87C-D297EE3B4057}">
      <dgm:prSet/>
      <dgm:spPr/>
      <dgm:t>
        <a:bodyPr/>
        <a:lstStyle/>
        <a:p>
          <a:endParaRPr lang="pt-BR"/>
        </a:p>
      </dgm:t>
    </dgm:pt>
    <dgm:pt modelId="{DC756F4C-A5DF-4940-A1B5-B64DA3C25278}">
      <dgm:prSet/>
      <dgm:spPr/>
      <dgm:t>
        <a:bodyPr/>
        <a:lstStyle/>
        <a:p>
          <a:r>
            <a:rPr lang="pt-BR" b="0" i="0" u="none"/>
            <a:t>Elaboração do manual de instruções</a:t>
          </a:r>
          <a:endParaRPr lang="pt-BR"/>
        </a:p>
      </dgm:t>
    </dgm:pt>
    <dgm:pt modelId="{4C8D2227-ABDC-496F-97F1-E54CE576AA00}" type="parTrans" cxnId="{14A595D6-26DE-4748-A90E-2364462ECD87}">
      <dgm:prSet/>
      <dgm:spPr/>
      <dgm:t>
        <a:bodyPr/>
        <a:lstStyle/>
        <a:p>
          <a:endParaRPr lang="pt-BR"/>
        </a:p>
      </dgm:t>
    </dgm:pt>
    <dgm:pt modelId="{F9548883-ADC2-463D-A78A-566E7D2F97DF}" type="sibTrans" cxnId="{14A595D6-26DE-4748-A90E-2364462ECD87}">
      <dgm:prSet/>
      <dgm:spPr/>
      <dgm:t>
        <a:bodyPr/>
        <a:lstStyle/>
        <a:p>
          <a:endParaRPr lang="pt-BR"/>
        </a:p>
      </dgm:t>
    </dgm:pt>
    <dgm:pt modelId="{185CFABE-B427-4FBC-85A4-5A83AB8FC4E5}">
      <dgm:prSet/>
      <dgm:spPr/>
      <dgm:t>
        <a:bodyPr/>
        <a:lstStyle/>
        <a:p>
          <a:r>
            <a:rPr lang="pt-BR" b="0" i="0" u="none"/>
            <a:t>Apresentação do workshop para gestão</a:t>
          </a:r>
          <a:endParaRPr lang="pt-BR"/>
        </a:p>
      </dgm:t>
    </dgm:pt>
    <dgm:pt modelId="{9B440088-81A7-4FBA-90EC-838C7CD38B98}" type="parTrans" cxnId="{79532918-62E3-4202-A93A-2A26A3AEECE8}">
      <dgm:prSet/>
      <dgm:spPr/>
      <dgm:t>
        <a:bodyPr/>
        <a:lstStyle/>
        <a:p>
          <a:endParaRPr lang="pt-BR"/>
        </a:p>
      </dgm:t>
    </dgm:pt>
    <dgm:pt modelId="{D7EE9E8F-75EC-4E66-B575-3FCB11DE76F8}" type="sibTrans" cxnId="{79532918-62E3-4202-A93A-2A26A3AEECE8}">
      <dgm:prSet/>
      <dgm:spPr/>
      <dgm:t>
        <a:bodyPr/>
        <a:lstStyle/>
        <a:p>
          <a:endParaRPr lang="pt-BR"/>
        </a:p>
      </dgm:t>
    </dgm:pt>
    <dgm:pt modelId="{E2411050-35B0-461B-A81C-56FD7833562C}">
      <dgm:prSet/>
      <dgm:spPr/>
      <dgm:t>
        <a:bodyPr/>
        <a:lstStyle/>
        <a:p>
          <a:r>
            <a:rPr lang="pt-BR" b="0" i="0" u="none"/>
            <a:t>Apresentação do workshop para equipe de peritos</a:t>
          </a:r>
          <a:endParaRPr lang="pt-BR"/>
        </a:p>
      </dgm:t>
    </dgm:pt>
    <dgm:pt modelId="{6CBF8F71-E387-4E3F-AED8-B0692EAEACB6}" type="parTrans" cxnId="{A2B3DB30-2ACF-4304-B29C-166F55E7B638}">
      <dgm:prSet/>
      <dgm:spPr/>
      <dgm:t>
        <a:bodyPr/>
        <a:lstStyle/>
        <a:p>
          <a:endParaRPr lang="pt-BR"/>
        </a:p>
      </dgm:t>
    </dgm:pt>
    <dgm:pt modelId="{B4EC16BC-86A2-4014-A35E-367677956AB1}" type="sibTrans" cxnId="{A2B3DB30-2ACF-4304-B29C-166F55E7B638}">
      <dgm:prSet/>
      <dgm:spPr/>
      <dgm:t>
        <a:bodyPr/>
        <a:lstStyle/>
        <a:p>
          <a:endParaRPr lang="pt-BR"/>
        </a:p>
      </dgm:t>
    </dgm:pt>
    <dgm:pt modelId="{387D8E90-7700-49A1-A982-743F126C1471}" type="pres">
      <dgm:prSet presAssocID="{AE0C93F1-9DC0-4E78-8088-318262729F8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0619324-60FE-4077-8B98-97BB5D34553B}" type="pres">
      <dgm:prSet presAssocID="{ED60E7A3-7519-4103-8FE1-0A3EF984F660}" presName="hierRoot1" presStyleCnt="0">
        <dgm:presLayoutVars>
          <dgm:hierBranch val="init"/>
        </dgm:presLayoutVars>
      </dgm:prSet>
      <dgm:spPr/>
    </dgm:pt>
    <dgm:pt modelId="{90BD9D62-294A-449F-8386-1B76FE337F56}" type="pres">
      <dgm:prSet presAssocID="{ED60E7A3-7519-4103-8FE1-0A3EF984F660}" presName="rootComposite1" presStyleCnt="0"/>
      <dgm:spPr/>
    </dgm:pt>
    <dgm:pt modelId="{B564F1CE-3896-42CD-A54D-6FC5546E5C3B}" type="pres">
      <dgm:prSet presAssocID="{ED60E7A3-7519-4103-8FE1-0A3EF984F660}" presName="rootText1" presStyleLbl="node0" presStyleIdx="0" presStyleCnt="1" custScaleX="369079">
        <dgm:presLayoutVars>
          <dgm:chPref val="3"/>
        </dgm:presLayoutVars>
      </dgm:prSet>
      <dgm:spPr/>
    </dgm:pt>
    <dgm:pt modelId="{467A0A20-11A3-481D-A25C-D3F158A377C3}" type="pres">
      <dgm:prSet presAssocID="{ED60E7A3-7519-4103-8FE1-0A3EF984F660}" presName="rootConnector1" presStyleLbl="node1" presStyleIdx="0" presStyleCnt="0"/>
      <dgm:spPr/>
    </dgm:pt>
    <dgm:pt modelId="{85BCFA88-D779-4D3F-BB19-731FC92EA6AC}" type="pres">
      <dgm:prSet presAssocID="{ED60E7A3-7519-4103-8FE1-0A3EF984F660}" presName="hierChild2" presStyleCnt="0"/>
      <dgm:spPr/>
    </dgm:pt>
    <dgm:pt modelId="{5677549F-771F-4329-A9BE-D12ABCCB0475}" type="pres">
      <dgm:prSet presAssocID="{A45D9A4B-0137-4D60-A25E-60EBDCEEEF60}" presName="Name37" presStyleLbl="parChTrans1D2" presStyleIdx="0" presStyleCnt="4"/>
      <dgm:spPr/>
    </dgm:pt>
    <dgm:pt modelId="{6DD7A217-51F9-4F59-94C1-440AB95738BF}" type="pres">
      <dgm:prSet presAssocID="{A8D54391-E6AE-4636-AF56-3079924EF290}" presName="hierRoot2" presStyleCnt="0">
        <dgm:presLayoutVars>
          <dgm:hierBranch val="init"/>
        </dgm:presLayoutVars>
      </dgm:prSet>
      <dgm:spPr/>
    </dgm:pt>
    <dgm:pt modelId="{947373FE-4BB2-43B4-9ED3-7829E7475543}" type="pres">
      <dgm:prSet presAssocID="{A8D54391-E6AE-4636-AF56-3079924EF290}" presName="rootComposite" presStyleCnt="0"/>
      <dgm:spPr/>
    </dgm:pt>
    <dgm:pt modelId="{84E484DF-880D-44D0-838F-76C25C972DB5}" type="pres">
      <dgm:prSet presAssocID="{A8D54391-E6AE-4636-AF56-3079924EF290}" presName="rootText" presStyleLbl="node2" presStyleIdx="0" presStyleCnt="4" custScaleX="321236" custLinFactNeighborX="-65088">
        <dgm:presLayoutVars>
          <dgm:chPref val="3"/>
        </dgm:presLayoutVars>
      </dgm:prSet>
      <dgm:spPr/>
    </dgm:pt>
    <dgm:pt modelId="{62C0AB01-E681-40B2-90D6-C87CA34ED1CC}" type="pres">
      <dgm:prSet presAssocID="{A8D54391-E6AE-4636-AF56-3079924EF290}" presName="rootConnector" presStyleLbl="node2" presStyleIdx="0" presStyleCnt="4"/>
      <dgm:spPr/>
    </dgm:pt>
    <dgm:pt modelId="{7FA30440-9FBB-4C3B-86DF-FD1C529EA54F}" type="pres">
      <dgm:prSet presAssocID="{A8D54391-E6AE-4636-AF56-3079924EF290}" presName="hierChild4" presStyleCnt="0"/>
      <dgm:spPr/>
    </dgm:pt>
    <dgm:pt modelId="{6101B85A-D275-418D-907A-78039B724B00}" type="pres">
      <dgm:prSet presAssocID="{BD5B9295-62F6-482D-B4CA-6CB4AED82D63}" presName="Name37" presStyleLbl="parChTrans1D3" presStyleIdx="0" presStyleCnt="22"/>
      <dgm:spPr/>
    </dgm:pt>
    <dgm:pt modelId="{9E878CF1-5AA2-4352-B50F-ACF997915BB4}" type="pres">
      <dgm:prSet presAssocID="{46FD1ADD-FCFE-4197-863F-1E8BDA9994C0}" presName="hierRoot2" presStyleCnt="0">
        <dgm:presLayoutVars>
          <dgm:hierBranch val="init"/>
        </dgm:presLayoutVars>
      </dgm:prSet>
      <dgm:spPr/>
    </dgm:pt>
    <dgm:pt modelId="{8EA4AD05-A012-46A6-A99E-6B35FA4A9476}" type="pres">
      <dgm:prSet presAssocID="{46FD1ADD-FCFE-4197-863F-1E8BDA9994C0}" presName="rootComposite" presStyleCnt="0"/>
      <dgm:spPr/>
    </dgm:pt>
    <dgm:pt modelId="{D7D5251C-771D-4CF1-966F-889D90751CAB}" type="pres">
      <dgm:prSet presAssocID="{46FD1ADD-FCFE-4197-863F-1E8BDA9994C0}" presName="rootText" presStyleLbl="node3" presStyleIdx="0" presStyleCnt="22" custScaleX="257908" custLinFactNeighborX="-9090">
        <dgm:presLayoutVars>
          <dgm:chPref val="3"/>
        </dgm:presLayoutVars>
      </dgm:prSet>
      <dgm:spPr/>
    </dgm:pt>
    <dgm:pt modelId="{179A0303-E560-4A1C-AB4A-BB1397FD3B01}" type="pres">
      <dgm:prSet presAssocID="{46FD1ADD-FCFE-4197-863F-1E8BDA9994C0}" presName="rootConnector" presStyleLbl="node3" presStyleIdx="0" presStyleCnt="22"/>
      <dgm:spPr/>
    </dgm:pt>
    <dgm:pt modelId="{2A8A55A2-4CA2-41BF-8F39-3FA80587D1B8}" type="pres">
      <dgm:prSet presAssocID="{46FD1ADD-FCFE-4197-863F-1E8BDA9994C0}" presName="hierChild4" presStyleCnt="0"/>
      <dgm:spPr/>
    </dgm:pt>
    <dgm:pt modelId="{46D7E99C-D323-4BDB-9B49-E90894FA25F2}" type="pres">
      <dgm:prSet presAssocID="{46FD1ADD-FCFE-4197-863F-1E8BDA9994C0}" presName="hierChild5" presStyleCnt="0"/>
      <dgm:spPr/>
    </dgm:pt>
    <dgm:pt modelId="{C73658C5-CC85-4906-B2A9-83E038CFB1AD}" type="pres">
      <dgm:prSet presAssocID="{6713D1CF-D383-47C8-88B2-0E66C601C83D}" presName="Name37" presStyleLbl="parChTrans1D3" presStyleIdx="1" presStyleCnt="22"/>
      <dgm:spPr/>
    </dgm:pt>
    <dgm:pt modelId="{51625686-6623-47B0-AAE3-5FA3F6BC7157}" type="pres">
      <dgm:prSet presAssocID="{165DC78C-CDD8-4E58-B91E-5869AF088036}" presName="hierRoot2" presStyleCnt="0">
        <dgm:presLayoutVars>
          <dgm:hierBranch val="init"/>
        </dgm:presLayoutVars>
      </dgm:prSet>
      <dgm:spPr/>
    </dgm:pt>
    <dgm:pt modelId="{8449A178-FA2F-4649-A18D-C536A7232224}" type="pres">
      <dgm:prSet presAssocID="{165DC78C-CDD8-4E58-B91E-5869AF088036}" presName="rootComposite" presStyleCnt="0"/>
      <dgm:spPr/>
    </dgm:pt>
    <dgm:pt modelId="{72A50449-4591-4BAC-9DD6-4F8D1A550A19}" type="pres">
      <dgm:prSet presAssocID="{165DC78C-CDD8-4E58-B91E-5869AF088036}" presName="rootText" presStyleLbl="node3" presStyleIdx="1" presStyleCnt="22" custScaleX="257908" custLinFactNeighborX="-9090">
        <dgm:presLayoutVars>
          <dgm:chPref val="3"/>
        </dgm:presLayoutVars>
      </dgm:prSet>
      <dgm:spPr/>
    </dgm:pt>
    <dgm:pt modelId="{2CBC6FA7-D5A3-4AE9-BCB7-668694F7DF16}" type="pres">
      <dgm:prSet presAssocID="{165DC78C-CDD8-4E58-B91E-5869AF088036}" presName="rootConnector" presStyleLbl="node3" presStyleIdx="1" presStyleCnt="22"/>
      <dgm:spPr/>
    </dgm:pt>
    <dgm:pt modelId="{E88DDEE5-417C-4CEE-94FE-1A33D48BD0BC}" type="pres">
      <dgm:prSet presAssocID="{165DC78C-CDD8-4E58-B91E-5869AF088036}" presName="hierChild4" presStyleCnt="0"/>
      <dgm:spPr/>
    </dgm:pt>
    <dgm:pt modelId="{0E09CAC0-FBC3-4EAE-A64F-67C772AC9368}" type="pres">
      <dgm:prSet presAssocID="{165DC78C-CDD8-4E58-B91E-5869AF088036}" presName="hierChild5" presStyleCnt="0"/>
      <dgm:spPr/>
    </dgm:pt>
    <dgm:pt modelId="{E66E6052-D733-472F-BC03-9057698B7664}" type="pres">
      <dgm:prSet presAssocID="{19F7A7DD-205B-4B89-B8E8-9077348713F2}" presName="Name37" presStyleLbl="parChTrans1D3" presStyleIdx="2" presStyleCnt="22"/>
      <dgm:spPr/>
    </dgm:pt>
    <dgm:pt modelId="{5CCFACA0-1FFE-480E-B49A-8FD189BFA8F9}" type="pres">
      <dgm:prSet presAssocID="{A90F92E4-F236-4431-803D-E0526DB251D2}" presName="hierRoot2" presStyleCnt="0">
        <dgm:presLayoutVars>
          <dgm:hierBranch val="init"/>
        </dgm:presLayoutVars>
      </dgm:prSet>
      <dgm:spPr/>
    </dgm:pt>
    <dgm:pt modelId="{9D243B66-53D1-4C9E-AC96-98CF8AFBDC17}" type="pres">
      <dgm:prSet presAssocID="{A90F92E4-F236-4431-803D-E0526DB251D2}" presName="rootComposite" presStyleCnt="0"/>
      <dgm:spPr/>
    </dgm:pt>
    <dgm:pt modelId="{A83647F4-986A-4CB6-B003-9CC18914F517}" type="pres">
      <dgm:prSet presAssocID="{A90F92E4-F236-4431-803D-E0526DB251D2}" presName="rootText" presStyleLbl="node3" presStyleIdx="2" presStyleCnt="22" custScaleX="257908" custLinFactNeighborX="-9090">
        <dgm:presLayoutVars>
          <dgm:chPref val="3"/>
        </dgm:presLayoutVars>
      </dgm:prSet>
      <dgm:spPr/>
    </dgm:pt>
    <dgm:pt modelId="{5770E8BE-E117-4791-86F3-770C74A4A249}" type="pres">
      <dgm:prSet presAssocID="{A90F92E4-F236-4431-803D-E0526DB251D2}" presName="rootConnector" presStyleLbl="node3" presStyleIdx="2" presStyleCnt="22"/>
      <dgm:spPr/>
    </dgm:pt>
    <dgm:pt modelId="{23DCFDF2-4C40-4B60-911E-16900633488A}" type="pres">
      <dgm:prSet presAssocID="{A90F92E4-F236-4431-803D-E0526DB251D2}" presName="hierChild4" presStyleCnt="0"/>
      <dgm:spPr/>
    </dgm:pt>
    <dgm:pt modelId="{2F09361A-BAF8-449A-8EA6-C34A310EBAF8}" type="pres">
      <dgm:prSet presAssocID="{A90F92E4-F236-4431-803D-E0526DB251D2}" presName="hierChild5" presStyleCnt="0"/>
      <dgm:spPr/>
    </dgm:pt>
    <dgm:pt modelId="{ABCA50BF-A969-4106-B9A8-09A239BC1B33}" type="pres">
      <dgm:prSet presAssocID="{2288B48B-0C41-4F61-B8D3-8BAA3B2F68E5}" presName="Name37" presStyleLbl="parChTrans1D3" presStyleIdx="3" presStyleCnt="22"/>
      <dgm:spPr/>
    </dgm:pt>
    <dgm:pt modelId="{E4051998-1FF3-44D5-B02F-39F8235358FD}" type="pres">
      <dgm:prSet presAssocID="{05A86202-6934-4CF3-A380-8BF9F6F9FF75}" presName="hierRoot2" presStyleCnt="0">
        <dgm:presLayoutVars>
          <dgm:hierBranch val="init"/>
        </dgm:presLayoutVars>
      </dgm:prSet>
      <dgm:spPr/>
    </dgm:pt>
    <dgm:pt modelId="{4F0539F4-0EA3-467E-8560-444C78706E67}" type="pres">
      <dgm:prSet presAssocID="{05A86202-6934-4CF3-A380-8BF9F6F9FF75}" presName="rootComposite" presStyleCnt="0"/>
      <dgm:spPr/>
    </dgm:pt>
    <dgm:pt modelId="{E3B8C222-F3C3-4FAB-AD16-3DE05D23ADB8}" type="pres">
      <dgm:prSet presAssocID="{05A86202-6934-4CF3-A380-8BF9F6F9FF75}" presName="rootText" presStyleLbl="node3" presStyleIdx="3" presStyleCnt="22" custScaleX="257908" custLinFactNeighborX="-9090" custLinFactNeighborY="-8292">
        <dgm:presLayoutVars>
          <dgm:chPref val="3"/>
        </dgm:presLayoutVars>
      </dgm:prSet>
      <dgm:spPr/>
    </dgm:pt>
    <dgm:pt modelId="{3992FEF8-4374-433C-97E3-FD943C209098}" type="pres">
      <dgm:prSet presAssocID="{05A86202-6934-4CF3-A380-8BF9F6F9FF75}" presName="rootConnector" presStyleLbl="node3" presStyleIdx="3" presStyleCnt="22"/>
      <dgm:spPr/>
    </dgm:pt>
    <dgm:pt modelId="{19216760-4EBC-4C34-AA2D-FE40FDA6DD4A}" type="pres">
      <dgm:prSet presAssocID="{05A86202-6934-4CF3-A380-8BF9F6F9FF75}" presName="hierChild4" presStyleCnt="0"/>
      <dgm:spPr/>
    </dgm:pt>
    <dgm:pt modelId="{28E8C73C-5BE3-4F76-823E-D5D28B6599E8}" type="pres">
      <dgm:prSet presAssocID="{05A86202-6934-4CF3-A380-8BF9F6F9FF75}" presName="hierChild5" presStyleCnt="0"/>
      <dgm:spPr/>
    </dgm:pt>
    <dgm:pt modelId="{4B06D202-5D7E-472D-B9B3-73692A7974D7}" type="pres">
      <dgm:prSet presAssocID="{067732AC-1B07-4179-8B3A-0687EAAACE8D}" presName="Name37" presStyleLbl="parChTrans1D3" presStyleIdx="4" presStyleCnt="22"/>
      <dgm:spPr/>
    </dgm:pt>
    <dgm:pt modelId="{7BE84E64-7E90-4D67-B7C7-14CB8C45EBA4}" type="pres">
      <dgm:prSet presAssocID="{7D095086-C266-44F7-8038-68E4D1C5AD47}" presName="hierRoot2" presStyleCnt="0">
        <dgm:presLayoutVars>
          <dgm:hierBranch val="init"/>
        </dgm:presLayoutVars>
      </dgm:prSet>
      <dgm:spPr/>
    </dgm:pt>
    <dgm:pt modelId="{FBA7F51F-89BE-4898-AF81-EE04921364CE}" type="pres">
      <dgm:prSet presAssocID="{7D095086-C266-44F7-8038-68E4D1C5AD47}" presName="rootComposite" presStyleCnt="0"/>
      <dgm:spPr/>
    </dgm:pt>
    <dgm:pt modelId="{6488C022-C3BE-4F42-B65E-C4C077D322C0}" type="pres">
      <dgm:prSet presAssocID="{7D095086-C266-44F7-8038-68E4D1C5AD47}" presName="rootText" presStyleLbl="node3" presStyleIdx="4" presStyleCnt="22" custScaleX="257908" custLinFactNeighborX="-9090" custLinFactNeighborY="-14577">
        <dgm:presLayoutVars>
          <dgm:chPref val="3"/>
        </dgm:presLayoutVars>
      </dgm:prSet>
      <dgm:spPr/>
    </dgm:pt>
    <dgm:pt modelId="{092F27A2-B5EB-4BEA-B58D-4893CF80E270}" type="pres">
      <dgm:prSet presAssocID="{7D095086-C266-44F7-8038-68E4D1C5AD47}" presName="rootConnector" presStyleLbl="node3" presStyleIdx="4" presStyleCnt="22"/>
      <dgm:spPr/>
    </dgm:pt>
    <dgm:pt modelId="{1443C236-25AF-4442-A8F0-7D7862F923A0}" type="pres">
      <dgm:prSet presAssocID="{7D095086-C266-44F7-8038-68E4D1C5AD47}" presName="hierChild4" presStyleCnt="0"/>
      <dgm:spPr/>
    </dgm:pt>
    <dgm:pt modelId="{9A1E0605-A7CE-4DC4-8791-55D750F1B1BE}" type="pres">
      <dgm:prSet presAssocID="{7D095086-C266-44F7-8038-68E4D1C5AD47}" presName="hierChild5" presStyleCnt="0"/>
      <dgm:spPr/>
    </dgm:pt>
    <dgm:pt modelId="{19994EA5-4255-4F42-9790-82767D32EFB9}" type="pres">
      <dgm:prSet presAssocID="{BF16FD28-F0C5-4902-BB2F-B58D92BDD550}" presName="Name37" presStyleLbl="parChTrans1D3" presStyleIdx="5" presStyleCnt="22"/>
      <dgm:spPr/>
    </dgm:pt>
    <dgm:pt modelId="{15C7228E-37A5-4936-9247-CC34EE172BB3}" type="pres">
      <dgm:prSet presAssocID="{33D553F6-31AC-48ED-A98E-3E7D6C0D9279}" presName="hierRoot2" presStyleCnt="0">
        <dgm:presLayoutVars>
          <dgm:hierBranch val="init"/>
        </dgm:presLayoutVars>
      </dgm:prSet>
      <dgm:spPr/>
    </dgm:pt>
    <dgm:pt modelId="{D8EA1046-901B-4AED-8F26-C344A9ECD2E8}" type="pres">
      <dgm:prSet presAssocID="{33D553F6-31AC-48ED-A98E-3E7D6C0D9279}" presName="rootComposite" presStyleCnt="0"/>
      <dgm:spPr/>
    </dgm:pt>
    <dgm:pt modelId="{3147E1EB-B306-48B0-8029-B82C1514E5F2}" type="pres">
      <dgm:prSet presAssocID="{33D553F6-31AC-48ED-A98E-3E7D6C0D9279}" presName="rootText" presStyleLbl="node3" presStyleIdx="5" presStyleCnt="22" custScaleX="257908" custLinFactNeighborX="-9090" custLinFactNeighborY="-14577">
        <dgm:presLayoutVars>
          <dgm:chPref val="3"/>
        </dgm:presLayoutVars>
      </dgm:prSet>
      <dgm:spPr/>
    </dgm:pt>
    <dgm:pt modelId="{B09A58F0-188F-417A-A098-1A82928C21FC}" type="pres">
      <dgm:prSet presAssocID="{33D553F6-31AC-48ED-A98E-3E7D6C0D9279}" presName="rootConnector" presStyleLbl="node3" presStyleIdx="5" presStyleCnt="22"/>
      <dgm:spPr/>
    </dgm:pt>
    <dgm:pt modelId="{933488B5-5F44-453B-B96C-F878FD7FCA53}" type="pres">
      <dgm:prSet presAssocID="{33D553F6-31AC-48ED-A98E-3E7D6C0D9279}" presName="hierChild4" presStyleCnt="0"/>
      <dgm:spPr/>
    </dgm:pt>
    <dgm:pt modelId="{C1127AE2-8DA5-481C-A78B-37255577DCC0}" type="pres">
      <dgm:prSet presAssocID="{33D553F6-31AC-48ED-A98E-3E7D6C0D9279}" presName="hierChild5" presStyleCnt="0"/>
      <dgm:spPr/>
    </dgm:pt>
    <dgm:pt modelId="{F39BE835-CF71-401D-8F49-6680F1D1D324}" type="pres">
      <dgm:prSet presAssocID="{A8D54391-E6AE-4636-AF56-3079924EF290}" presName="hierChild5" presStyleCnt="0"/>
      <dgm:spPr/>
    </dgm:pt>
    <dgm:pt modelId="{33151F43-9A01-404A-A951-0F1E01D4218A}" type="pres">
      <dgm:prSet presAssocID="{908282C5-4311-4783-A870-77594464276F}" presName="Name37" presStyleLbl="parChTrans1D2" presStyleIdx="1" presStyleCnt="4"/>
      <dgm:spPr/>
    </dgm:pt>
    <dgm:pt modelId="{251BDB9B-C72C-4938-A70C-296E524B8CCE}" type="pres">
      <dgm:prSet presAssocID="{BC0B9C80-8225-4452-B6D9-171BD9AB1058}" presName="hierRoot2" presStyleCnt="0">
        <dgm:presLayoutVars>
          <dgm:hierBranch val="init"/>
        </dgm:presLayoutVars>
      </dgm:prSet>
      <dgm:spPr/>
    </dgm:pt>
    <dgm:pt modelId="{0B6FEC90-64B2-4D34-A6C1-13C490A5657A}" type="pres">
      <dgm:prSet presAssocID="{BC0B9C80-8225-4452-B6D9-171BD9AB1058}" presName="rootComposite" presStyleCnt="0"/>
      <dgm:spPr/>
    </dgm:pt>
    <dgm:pt modelId="{9CB0F12C-05FD-46D8-B0AC-3CDEB6C6B260}" type="pres">
      <dgm:prSet presAssocID="{BC0B9C80-8225-4452-B6D9-171BD9AB1058}" presName="rootText" presStyleLbl="node2" presStyleIdx="1" presStyleCnt="4" custScaleX="321236">
        <dgm:presLayoutVars>
          <dgm:chPref val="3"/>
        </dgm:presLayoutVars>
      </dgm:prSet>
      <dgm:spPr/>
    </dgm:pt>
    <dgm:pt modelId="{13A8E48F-78D7-4467-9F31-34BDAB55E66B}" type="pres">
      <dgm:prSet presAssocID="{BC0B9C80-8225-4452-B6D9-171BD9AB1058}" presName="rootConnector" presStyleLbl="node2" presStyleIdx="1" presStyleCnt="4"/>
      <dgm:spPr/>
    </dgm:pt>
    <dgm:pt modelId="{BF452718-8D68-4296-99FA-D49C76C91C1E}" type="pres">
      <dgm:prSet presAssocID="{BC0B9C80-8225-4452-B6D9-171BD9AB1058}" presName="hierChild4" presStyleCnt="0"/>
      <dgm:spPr/>
    </dgm:pt>
    <dgm:pt modelId="{8533E07E-432B-4CB6-A416-B9B9A8166046}" type="pres">
      <dgm:prSet presAssocID="{5E04D3CF-815D-4D7E-A8E2-FD82256D5F7A}" presName="Name37" presStyleLbl="parChTrans1D3" presStyleIdx="6" presStyleCnt="22"/>
      <dgm:spPr/>
    </dgm:pt>
    <dgm:pt modelId="{0F8C25E8-2757-4F29-B207-60EEDC499E53}" type="pres">
      <dgm:prSet presAssocID="{D78BD337-799A-49EB-9619-BB6B7DA67032}" presName="hierRoot2" presStyleCnt="0">
        <dgm:presLayoutVars>
          <dgm:hierBranch val="init"/>
        </dgm:presLayoutVars>
      </dgm:prSet>
      <dgm:spPr/>
    </dgm:pt>
    <dgm:pt modelId="{90AB8177-67D7-442B-961D-2D87446A67E7}" type="pres">
      <dgm:prSet presAssocID="{D78BD337-799A-49EB-9619-BB6B7DA67032}" presName="rootComposite" presStyleCnt="0"/>
      <dgm:spPr/>
    </dgm:pt>
    <dgm:pt modelId="{D499865F-A216-4B27-966F-E6F3D13E04DB}" type="pres">
      <dgm:prSet presAssocID="{D78BD337-799A-49EB-9619-BB6B7DA67032}" presName="rootText" presStyleLbl="node3" presStyleIdx="6" presStyleCnt="22" custScaleX="257908" custLinFactNeighborX="-9144" custLinFactNeighborY="-6285">
        <dgm:presLayoutVars>
          <dgm:chPref val="3"/>
        </dgm:presLayoutVars>
      </dgm:prSet>
      <dgm:spPr/>
    </dgm:pt>
    <dgm:pt modelId="{13913CFB-32D0-48C3-A280-3818CF208C7C}" type="pres">
      <dgm:prSet presAssocID="{D78BD337-799A-49EB-9619-BB6B7DA67032}" presName="rootConnector" presStyleLbl="node3" presStyleIdx="6" presStyleCnt="22"/>
      <dgm:spPr/>
    </dgm:pt>
    <dgm:pt modelId="{F346C33E-FAED-4BCA-85D9-FB12AF0C51EA}" type="pres">
      <dgm:prSet presAssocID="{D78BD337-799A-49EB-9619-BB6B7DA67032}" presName="hierChild4" presStyleCnt="0"/>
      <dgm:spPr/>
    </dgm:pt>
    <dgm:pt modelId="{62D5E49D-B9DB-41AA-AB77-68C98CCA4A31}" type="pres">
      <dgm:prSet presAssocID="{D78BD337-799A-49EB-9619-BB6B7DA67032}" presName="hierChild5" presStyleCnt="0"/>
      <dgm:spPr/>
    </dgm:pt>
    <dgm:pt modelId="{53676218-7F69-4D17-B19A-A5C92DA65E31}" type="pres">
      <dgm:prSet presAssocID="{4CA630A8-E4DB-4CB1-97A5-6F5E2B0BBE70}" presName="Name37" presStyleLbl="parChTrans1D3" presStyleIdx="7" presStyleCnt="22"/>
      <dgm:spPr/>
    </dgm:pt>
    <dgm:pt modelId="{0A182FB4-2E6F-4AC8-AF09-2BACAE8FFDF3}" type="pres">
      <dgm:prSet presAssocID="{789D0192-D8E5-4A10-A032-47F0254E1392}" presName="hierRoot2" presStyleCnt="0">
        <dgm:presLayoutVars>
          <dgm:hierBranch val="init"/>
        </dgm:presLayoutVars>
      </dgm:prSet>
      <dgm:spPr/>
    </dgm:pt>
    <dgm:pt modelId="{F233C42D-22FF-4989-A8E2-8F9F1E26F34D}" type="pres">
      <dgm:prSet presAssocID="{789D0192-D8E5-4A10-A032-47F0254E1392}" presName="rootComposite" presStyleCnt="0"/>
      <dgm:spPr/>
    </dgm:pt>
    <dgm:pt modelId="{4CD703F0-F2B6-4DE1-A327-53FD06131631}" type="pres">
      <dgm:prSet presAssocID="{789D0192-D8E5-4A10-A032-47F0254E1392}" presName="rootText" presStyleLbl="node3" presStyleIdx="7" presStyleCnt="22" custScaleX="257908" custLinFactNeighborX="-9144" custLinFactNeighborY="-6285">
        <dgm:presLayoutVars>
          <dgm:chPref val="3"/>
        </dgm:presLayoutVars>
      </dgm:prSet>
      <dgm:spPr/>
    </dgm:pt>
    <dgm:pt modelId="{C0E05C53-3A05-42BC-947A-33B1519C663C}" type="pres">
      <dgm:prSet presAssocID="{789D0192-D8E5-4A10-A032-47F0254E1392}" presName="rootConnector" presStyleLbl="node3" presStyleIdx="7" presStyleCnt="22"/>
      <dgm:spPr/>
    </dgm:pt>
    <dgm:pt modelId="{AEA5724A-C141-47CD-AA3C-42D38E22A12E}" type="pres">
      <dgm:prSet presAssocID="{789D0192-D8E5-4A10-A032-47F0254E1392}" presName="hierChild4" presStyleCnt="0"/>
      <dgm:spPr/>
    </dgm:pt>
    <dgm:pt modelId="{79683B5A-5CB8-43B9-A5B1-297B0DB12878}" type="pres">
      <dgm:prSet presAssocID="{789D0192-D8E5-4A10-A032-47F0254E1392}" presName="hierChild5" presStyleCnt="0"/>
      <dgm:spPr/>
    </dgm:pt>
    <dgm:pt modelId="{1CB02E41-11C0-4855-8680-73A0390CDEBD}" type="pres">
      <dgm:prSet presAssocID="{650B0F8B-EBEF-4287-A9C2-BD0F83AAA959}" presName="Name37" presStyleLbl="parChTrans1D3" presStyleIdx="8" presStyleCnt="22"/>
      <dgm:spPr/>
    </dgm:pt>
    <dgm:pt modelId="{0F022672-999A-494B-B5FB-4F00353B1AB9}" type="pres">
      <dgm:prSet presAssocID="{FE553777-358A-44ED-969B-198C2563552F}" presName="hierRoot2" presStyleCnt="0">
        <dgm:presLayoutVars>
          <dgm:hierBranch val="init"/>
        </dgm:presLayoutVars>
      </dgm:prSet>
      <dgm:spPr/>
    </dgm:pt>
    <dgm:pt modelId="{B692B8A4-8B3D-41E3-A8A6-1B98F17094E7}" type="pres">
      <dgm:prSet presAssocID="{FE553777-358A-44ED-969B-198C2563552F}" presName="rootComposite" presStyleCnt="0"/>
      <dgm:spPr/>
    </dgm:pt>
    <dgm:pt modelId="{C458BBBE-D027-45B7-A027-5C119E3ABA64}" type="pres">
      <dgm:prSet presAssocID="{FE553777-358A-44ED-969B-198C2563552F}" presName="rootText" presStyleLbl="node3" presStyleIdx="8" presStyleCnt="22" custScaleX="257908" custLinFactNeighborX="-9144" custLinFactNeighborY="-6285">
        <dgm:presLayoutVars>
          <dgm:chPref val="3"/>
        </dgm:presLayoutVars>
      </dgm:prSet>
      <dgm:spPr/>
    </dgm:pt>
    <dgm:pt modelId="{1E4DB4ED-1700-4E76-9945-6A45D775059A}" type="pres">
      <dgm:prSet presAssocID="{FE553777-358A-44ED-969B-198C2563552F}" presName="rootConnector" presStyleLbl="node3" presStyleIdx="8" presStyleCnt="22"/>
      <dgm:spPr/>
    </dgm:pt>
    <dgm:pt modelId="{B1113309-0A9D-479A-AA03-08E1A2B47D1E}" type="pres">
      <dgm:prSet presAssocID="{FE553777-358A-44ED-969B-198C2563552F}" presName="hierChild4" presStyleCnt="0"/>
      <dgm:spPr/>
    </dgm:pt>
    <dgm:pt modelId="{2A03D746-BFFB-466D-A152-07C8C2BFC356}" type="pres">
      <dgm:prSet presAssocID="{FE553777-358A-44ED-969B-198C2563552F}" presName="hierChild5" presStyleCnt="0"/>
      <dgm:spPr/>
    </dgm:pt>
    <dgm:pt modelId="{A9FA2F05-E7A4-464C-BBBC-5B5043FE6EAC}" type="pres">
      <dgm:prSet presAssocID="{7CAE355A-A82A-4034-B9EB-44EAA4720BE6}" presName="Name37" presStyleLbl="parChTrans1D3" presStyleIdx="9" presStyleCnt="22"/>
      <dgm:spPr/>
    </dgm:pt>
    <dgm:pt modelId="{AB634985-0DB7-4393-AB38-E23F3A5357AB}" type="pres">
      <dgm:prSet presAssocID="{D8E8B863-45C9-4A33-8A93-15930F62748E}" presName="hierRoot2" presStyleCnt="0">
        <dgm:presLayoutVars>
          <dgm:hierBranch val="init"/>
        </dgm:presLayoutVars>
      </dgm:prSet>
      <dgm:spPr/>
    </dgm:pt>
    <dgm:pt modelId="{3D3A1AE9-D3A8-412E-A1E1-F39934F49AD3}" type="pres">
      <dgm:prSet presAssocID="{D8E8B863-45C9-4A33-8A93-15930F62748E}" presName="rootComposite" presStyleCnt="0"/>
      <dgm:spPr/>
    </dgm:pt>
    <dgm:pt modelId="{62506854-55F8-418F-9A59-627E64AE89F0}" type="pres">
      <dgm:prSet presAssocID="{D8E8B863-45C9-4A33-8A93-15930F62748E}" presName="rootText" presStyleLbl="node3" presStyleIdx="9" presStyleCnt="22" custScaleX="257908" custLinFactNeighborX="-9144" custLinFactNeighborY="-6285">
        <dgm:presLayoutVars>
          <dgm:chPref val="3"/>
        </dgm:presLayoutVars>
      </dgm:prSet>
      <dgm:spPr/>
    </dgm:pt>
    <dgm:pt modelId="{B9EE5EF0-6071-4B98-A16B-B24750C3FD1B}" type="pres">
      <dgm:prSet presAssocID="{D8E8B863-45C9-4A33-8A93-15930F62748E}" presName="rootConnector" presStyleLbl="node3" presStyleIdx="9" presStyleCnt="22"/>
      <dgm:spPr/>
    </dgm:pt>
    <dgm:pt modelId="{DEDAABCB-40D7-4918-82BB-35375453DFC2}" type="pres">
      <dgm:prSet presAssocID="{D8E8B863-45C9-4A33-8A93-15930F62748E}" presName="hierChild4" presStyleCnt="0"/>
      <dgm:spPr/>
    </dgm:pt>
    <dgm:pt modelId="{6656651C-B3FE-487B-87F9-5D0967D1E025}" type="pres">
      <dgm:prSet presAssocID="{D8E8B863-45C9-4A33-8A93-15930F62748E}" presName="hierChild5" presStyleCnt="0"/>
      <dgm:spPr/>
    </dgm:pt>
    <dgm:pt modelId="{00964E9E-0CEB-492E-BD68-78C4B08564D3}" type="pres">
      <dgm:prSet presAssocID="{2FE0C1F7-5FE3-4808-8CFC-261BEFEC1872}" presName="Name37" presStyleLbl="parChTrans1D3" presStyleIdx="10" presStyleCnt="22"/>
      <dgm:spPr/>
    </dgm:pt>
    <dgm:pt modelId="{B636C962-D004-4926-AD04-D54A1B967064}" type="pres">
      <dgm:prSet presAssocID="{0E6BF350-DEE9-45E9-8AAE-A86C8DF5C468}" presName="hierRoot2" presStyleCnt="0">
        <dgm:presLayoutVars>
          <dgm:hierBranch val="init"/>
        </dgm:presLayoutVars>
      </dgm:prSet>
      <dgm:spPr/>
    </dgm:pt>
    <dgm:pt modelId="{E4252BE0-079C-4829-A946-2BB1DAA1ADCA}" type="pres">
      <dgm:prSet presAssocID="{0E6BF350-DEE9-45E9-8AAE-A86C8DF5C468}" presName="rootComposite" presStyleCnt="0"/>
      <dgm:spPr/>
    </dgm:pt>
    <dgm:pt modelId="{D5E6EEC5-F61D-42CF-A920-21C141640E42}" type="pres">
      <dgm:prSet presAssocID="{0E6BF350-DEE9-45E9-8AAE-A86C8DF5C468}" presName="rootText" presStyleLbl="node3" presStyleIdx="10" presStyleCnt="22" custScaleX="257908" custLinFactNeighborX="-9144" custLinFactNeighborY="-6285">
        <dgm:presLayoutVars>
          <dgm:chPref val="3"/>
        </dgm:presLayoutVars>
      </dgm:prSet>
      <dgm:spPr/>
    </dgm:pt>
    <dgm:pt modelId="{F4508A29-3E72-4D9D-867F-746FB0464AE9}" type="pres">
      <dgm:prSet presAssocID="{0E6BF350-DEE9-45E9-8AAE-A86C8DF5C468}" presName="rootConnector" presStyleLbl="node3" presStyleIdx="10" presStyleCnt="22"/>
      <dgm:spPr/>
    </dgm:pt>
    <dgm:pt modelId="{0539A508-23F3-4212-9DC2-BBEBF1E2709D}" type="pres">
      <dgm:prSet presAssocID="{0E6BF350-DEE9-45E9-8AAE-A86C8DF5C468}" presName="hierChild4" presStyleCnt="0"/>
      <dgm:spPr/>
    </dgm:pt>
    <dgm:pt modelId="{7E557334-49D5-429D-893F-62E912D25878}" type="pres">
      <dgm:prSet presAssocID="{0E6BF350-DEE9-45E9-8AAE-A86C8DF5C468}" presName="hierChild5" presStyleCnt="0"/>
      <dgm:spPr/>
    </dgm:pt>
    <dgm:pt modelId="{3E3FE81D-FC5A-4A96-A84A-EB89DEA93D6D}" type="pres">
      <dgm:prSet presAssocID="{8EA6173C-4872-44F0-9BBB-138A091D2962}" presName="Name37" presStyleLbl="parChTrans1D3" presStyleIdx="11" presStyleCnt="22"/>
      <dgm:spPr/>
    </dgm:pt>
    <dgm:pt modelId="{7EA90AE5-DB65-407C-9A1A-D171B82C29BA}" type="pres">
      <dgm:prSet presAssocID="{C80B8DEF-124A-4177-85B6-DBD41ED68520}" presName="hierRoot2" presStyleCnt="0">
        <dgm:presLayoutVars>
          <dgm:hierBranch val="init"/>
        </dgm:presLayoutVars>
      </dgm:prSet>
      <dgm:spPr/>
    </dgm:pt>
    <dgm:pt modelId="{A9EBB224-BFF5-4C01-8655-AE9342786B0B}" type="pres">
      <dgm:prSet presAssocID="{C80B8DEF-124A-4177-85B6-DBD41ED68520}" presName="rootComposite" presStyleCnt="0"/>
      <dgm:spPr/>
    </dgm:pt>
    <dgm:pt modelId="{A1970F01-33D5-4C69-B486-31DF3228E409}" type="pres">
      <dgm:prSet presAssocID="{C80B8DEF-124A-4177-85B6-DBD41ED68520}" presName="rootText" presStyleLbl="node3" presStyleIdx="11" presStyleCnt="22" custScaleX="257908" custLinFactNeighborX="-9144" custLinFactNeighborY="-6285">
        <dgm:presLayoutVars>
          <dgm:chPref val="3"/>
        </dgm:presLayoutVars>
      </dgm:prSet>
      <dgm:spPr/>
    </dgm:pt>
    <dgm:pt modelId="{BB9B3A31-C433-4AAA-AD1D-39D112186FFD}" type="pres">
      <dgm:prSet presAssocID="{C80B8DEF-124A-4177-85B6-DBD41ED68520}" presName="rootConnector" presStyleLbl="node3" presStyleIdx="11" presStyleCnt="22"/>
      <dgm:spPr/>
    </dgm:pt>
    <dgm:pt modelId="{E609C0DE-9678-4C8F-A876-C3A4E5656BA2}" type="pres">
      <dgm:prSet presAssocID="{C80B8DEF-124A-4177-85B6-DBD41ED68520}" presName="hierChild4" presStyleCnt="0"/>
      <dgm:spPr/>
    </dgm:pt>
    <dgm:pt modelId="{29F83699-C5D0-44F3-885B-B7922383A807}" type="pres">
      <dgm:prSet presAssocID="{C80B8DEF-124A-4177-85B6-DBD41ED68520}" presName="hierChild5" presStyleCnt="0"/>
      <dgm:spPr/>
    </dgm:pt>
    <dgm:pt modelId="{F418EB84-F985-4193-B218-0A20F8CD1169}" type="pres">
      <dgm:prSet presAssocID="{BC0B9C80-8225-4452-B6D9-171BD9AB1058}" presName="hierChild5" presStyleCnt="0"/>
      <dgm:spPr/>
    </dgm:pt>
    <dgm:pt modelId="{84C82F91-77E3-492F-AAD6-019BD4A171A7}" type="pres">
      <dgm:prSet presAssocID="{23F67617-7EF9-408A-9B89-4A54289719A0}" presName="Name37" presStyleLbl="parChTrans1D2" presStyleIdx="2" presStyleCnt="4"/>
      <dgm:spPr/>
    </dgm:pt>
    <dgm:pt modelId="{10961471-C890-463A-973E-E8F81F25A2EC}" type="pres">
      <dgm:prSet presAssocID="{ECB0B8C0-1467-4E1D-8FB0-05A8A8E97CEB}" presName="hierRoot2" presStyleCnt="0">
        <dgm:presLayoutVars>
          <dgm:hierBranch val="init"/>
        </dgm:presLayoutVars>
      </dgm:prSet>
      <dgm:spPr/>
    </dgm:pt>
    <dgm:pt modelId="{F826CF13-28F6-4C30-9761-DA075EBB72D8}" type="pres">
      <dgm:prSet presAssocID="{ECB0B8C0-1467-4E1D-8FB0-05A8A8E97CEB}" presName="rootComposite" presStyleCnt="0"/>
      <dgm:spPr/>
    </dgm:pt>
    <dgm:pt modelId="{C2BCC62C-9F0C-4A77-A9E6-B2BA9E1AEA19}" type="pres">
      <dgm:prSet presAssocID="{ECB0B8C0-1467-4E1D-8FB0-05A8A8E97CEB}" presName="rootText" presStyleLbl="node2" presStyleIdx="2" presStyleCnt="4" custScaleX="321236" custLinFactNeighborX="2870">
        <dgm:presLayoutVars>
          <dgm:chPref val="3"/>
        </dgm:presLayoutVars>
      </dgm:prSet>
      <dgm:spPr/>
    </dgm:pt>
    <dgm:pt modelId="{2844B815-2086-4021-876D-26AE3F540800}" type="pres">
      <dgm:prSet presAssocID="{ECB0B8C0-1467-4E1D-8FB0-05A8A8E97CEB}" presName="rootConnector" presStyleLbl="node2" presStyleIdx="2" presStyleCnt="4"/>
      <dgm:spPr/>
    </dgm:pt>
    <dgm:pt modelId="{AD016172-6483-4E3A-82A1-DEC552F176A0}" type="pres">
      <dgm:prSet presAssocID="{ECB0B8C0-1467-4E1D-8FB0-05A8A8E97CEB}" presName="hierChild4" presStyleCnt="0"/>
      <dgm:spPr/>
    </dgm:pt>
    <dgm:pt modelId="{9BCC013E-D644-40C3-904E-45F6EE4B7211}" type="pres">
      <dgm:prSet presAssocID="{45D421A3-FA0C-4ACA-829E-30AD5D5A70B7}" presName="Name37" presStyleLbl="parChTrans1D3" presStyleIdx="12" presStyleCnt="22"/>
      <dgm:spPr/>
    </dgm:pt>
    <dgm:pt modelId="{4558376F-9534-4579-A788-A6CBA3D36954}" type="pres">
      <dgm:prSet presAssocID="{00EC0865-48FA-4BEC-B7EF-E742B7F8CE4B}" presName="hierRoot2" presStyleCnt="0">
        <dgm:presLayoutVars>
          <dgm:hierBranch val="init"/>
        </dgm:presLayoutVars>
      </dgm:prSet>
      <dgm:spPr/>
    </dgm:pt>
    <dgm:pt modelId="{74A664EC-E419-4A7B-8C3A-98616179D246}" type="pres">
      <dgm:prSet presAssocID="{00EC0865-48FA-4BEC-B7EF-E742B7F8CE4B}" presName="rootComposite" presStyleCnt="0"/>
      <dgm:spPr/>
    </dgm:pt>
    <dgm:pt modelId="{F60A47FB-7AD6-4FEC-ACCD-9F067F215FA9}" type="pres">
      <dgm:prSet presAssocID="{00EC0865-48FA-4BEC-B7EF-E742B7F8CE4B}" presName="rootText" presStyleLbl="node3" presStyleIdx="12" presStyleCnt="22" custScaleX="257908" custLinFactNeighborX="-6274">
        <dgm:presLayoutVars>
          <dgm:chPref val="3"/>
        </dgm:presLayoutVars>
      </dgm:prSet>
      <dgm:spPr/>
    </dgm:pt>
    <dgm:pt modelId="{41E4358A-DFF2-47BC-A999-A66D7568DF66}" type="pres">
      <dgm:prSet presAssocID="{00EC0865-48FA-4BEC-B7EF-E742B7F8CE4B}" presName="rootConnector" presStyleLbl="node3" presStyleIdx="12" presStyleCnt="22"/>
      <dgm:spPr/>
    </dgm:pt>
    <dgm:pt modelId="{ECCCDF11-3CED-46B0-BBAB-59CC4FDB16BB}" type="pres">
      <dgm:prSet presAssocID="{00EC0865-48FA-4BEC-B7EF-E742B7F8CE4B}" presName="hierChild4" presStyleCnt="0"/>
      <dgm:spPr/>
    </dgm:pt>
    <dgm:pt modelId="{90C9DAF7-7A84-4A34-875A-40D0C555FD80}" type="pres">
      <dgm:prSet presAssocID="{00EC0865-48FA-4BEC-B7EF-E742B7F8CE4B}" presName="hierChild5" presStyleCnt="0"/>
      <dgm:spPr/>
    </dgm:pt>
    <dgm:pt modelId="{BA924604-0CCE-4713-A97C-E5182E115EFE}" type="pres">
      <dgm:prSet presAssocID="{627F9F4C-ACCB-4A0B-8112-96C52C34F012}" presName="Name37" presStyleLbl="parChTrans1D3" presStyleIdx="13" presStyleCnt="22"/>
      <dgm:spPr/>
    </dgm:pt>
    <dgm:pt modelId="{0695B10C-0CB9-4001-85BD-689802CADF6C}" type="pres">
      <dgm:prSet presAssocID="{AC22A148-3708-417B-AB4F-825D18286918}" presName="hierRoot2" presStyleCnt="0">
        <dgm:presLayoutVars>
          <dgm:hierBranch val="init"/>
        </dgm:presLayoutVars>
      </dgm:prSet>
      <dgm:spPr/>
    </dgm:pt>
    <dgm:pt modelId="{962FB2C0-A642-4056-AF10-2EA9065EAA10}" type="pres">
      <dgm:prSet presAssocID="{AC22A148-3708-417B-AB4F-825D18286918}" presName="rootComposite" presStyleCnt="0"/>
      <dgm:spPr/>
    </dgm:pt>
    <dgm:pt modelId="{F96BD3BD-B866-4C15-9041-13406DCC0FC7}" type="pres">
      <dgm:prSet presAssocID="{AC22A148-3708-417B-AB4F-825D18286918}" presName="rootText" presStyleLbl="node3" presStyleIdx="13" presStyleCnt="22" custScaleX="257908" custLinFactNeighborX="-6274">
        <dgm:presLayoutVars>
          <dgm:chPref val="3"/>
        </dgm:presLayoutVars>
      </dgm:prSet>
      <dgm:spPr/>
    </dgm:pt>
    <dgm:pt modelId="{E09CB90F-F9A7-468E-9C30-45D52C34A929}" type="pres">
      <dgm:prSet presAssocID="{AC22A148-3708-417B-AB4F-825D18286918}" presName="rootConnector" presStyleLbl="node3" presStyleIdx="13" presStyleCnt="22"/>
      <dgm:spPr/>
    </dgm:pt>
    <dgm:pt modelId="{3E7E724E-F6B3-44AD-81C3-99F29D56B0B6}" type="pres">
      <dgm:prSet presAssocID="{AC22A148-3708-417B-AB4F-825D18286918}" presName="hierChild4" presStyleCnt="0"/>
      <dgm:spPr/>
    </dgm:pt>
    <dgm:pt modelId="{75C4955D-7825-44FC-9E03-BF9ADC6646A6}" type="pres">
      <dgm:prSet presAssocID="{AC22A148-3708-417B-AB4F-825D18286918}" presName="hierChild5" presStyleCnt="0"/>
      <dgm:spPr/>
    </dgm:pt>
    <dgm:pt modelId="{A1EA013A-0E0D-48CF-BB5D-027DF3C07E57}" type="pres">
      <dgm:prSet presAssocID="{9CD32973-81D5-4AE5-91D1-B09FFAFD2CB8}" presName="Name37" presStyleLbl="parChTrans1D3" presStyleIdx="14" presStyleCnt="22"/>
      <dgm:spPr/>
    </dgm:pt>
    <dgm:pt modelId="{C499B8D8-F5B8-47C9-B274-19E53E143710}" type="pres">
      <dgm:prSet presAssocID="{80A6FBFE-5DA3-445B-BBA8-855DC0CD3912}" presName="hierRoot2" presStyleCnt="0">
        <dgm:presLayoutVars>
          <dgm:hierBranch val="init"/>
        </dgm:presLayoutVars>
      </dgm:prSet>
      <dgm:spPr/>
    </dgm:pt>
    <dgm:pt modelId="{A8FCDF82-1C4F-458A-AA5D-61D42FE9090A}" type="pres">
      <dgm:prSet presAssocID="{80A6FBFE-5DA3-445B-BBA8-855DC0CD3912}" presName="rootComposite" presStyleCnt="0"/>
      <dgm:spPr/>
    </dgm:pt>
    <dgm:pt modelId="{BB97C6F7-6BFC-4964-825F-9AE5EA4EBF40}" type="pres">
      <dgm:prSet presAssocID="{80A6FBFE-5DA3-445B-BBA8-855DC0CD3912}" presName="rootText" presStyleLbl="node3" presStyleIdx="14" presStyleCnt="22" custScaleX="257908" custLinFactNeighborX="-6274">
        <dgm:presLayoutVars>
          <dgm:chPref val="3"/>
        </dgm:presLayoutVars>
      </dgm:prSet>
      <dgm:spPr/>
    </dgm:pt>
    <dgm:pt modelId="{AF8CB559-2D4B-4FB8-B59D-35FC1385DAB4}" type="pres">
      <dgm:prSet presAssocID="{80A6FBFE-5DA3-445B-BBA8-855DC0CD3912}" presName="rootConnector" presStyleLbl="node3" presStyleIdx="14" presStyleCnt="22"/>
      <dgm:spPr/>
    </dgm:pt>
    <dgm:pt modelId="{9E6222C3-8AA1-4A6A-8A7E-E2990945D22C}" type="pres">
      <dgm:prSet presAssocID="{80A6FBFE-5DA3-445B-BBA8-855DC0CD3912}" presName="hierChild4" presStyleCnt="0"/>
      <dgm:spPr/>
    </dgm:pt>
    <dgm:pt modelId="{CB07C94E-1E7B-4670-A454-F90409FC8458}" type="pres">
      <dgm:prSet presAssocID="{80A6FBFE-5DA3-445B-BBA8-855DC0CD3912}" presName="hierChild5" presStyleCnt="0"/>
      <dgm:spPr/>
    </dgm:pt>
    <dgm:pt modelId="{11196915-D347-4BEC-822C-106E35FBC859}" type="pres">
      <dgm:prSet presAssocID="{A9F7907D-228E-4093-9244-491D58A1B7AB}" presName="Name37" presStyleLbl="parChTrans1D3" presStyleIdx="15" presStyleCnt="22"/>
      <dgm:spPr/>
    </dgm:pt>
    <dgm:pt modelId="{CE2EEB6C-E711-4EC2-A658-9EBEE4BBFC30}" type="pres">
      <dgm:prSet presAssocID="{4C7BB8BD-4396-4BC8-9B75-D670B43A4133}" presName="hierRoot2" presStyleCnt="0">
        <dgm:presLayoutVars>
          <dgm:hierBranch val="init"/>
        </dgm:presLayoutVars>
      </dgm:prSet>
      <dgm:spPr/>
    </dgm:pt>
    <dgm:pt modelId="{EC373CFC-B2FD-49BF-A922-B6A7B0A68CBD}" type="pres">
      <dgm:prSet presAssocID="{4C7BB8BD-4396-4BC8-9B75-D670B43A4133}" presName="rootComposite" presStyleCnt="0"/>
      <dgm:spPr/>
    </dgm:pt>
    <dgm:pt modelId="{E61F9235-E1D4-4F8E-BA18-23963E26AF0F}" type="pres">
      <dgm:prSet presAssocID="{4C7BB8BD-4396-4BC8-9B75-D670B43A4133}" presName="rootText" presStyleLbl="node3" presStyleIdx="15" presStyleCnt="22" custScaleX="257908" custLinFactNeighborX="-6274">
        <dgm:presLayoutVars>
          <dgm:chPref val="3"/>
        </dgm:presLayoutVars>
      </dgm:prSet>
      <dgm:spPr/>
    </dgm:pt>
    <dgm:pt modelId="{BF36E30C-B8BA-4FB3-AE37-AE8A06F0F148}" type="pres">
      <dgm:prSet presAssocID="{4C7BB8BD-4396-4BC8-9B75-D670B43A4133}" presName="rootConnector" presStyleLbl="node3" presStyleIdx="15" presStyleCnt="22"/>
      <dgm:spPr/>
    </dgm:pt>
    <dgm:pt modelId="{B558A70D-07A5-47F9-A9D4-B70F864DDA50}" type="pres">
      <dgm:prSet presAssocID="{4C7BB8BD-4396-4BC8-9B75-D670B43A4133}" presName="hierChild4" presStyleCnt="0"/>
      <dgm:spPr/>
    </dgm:pt>
    <dgm:pt modelId="{39B7A604-CC39-4539-A206-FF01F1E74089}" type="pres">
      <dgm:prSet presAssocID="{4C7BB8BD-4396-4BC8-9B75-D670B43A4133}" presName="hierChild5" presStyleCnt="0"/>
      <dgm:spPr/>
    </dgm:pt>
    <dgm:pt modelId="{221C064B-A262-443D-B51D-AE46AF9FCC21}" type="pres">
      <dgm:prSet presAssocID="{B5D6991C-8ADD-4AD9-B591-232B7D1161DA}" presName="Name37" presStyleLbl="parChTrans1D3" presStyleIdx="16" presStyleCnt="22"/>
      <dgm:spPr/>
    </dgm:pt>
    <dgm:pt modelId="{CB4315F3-AFB9-4A25-B9CE-0E1F1EF3A0BD}" type="pres">
      <dgm:prSet presAssocID="{6F096FC5-57F4-417D-9DD8-643B7423AEFA}" presName="hierRoot2" presStyleCnt="0">
        <dgm:presLayoutVars>
          <dgm:hierBranch val="init"/>
        </dgm:presLayoutVars>
      </dgm:prSet>
      <dgm:spPr/>
    </dgm:pt>
    <dgm:pt modelId="{05DD8632-F648-4C0F-8886-47641CE65354}" type="pres">
      <dgm:prSet presAssocID="{6F096FC5-57F4-417D-9DD8-643B7423AEFA}" presName="rootComposite" presStyleCnt="0"/>
      <dgm:spPr/>
    </dgm:pt>
    <dgm:pt modelId="{1072F5CC-551C-4CA8-AF3D-6CB7BA2D3EF9}" type="pres">
      <dgm:prSet presAssocID="{6F096FC5-57F4-417D-9DD8-643B7423AEFA}" presName="rootText" presStyleLbl="node3" presStyleIdx="16" presStyleCnt="22" custScaleX="257908" custLinFactNeighborX="-6274">
        <dgm:presLayoutVars>
          <dgm:chPref val="3"/>
        </dgm:presLayoutVars>
      </dgm:prSet>
      <dgm:spPr/>
    </dgm:pt>
    <dgm:pt modelId="{BE4A4C79-23A7-4A0C-8F48-A962CC30C3C9}" type="pres">
      <dgm:prSet presAssocID="{6F096FC5-57F4-417D-9DD8-643B7423AEFA}" presName="rootConnector" presStyleLbl="node3" presStyleIdx="16" presStyleCnt="22"/>
      <dgm:spPr/>
    </dgm:pt>
    <dgm:pt modelId="{4320226A-0290-4403-8C1B-E60C1D358A13}" type="pres">
      <dgm:prSet presAssocID="{6F096FC5-57F4-417D-9DD8-643B7423AEFA}" presName="hierChild4" presStyleCnt="0"/>
      <dgm:spPr/>
    </dgm:pt>
    <dgm:pt modelId="{4CB1DC3A-072C-42C8-8C72-0E36FED9D5CC}" type="pres">
      <dgm:prSet presAssocID="{6F096FC5-57F4-417D-9DD8-643B7423AEFA}" presName="hierChild5" presStyleCnt="0"/>
      <dgm:spPr/>
    </dgm:pt>
    <dgm:pt modelId="{70889D83-EBED-482A-9EC9-B3E0331F5A64}" type="pres">
      <dgm:prSet presAssocID="{0E7F4490-7AB9-4A03-8F35-7B11894D5649}" presName="Name37" presStyleLbl="parChTrans1D3" presStyleIdx="17" presStyleCnt="22"/>
      <dgm:spPr/>
    </dgm:pt>
    <dgm:pt modelId="{E9591BF8-9668-4022-A823-42E9D590A370}" type="pres">
      <dgm:prSet presAssocID="{78E03291-400A-435B-A9C8-33149084067A}" presName="hierRoot2" presStyleCnt="0">
        <dgm:presLayoutVars>
          <dgm:hierBranch val="init"/>
        </dgm:presLayoutVars>
      </dgm:prSet>
      <dgm:spPr/>
    </dgm:pt>
    <dgm:pt modelId="{C5218418-506B-4D37-A62A-637AF66A25BA}" type="pres">
      <dgm:prSet presAssocID="{78E03291-400A-435B-A9C8-33149084067A}" presName="rootComposite" presStyleCnt="0"/>
      <dgm:spPr/>
    </dgm:pt>
    <dgm:pt modelId="{F7C1B327-8D5A-4330-A43B-D1AF6EED1E63}" type="pres">
      <dgm:prSet presAssocID="{78E03291-400A-435B-A9C8-33149084067A}" presName="rootText" presStyleLbl="node3" presStyleIdx="17" presStyleCnt="22" custScaleX="257908" custLinFactNeighborX="-6274">
        <dgm:presLayoutVars>
          <dgm:chPref val="3"/>
        </dgm:presLayoutVars>
      </dgm:prSet>
      <dgm:spPr/>
    </dgm:pt>
    <dgm:pt modelId="{00B8ED56-80E6-4BB3-82C8-8964962971C0}" type="pres">
      <dgm:prSet presAssocID="{78E03291-400A-435B-A9C8-33149084067A}" presName="rootConnector" presStyleLbl="node3" presStyleIdx="17" presStyleCnt="22"/>
      <dgm:spPr/>
    </dgm:pt>
    <dgm:pt modelId="{D196A183-52A5-4BA3-9F8A-1C51E1850A91}" type="pres">
      <dgm:prSet presAssocID="{78E03291-400A-435B-A9C8-33149084067A}" presName="hierChild4" presStyleCnt="0"/>
      <dgm:spPr/>
    </dgm:pt>
    <dgm:pt modelId="{D39B0005-F557-4ACE-BE80-0772F13A0EAA}" type="pres">
      <dgm:prSet presAssocID="{78E03291-400A-435B-A9C8-33149084067A}" presName="hierChild5" presStyleCnt="0"/>
      <dgm:spPr/>
    </dgm:pt>
    <dgm:pt modelId="{72128C77-0D04-4AEA-BAC6-006318406988}" type="pres">
      <dgm:prSet presAssocID="{EF02B87F-2C83-4DED-B8AC-D7EF8646CC1B}" presName="Name37" presStyleLbl="parChTrans1D3" presStyleIdx="18" presStyleCnt="22"/>
      <dgm:spPr/>
    </dgm:pt>
    <dgm:pt modelId="{327E9601-2067-49AB-A346-AC0F9B25946A}" type="pres">
      <dgm:prSet presAssocID="{4835459F-9F87-4B5A-AD5C-2FDCC095E986}" presName="hierRoot2" presStyleCnt="0">
        <dgm:presLayoutVars>
          <dgm:hierBranch val="init"/>
        </dgm:presLayoutVars>
      </dgm:prSet>
      <dgm:spPr/>
    </dgm:pt>
    <dgm:pt modelId="{C25D9E86-5990-4A59-818B-6728B08C5A28}" type="pres">
      <dgm:prSet presAssocID="{4835459F-9F87-4B5A-AD5C-2FDCC095E986}" presName="rootComposite" presStyleCnt="0"/>
      <dgm:spPr/>
    </dgm:pt>
    <dgm:pt modelId="{54718991-BF8E-43AF-869A-818077FABA4B}" type="pres">
      <dgm:prSet presAssocID="{4835459F-9F87-4B5A-AD5C-2FDCC095E986}" presName="rootText" presStyleLbl="node3" presStyleIdx="18" presStyleCnt="22" custScaleX="257908" custLinFactNeighborX="-6274">
        <dgm:presLayoutVars>
          <dgm:chPref val="3"/>
        </dgm:presLayoutVars>
      </dgm:prSet>
      <dgm:spPr/>
    </dgm:pt>
    <dgm:pt modelId="{88E7CF86-5286-4E11-A9DE-2DBED5098EDB}" type="pres">
      <dgm:prSet presAssocID="{4835459F-9F87-4B5A-AD5C-2FDCC095E986}" presName="rootConnector" presStyleLbl="node3" presStyleIdx="18" presStyleCnt="22"/>
      <dgm:spPr/>
    </dgm:pt>
    <dgm:pt modelId="{FB1699C1-5D36-4EBC-A570-5636C7017AD7}" type="pres">
      <dgm:prSet presAssocID="{4835459F-9F87-4B5A-AD5C-2FDCC095E986}" presName="hierChild4" presStyleCnt="0"/>
      <dgm:spPr/>
    </dgm:pt>
    <dgm:pt modelId="{0F606FB4-77FA-4E39-8124-B6117C9A9AE0}" type="pres">
      <dgm:prSet presAssocID="{4835459F-9F87-4B5A-AD5C-2FDCC095E986}" presName="hierChild5" presStyleCnt="0"/>
      <dgm:spPr/>
    </dgm:pt>
    <dgm:pt modelId="{38E06423-2192-4874-8159-AB5993BD1896}" type="pres">
      <dgm:prSet presAssocID="{ECB0B8C0-1467-4E1D-8FB0-05A8A8E97CEB}" presName="hierChild5" presStyleCnt="0"/>
      <dgm:spPr/>
    </dgm:pt>
    <dgm:pt modelId="{CA55CD28-7FF1-4F33-8D43-B80CDFB95F03}" type="pres">
      <dgm:prSet presAssocID="{276D52CE-CC96-4E1F-A536-A5C7CE91ED9A}" presName="Name37" presStyleLbl="parChTrans1D2" presStyleIdx="3" presStyleCnt="4"/>
      <dgm:spPr/>
    </dgm:pt>
    <dgm:pt modelId="{18B0DE8B-4502-46B0-9C49-8AA466297557}" type="pres">
      <dgm:prSet presAssocID="{EADDD57C-1C0E-4BEB-919D-891351D33EA8}" presName="hierRoot2" presStyleCnt="0">
        <dgm:presLayoutVars>
          <dgm:hierBranch val="init"/>
        </dgm:presLayoutVars>
      </dgm:prSet>
      <dgm:spPr/>
    </dgm:pt>
    <dgm:pt modelId="{FAC56C42-5D72-40A6-8F96-8F095F1D5D76}" type="pres">
      <dgm:prSet presAssocID="{EADDD57C-1C0E-4BEB-919D-891351D33EA8}" presName="rootComposite" presStyleCnt="0"/>
      <dgm:spPr/>
    </dgm:pt>
    <dgm:pt modelId="{78ECCDCC-E137-4D49-9BC8-E20D274F118D}" type="pres">
      <dgm:prSet presAssocID="{EADDD57C-1C0E-4BEB-919D-891351D33EA8}" presName="rootText" presStyleLbl="node2" presStyleIdx="3" presStyleCnt="4" custScaleX="321236" custLinFactNeighborX="2857">
        <dgm:presLayoutVars>
          <dgm:chPref val="3"/>
        </dgm:presLayoutVars>
      </dgm:prSet>
      <dgm:spPr/>
    </dgm:pt>
    <dgm:pt modelId="{3D6B610B-2D86-4152-AE03-0CF6A69083DA}" type="pres">
      <dgm:prSet presAssocID="{EADDD57C-1C0E-4BEB-919D-891351D33EA8}" presName="rootConnector" presStyleLbl="node2" presStyleIdx="3" presStyleCnt="4"/>
      <dgm:spPr/>
    </dgm:pt>
    <dgm:pt modelId="{648509C2-BAAB-49FC-A51A-A42945310C21}" type="pres">
      <dgm:prSet presAssocID="{EADDD57C-1C0E-4BEB-919D-891351D33EA8}" presName="hierChild4" presStyleCnt="0"/>
      <dgm:spPr/>
    </dgm:pt>
    <dgm:pt modelId="{C58DB4AD-5965-4130-AA7B-40D9A5406A20}" type="pres">
      <dgm:prSet presAssocID="{4C8D2227-ABDC-496F-97F1-E54CE576AA00}" presName="Name37" presStyleLbl="parChTrans1D3" presStyleIdx="19" presStyleCnt="22"/>
      <dgm:spPr/>
    </dgm:pt>
    <dgm:pt modelId="{332A44B9-30C2-432B-A710-1B0C483482C7}" type="pres">
      <dgm:prSet presAssocID="{DC756F4C-A5DF-4940-A1B5-B64DA3C25278}" presName="hierRoot2" presStyleCnt="0">
        <dgm:presLayoutVars>
          <dgm:hierBranch val="init"/>
        </dgm:presLayoutVars>
      </dgm:prSet>
      <dgm:spPr/>
    </dgm:pt>
    <dgm:pt modelId="{8EA06C78-3DF4-475E-9BAC-7F206BDCBDAA}" type="pres">
      <dgm:prSet presAssocID="{DC756F4C-A5DF-4940-A1B5-B64DA3C25278}" presName="rootComposite" presStyleCnt="0"/>
      <dgm:spPr/>
    </dgm:pt>
    <dgm:pt modelId="{22B80EF6-FC2C-4E3F-9AF1-0EF57144A8A6}" type="pres">
      <dgm:prSet presAssocID="{DC756F4C-A5DF-4940-A1B5-B64DA3C25278}" presName="rootText" presStyleLbl="node3" presStyleIdx="19" presStyleCnt="22" custScaleX="257908" custLinFactNeighborX="-4980">
        <dgm:presLayoutVars>
          <dgm:chPref val="3"/>
        </dgm:presLayoutVars>
      </dgm:prSet>
      <dgm:spPr/>
    </dgm:pt>
    <dgm:pt modelId="{A7FB07EB-565B-4768-A16C-172CD2F971D0}" type="pres">
      <dgm:prSet presAssocID="{DC756F4C-A5DF-4940-A1B5-B64DA3C25278}" presName="rootConnector" presStyleLbl="node3" presStyleIdx="19" presStyleCnt="22"/>
      <dgm:spPr/>
    </dgm:pt>
    <dgm:pt modelId="{EC49C09F-B03D-4587-8AF2-FC46A1F962B1}" type="pres">
      <dgm:prSet presAssocID="{DC756F4C-A5DF-4940-A1B5-B64DA3C25278}" presName="hierChild4" presStyleCnt="0"/>
      <dgm:spPr/>
    </dgm:pt>
    <dgm:pt modelId="{512F66AB-1DC9-4D9E-8927-F083D1F34326}" type="pres">
      <dgm:prSet presAssocID="{DC756F4C-A5DF-4940-A1B5-B64DA3C25278}" presName="hierChild5" presStyleCnt="0"/>
      <dgm:spPr/>
    </dgm:pt>
    <dgm:pt modelId="{EB603C0F-B0C7-4D96-898A-5E72FC224130}" type="pres">
      <dgm:prSet presAssocID="{9B440088-81A7-4FBA-90EC-838C7CD38B98}" presName="Name37" presStyleLbl="parChTrans1D3" presStyleIdx="20" presStyleCnt="22"/>
      <dgm:spPr/>
    </dgm:pt>
    <dgm:pt modelId="{B12E0D30-289A-4857-BB56-01205C688FD4}" type="pres">
      <dgm:prSet presAssocID="{185CFABE-B427-4FBC-85A4-5A83AB8FC4E5}" presName="hierRoot2" presStyleCnt="0">
        <dgm:presLayoutVars>
          <dgm:hierBranch val="init"/>
        </dgm:presLayoutVars>
      </dgm:prSet>
      <dgm:spPr/>
    </dgm:pt>
    <dgm:pt modelId="{836FA1F4-7C30-48C4-AFE0-BB513BB57928}" type="pres">
      <dgm:prSet presAssocID="{185CFABE-B427-4FBC-85A4-5A83AB8FC4E5}" presName="rootComposite" presStyleCnt="0"/>
      <dgm:spPr/>
    </dgm:pt>
    <dgm:pt modelId="{3D66F39D-958A-47AE-928D-E446D54EE45E}" type="pres">
      <dgm:prSet presAssocID="{185CFABE-B427-4FBC-85A4-5A83AB8FC4E5}" presName="rootText" presStyleLbl="node3" presStyleIdx="20" presStyleCnt="22" custScaleX="257908" custLinFactNeighborX="-4980">
        <dgm:presLayoutVars>
          <dgm:chPref val="3"/>
        </dgm:presLayoutVars>
      </dgm:prSet>
      <dgm:spPr/>
    </dgm:pt>
    <dgm:pt modelId="{6511CB41-06F1-45F9-AF1D-919705FAF834}" type="pres">
      <dgm:prSet presAssocID="{185CFABE-B427-4FBC-85A4-5A83AB8FC4E5}" presName="rootConnector" presStyleLbl="node3" presStyleIdx="20" presStyleCnt="22"/>
      <dgm:spPr/>
    </dgm:pt>
    <dgm:pt modelId="{20397A4C-DF70-4B18-B70E-DC0B76B596E3}" type="pres">
      <dgm:prSet presAssocID="{185CFABE-B427-4FBC-85A4-5A83AB8FC4E5}" presName="hierChild4" presStyleCnt="0"/>
      <dgm:spPr/>
    </dgm:pt>
    <dgm:pt modelId="{5CD358B3-82D7-4B2A-BCF8-949337CA31B4}" type="pres">
      <dgm:prSet presAssocID="{185CFABE-B427-4FBC-85A4-5A83AB8FC4E5}" presName="hierChild5" presStyleCnt="0"/>
      <dgm:spPr/>
    </dgm:pt>
    <dgm:pt modelId="{1DE1A22A-BF42-4B42-8243-27BD60F14225}" type="pres">
      <dgm:prSet presAssocID="{6CBF8F71-E387-4E3F-AED8-B0692EAEACB6}" presName="Name37" presStyleLbl="parChTrans1D3" presStyleIdx="21" presStyleCnt="22"/>
      <dgm:spPr/>
    </dgm:pt>
    <dgm:pt modelId="{5FE66F70-874F-4B1C-980A-6E27EF355E11}" type="pres">
      <dgm:prSet presAssocID="{E2411050-35B0-461B-A81C-56FD7833562C}" presName="hierRoot2" presStyleCnt="0">
        <dgm:presLayoutVars>
          <dgm:hierBranch val="init"/>
        </dgm:presLayoutVars>
      </dgm:prSet>
      <dgm:spPr/>
    </dgm:pt>
    <dgm:pt modelId="{EFB88B21-3348-409C-A07F-3BF1F265ECC4}" type="pres">
      <dgm:prSet presAssocID="{E2411050-35B0-461B-A81C-56FD7833562C}" presName="rootComposite" presStyleCnt="0"/>
      <dgm:spPr/>
    </dgm:pt>
    <dgm:pt modelId="{8A4FD349-DF2E-4FAE-BBDA-A3330F13968E}" type="pres">
      <dgm:prSet presAssocID="{E2411050-35B0-461B-A81C-56FD7833562C}" presName="rootText" presStyleLbl="node3" presStyleIdx="21" presStyleCnt="22" custScaleX="257908" custLinFactNeighborX="-4980">
        <dgm:presLayoutVars>
          <dgm:chPref val="3"/>
        </dgm:presLayoutVars>
      </dgm:prSet>
      <dgm:spPr/>
    </dgm:pt>
    <dgm:pt modelId="{9BA4EE31-5119-4154-87D4-1F6EBBAAD467}" type="pres">
      <dgm:prSet presAssocID="{E2411050-35B0-461B-A81C-56FD7833562C}" presName="rootConnector" presStyleLbl="node3" presStyleIdx="21" presStyleCnt="22"/>
      <dgm:spPr/>
    </dgm:pt>
    <dgm:pt modelId="{CDB9D03E-3361-4471-866E-9FE9C8CC62F6}" type="pres">
      <dgm:prSet presAssocID="{E2411050-35B0-461B-A81C-56FD7833562C}" presName="hierChild4" presStyleCnt="0"/>
      <dgm:spPr/>
    </dgm:pt>
    <dgm:pt modelId="{7A5A4516-5807-496C-BDF2-988C3A0F4663}" type="pres">
      <dgm:prSet presAssocID="{E2411050-35B0-461B-A81C-56FD7833562C}" presName="hierChild5" presStyleCnt="0"/>
      <dgm:spPr/>
    </dgm:pt>
    <dgm:pt modelId="{2A37E0AE-FF1C-41AF-9F12-C55FB359CED2}" type="pres">
      <dgm:prSet presAssocID="{EADDD57C-1C0E-4BEB-919D-891351D33EA8}" presName="hierChild5" presStyleCnt="0"/>
      <dgm:spPr/>
    </dgm:pt>
    <dgm:pt modelId="{81D3EDEF-C092-40F6-BC78-46B8D6C3B6F3}" type="pres">
      <dgm:prSet presAssocID="{ED60E7A3-7519-4103-8FE1-0A3EF984F660}" presName="hierChild3" presStyleCnt="0"/>
      <dgm:spPr/>
    </dgm:pt>
  </dgm:ptLst>
  <dgm:cxnLst>
    <dgm:cxn modelId="{E095C900-AA1F-413D-B82C-643FC6BD8AF7}" type="presOf" srcId="{ED60E7A3-7519-4103-8FE1-0A3EF984F660}" destId="{467A0A20-11A3-481D-A25C-D3F158A377C3}" srcOrd="1" destOrd="0" presId="urn:microsoft.com/office/officeart/2005/8/layout/orgChart1"/>
    <dgm:cxn modelId="{8B658C02-2309-4D2A-B0DB-248397CE2369}" srcId="{BC0B9C80-8225-4452-B6D9-171BD9AB1058}" destId="{D78BD337-799A-49EB-9619-BB6B7DA67032}" srcOrd="0" destOrd="0" parTransId="{5E04D3CF-815D-4D7E-A8E2-FD82256D5F7A}" sibTransId="{358A4E6F-C900-4175-8A44-25A1981D6A6E}"/>
    <dgm:cxn modelId="{15C56004-2327-4AC7-ACB8-CEB450DD97DC}" type="presOf" srcId="{6713D1CF-D383-47C8-88B2-0E66C601C83D}" destId="{C73658C5-CC85-4906-B2A9-83E038CFB1AD}" srcOrd="0" destOrd="0" presId="urn:microsoft.com/office/officeart/2005/8/layout/orgChart1"/>
    <dgm:cxn modelId="{1B120105-4222-4648-AFE8-E9BF35E97EE0}" type="presOf" srcId="{8EA6173C-4872-44F0-9BBB-138A091D2962}" destId="{3E3FE81D-FC5A-4A96-A84A-EB89DEA93D6D}" srcOrd="0" destOrd="0" presId="urn:microsoft.com/office/officeart/2005/8/layout/orgChart1"/>
    <dgm:cxn modelId="{186BE70A-F2E9-4BE6-9B71-4D1CFEFF4977}" type="presOf" srcId="{23F67617-7EF9-408A-9B89-4A54289719A0}" destId="{84C82F91-77E3-492F-AAD6-019BD4A171A7}" srcOrd="0" destOrd="0" presId="urn:microsoft.com/office/officeart/2005/8/layout/orgChart1"/>
    <dgm:cxn modelId="{2D32410C-5339-4221-A675-081B0B21E45B}" srcId="{ECB0B8C0-1467-4E1D-8FB0-05A8A8E97CEB}" destId="{78E03291-400A-435B-A9C8-33149084067A}" srcOrd="5" destOrd="0" parTransId="{0E7F4490-7AB9-4A03-8F35-7B11894D5649}" sibTransId="{3F13D86D-D69D-4F56-97F0-A94DD15FFB2D}"/>
    <dgm:cxn modelId="{BD5B810D-53AB-46CE-B4D4-EDC04BEB515C}" srcId="{ECB0B8C0-1467-4E1D-8FB0-05A8A8E97CEB}" destId="{4C7BB8BD-4396-4BC8-9B75-D670B43A4133}" srcOrd="3" destOrd="0" parTransId="{A9F7907D-228E-4093-9244-491D58A1B7AB}" sibTransId="{7494E4D2-E5D8-49CD-9004-5087D435DD32}"/>
    <dgm:cxn modelId="{FD42D40D-C6A7-4E4D-A1A8-7B94B558D370}" type="presOf" srcId="{165DC78C-CDD8-4E58-B91E-5869AF088036}" destId="{2CBC6FA7-D5A3-4AE9-BCB7-668694F7DF16}" srcOrd="1" destOrd="0" presId="urn:microsoft.com/office/officeart/2005/8/layout/orgChart1"/>
    <dgm:cxn modelId="{84FEB60E-4716-4AA5-AE45-4DF0CE348347}" type="presOf" srcId="{33D553F6-31AC-48ED-A98E-3E7D6C0D9279}" destId="{3147E1EB-B306-48B0-8029-B82C1514E5F2}" srcOrd="0" destOrd="0" presId="urn:microsoft.com/office/officeart/2005/8/layout/orgChart1"/>
    <dgm:cxn modelId="{5BE2B80E-7645-4791-BC1E-B6358EFA9582}" type="presOf" srcId="{C80B8DEF-124A-4177-85B6-DBD41ED68520}" destId="{A1970F01-33D5-4C69-B486-31DF3228E409}" srcOrd="0" destOrd="0" presId="urn:microsoft.com/office/officeart/2005/8/layout/orgChart1"/>
    <dgm:cxn modelId="{5902D30E-6340-4DB0-9F7A-386CCD799302}" type="presOf" srcId="{A45D9A4B-0137-4D60-A25E-60EBDCEEEF60}" destId="{5677549F-771F-4329-A9BE-D12ABCCB0475}" srcOrd="0" destOrd="0" presId="urn:microsoft.com/office/officeart/2005/8/layout/orgChart1"/>
    <dgm:cxn modelId="{91AEE610-A90B-40FC-9167-1EE7E7581C4D}" type="presOf" srcId="{A90F92E4-F236-4431-803D-E0526DB251D2}" destId="{5770E8BE-E117-4791-86F3-770C74A4A249}" srcOrd="1" destOrd="0" presId="urn:microsoft.com/office/officeart/2005/8/layout/orgChart1"/>
    <dgm:cxn modelId="{E1E5EA10-32D0-4EAC-9E30-56CE71C4B140}" type="presOf" srcId="{AC22A148-3708-417B-AB4F-825D18286918}" destId="{E09CB90F-F9A7-468E-9C30-45D52C34A929}" srcOrd="1" destOrd="0" presId="urn:microsoft.com/office/officeart/2005/8/layout/orgChart1"/>
    <dgm:cxn modelId="{79532918-62E3-4202-A93A-2A26A3AEECE8}" srcId="{EADDD57C-1C0E-4BEB-919D-891351D33EA8}" destId="{185CFABE-B427-4FBC-85A4-5A83AB8FC4E5}" srcOrd="1" destOrd="0" parTransId="{9B440088-81A7-4FBA-90EC-838C7CD38B98}" sibTransId="{D7EE9E8F-75EC-4E66-B575-3FCB11DE76F8}"/>
    <dgm:cxn modelId="{2BE8841E-378A-460C-9ADE-A30BBF5FB020}" type="presOf" srcId="{650B0F8B-EBEF-4287-A9C2-BD0F83AAA959}" destId="{1CB02E41-11C0-4855-8680-73A0390CDEBD}" srcOrd="0" destOrd="0" presId="urn:microsoft.com/office/officeart/2005/8/layout/orgChart1"/>
    <dgm:cxn modelId="{19C2D21E-E91E-4E5C-8B6F-AC00C0D003CB}" srcId="{A8D54391-E6AE-4636-AF56-3079924EF290}" destId="{165DC78C-CDD8-4E58-B91E-5869AF088036}" srcOrd="1" destOrd="0" parTransId="{6713D1CF-D383-47C8-88B2-0E66C601C83D}" sibTransId="{B9CF3A7E-EA63-4FD6-9913-CF2DF49288D7}"/>
    <dgm:cxn modelId="{20B69D1F-1BA2-4FA4-9CF7-B0EB16107653}" type="presOf" srcId="{DC756F4C-A5DF-4940-A1B5-B64DA3C25278}" destId="{A7FB07EB-565B-4768-A16C-172CD2F971D0}" srcOrd="1" destOrd="0" presId="urn:microsoft.com/office/officeart/2005/8/layout/orgChart1"/>
    <dgm:cxn modelId="{828BE425-EB60-41FB-8633-BFD0FB2925D6}" type="presOf" srcId="{05A86202-6934-4CF3-A380-8BF9F6F9FF75}" destId="{E3B8C222-F3C3-4FAB-AD16-3DE05D23ADB8}" srcOrd="0" destOrd="0" presId="urn:microsoft.com/office/officeart/2005/8/layout/orgChart1"/>
    <dgm:cxn modelId="{6C8D1B29-F78E-41A2-B32A-9C3D0831BDD1}" type="presOf" srcId="{E2411050-35B0-461B-A81C-56FD7833562C}" destId="{8A4FD349-DF2E-4FAE-BBDA-A3330F13968E}" srcOrd="0" destOrd="0" presId="urn:microsoft.com/office/officeart/2005/8/layout/orgChart1"/>
    <dgm:cxn modelId="{6E2D9D2E-41A8-4A00-94C5-53E32DBB86F2}" srcId="{ECB0B8C0-1467-4E1D-8FB0-05A8A8E97CEB}" destId="{4835459F-9F87-4B5A-AD5C-2FDCC095E986}" srcOrd="6" destOrd="0" parTransId="{EF02B87F-2C83-4DED-B8AC-D7EF8646CC1B}" sibTransId="{C4714B2C-FCFE-4D53-A333-BEAF0E451F8E}"/>
    <dgm:cxn modelId="{A2B3DB30-2ACF-4304-B29C-166F55E7B638}" srcId="{EADDD57C-1C0E-4BEB-919D-891351D33EA8}" destId="{E2411050-35B0-461B-A81C-56FD7833562C}" srcOrd="2" destOrd="0" parTransId="{6CBF8F71-E387-4E3F-AED8-B0692EAEACB6}" sibTransId="{B4EC16BC-86A2-4014-A35E-367677956AB1}"/>
    <dgm:cxn modelId="{869E1434-B28D-4278-A666-76697612039E}" type="presOf" srcId="{AC22A148-3708-417B-AB4F-825D18286918}" destId="{F96BD3BD-B866-4C15-9041-13406DCC0FC7}" srcOrd="0" destOrd="0" presId="urn:microsoft.com/office/officeart/2005/8/layout/orgChart1"/>
    <dgm:cxn modelId="{69E0EE39-448E-4DDC-839A-15D58B554301}" type="presOf" srcId="{9CD32973-81D5-4AE5-91D1-B09FFAFD2CB8}" destId="{A1EA013A-0E0D-48CF-BB5D-027DF3C07E57}" srcOrd="0" destOrd="0" presId="urn:microsoft.com/office/officeart/2005/8/layout/orgChart1"/>
    <dgm:cxn modelId="{BAFD7C3A-3FAD-4AEC-B206-72F5B2DE1315}" type="presOf" srcId="{2FE0C1F7-5FE3-4808-8CFC-261BEFEC1872}" destId="{00964E9E-0CEB-492E-BD68-78C4B08564D3}" srcOrd="0" destOrd="0" presId="urn:microsoft.com/office/officeart/2005/8/layout/orgChart1"/>
    <dgm:cxn modelId="{448E913A-B5D0-48A4-ABBF-EF035BECD15E}" type="presOf" srcId="{A8D54391-E6AE-4636-AF56-3079924EF290}" destId="{62C0AB01-E681-40B2-90D6-C87CA34ED1CC}" srcOrd="1" destOrd="0" presId="urn:microsoft.com/office/officeart/2005/8/layout/orgChart1"/>
    <dgm:cxn modelId="{6F1D763C-D242-43B3-B29F-B3709484EC03}" type="presOf" srcId="{789D0192-D8E5-4A10-A032-47F0254E1392}" destId="{C0E05C53-3A05-42BC-947A-33B1519C663C}" srcOrd="1" destOrd="0" presId="urn:microsoft.com/office/officeart/2005/8/layout/orgChart1"/>
    <dgm:cxn modelId="{313EA53C-F8C8-4CA5-9B63-CC5C3B9E3714}" type="presOf" srcId="{33D553F6-31AC-48ED-A98E-3E7D6C0D9279}" destId="{B09A58F0-188F-417A-A098-1A82928C21FC}" srcOrd="1" destOrd="0" presId="urn:microsoft.com/office/officeart/2005/8/layout/orgChart1"/>
    <dgm:cxn modelId="{1A942040-CDCA-453B-BF19-75255720E789}" type="presOf" srcId="{BC0B9C80-8225-4452-B6D9-171BD9AB1058}" destId="{13A8E48F-78D7-4467-9F31-34BDAB55E66B}" srcOrd="1" destOrd="0" presId="urn:microsoft.com/office/officeart/2005/8/layout/orgChart1"/>
    <dgm:cxn modelId="{3485685E-36D1-4C9C-8F2B-0CCBBD47F4DF}" type="presOf" srcId="{80A6FBFE-5DA3-445B-BBA8-855DC0CD3912}" destId="{BB97C6F7-6BFC-4964-825F-9AE5EA4EBF40}" srcOrd="0" destOrd="0" presId="urn:microsoft.com/office/officeart/2005/8/layout/orgChart1"/>
    <dgm:cxn modelId="{27358E42-834C-402B-AC24-F9769CF3C7CF}" type="presOf" srcId="{908282C5-4311-4783-A870-77594464276F}" destId="{33151F43-9A01-404A-A951-0F1E01D4218A}" srcOrd="0" destOrd="0" presId="urn:microsoft.com/office/officeart/2005/8/layout/orgChart1"/>
    <dgm:cxn modelId="{0BF09343-EA18-443E-A0A8-D1E25710EDAC}" srcId="{BC0B9C80-8225-4452-B6D9-171BD9AB1058}" destId="{0E6BF350-DEE9-45E9-8AAE-A86C8DF5C468}" srcOrd="4" destOrd="0" parTransId="{2FE0C1F7-5FE3-4808-8CFC-261BEFEC1872}" sibTransId="{6DCE0FC5-9E5D-4153-877E-FEF7946E5270}"/>
    <dgm:cxn modelId="{B1B09F63-A5F7-4F72-84FD-CFC7CFDC356C}" type="presOf" srcId="{78E03291-400A-435B-A9C8-33149084067A}" destId="{00B8ED56-80E6-4BB3-82C8-8964962971C0}" srcOrd="1" destOrd="0" presId="urn:microsoft.com/office/officeart/2005/8/layout/orgChart1"/>
    <dgm:cxn modelId="{83EE6845-B553-4081-BD43-ABE9AF5F2CE1}" type="presOf" srcId="{165DC78C-CDD8-4E58-B91E-5869AF088036}" destId="{72A50449-4591-4BAC-9DD6-4F8D1A550A19}" srcOrd="0" destOrd="0" presId="urn:microsoft.com/office/officeart/2005/8/layout/orgChart1"/>
    <dgm:cxn modelId="{4585B145-C8FB-4817-B89F-457C49EE99B1}" type="presOf" srcId="{EF02B87F-2C83-4DED-B8AC-D7EF8646CC1B}" destId="{72128C77-0D04-4AEA-BAC6-006318406988}" srcOrd="0" destOrd="0" presId="urn:microsoft.com/office/officeart/2005/8/layout/orgChart1"/>
    <dgm:cxn modelId="{3714A048-3746-49DB-802A-047239259FEF}" type="presOf" srcId="{0E6BF350-DEE9-45E9-8AAE-A86C8DF5C468}" destId="{D5E6EEC5-F61D-42CF-A920-21C141640E42}" srcOrd="0" destOrd="0" presId="urn:microsoft.com/office/officeart/2005/8/layout/orgChart1"/>
    <dgm:cxn modelId="{22EFCD6B-9E65-4F7D-9774-4E1A12C895A4}" srcId="{ECB0B8C0-1467-4E1D-8FB0-05A8A8E97CEB}" destId="{AC22A148-3708-417B-AB4F-825D18286918}" srcOrd="1" destOrd="0" parTransId="{627F9F4C-ACCB-4A0B-8112-96C52C34F012}" sibTransId="{E0D4C28A-0584-4825-9488-1D8C144CD0D2}"/>
    <dgm:cxn modelId="{6BF7036C-388B-46A8-953F-F20E878F3705}" type="presOf" srcId="{4835459F-9F87-4B5A-AD5C-2FDCC095E986}" destId="{54718991-BF8E-43AF-869A-818077FABA4B}" srcOrd="0" destOrd="0" presId="urn:microsoft.com/office/officeart/2005/8/layout/orgChart1"/>
    <dgm:cxn modelId="{6F51D96C-A082-4A7B-B659-F584650B676F}" type="presOf" srcId="{4835459F-9F87-4B5A-AD5C-2FDCC095E986}" destId="{88E7CF86-5286-4E11-A9DE-2DBED5098EDB}" srcOrd="1" destOrd="0" presId="urn:microsoft.com/office/officeart/2005/8/layout/orgChart1"/>
    <dgm:cxn modelId="{3DEFDC4C-5B9F-43F7-B22C-33FB03163BCB}" type="presOf" srcId="{4C7BB8BD-4396-4BC8-9B75-D670B43A4133}" destId="{E61F9235-E1D4-4F8E-BA18-23963E26AF0F}" srcOrd="0" destOrd="0" presId="urn:microsoft.com/office/officeart/2005/8/layout/orgChart1"/>
    <dgm:cxn modelId="{5A36696D-B9EE-48A7-B9C1-C9E2B9813742}" type="presOf" srcId="{FE553777-358A-44ED-969B-198C2563552F}" destId="{C458BBBE-D027-45B7-A027-5C119E3ABA64}" srcOrd="0" destOrd="0" presId="urn:microsoft.com/office/officeart/2005/8/layout/orgChart1"/>
    <dgm:cxn modelId="{3ED28C6D-65AE-42F5-89EB-59B09D75A110}" type="presOf" srcId="{19F7A7DD-205B-4B89-B8E8-9077348713F2}" destId="{E66E6052-D733-472F-BC03-9057698B7664}" srcOrd="0" destOrd="0" presId="urn:microsoft.com/office/officeart/2005/8/layout/orgChart1"/>
    <dgm:cxn modelId="{824D5A6E-7C33-46D2-A178-045453B5609C}" srcId="{A8D54391-E6AE-4636-AF56-3079924EF290}" destId="{A90F92E4-F236-4431-803D-E0526DB251D2}" srcOrd="2" destOrd="0" parTransId="{19F7A7DD-205B-4B89-B8E8-9077348713F2}" sibTransId="{9A77B34C-5C8F-4CDF-9E2A-FDEB0FB5E6AA}"/>
    <dgm:cxn modelId="{1403D76E-81F0-44A3-AAC1-650CC324B5CB}" srcId="{ED60E7A3-7519-4103-8FE1-0A3EF984F660}" destId="{ECB0B8C0-1467-4E1D-8FB0-05A8A8E97CEB}" srcOrd="2" destOrd="0" parTransId="{23F67617-7EF9-408A-9B89-4A54289719A0}" sibTransId="{31004F63-49EF-4DBC-89C8-5B6AB2D35744}"/>
    <dgm:cxn modelId="{91EEF64E-B685-41C4-A8DA-16377BAD580A}" type="presOf" srcId="{7D095086-C266-44F7-8038-68E4D1C5AD47}" destId="{6488C022-C3BE-4F42-B65E-C4C077D322C0}" srcOrd="0" destOrd="0" presId="urn:microsoft.com/office/officeart/2005/8/layout/orgChart1"/>
    <dgm:cxn modelId="{AD03BE4F-5F42-43EB-9446-C1FC5B87F483}" type="presOf" srcId="{2288B48B-0C41-4F61-B8D3-8BAA3B2F68E5}" destId="{ABCA50BF-A969-4106-B9A8-09A239BC1B33}" srcOrd="0" destOrd="0" presId="urn:microsoft.com/office/officeart/2005/8/layout/orgChart1"/>
    <dgm:cxn modelId="{E6784571-8682-49D7-99E6-916168C8AC4B}" srcId="{ED60E7A3-7519-4103-8FE1-0A3EF984F660}" destId="{BC0B9C80-8225-4452-B6D9-171BD9AB1058}" srcOrd="1" destOrd="0" parTransId="{908282C5-4311-4783-A870-77594464276F}" sibTransId="{B9D4C829-FBCA-4ACB-B03F-4A3C9DD80504}"/>
    <dgm:cxn modelId="{E19A8571-91B7-4417-AB82-36B75E8CA877}" type="presOf" srcId="{7D095086-C266-44F7-8038-68E4D1C5AD47}" destId="{092F27A2-B5EB-4BEA-B58D-4893CF80E270}" srcOrd="1" destOrd="0" presId="urn:microsoft.com/office/officeart/2005/8/layout/orgChart1"/>
    <dgm:cxn modelId="{5D8CFB72-8C7E-4F9C-A907-21A53EE3FAFA}" type="presOf" srcId="{5E04D3CF-815D-4D7E-A8E2-FD82256D5F7A}" destId="{8533E07E-432B-4CB6-A416-B9B9A8166046}" srcOrd="0" destOrd="0" presId="urn:microsoft.com/office/officeart/2005/8/layout/orgChart1"/>
    <dgm:cxn modelId="{DF267473-025F-4A72-8545-4403B4B20C2C}" type="presOf" srcId="{ED60E7A3-7519-4103-8FE1-0A3EF984F660}" destId="{B564F1CE-3896-42CD-A54D-6FC5546E5C3B}" srcOrd="0" destOrd="0" presId="urn:microsoft.com/office/officeart/2005/8/layout/orgChart1"/>
    <dgm:cxn modelId="{8C707774-05A1-42BE-92D1-DA6FBB2C8AE2}" type="presOf" srcId="{4C8D2227-ABDC-496F-97F1-E54CE576AA00}" destId="{C58DB4AD-5965-4130-AA7B-40D9A5406A20}" srcOrd="0" destOrd="0" presId="urn:microsoft.com/office/officeart/2005/8/layout/orgChart1"/>
    <dgm:cxn modelId="{D394B554-1339-429C-B4D2-04874527764E}" type="presOf" srcId="{C80B8DEF-124A-4177-85B6-DBD41ED68520}" destId="{BB9B3A31-C433-4AAA-AD1D-39D112186FFD}" srcOrd="1" destOrd="0" presId="urn:microsoft.com/office/officeart/2005/8/layout/orgChart1"/>
    <dgm:cxn modelId="{C395D656-F1C0-40A0-9229-32E37F63938D}" type="presOf" srcId="{D78BD337-799A-49EB-9619-BB6B7DA67032}" destId="{D499865F-A216-4B27-966F-E6F3D13E04DB}" srcOrd="0" destOrd="0" presId="urn:microsoft.com/office/officeart/2005/8/layout/orgChart1"/>
    <dgm:cxn modelId="{70F07E77-973F-454D-A694-DC96553BDBFA}" type="presOf" srcId="{D8E8B863-45C9-4A33-8A93-15930F62748E}" destId="{62506854-55F8-418F-9A59-627E64AE89F0}" srcOrd="0" destOrd="0" presId="urn:microsoft.com/office/officeart/2005/8/layout/orgChart1"/>
    <dgm:cxn modelId="{1E9E297B-552A-408C-A6DE-5EC445951ABC}" type="presOf" srcId="{05A86202-6934-4CF3-A380-8BF9F6F9FF75}" destId="{3992FEF8-4374-433C-97E3-FD943C209098}" srcOrd="1" destOrd="0" presId="urn:microsoft.com/office/officeart/2005/8/layout/orgChart1"/>
    <dgm:cxn modelId="{BC3E337D-794A-41E4-AF72-F5BD4D1BE999}" type="presOf" srcId="{46FD1ADD-FCFE-4197-863F-1E8BDA9994C0}" destId="{179A0303-E560-4A1C-AB4A-BB1397FD3B01}" srcOrd="1" destOrd="0" presId="urn:microsoft.com/office/officeart/2005/8/layout/orgChart1"/>
    <dgm:cxn modelId="{C08E9E7E-BE86-4739-8FC7-1815FE8495C4}" type="presOf" srcId="{FE553777-358A-44ED-969B-198C2563552F}" destId="{1E4DB4ED-1700-4E76-9945-6A45D775059A}" srcOrd="1" destOrd="0" presId="urn:microsoft.com/office/officeart/2005/8/layout/orgChart1"/>
    <dgm:cxn modelId="{EAE62B80-FF83-4177-90B9-376377C0F329}" type="presOf" srcId="{627F9F4C-ACCB-4A0B-8112-96C52C34F012}" destId="{BA924604-0CCE-4713-A97C-E5182E115EFE}" srcOrd="0" destOrd="0" presId="urn:microsoft.com/office/officeart/2005/8/layout/orgChart1"/>
    <dgm:cxn modelId="{B5B3A084-B665-48B9-8D44-DB9C50F8D610}" srcId="{BC0B9C80-8225-4452-B6D9-171BD9AB1058}" destId="{D8E8B863-45C9-4A33-8A93-15930F62748E}" srcOrd="3" destOrd="0" parTransId="{7CAE355A-A82A-4034-B9EB-44EAA4720BE6}" sibTransId="{8975E8B8-B7A4-4208-A5DE-5BCF5051AE5E}"/>
    <dgm:cxn modelId="{91F70086-DEA1-4FAA-A2C4-3B89BE7263C0}" type="presOf" srcId="{6CBF8F71-E387-4E3F-AED8-B0692EAEACB6}" destId="{1DE1A22A-BF42-4B42-8243-27BD60F14225}" srcOrd="0" destOrd="0" presId="urn:microsoft.com/office/officeart/2005/8/layout/orgChart1"/>
    <dgm:cxn modelId="{50310587-1A01-46C5-817E-54731E7B4B94}" type="presOf" srcId="{0E7F4490-7AB9-4A03-8F35-7B11894D5649}" destId="{70889D83-EBED-482A-9EC9-B3E0331F5A64}" srcOrd="0" destOrd="0" presId="urn:microsoft.com/office/officeart/2005/8/layout/orgChart1"/>
    <dgm:cxn modelId="{7FEBED88-7369-4499-BA8C-F8392035E2AA}" srcId="{BC0B9C80-8225-4452-B6D9-171BD9AB1058}" destId="{C80B8DEF-124A-4177-85B6-DBD41ED68520}" srcOrd="5" destOrd="0" parTransId="{8EA6173C-4872-44F0-9BBB-138A091D2962}" sibTransId="{20E175F8-6077-4109-82D1-3028789A3D04}"/>
    <dgm:cxn modelId="{9A87C68A-F670-432D-8A30-CA8EC0923BB1}" srcId="{ECB0B8C0-1467-4E1D-8FB0-05A8A8E97CEB}" destId="{80A6FBFE-5DA3-445B-BBA8-855DC0CD3912}" srcOrd="2" destOrd="0" parTransId="{9CD32973-81D5-4AE5-91D1-B09FFAFD2CB8}" sibTransId="{A89D61EA-F670-44C4-AE53-8629DAF7DB9E}"/>
    <dgm:cxn modelId="{D066BE91-62E0-431B-880B-7D25847C9CB7}" type="presOf" srcId="{00EC0865-48FA-4BEC-B7EF-E742B7F8CE4B}" destId="{41E4358A-DFF2-47BC-A999-A66D7568DF66}" srcOrd="1" destOrd="0" presId="urn:microsoft.com/office/officeart/2005/8/layout/orgChart1"/>
    <dgm:cxn modelId="{BC00CD94-0EF4-4EB5-9DA2-F8B347068067}" type="presOf" srcId="{BF16FD28-F0C5-4902-BB2F-B58D92BDD550}" destId="{19994EA5-4255-4F42-9790-82767D32EFB9}" srcOrd="0" destOrd="0" presId="urn:microsoft.com/office/officeart/2005/8/layout/orgChart1"/>
    <dgm:cxn modelId="{C2B6D895-B850-4DD7-9199-CFB06EF23C1B}" type="presOf" srcId="{A8D54391-E6AE-4636-AF56-3079924EF290}" destId="{84E484DF-880D-44D0-838F-76C25C972DB5}" srcOrd="0" destOrd="0" presId="urn:microsoft.com/office/officeart/2005/8/layout/orgChart1"/>
    <dgm:cxn modelId="{C7E79799-2AA3-49AA-B4E9-0FDB79C1BDAC}" type="presOf" srcId="{A90F92E4-F236-4431-803D-E0526DB251D2}" destId="{A83647F4-986A-4CB6-B003-9CC18914F517}" srcOrd="0" destOrd="0" presId="urn:microsoft.com/office/officeart/2005/8/layout/orgChart1"/>
    <dgm:cxn modelId="{DB08C69A-D63B-48F7-AD1D-C2C41FE6E12F}" type="presOf" srcId="{4CA630A8-E4DB-4CB1-97A5-6F5E2B0BBE70}" destId="{53676218-7F69-4D17-B19A-A5C92DA65E31}" srcOrd="0" destOrd="0" presId="urn:microsoft.com/office/officeart/2005/8/layout/orgChart1"/>
    <dgm:cxn modelId="{499A819E-8DFB-4578-BEEC-F251A0887C3D}" type="presOf" srcId="{D8E8B863-45C9-4A33-8A93-15930F62748E}" destId="{B9EE5EF0-6071-4B98-A16B-B24750C3FD1B}" srcOrd="1" destOrd="0" presId="urn:microsoft.com/office/officeart/2005/8/layout/orgChart1"/>
    <dgm:cxn modelId="{F2287AA3-0D2B-49B7-83CA-0D297983F98B}" type="presOf" srcId="{45D421A3-FA0C-4ACA-829E-30AD5D5A70B7}" destId="{9BCC013E-D644-40C3-904E-45F6EE4B7211}" srcOrd="0" destOrd="0" presId="urn:microsoft.com/office/officeart/2005/8/layout/orgChart1"/>
    <dgm:cxn modelId="{41F45CA5-CEEF-414C-ABDD-E0EFAAF4B4BD}" type="presOf" srcId="{BD5B9295-62F6-482D-B4CA-6CB4AED82D63}" destId="{6101B85A-D275-418D-907A-78039B724B00}" srcOrd="0" destOrd="0" presId="urn:microsoft.com/office/officeart/2005/8/layout/orgChart1"/>
    <dgm:cxn modelId="{432727AB-1A8E-481E-A171-D8085B4ED94F}" type="presOf" srcId="{067732AC-1B07-4179-8B3A-0687EAAACE8D}" destId="{4B06D202-5D7E-472D-B9B3-73692A7974D7}" srcOrd="0" destOrd="0" presId="urn:microsoft.com/office/officeart/2005/8/layout/orgChart1"/>
    <dgm:cxn modelId="{32903EAB-16C2-4C5B-86C0-6DD601497757}" type="presOf" srcId="{6F096FC5-57F4-417D-9DD8-643B7423AEFA}" destId="{1072F5CC-551C-4CA8-AF3D-6CB7BA2D3EF9}" srcOrd="0" destOrd="0" presId="urn:microsoft.com/office/officeart/2005/8/layout/orgChart1"/>
    <dgm:cxn modelId="{FFE919B1-FAF9-4F27-826C-97F536A633AD}" type="presOf" srcId="{D78BD337-799A-49EB-9619-BB6B7DA67032}" destId="{13913CFB-32D0-48C3-A280-3818CF208C7C}" srcOrd="1" destOrd="0" presId="urn:microsoft.com/office/officeart/2005/8/layout/orgChart1"/>
    <dgm:cxn modelId="{3A20EEB2-4DC5-4B94-A87C-D297EE3B4057}" srcId="{ED60E7A3-7519-4103-8FE1-0A3EF984F660}" destId="{EADDD57C-1C0E-4BEB-919D-891351D33EA8}" srcOrd="3" destOrd="0" parTransId="{276D52CE-CC96-4E1F-A536-A5C7CE91ED9A}" sibTransId="{2162BE1A-B65B-4C40-B810-BCF650241446}"/>
    <dgm:cxn modelId="{5A55FCB2-8A8C-46A3-BE80-B2593A1FED59}" type="presOf" srcId="{6F096FC5-57F4-417D-9DD8-643B7423AEFA}" destId="{BE4A4C79-23A7-4A0C-8F48-A962CC30C3C9}" srcOrd="1" destOrd="0" presId="urn:microsoft.com/office/officeart/2005/8/layout/orgChart1"/>
    <dgm:cxn modelId="{932D39B3-55DE-41FD-854E-32852F989506}" srcId="{A8D54391-E6AE-4636-AF56-3079924EF290}" destId="{7D095086-C266-44F7-8038-68E4D1C5AD47}" srcOrd="4" destOrd="0" parTransId="{067732AC-1B07-4179-8B3A-0687EAAACE8D}" sibTransId="{0C3CA271-9A0D-42AF-AFB7-CDA09B5D33ED}"/>
    <dgm:cxn modelId="{E1B720B6-FC3E-4A65-85CD-9A9FA5FBD5F2}" type="presOf" srcId="{46FD1ADD-FCFE-4197-863F-1E8BDA9994C0}" destId="{D7D5251C-771D-4CF1-966F-889D90751CAB}" srcOrd="0" destOrd="0" presId="urn:microsoft.com/office/officeart/2005/8/layout/orgChart1"/>
    <dgm:cxn modelId="{15F64EB6-C7DB-4639-88D6-9CE57A043D8A}" srcId="{AE0C93F1-9DC0-4E78-8088-318262729F88}" destId="{ED60E7A3-7519-4103-8FE1-0A3EF984F660}" srcOrd="0" destOrd="0" parTransId="{D04F2F35-C9B1-46BC-A355-344C375BF07C}" sibTransId="{92598CA0-92DC-462E-85AD-5EB27FC47A94}"/>
    <dgm:cxn modelId="{3DF5C7B7-3FDC-4804-AC6A-16F9C3EC83BA}" type="presOf" srcId="{4C7BB8BD-4396-4BC8-9B75-D670B43A4133}" destId="{BF36E30C-B8BA-4FB3-AE37-AE8A06F0F148}" srcOrd="1" destOrd="0" presId="urn:microsoft.com/office/officeart/2005/8/layout/orgChart1"/>
    <dgm:cxn modelId="{9FA32CBC-AA5E-41F3-B196-F34BA6FD21C3}" type="presOf" srcId="{DC756F4C-A5DF-4940-A1B5-B64DA3C25278}" destId="{22B80EF6-FC2C-4E3F-9AF1-0EF57144A8A6}" srcOrd="0" destOrd="0" presId="urn:microsoft.com/office/officeart/2005/8/layout/orgChart1"/>
    <dgm:cxn modelId="{A547C1BC-04BF-46C4-9A67-8D70DDA3D618}" srcId="{BC0B9C80-8225-4452-B6D9-171BD9AB1058}" destId="{789D0192-D8E5-4A10-A032-47F0254E1392}" srcOrd="1" destOrd="0" parTransId="{4CA630A8-E4DB-4CB1-97A5-6F5E2B0BBE70}" sibTransId="{9B034EBC-5A2E-472F-8125-C4C489602EEF}"/>
    <dgm:cxn modelId="{BD738BBE-863E-4533-A23B-FBA5A09C0444}" type="presOf" srcId="{EADDD57C-1C0E-4BEB-919D-891351D33EA8}" destId="{3D6B610B-2D86-4152-AE03-0CF6A69083DA}" srcOrd="1" destOrd="0" presId="urn:microsoft.com/office/officeart/2005/8/layout/orgChart1"/>
    <dgm:cxn modelId="{96E006C0-88B4-4D78-96C9-119CA74D0DEF}" srcId="{A8D54391-E6AE-4636-AF56-3079924EF290}" destId="{05A86202-6934-4CF3-A380-8BF9F6F9FF75}" srcOrd="3" destOrd="0" parTransId="{2288B48B-0C41-4F61-B8D3-8BAA3B2F68E5}" sibTransId="{2D0431C1-AD36-47D6-900A-204CB466B4D0}"/>
    <dgm:cxn modelId="{F42FCEC3-8DB2-4596-A3A0-6BC3C9D83B12}" srcId="{A8D54391-E6AE-4636-AF56-3079924EF290}" destId="{46FD1ADD-FCFE-4197-863F-1E8BDA9994C0}" srcOrd="0" destOrd="0" parTransId="{BD5B9295-62F6-482D-B4CA-6CB4AED82D63}" sibTransId="{DF121DA1-E624-401D-ACB1-D5CCAFACA4E4}"/>
    <dgm:cxn modelId="{A6C2A7C4-0518-4F80-AD9F-938B4B271E06}" type="presOf" srcId="{B5D6991C-8ADD-4AD9-B591-232B7D1161DA}" destId="{221C064B-A262-443D-B51D-AE46AF9FCC21}" srcOrd="0" destOrd="0" presId="urn:microsoft.com/office/officeart/2005/8/layout/orgChart1"/>
    <dgm:cxn modelId="{EE97D9C7-E64B-4B6E-A1F5-3468B9842503}" srcId="{ECB0B8C0-1467-4E1D-8FB0-05A8A8E97CEB}" destId="{6F096FC5-57F4-417D-9DD8-643B7423AEFA}" srcOrd="4" destOrd="0" parTransId="{B5D6991C-8ADD-4AD9-B591-232B7D1161DA}" sibTransId="{7AA11774-C3A1-401F-A670-47EBAF662E02}"/>
    <dgm:cxn modelId="{D819DAC8-0C8A-4FCE-85CF-A7B2C7E524EB}" type="presOf" srcId="{185CFABE-B427-4FBC-85A4-5A83AB8FC4E5}" destId="{3D66F39D-958A-47AE-928D-E446D54EE45E}" srcOrd="0" destOrd="0" presId="urn:microsoft.com/office/officeart/2005/8/layout/orgChart1"/>
    <dgm:cxn modelId="{D0EE8CCA-37A8-4445-88A5-543C58C74434}" type="presOf" srcId="{78E03291-400A-435B-A9C8-33149084067A}" destId="{F7C1B327-8D5A-4330-A43B-D1AF6EED1E63}" srcOrd="0" destOrd="0" presId="urn:microsoft.com/office/officeart/2005/8/layout/orgChart1"/>
    <dgm:cxn modelId="{BEF24ED0-940B-41F5-9507-353F8339C664}" type="presOf" srcId="{EADDD57C-1C0E-4BEB-919D-891351D33EA8}" destId="{78ECCDCC-E137-4D49-9BC8-E20D274F118D}" srcOrd="0" destOrd="0" presId="urn:microsoft.com/office/officeart/2005/8/layout/orgChart1"/>
    <dgm:cxn modelId="{DD128CD0-B6CA-40E2-BDFA-ED6779DB8B6C}" type="presOf" srcId="{ECB0B8C0-1467-4E1D-8FB0-05A8A8E97CEB}" destId="{C2BCC62C-9F0C-4A77-A9E6-B2BA9E1AEA19}" srcOrd="0" destOrd="0" presId="urn:microsoft.com/office/officeart/2005/8/layout/orgChart1"/>
    <dgm:cxn modelId="{5C2640D1-41A3-4F0D-8BA4-218F12C50A0B}" type="presOf" srcId="{ECB0B8C0-1467-4E1D-8FB0-05A8A8E97CEB}" destId="{2844B815-2086-4021-876D-26AE3F540800}" srcOrd="1" destOrd="0" presId="urn:microsoft.com/office/officeart/2005/8/layout/orgChart1"/>
    <dgm:cxn modelId="{14A595D6-26DE-4748-A90E-2364462ECD87}" srcId="{EADDD57C-1C0E-4BEB-919D-891351D33EA8}" destId="{DC756F4C-A5DF-4940-A1B5-B64DA3C25278}" srcOrd="0" destOrd="0" parTransId="{4C8D2227-ABDC-496F-97F1-E54CE576AA00}" sibTransId="{F9548883-ADC2-463D-A78A-566E7D2F97DF}"/>
    <dgm:cxn modelId="{F6077DD8-0DA9-4A76-B840-CF98D0040557}" srcId="{A8D54391-E6AE-4636-AF56-3079924EF290}" destId="{33D553F6-31AC-48ED-A98E-3E7D6C0D9279}" srcOrd="5" destOrd="0" parTransId="{BF16FD28-F0C5-4902-BB2F-B58D92BDD550}" sibTransId="{BD704E3C-5BC4-4F5F-994E-A5A9987894A9}"/>
    <dgm:cxn modelId="{BDA8D5DC-B0D3-47D7-BD22-96D97F0E5E31}" type="presOf" srcId="{00EC0865-48FA-4BEC-B7EF-E742B7F8CE4B}" destId="{F60A47FB-7AD6-4FEC-ACCD-9F067F215FA9}" srcOrd="0" destOrd="0" presId="urn:microsoft.com/office/officeart/2005/8/layout/orgChart1"/>
    <dgm:cxn modelId="{D97D46DD-1406-4DF9-A401-2272838479D4}" srcId="{BC0B9C80-8225-4452-B6D9-171BD9AB1058}" destId="{FE553777-358A-44ED-969B-198C2563552F}" srcOrd="2" destOrd="0" parTransId="{650B0F8B-EBEF-4287-A9C2-BD0F83AAA959}" sibTransId="{3761128C-C479-434A-BA61-7E2544391A01}"/>
    <dgm:cxn modelId="{84A055DF-C276-4B33-9668-838164C9E5CC}" type="presOf" srcId="{AE0C93F1-9DC0-4E78-8088-318262729F88}" destId="{387D8E90-7700-49A1-A982-743F126C1471}" srcOrd="0" destOrd="0" presId="urn:microsoft.com/office/officeart/2005/8/layout/orgChart1"/>
    <dgm:cxn modelId="{D4BE3FE1-B988-4C15-89EA-C7FE45EB099A}" type="presOf" srcId="{BC0B9C80-8225-4452-B6D9-171BD9AB1058}" destId="{9CB0F12C-05FD-46D8-B0AC-3CDEB6C6B260}" srcOrd="0" destOrd="0" presId="urn:microsoft.com/office/officeart/2005/8/layout/orgChart1"/>
    <dgm:cxn modelId="{EC4840E1-3A5B-4419-9DBA-AF255A4863F4}" type="presOf" srcId="{A9F7907D-228E-4093-9244-491D58A1B7AB}" destId="{11196915-D347-4BEC-822C-106E35FBC859}" srcOrd="0" destOrd="0" presId="urn:microsoft.com/office/officeart/2005/8/layout/orgChart1"/>
    <dgm:cxn modelId="{FD1EA7EC-F834-4A48-9F78-9D335469DCB4}" srcId="{ECB0B8C0-1467-4E1D-8FB0-05A8A8E97CEB}" destId="{00EC0865-48FA-4BEC-B7EF-E742B7F8CE4B}" srcOrd="0" destOrd="0" parTransId="{45D421A3-FA0C-4ACA-829E-30AD5D5A70B7}" sibTransId="{79A85DDE-8BB5-4FE6-B34B-EE2ECF3F1C95}"/>
    <dgm:cxn modelId="{0C3A10ED-5C0E-4714-8C46-3EC2AF77329E}" type="presOf" srcId="{80A6FBFE-5DA3-445B-BBA8-855DC0CD3912}" destId="{AF8CB559-2D4B-4FB8-B59D-35FC1385DAB4}" srcOrd="1" destOrd="0" presId="urn:microsoft.com/office/officeart/2005/8/layout/orgChart1"/>
    <dgm:cxn modelId="{137C0EF1-5E33-4563-8E77-F67FEC7AFF0C}" type="presOf" srcId="{185CFABE-B427-4FBC-85A4-5A83AB8FC4E5}" destId="{6511CB41-06F1-45F9-AF1D-919705FAF834}" srcOrd="1" destOrd="0" presId="urn:microsoft.com/office/officeart/2005/8/layout/orgChart1"/>
    <dgm:cxn modelId="{A50965F2-BA1F-4DF7-B732-91763EFB534E}" type="presOf" srcId="{E2411050-35B0-461B-A81C-56FD7833562C}" destId="{9BA4EE31-5119-4154-87D4-1F6EBBAAD467}" srcOrd="1" destOrd="0" presId="urn:microsoft.com/office/officeart/2005/8/layout/orgChart1"/>
    <dgm:cxn modelId="{64B348F3-BBEC-4AB4-A137-59301BF26F82}" type="presOf" srcId="{276D52CE-CC96-4E1F-A536-A5C7CE91ED9A}" destId="{CA55CD28-7FF1-4F33-8D43-B80CDFB95F03}" srcOrd="0" destOrd="0" presId="urn:microsoft.com/office/officeart/2005/8/layout/orgChart1"/>
    <dgm:cxn modelId="{58316FF6-61CE-43BD-B909-4C9810E29AD8}" srcId="{ED60E7A3-7519-4103-8FE1-0A3EF984F660}" destId="{A8D54391-E6AE-4636-AF56-3079924EF290}" srcOrd="0" destOrd="0" parTransId="{A45D9A4B-0137-4D60-A25E-60EBDCEEEF60}" sibTransId="{F8684064-1E04-4578-B1F5-D9FF1C45D079}"/>
    <dgm:cxn modelId="{5D4444FA-E0F8-4FE5-9D64-9FC2047B502A}" type="presOf" srcId="{789D0192-D8E5-4A10-A032-47F0254E1392}" destId="{4CD703F0-F2B6-4DE1-A327-53FD06131631}" srcOrd="0" destOrd="0" presId="urn:microsoft.com/office/officeart/2005/8/layout/orgChart1"/>
    <dgm:cxn modelId="{4CFCBFFC-8393-4AE6-856B-6584098A0E79}" type="presOf" srcId="{0E6BF350-DEE9-45E9-8AAE-A86C8DF5C468}" destId="{F4508A29-3E72-4D9D-867F-746FB0464AE9}" srcOrd="1" destOrd="0" presId="urn:microsoft.com/office/officeart/2005/8/layout/orgChart1"/>
    <dgm:cxn modelId="{8AE9E7FC-E68D-4E5A-9366-28A13F4BD682}" type="presOf" srcId="{9B440088-81A7-4FBA-90EC-838C7CD38B98}" destId="{EB603C0F-B0C7-4D96-898A-5E72FC224130}" srcOrd="0" destOrd="0" presId="urn:microsoft.com/office/officeart/2005/8/layout/orgChart1"/>
    <dgm:cxn modelId="{360930FD-6237-4D86-86F8-CAA6A7D99EAF}" type="presOf" srcId="{7CAE355A-A82A-4034-B9EB-44EAA4720BE6}" destId="{A9FA2F05-E7A4-464C-BBBC-5B5043FE6EAC}" srcOrd="0" destOrd="0" presId="urn:microsoft.com/office/officeart/2005/8/layout/orgChart1"/>
    <dgm:cxn modelId="{0531A622-B8FC-49B6-97B3-562C5990A640}" type="presParOf" srcId="{387D8E90-7700-49A1-A982-743F126C1471}" destId="{E0619324-60FE-4077-8B98-97BB5D34553B}" srcOrd="0" destOrd="0" presId="urn:microsoft.com/office/officeart/2005/8/layout/orgChart1"/>
    <dgm:cxn modelId="{083F411A-4DC8-4EB6-AA12-6A56D373672C}" type="presParOf" srcId="{E0619324-60FE-4077-8B98-97BB5D34553B}" destId="{90BD9D62-294A-449F-8386-1B76FE337F56}" srcOrd="0" destOrd="0" presId="urn:microsoft.com/office/officeart/2005/8/layout/orgChart1"/>
    <dgm:cxn modelId="{E8864966-14A7-44EB-91C7-F5342C26A682}" type="presParOf" srcId="{90BD9D62-294A-449F-8386-1B76FE337F56}" destId="{B564F1CE-3896-42CD-A54D-6FC5546E5C3B}" srcOrd="0" destOrd="0" presId="urn:microsoft.com/office/officeart/2005/8/layout/orgChart1"/>
    <dgm:cxn modelId="{AA3C6141-C32D-498F-928D-00DB3755C519}" type="presParOf" srcId="{90BD9D62-294A-449F-8386-1B76FE337F56}" destId="{467A0A20-11A3-481D-A25C-D3F158A377C3}" srcOrd="1" destOrd="0" presId="urn:microsoft.com/office/officeart/2005/8/layout/orgChart1"/>
    <dgm:cxn modelId="{3DB4BD12-3123-494B-9CB9-2A7896BF66E1}" type="presParOf" srcId="{E0619324-60FE-4077-8B98-97BB5D34553B}" destId="{85BCFA88-D779-4D3F-BB19-731FC92EA6AC}" srcOrd="1" destOrd="0" presId="urn:microsoft.com/office/officeart/2005/8/layout/orgChart1"/>
    <dgm:cxn modelId="{13E80B5B-1391-4499-9A2A-0B054BD21788}" type="presParOf" srcId="{85BCFA88-D779-4D3F-BB19-731FC92EA6AC}" destId="{5677549F-771F-4329-A9BE-D12ABCCB0475}" srcOrd="0" destOrd="0" presId="urn:microsoft.com/office/officeart/2005/8/layout/orgChart1"/>
    <dgm:cxn modelId="{C51B7FF7-AF51-4407-98EE-A8F37B4DEB76}" type="presParOf" srcId="{85BCFA88-D779-4D3F-BB19-731FC92EA6AC}" destId="{6DD7A217-51F9-4F59-94C1-440AB95738BF}" srcOrd="1" destOrd="0" presId="urn:microsoft.com/office/officeart/2005/8/layout/orgChart1"/>
    <dgm:cxn modelId="{C4DC9B8A-D222-4625-839C-6C7D5489500C}" type="presParOf" srcId="{6DD7A217-51F9-4F59-94C1-440AB95738BF}" destId="{947373FE-4BB2-43B4-9ED3-7829E7475543}" srcOrd="0" destOrd="0" presId="urn:microsoft.com/office/officeart/2005/8/layout/orgChart1"/>
    <dgm:cxn modelId="{CD1C641C-F6CD-41DF-92FE-42EE7790B309}" type="presParOf" srcId="{947373FE-4BB2-43B4-9ED3-7829E7475543}" destId="{84E484DF-880D-44D0-838F-76C25C972DB5}" srcOrd="0" destOrd="0" presId="urn:microsoft.com/office/officeart/2005/8/layout/orgChart1"/>
    <dgm:cxn modelId="{C62591E6-32E2-422D-947B-419DF53382AF}" type="presParOf" srcId="{947373FE-4BB2-43B4-9ED3-7829E7475543}" destId="{62C0AB01-E681-40B2-90D6-C87CA34ED1CC}" srcOrd="1" destOrd="0" presId="urn:microsoft.com/office/officeart/2005/8/layout/orgChart1"/>
    <dgm:cxn modelId="{7F1572FE-AFC4-4A65-AD0A-15836C284823}" type="presParOf" srcId="{6DD7A217-51F9-4F59-94C1-440AB95738BF}" destId="{7FA30440-9FBB-4C3B-86DF-FD1C529EA54F}" srcOrd="1" destOrd="0" presId="urn:microsoft.com/office/officeart/2005/8/layout/orgChart1"/>
    <dgm:cxn modelId="{5061BFD8-DD7A-42CA-AC34-B147D47034A5}" type="presParOf" srcId="{7FA30440-9FBB-4C3B-86DF-FD1C529EA54F}" destId="{6101B85A-D275-418D-907A-78039B724B00}" srcOrd="0" destOrd="0" presId="urn:microsoft.com/office/officeart/2005/8/layout/orgChart1"/>
    <dgm:cxn modelId="{F009A990-87F3-4148-A3B4-653E4FA103AA}" type="presParOf" srcId="{7FA30440-9FBB-4C3B-86DF-FD1C529EA54F}" destId="{9E878CF1-5AA2-4352-B50F-ACF997915BB4}" srcOrd="1" destOrd="0" presId="urn:microsoft.com/office/officeart/2005/8/layout/orgChart1"/>
    <dgm:cxn modelId="{3AC24E1B-01DB-4234-B7FB-87585E8007E1}" type="presParOf" srcId="{9E878CF1-5AA2-4352-B50F-ACF997915BB4}" destId="{8EA4AD05-A012-46A6-A99E-6B35FA4A9476}" srcOrd="0" destOrd="0" presId="urn:microsoft.com/office/officeart/2005/8/layout/orgChart1"/>
    <dgm:cxn modelId="{05E190E6-AB02-40CC-8AC4-F58329FED840}" type="presParOf" srcId="{8EA4AD05-A012-46A6-A99E-6B35FA4A9476}" destId="{D7D5251C-771D-4CF1-966F-889D90751CAB}" srcOrd="0" destOrd="0" presId="urn:microsoft.com/office/officeart/2005/8/layout/orgChart1"/>
    <dgm:cxn modelId="{BEC27DC7-1CB0-4495-BDBE-97C5D90D65AB}" type="presParOf" srcId="{8EA4AD05-A012-46A6-A99E-6B35FA4A9476}" destId="{179A0303-E560-4A1C-AB4A-BB1397FD3B01}" srcOrd="1" destOrd="0" presId="urn:microsoft.com/office/officeart/2005/8/layout/orgChart1"/>
    <dgm:cxn modelId="{C9320BB1-E3EE-49C0-8722-4BD7D06ABB84}" type="presParOf" srcId="{9E878CF1-5AA2-4352-B50F-ACF997915BB4}" destId="{2A8A55A2-4CA2-41BF-8F39-3FA80587D1B8}" srcOrd="1" destOrd="0" presId="urn:microsoft.com/office/officeart/2005/8/layout/orgChart1"/>
    <dgm:cxn modelId="{8A1E2FF7-21ED-4C62-932F-BA513AF416F8}" type="presParOf" srcId="{9E878CF1-5AA2-4352-B50F-ACF997915BB4}" destId="{46D7E99C-D323-4BDB-9B49-E90894FA25F2}" srcOrd="2" destOrd="0" presId="urn:microsoft.com/office/officeart/2005/8/layout/orgChart1"/>
    <dgm:cxn modelId="{7189CE36-7021-4446-9309-D3AF908AC0F7}" type="presParOf" srcId="{7FA30440-9FBB-4C3B-86DF-FD1C529EA54F}" destId="{C73658C5-CC85-4906-B2A9-83E038CFB1AD}" srcOrd="2" destOrd="0" presId="urn:microsoft.com/office/officeart/2005/8/layout/orgChart1"/>
    <dgm:cxn modelId="{304327A9-C90E-4A4A-8DF2-A863DE057E7E}" type="presParOf" srcId="{7FA30440-9FBB-4C3B-86DF-FD1C529EA54F}" destId="{51625686-6623-47B0-AAE3-5FA3F6BC7157}" srcOrd="3" destOrd="0" presId="urn:microsoft.com/office/officeart/2005/8/layout/orgChart1"/>
    <dgm:cxn modelId="{4CDB2D62-61CA-46A3-BAB3-1FCAC8603CF4}" type="presParOf" srcId="{51625686-6623-47B0-AAE3-5FA3F6BC7157}" destId="{8449A178-FA2F-4649-A18D-C536A7232224}" srcOrd="0" destOrd="0" presId="urn:microsoft.com/office/officeart/2005/8/layout/orgChart1"/>
    <dgm:cxn modelId="{7E8B7E5A-D7A7-4F56-9AC2-BA7FCC9D56A9}" type="presParOf" srcId="{8449A178-FA2F-4649-A18D-C536A7232224}" destId="{72A50449-4591-4BAC-9DD6-4F8D1A550A19}" srcOrd="0" destOrd="0" presId="urn:microsoft.com/office/officeart/2005/8/layout/orgChart1"/>
    <dgm:cxn modelId="{2B4BD8BE-A25B-4751-9C83-D3927A482C98}" type="presParOf" srcId="{8449A178-FA2F-4649-A18D-C536A7232224}" destId="{2CBC6FA7-D5A3-4AE9-BCB7-668694F7DF16}" srcOrd="1" destOrd="0" presId="urn:microsoft.com/office/officeart/2005/8/layout/orgChart1"/>
    <dgm:cxn modelId="{DA58FCA0-D068-4908-87D9-35C454F6D77F}" type="presParOf" srcId="{51625686-6623-47B0-AAE3-5FA3F6BC7157}" destId="{E88DDEE5-417C-4CEE-94FE-1A33D48BD0BC}" srcOrd="1" destOrd="0" presId="urn:microsoft.com/office/officeart/2005/8/layout/orgChart1"/>
    <dgm:cxn modelId="{29901EB2-D9AF-4FAE-9E07-F41A9BF43FD0}" type="presParOf" srcId="{51625686-6623-47B0-AAE3-5FA3F6BC7157}" destId="{0E09CAC0-FBC3-4EAE-A64F-67C772AC9368}" srcOrd="2" destOrd="0" presId="urn:microsoft.com/office/officeart/2005/8/layout/orgChart1"/>
    <dgm:cxn modelId="{C741CBC2-8800-4481-94D4-6BED1AAE8C72}" type="presParOf" srcId="{7FA30440-9FBB-4C3B-86DF-FD1C529EA54F}" destId="{E66E6052-D733-472F-BC03-9057698B7664}" srcOrd="4" destOrd="0" presId="urn:microsoft.com/office/officeart/2005/8/layout/orgChart1"/>
    <dgm:cxn modelId="{E5F8364E-0C17-47B6-AE40-F568BD53C684}" type="presParOf" srcId="{7FA30440-9FBB-4C3B-86DF-FD1C529EA54F}" destId="{5CCFACA0-1FFE-480E-B49A-8FD189BFA8F9}" srcOrd="5" destOrd="0" presId="urn:microsoft.com/office/officeart/2005/8/layout/orgChart1"/>
    <dgm:cxn modelId="{7122B074-0325-410C-A6ED-931BCD2A5994}" type="presParOf" srcId="{5CCFACA0-1FFE-480E-B49A-8FD189BFA8F9}" destId="{9D243B66-53D1-4C9E-AC96-98CF8AFBDC17}" srcOrd="0" destOrd="0" presId="urn:microsoft.com/office/officeart/2005/8/layout/orgChart1"/>
    <dgm:cxn modelId="{2E23389F-0482-429C-97BA-56D881D1B5C0}" type="presParOf" srcId="{9D243B66-53D1-4C9E-AC96-98CF8AFBDC17}" destId="{A83647F4-986A-4CB6-B003-9CC18914F517}" srcOrd="0" destOrd="0" presId="urn:microsoft.com/office/officeart/2005/8/layout/orgChart1"/>
    <dgm:cxn modelId="{DEBBDEDD-B14E-4578-8151-7B5E27DA2C54}" type="presParOf" srcId="{9D243B66-53D1-4C9E-AC96-98CF8AFBDC17}" destId="{5770E8BE-E117-4791-86F3-770C74A4A249}" srcOrd="1" destOrd="0" presId="urn:microsoft.com/office/officeart/2005/8/layout/orgChart1"/>
    <dgm:cxn modelId="{5CEE5FFC-13A4-46AE-9E99-3C2CFE74F0A3}" type="presParOf" srcId="{5CCFACA0-1FFE-480E-B49A-8FD189BFA8F9}" destId="{23DCFDF2-4C40-4B60-911E-16900633488A}" srcOrd="1" destOrd="0" presId="urn:microsoft.com/office/officeart/2005/8/layout/orgChart1"/>
    <dgm:cxn modelId="{DFAB10A2-FDF9-4CAD-81AD-5E6B1F065D23}" type="presParOf" srcId="{5CCFACA0-1FFE-480E-B49A-8FD189BFA8F9}" destId="{2F09361A-BAF8-449A-8EA6-C34A310EBAF8}" srcOrd="2" destOrd="0" presId="urn:microsoft.com/office/officeart/2005/8/layout/orgChart1"/>
    <dgm:cxn modelId="{8444D054-A065-4AB5-92AB-B6BBC6D3BF31}" type="presParOf" srcId="{7FA30440-9FBB-4C3B-86DF-FD1C529EA54F}" destId="{ABCA50BF-A969-4106-B9A8-09A239BC1B33}" srcOrd="6" destOrd="0" presId="urn:microsoft.com/office/officeart/2005/8/layout/orgChart1"/>
    <dgm:cxn modelId="{1DC99494-63E8-4EA1-88EB-4EDE7EC3613B}" type="presParOf" srcId="{7FA30440-9FBB-4C3B-86DF-FD1C529EA54F}" destId="{E4051998-1FF3-44D5-B02F-39F8235358FD}" srcOrd="7" destOrd="0" presId="urn:microsoft.com/office/officeart/2005/8/layout/orgChart1"/>
    <dgm:cxn modelId="{7C12C3BF-0C11-4A23-9BD6-FF3FE5D3A94A}" type="presParOf" srcId="{E4051998-1FF3-44D5-B02F-39F8235358FD}" destId="{4F0539F4-0EA3-467E-8560-444C78706E67}" srcOrd="0" destOrd="0" presId="urn:microsoft.com/office/officeart/2005/8/layout/orgChart1"/>
    <dgm:cxn modelId="{7D43A16F-FEFC-46C4-8DEF-558A0E0E12DE}" type="presParOf" srcId="{4F0539F4-0EA3-467E-8560-444C78706E67}" destId="{E3B8C222-F3C3-4FAB-AD16-3DE05D23ADB8}" srcOrd="0" destOrd="0" presId="urn:microsoft.com/office/officeart/2005/8/layout/orgChart1"/>
    <dgm:cxn modelId="{A27550AE-56BE-4095-85C9-75D1D35E12ED}" type="presParOf" srcId="{4F0539F4-0EA3-467E-8560-444C78706E67}" destId="{3992FEF8-4374-433C-97E3-FD943C209098}" srcOrd="1" destOrd="0" presId="urn:microsoft.com/office/officeart/2005/8/layout/orgChart1"/>
    <dgm:cxn modelId="{D5FB79A2-C866-4D88-A0A6-CA152DD549FD}" type="presParOf" srcId="{E4051998-1FF3-44D5-B02F-39F8235358FD}" destId="{19216760-4EBC-4C34-AA2D-FE40FDA6DD4A}" srcOrd="1" destOrd="0" presId="urn:microsoft.com/office/officeart/2005/8/layout/orgChart1"/>
    <dgm:cxn modelId="{2BB80822-1B80-486C-B1E6-A0B80324936C}" type="presParOf" srcId="{E4051998-1FF3-44D5-B02F-39F8235358FD}" destId="{28E8C73C-5BE3-4F76-823E-D5D28B6599E8}" srcOrd="2" destOrd="0" presId="urn:microsoft.com/office/officeart/2005/8/layout/orgChart1"/>
    <dgm:cxn modelId="{488A548D-0F0C-41F1-AC8B-857F212CEDD0}" type="presParOf" srcId="{7FA30440-9FBB-4C3B-86DF-FD1C529EA54F}" destId="{4B06D202-5D7E-472D-B9B3-73692A7974D7}" srcOrd="8" destOrd="0" presId="urn:microsoft.com/office/officeart/2005/8/layout/orgChart1"/>
    <dgm:cxn modelId="{F5BB9F91-5FDE-47F3-BB63-DFE00F19DC75}" type="presParOf" srcId="{7FA30440-9FBB-4C3B-86DF-FD1C529EA54F}" destId="{7BE84E64-7E90-4D67-B7C7-14CB8C45EBA4}" srcOrd="9" destOrd="0" presId="urn:microsoft.com/office/officeart/2005/8/layout/orgChart1"/>
    <dgm:cxn modelId="{D1CC4804-51E6-4493-BB55-B052D8F3121A}" type="presParOf" srcId="{7BE84E64-7E90-4D67-B7C7-14CB8C45EBA4}" destId="{FBA7F51F-89BE-4898-AF81-EE04921364CE}" srcOrd="0" destOrd="0" presId="urn:microsoft.com/office/officeart/2005/8/layout/orgChart1"/>
    <dgm:cxn modelId="{BE0785BE-72F9-495B-AA56-1280FBD781BD}" type="presParOf" srcId="{FBA7F51F-89BE-4898-AF81-EE04921364CE}" destId="{6488C022-C3BE-4F42-B65E-C4C077D322C0}" srcOrd="0" destOrd="0" presId="urn:microsoft.com/office/officeart/2005/8/layout/orgChart1"/>
    <dgm:cxn modelId="{BF1FCD8D-6837-4CB3-BFB7-E431D2B5ED34}" type="presParOf" srcId="{FBA7F51F-89BE-4898-AF81-EE04921364CE}" destId="{092F27A2-B5EB-4BEA-B58D-4893CF80E270}" srcOrd="1" destOrd="0" presId="urn:microsoft.com/office/officeart/2005/8/layout/orgChart1"/>
    <dgm:cxn modelId="{6A8893C1-A920-4EA0-B76D-E01FDE56D5B6}" type="presParOf" srcId="{7BE84E64-7E90-4D67-B7C7-14CB8C45EBA4}" destId="{1443C236-25AF-4442-A8F0-7D7862F923A0}" srcOrd="1" destOrd="0" presId="urn:microsoft.com/office/officeart/2005/8/layout/orgChart1"/>
    <dgm:cxn modelId="{59A4421E-A25F-41AC-A50B-A6AC6BC7A5EE}" type="presParOf" srcId="{7BE84E64-7E90-4D67-B7C7-14CB8C45EBA4}" destId="{9A1E0605-A7CE-4DC4-8791-55D750F1B1BE}" srcOrd="2" destOrd="0" presId="urn:microsoft.com/office/officeart/2005/8/layout/orgChart1"/>
    <dgm:cxn modelId="{BFCE02CA-98F4-4590-B644-1902497F8576}" type="presParOf" srcId="{7FA30440-9FBB-4C3B-86DF-FD1C529EA54F}" destId="{19994EA5-4255-4F42-9790-82767D32EFB9}" srcOrd="10" destOrd="0" presId="urn:microsoft.com/office/officeart/2005/8/layout/orgChart1"/>
    <dgm:cxn modelId="{6C737FC8-00A0-4377-989A-0D39F12FBA2F}" type="presParOf" srcId="{7FA30440-9FBB-4C3B-86DF-FD1C529EA54F}" destId="{15C7228E-37A5-4936-9247-CC34EE172BB3}" srcOrd="11" destOrd="0" presId="urn:microsoft.com/office/officeart/2005/8/layout/orgChart1"/>
    <dgm:cxn modelId="{03F93A88-3FD8-493A-8304-9EC71E8BDB57}" type="presParOf" srcId="{15C7228E-37A5-4936-9247-CC34EE172BB3}" destId="{D8EA1046-901B-4AED-8F26-C344A9ECD2E8}" srcOrd="0" destOrd="0" presId="urn:microsoft.com/office/officeart/2005/8/layout/orgChart1"/>
    <dgm:cxn modelId="{8418C729-EB49-4E67-B63A-D049048798BF}" type="presParOf" srcId="{D8EA1046-901B-4AED-8F26-C344A9ECD2E8}" destId="{3147E1EB-B306-48B0-8029-B82C1514E5F2}" srcOrd="0" destOrd="0" presId="urn:microsoft.com/office/officeart/2005/8/layout/orgChart1"/>
    <dgm:cxn modelId="{BBADB859-EF14-4A98-B179-4DB2B83D84A7}" type="presParOf" srcId="{D8EA1046-901B-4AED-8F26-C344A9ECD2E8}" destId="{B09A58F0-188F-417A-A098-1A82928C21FC}" srcOrd="1" destOrd="0" presId="urn:microsoft.com/office/officeart/2005/8/layout/orgChart1"/>
    <dgm:cxn modelId="{73BF1603-9591-4FA5-AEFC-A251ADFAAA72}" type="presParOf" srcId="{15C7228E-37A5-4936-9247-CC34EE172BB3}" destId="{933488B5-5F44-453B-B96C-F878FD7FCA53}" srcOrd="1" destOrd="0" presId="urn:microsoft.com/office/officeart/2005/8/layout/orgChart1"/>
    <dgm:cxn modelId="{8A8275A4-6393-4F60-9EC1-A6BE5BC87A38}" type="presParOf" srcId="{15C7228E-37A5-4936-9247-CC34EE172BB3}" destId="{C1127AE2-8DA5-481C-A78B-37255577DCC0}" srcOrd="2" destOrd="0" presId="urn:microsoft.com/office/officeart/2005/8/layout/orgChart1"/>
    <dgm:cxn modelId="{C0B63DBF-8F5A-405C-BA3E-166686BB3F02}" type="presParOf" srcId="{6DD7A217-51F9-4F59-94C1-440AB95738BF}" destId="{F39BE835-CF71-401D-8F49-6680F1D1D324}" srcOrd="2" destOrd="0" presId="urn:microsoft.com/office/officeart/2005/8/layout/orgChart1"/>
    <dgm:cxn modelId="{81E15FB7-584B-4B6E-9941-0DBEAB476E56}" type="presParOf" srcId="{85BCFA88-D779-4D3F-BB19-731FC92EA6AC}" destId="{33151F43-9A01-404A-A951-0F1E01D4218A}" srcOrd="2" destOrd="0" presId="urn:microsoft.com/office/officeart/2005/8/layout/orgChart1"/>
    <dgm:cxn modelId="{E675B6D6-9CDA-45E6-9C19-A202B6BBD5BD}" type="presParOf" srcId="{85BCFA88-D779-4D3F-BB19-731FC92EA6AC}" destId="{251BDB9B-C72C-4938-A70C-296E524B8CCE}" srcOrd="3" destOrd="0" presId="urn:microsoft.com/office/officeart/2005/8/layout/orgChart1"/>
    <dgm:cxn modelId="{FAEB3513-1A84-49BE-A9E1-264F8A418408}" type="presParOf" srcId="{251BDB9B-C72C-4938-A70C-296E524B8CCE}" destId="{0B6FEC90-64B2-4D34-A6C1-13C490A5657A}" srcOrd="0" destOrd="0" presId="urn:microsoft.com/office/officeart/2005/8/layout/orgChart1"/>
    <dgm:cxn modelId="{176E539C-6094-4B91-944C-E692045DF0E8}" type="presParOf" srcId="{0B6FEC90-64B2-4D34-A6C1-13C490A5657A}" destId="{9CB0F12C-05FD-46D8-B0AC-3CDEB6C6B260}" srcOrd="0" destOrd="0" presId="urn:microsoft.com/office/officeart/2005/8/layout/orgChart1"/>
    <dgm:cxn modelId="{F5E6C6FE-BF77-4B44-ADB7-61EC3AD5770F}" type="presParOf" srcId="{0B6FEC90-64B2-4D34-A6C1-13C490A5657A}" destId="{13A8E48F-78D7-4467-9F31-34BDAB55E66B}" srcOrd="1" destOrd="0" presId="urn:microsoft.com/office/officeart/2005/8/layout/orgChart1"/>
    <dgm:cxn modelId="{B1C460AA-93B5-4A86-8687-CD8F19ACBC75}" type="presParOf" srcId="{251BDB9B-C72C-4938-A70C-296E524B8CCE}" destId="{BF452718-8D68-4296-99FA-D49C76C91C1E}" srcOrd="1" destOrd="0" presId="urn:microsoft.com/office/officeart/2005/8/layout/orgChart1"/>
    <dgm:cxn modelId="{B5721B60-98E9-4B2E-970D-10C59158BE4C}" type="presParOf" srcId="{BF452718-8D68-4296-99FA-D49C76C91C1E}" destId="{8533E07E-432B-4CB6-A416-B9B9A8166046}" srcOrd="0" destOrd="0" presId="urn:microsoft.com/office/officeart/2005/8/layout/orgChart1"/>
    <dgm:cxn modelId="{37418254-D2E0-43B9-A235-CA1D6E47649C}" type="presParOf" srcId="{BF452718-8D68-4296-99FA-D49C76C91C1E}" destId="{0F8C25E8-2757-4F29-B207-60EEDC499E53}" srcOrd="1" destOrd="0" presId="urn:microsoft.com/office/officeart/2005/8/layout/orgChart1"/>
    <dgm:cxn modelId="{75B74960-8B3C-46A8-8F6E-A753B08354C1}" type="presParOf" srcId="{0F8C25E8-2757-4F29-B207-60EEDC499E53}" destId="{90AB8177-67D7-442B-961D-2D87446A67E7}" srcOrd="0" destOrd="0" presId="urn:microsoft.com/office/officeart/2005/8/layout/orgChart1"/>
    <dgm:cxn modelId="{A76BAE0D-B4EF-4F9C-B844-8C3908B6061B}" type="presParOf" srcId="{90AB8177-67D7-442B-961D-2D87446A67E7}" destId="{D499865F-A216-4B27-966F-E6F3D13E04DB}" srcOrd="0" destOrd="0" presId="urn:microsoft.com/office/officeart/2005/8/layout/orgChart1"/>
    <dgm:cxn modelId="{6CB4AD73-3B32-49EF-B7EE-FDA1E32A547B}" type="presParOf" srcId="{90AB8177-67D7-442B-961D-2D87446A67E7}" destId="{13913CFB-32D0-48C3-A280-3818CF208C7C}" srcOrd="1" destOrd="0" presId="urn:microsoft.com/office/officeart/2005/8/layout/orgChart1"/>
    <dgm:cxn modelId="{91967BFF-37E3-4760-8AB8-9DA9F7FF11F1}" type="presParOf" srcId="{0F8C25E8-2757-4F29-B207-60EEDC499E53}" destId="{F346C33E-FAED-4BCA-85D9-FB12AF0C51EA}" srcOrd="1" destOrd="0" presId="urn:microsoft.com/office/officeart/2005/8/layout/orgChart1"/>
    <dgm:cxn modelId="{0684224B-7356-4456-8B65-EEC093D4B719}" type="presParOf" srcId="{0F8C25E8-2757-4F29-B207-60EEDC499E53}" destId="{62D5E49D-B9DB-41AA-AB77-68C98CCA4A31}" srcOrd="2" destOrd="0" presId="urn:microsoft.com/office/officeart/2005/8/layout/orgChart1"/>
    <dgm:cxn modelId="{EB892B56-3AF1-450A-93D3-3708BD89F067}" type="presParOf" srcId="{BF452718-8D68-4296-99FA-D49C76C91C1E}" destId="{53676218-7F69-4D17-B19A-A5C92DA65E31}" srcOrd="2" destOrd="0" presId="urn:microsoft.com/office/officeart/2005/8/layout/orgChart1"/>
    <dgm:cxn modelId="{99EEEE7B-8FEF-4B01-B365-EC7A75EC59A3}" type="presParOf" srcId="{BF452718-8D68-4296-99FA-D49C76C91C1E}" destId="{0A182FB4-2E6F-4AC8-AF09-2BACAE8FFDF3}" srcOrd="3" destOrd="0" presId="urn:microsoft.com/office/officeart/2005/8/layout/orgChart1"/>
    <dgm:cxn modelId="{6EBA9594-41E5-4DFC-9982-07357DCAE8CC}" type="presParOf" srcId="{0A182FB4-2E6F-4AC8-AF09-2BACAE8FFDF3}" destId="{F233C42D-22FF-4989-A8E2-8F9F1E26F34D}" srcOrd="0" destOrd="0" presId="urn:microsoft.com/office/officeart/2005/8/layout/orgChart1"/>
    <dgm:cxn modelId="{B32A1F02-DACE-401B-B349-D7F4D7C6BC4D}" type="presParOf" srcId="{F233C42D-22FF-4989-A8E2-8F9F1E26F34D}" destId="{4CD703F0-F2B6-4DE1-A327-53FD06131631}" srcOrd="0" destOrd="0" presId="urn:microsoft.com/office/officeart/2005/8/layout/orgChart1"/>
    <dgm:cxn modelId="{D44FB564-0BEB-4B32-A3FC-0F26921A2192}" type="presParOf" srcId="{F233C42D-22FF-4989-A8E2-8F9F1E26F34D}" destId="{C0E05C53-3A05-42BC-947A-33B1519C663C}" srcOrd="1" destOrd="0" presId="urn:microsoft.com/office/officeart/2005/8/layout/orgChart1"/>
    <dgm:cxn modelId="{FA6CD5C5-89AB-4C50-B4D8-BC9C148E747F}" type="presParOf" srcId="{0A182FB4-2E6F-4AC8-AF09-2BACAE8FFDF3}" destId="{AEA5724A-C141-47CD-AA3C-42D38E22A12E}" srcOrd="1" destOrd="0" presId="urn:microsoft.com/office/officeart/2005/8/layout/orgChart1"/>
    <dgm:cxn modelId="{7E3C93F9-DE9E-44C7-BCBA-A4322FE81A47}" type="presParOf" srcId="{0A182FB4-2E6F-4AC8-AF09-2BACAE8FFDF3}" destId="{79683B5A-5CB8-43B9-A5B1-297B0DB12878}" srcOrd="2" destOrd="0" presId="urn:microsoft.com/office/officeart/2005/8/layout/orgChart1"/>
    <dgm:cxn modelId="{A8AC7178-0396-4406-A00E-CE6D3B9FE2E7}" type="presParOf" srcId="{BF452718-8D68-4296-99FA-D49C76C91C1E}" destId="{1CB02E41-11C0-4855-8680-73A0390CDEBD}" srcOrd="4" destOrd="0" presId="urn:microsoft.com/office/officeart/2005/8/layout/orgChart1"/>
    <dgm:cxn modelId="{18308C26-FAA9-44C1-A198-9A907078DC7B}" type="presParOf" srcId="{BF452718-8D68-4296-99FA-D49C76C91C1E}" destId="{0F022672-999A-494B-B5FB-4F00353B1AB9}" srcOrd="5" destOrd="0" presId="urn:microsoft.com/office/officeart/2005/8/layout/orgChart1"/>
    <dgm:cxn modelId="{01820968-4CA5-4F3A-A35C-86A37F2C4E6E}" type="presParOf" srcId="{0F022672-999A-494B-B5FB-4F00353B1AB9}" destId="{B692B8A4-8B3D-41E3-A8A6-1B98F17094E7}" srcOrd="0" destOrd="0" presId="urn:microsoft.com/office/officeart/2005/8/layout/orgChart1"/>
    <dgm:cxn modelId="{01057C7D-A518-43D5-BD63-E5F743E3288C}" type="presParOf" srcId="{B692B8A4-8B3D-41E3-A8A6-1B98F17094E7}" destId="{C458BBBE-D027-45B7-A027-5C119E3ABA64}" srcOrd="0" destOrd="0" presId="urn:microsoft.com/office/officeart/2005/8/layout/orgChart1"/>
    <dgm:cxn modelId="{F37B808B-3279-4733-A2F7-E4F0F70C48EC}" type="presParOf" srcId="{B692B8A4-8B3D-41E3-A8A6-1B98F17094E7}" destId="{1E4DB4ED-1700-4E76-9945-6A45D775059A}" srcOrd="1" destOrd="0" presId="urn:microsoft.com/office/officeart/2005/8/layout/orgChart1"/>
    <dgm:cxn modelId="{E02DD486-476C-4CE7-814A-479B33F2F1DA}" type="presParOf" srcId="{0F022672-999A-494B-B5FB-4F00353B1AB9}" destId="{B1113309-0A9D-479A-AA03-08E1A2B47D1E}" srcOrd="1" destOrd="0" presId="urn:microsoft.com/office/officeart/2005/8/layout/orgChart1"/>
    <dgm:cxn modelId="{6AE0296B-3041-4CD3-8116-E5DFD7D57E99}" type="presParOf" srcId="{0F022672-999A-494B-B5FB-4F00353B1AB9}" destId="{2A03D746-BFFB-466D-A152-07C8C2BFC356}" srcOrd="2" destOrd="0" presId="urn:microsoft.com/office/officeart/2005/8/layout/orgChart1"/>
    <dgm:cxn modelId="{56AD8848-96A0-411C-98DA-97D3A4667B71}" type="presParOf" srcId="{BF452718-8D68-4296-99FA-D49C76C91C1E}" destId="{A9FA2F05-E7A4-464C-BBBC-5B5043FE6EAC}" srcOrd="6" destOrd="0" presId="urn:microsoft.com/office/officeart/2005/8/layout/orgChart1"/>
    <dgm:cxn modelId="{1F0D2998-D60E-4B5F-A123-F978A08F4002}" type="presParOf" srcId="{BF452718-8D68-4296-99FA-D49C76C91C1E}" destId="{AB634985-0DB7-4393-AB38-E23F3A5357AB}" srcOrd="7" destOrd="0" presId="urn:microsoft.com/office/officeart/2005/8/layout/orgChart1"/>
    <dgm:cxn modelId="{0D75860C-AD98-43D5-95F7-83F7A9876B76}" type="presParOf" srcId="{AB634985-0DB7-4393-AB38-E23F3A5357AB}" destId="{3D3A1AE9-D3A8-412E-A1E1-F39934F49AD3}" srcOrd="0" destOrd="0" presId="urn:microsoft.com/office/officeart/2005/8/layout/orgChart1"/>
    <dgm:cxn modelId="{91C09D56-5E43-4A24-9996-D8C34AB1C268}" type="presParOf" srcId="{3D3A1AE9-D3A8-412E-A1E1-F39934F49AD3}" destId="{62506854-55F8-418F-9A59-627E64AE89F0}" srcOrd="0" destOrd="0" presId="urn:microsoft.com/office/officeart/2005/8/layout/orgChart1"/>
    <dgm:cxn modelId="{13F696F5-516D-418E-A07F-D05D5AB0C088}" type="presParOf" srcId="{3D3A1AE9-D3A8-412E-A1E1-F39934F49AD3}" destId="{B9EE5EF0-6071-4B98-A16B-B24750C3FD1B}" srcOrd="1" destOrd="0" presId="urn:microsoft.com/office/officeart/2005/8/layout/orgChart1"/>
    <dgm:cxn modelId="{B47D4062-FB1B-4D65-A476-7A24646A3354}" type="presParOf" srcId="{AB634985-0DB7-4393-AB38-E23F3A5357AB}" destId="{DEDAABCB-40D7-4918-82BB-35375453DFC2}" srcOrd="1" destOrd="0" presId="urn:microsoft.com/office/officeart/2005/8/layout/orgChart1"/>
    <dgm:cxn modelId="{45FCE1DF-96FC-4419-8276-E18CF7F3E14E}" type="presParOf" srcId="{AB634985-0DB7-4393-AB38-E23F3A5357AB}" destId="{6656651C-B3FE-487B-87F9-5D0967D1E025}" srcOrd="2" destOrd="0" presId="urn:microsoft.com/office/officeart/2005/8/layout/orgChart1"/>
    <dgm:cxn modelId="{538CEE8B-5180-4C12-B552-04CE7E536F8F}" type="presParOf" srcId="{BF452718-8D68-4296-99FA-D49C76C91C1E}" destId="{00964E9E-0CEB-492E-BD68-78C4B08564D3}" srcOrd="8" destOrd="0" presId="urn:microsoft.com/office/officeart/2005/8/layout/orgChart1"/>
    <dgm:cxn modelId="{2016F863-C425-438C-9161-42D62089028F}" type="presParOf" srcId="{BF452718-8D68-4296-99FA-D49C76C91C1E}" destId="{B636C962-D004-4926-AD04-D54A1B967064}" srcOrd="9" destOrd="0" presId="urn:microsoft.com/office/officeart/2005/8/layout/orgChart1"/>
    <dgm:cxn modelId="{12A4E0AF-B766-471A-9BCA-267F38A74EAE}" type="presParOf" srcId="{B636C962-D004-4926-AD04-D54A1B967064}" destId="{E4252BE0-079C-4829-A946-2BB1DAA1ADCA}" srcOrd="0" destOrd="0" presId="urn:microsoft.com/office/officeart/2005/8/layout/orgChart1"/>
    <dgm:cxn modelId="{8B10425C-B611-4C97-B251-D7853F95D5CD}" type="presParOf" srcId="{E4252BE0-079C-4829-A946-2BB1DAA1ADCA}" destId="{D5E6EEC5-F61D-42CF-A920-21C141640E42}" srcOrd="0" destOrd="0" presId="urn:microsoft.com/office/officeart/2005/8/layout/orgChart1"/>
    <dgm:cxn modelId="{F2EA038E-5608-43D2-8768-EE0D764DC958}" type="presParOf" srcId="{E4252BE0-079C-4829-A946-2BB1DAA1ADCA}" destId="{F4508A29-3E72-4D9D-867F-746FB0464AE9}" srcOrd="1" destOrd="0" presId="urn:microsoft.com/office/officeart/2005/8/layout/orgChart1"/>
    <dgm:cxn modelId="{044C7D2D-7B9B-4DAB-B691-4EFE8457A68B}" type="presParOf" srcId="{B636C962-D004-4926-AD04-D54A1B967064}" destId="{0539A508-23F3-4212-9DC2-BBEBF1E2709D}" srcOrd="1" destOrd="0" presId="urn:microsoft.com/office/officeart/2005/8/layout/orgChart1"/>
    <dgm:cxn modelId="{28FC1F32-0EF4-4F45-A3CD-18991FFF1AA2}" type="presParOf" srcId="{B636C962-D004-4926-AD04-D54A1B967064}" destId="{7E557334-49D5-429D-893F-62E912D25878}" srcOrd="2" destOrd="0" presId="urn:microsoft.com/office/officeart/2005/8/layout/orgChart1"/>
    <dgm:cxn modelId="{5085A53B-B21F-4C21-8957-6E42323AFC14}" type="presParOf" srcId="{BF452718-8D68-4296-99FA-D49C76C91C1E}" destId="{3E3FE81D-FC5A-4A96-A84A-EB89DEA93D6D}" srcOrd="10" destOrd="0" presId="urn:microsoft.com/office/officeart/2005/8/layout/orgChart1"/>
    <dgm:cxn modelId="{9650B82B-6ACB-4BB0-8005-BF080C7F69A3}" type="presParOf" srcId="{BF452718-8D68-4296-99FA-D49C76C91C1E}" destId="{7EA90AE5-DB65-407C-9A1A-D171B82C29BA}" srcOrd="11" destOrd="0" presId="urn:microsoft.com/office/officeart/2005/8/layout/orgChart1"/>
    <dgm:cxn modelId="{7628D54F-6F2E-4854-B4C9-2EC8C60BF190}" type="presParOf" srcId="{7EA90AE5-DB65-407C-9A1A-D171B82C29BA}" destId="{A9EBB224-BFF5-4C01-8655-AE9342786B0B}" srcOrd="0" destOrd="0" presId="urn:microsoft.com/office/officeart/2005/8/layout/orgChart1"/>
    <dgm:cxn modelId="{7B91D036-B788-4413-B0E8-DEBD20ED42C6}" type="presParOf" srcId="{A9EBB224-BFF5-4C01-8655-AE9342786B0B}" destId="{A1970F01-33D5-4C69-B486-31DF3228E409}" srcOrd="0" destOrd="0" presId="urn:microsoft.com/office/officeart/2005/8/layout/orgChart1"/>
    <dgm:cxn modelId="{E2E82521-7FF7-4D60-A8B7-F9E44AE9A3D1}" type="presParOf" srcId="{A9EBB224-BFF5-4C01-8655-AE9342786B0B}" destId="{BB9B3A31-C433-4AAA-AD1D-39D112186FFD}" srcOrd="1" destOrd="0" presId="urn:microsoft.com/office/officeart/2005/8/layout/orgChart1"/>
    <dgm:cxn modelId="{E4A7BF31-AA13-4217-A3BD-A05D0199412B}" type="presParOf" srcId="{7EA90AE5-DB65-407C-9A1A-D171B82C29BA}" destId="{E609C0DE-9678-4C8F-A876-C3A4E5656BA2}" srcOrd="1" destOrd="0" presId="urn:microsoft.com/office/officeart/2005/8/layout/orgChart1"/>
    <dgm:cxn modelId="{5B0CBFD0-3627-4C17-BEA7-85BC1C9CA91D}" type="presParOf" srcId="{7EA90AE5-DB65-407C-9A1A-D171B82C29BA}" destId="{29F83699-C5D0-44F3-885B-B7922383A807}" srcOrd="2" destOrd="0" presId="urn:microsoft.com/office/officeart/2005/8/layout/orgChart1"/>
    <dgm:cxn modelId="{17A8839D-BFA3-4BEC-889E-B496E9854953}" type="presParOf" srcId="{251BDB9B-C72C-4938-A70C-296E524B8CCE}" destId="{F418EB84-F985-4193-B218-0A20F8CD1169}" srcOrd="2" destOrd="0" presId="urn:microsoft.com/office/officeart/2005/8/layout/orgChart1"/>
    <dgm:cxn modelId="{A3B2D2D4-A319-4C4E-B40D-4C3203AE25FE}" type="presParOf" srcId="{85BCFA88-D779-4D3F-BB19-731FC92EA6AC}" destId="{84C82F91-77E3-492F-AAD6-019BD4A171A7}" srcOrd="4" destOrd="0" presId="urn:microsoft.com/office/officeart/2005/8/layout/orgChart1"/>
    <dgm:cxn modelId="{380627FE-07E7-4D48-975C-FE1E8FD4CFB0}" type="presParOf" srcId="{85BCFA88-D779-4D3F-BB19-731FC92EA6AC}" destId="{10961471-C890-463A-973E-E8F81F25A2EC}" srcOrd="5" destOrd="0" presId="urn:microsoft.com/office/officeart/2005/8/layout/orgChart1"/>
    <dgm:cxn modelId="{3ED79B33-9DE6-4898-8C61-16FBD98FD229}" type="presParOf" srcId="{10961471-C890-463A-973E-E8F81F25A2EC}" destId="{F826CF13-28F6-4C30-9761-DA075EBB72D8}" srcOrd="0" destOrd="0" presId="urn:microsoft.com/office/officeart/2005/8/layout/orgChart1"/>
    <dgm:cxn modelId="{E7F060A3-0768-4443-A8D6-9E1CBBFE3A3B}" type="presParOf" srcId="{F826CF13-28F6-4C30-9761-DA075EBB72D8}" destId="{C2BCC62C-9F0C-4A77-A9E6-B2BA9E1AEA19}" srcOrd="0" destOrd="0" presId="urn:microsoft.com/office/officeart/2005/8/layout/orgChart1"/>
    <dgm:cxn modelId="{F3CBC963-26F5-4917-A34B-A9A9E18C92AA}" type="presParOf" srcId="{F826CF13-28F6-4C30-9761-DA075EBB72D8}" destId="{2844B815-2086-4021-876D-26AE3F540800}" srcOrd="1" destOrd="0" presId="urn:microsoft.com/office/officeart/2005/8/layout/orgChart1"/>
    <dgm:cxn modelId="{88BB4EE3-3E47-4350-97DA-F6C32D173317}" type="presParOf" srcId="{10961471-C890-463A-973E-E8F81F25A2EC}" destId="{AD016172-6483-4E3A-82A1-DEC552F176A0}" srcOrd="1" destOrd="0" presId="urn:microsoft.com/office/officeart/2005/8/layout/orgChart1"/>
    <dgm:cxn modelId="{E9BFC621-2CF6-442E-A9EA-60C4A3120210}" type="presParOf" srcId="{AD016172-6483-4E3A-82A1-DEC552F176A0}" destId="{9BCC013E-D644-40C3-904E-45F6EE4B7211}" srcOrd="0" destOrd="0" presId="urn:microsoft.com/office/officeart/2005/8/layout/orgChart1"/>
    <dgm:cxn modelId="{87B62535-68FF-47C2-80F7-E0475E58B365}" type="presParOf" srcId="{AD016172-6483-4E3A-82A1-DEC552F176A0}" destId="{4558376F-9534-4579-A788-A6CBA3D36954}" srcOrd="1" destOrd="0" presId="urn:microsoft.com/office/officeart/2005/8/layout/orgChart1"/>
    <dgm:cxn modelId="{8B0F19B7-7533-491F-9AE9-3FAEC9C3FCE7}" type="presParOf" srcId="{4558376F-9534-4579-A788-A6CBA3D36954}" destId="{74A664EC-E419-4A7B-8C3A-98616179D246}" srcOrd="0" destOrd="0" presId="urn:microsoft.com/office/officeart/2005/8/layout/orgChart1"/>
    <dgm:cxn modelId="{960122DB-90EE-4B18-9657-19E8DEF7C799}" type="presParOf" srcId="{74A664EC-E419-4A7B-8C3A-98616179D246}" destId="{F60A47FB-7AD6-4FEC-ACCD-9F067F215FA9}" srcOrd="0" destOrd="0" presId="urn:microsoft.com/office/officeart/2005/8/layout/orgChart1"/>
    <dgm:cxn modelId="{051A6819-F2B3-4AC4-A68E-FFEF071FACB3}" type="presParOf" srcId="{74A664EC-E419-4A7B-8C3A-98616179D246}" destId="{41E4358A-DFF2-47BC-A999-A66D7568DF66}" srcOrd="1" destOrd="0" presId="urn:microsoft.com/office/officeart/2005/8/layout/orgChart1"/>
    <dgm:cxn modelId="{BFF582CB-85ED-4F7E-B403-50D2EE3454CE}" type="presParOf" srcId="{4558376F-9534-4579-A788-A6CBA3D36954}" destId="{ECCCDF11-3CED-46B0-BBAB-59CC4FDB16BB}" srcOrd="1" destOrd="0" presId="urn:microsoft.com/office/officeart/2005/8/layout/orgChart1"/>
    <dgm:cxn modelId="{77F54C27-1680-40A2-9879-DF04584993AE}" type="presParOf" srcId="{4558376F-9534-4579-A788-A6CBA3D36954}" destId="{90C9DAF7-7A84-4A34-875A-40D0C555FD80}" srcOrd="2" destOrd="0" presId="urn:microsoft.com/office/officeart/2005/8/layout/orgChart1"/>
    <dgm:cxn modelId="{7F0384B3-F68B-4AA6-9958-9442302CC7C5}" type="presParOf" srcId="{AD016172-6483-4E3A-82A1-DEC552F176A0}" destId="{BA924604-0CCE-4713-A97C-E5182E115EFE}" srcOrd="2" destOrd="0" presId="urn:microsoft.com/office/officeart/2005/8/layout/orgChart1"/>
    <dgm:cxn modelId="{36972293-ED45-4A7A-AEC0-666E64B39078}" type="presParOf" srcId="{AD016172-6483-4E3A-82A1-DEC552F176A0}" destId="{0695B10C-0CB9-4001-85BD-689802CADF6C}" srcOrd="3" destOrd="0" presId="urn:microsoft.com/office/officeart/2005/8/layout/orgChart1"/>
    <dgm:cxn modelId="{16F0C75A-7157-42DA-9818-51CD235D3AD6}" type="presParOf" srcId="{0695B10C-0CB9-4001-85BD-689802CADF6C}" destId="{962FB2C0-A642-4056-AF10-2EA9065EAA10}" srcOrd="0" destOrd="0" presId="urn:microsoft.com/office/officeart/2005/8/layout/orgChart1"/>
    <dgm:cxn modelId="{0A15C3F6-5051-4FC5-B8B7-C94A59D8A799}" type="presParOf" srcId="{962FB2C0-A642-4056-AF10-2EA9065EAA10}" destId="{F96BD3BD-B866-4C15-9041-13406DCC0FC7}" srcOrd="0" destOrd="0" presId="urn:microsoft.com/office/officeart/2005/8/layout/orgChart1"/>
    <dgm:cxn modelId="{87DCBE73-1791-4127-8B40-CE4010832D2A}" type="presParOf" srcId="{962FB2C0-A642-4056-AF10-2EA9065EAA10}" destId="{E09CB90F-F9A7-468E-9C30-45D52C34A929}" srcOrd="1" destOrd="0" presId="urn:microsoft.com/office/officeart/2005/8/layout/orgChart1"/>
    <dgm:cxn modelId="{A3915AB6-6AA5-45DE-B7BA-9316090AE23E}" type="presParOf" srcId="{0695B10C-0CB9-4001-85BD-689802CADF6C}" destId="{3E7E724E-F6B3-44AD-81C3-99F29D56B0B6}" srcOrd="1" destOrd="0" presId="urn:microsoft.com/office/officeart/2005/8/layout/orgChart1"/>
    <dgm:cxn modelId="{7F19573C-745F-4B61-B025-6EB218EB436E}" type="presParOf" srcId="{0695B10C-0CB9-4001-85BD-689802CADF6C}" destId="{75C4955D-7825-44FC-9E03-BF9ADC6646A6}" srcOrd="2" destOrd="0" presId="urn:microsoft.com/office/officeart/2005/8/layout/orgChart1"/>
    <dgm:cxn modelId="{1C314516-6B07-41A7-BC65-5377EAD8438D}" type="presParOf" srcId="{AD016172-6483-4E3A-82A1-DEC552F176A0}" destId="{A1EA013A-0E0D-48CF-BB5D-027DF3C07E57}" srcOrd="4" destOrd="0" presId="urn:microsoft.com/office/officeart/2005/8/layout/orgChart1"/>
    <dgm:cxn modelId="{8A8ECCF1-0469-4E4B-8307-626258B2C79C}" type="presParOf" srcId="{AD016172-6483-4E3A-82A1-DEC552F176A0}" destId="{C499B8D8-F5B8-47C9-B274-19E53E143710}" srcOrd="5" destOrd="0" presId="urn:microsoft.com/office/officeart/2005/8/layout/orgChart1"/>
    <dgm:cxn modelId="{71682E82-B920-408F-810A-371864D9C346}" type="presParOf" srcId="{C499B8D8-F5B8-47C9-B274-19E53E143710}" destId="{A8FCDF82-1C4F-458A-AA5D-61D42FE9090A}" srcOrd="0" destOrd="0" presId="urn:microsoft.com/office/officeart/2005/8/layout/orgChart1"/>
    <dgm:cxn modelId="{6A227727-20F2-4725-9759-96B933A46DC7}" type="presParOf" srcId="{A8FCDF82-1C4F-458A-AA5D-61D42FE9090A}" destId="{BB97C6F7-6BFC-4964-825F-9AE5EA4EBF40}" srcOrd="0" destOrd="0" presId="urn:microsoft.com/office/officeart/2005/8/layout/orgChart1"/>
    <dgm:cxn modelId="{2A611F73-A512-4419-AAEB-5520BA2F89C2}" type="presParOf" srcId="{A8FCDF82-1C4F-458A-AA5D-61D42FE9090A}" destId="{AF8CB559-2D4B-4FB8-B59D-35FC1385DAB4}" srcOrd="1" destOrd="0" presId="urn:microsoft.com/office/officeart/2005/8/layout/orgChart1"/>
    <dgm:cxn modelId="{1034733D-CFCE-46D3-B0C8-3713E542AB8C}" type="presParOf" srcId="{C499B8D8-F5B8-47C9-B274-19E53E143710}" destId="{9E6222C3-8AA1-4A6A-8A7E-E2990945D22C}" srcOrd="1" destOrd="0" presId="urn:microsoft.com/office/officeart/2005/8/layout/orgChart1"/>
    <dgm:cxn modelId="{010975B2-723B-44E6-8727-87DF0F2DBB39}" type="presParOf" srcId="{C499B8D8-F5B8-47C9-B274-19E53E143710}" destId="{CB07C94E-1E7B-4670-A454-F90409FC8458}" srcOrd="2" destOrd="0" presId="urn:microsoft.com/office/officeart/2005/8/layout/orgChart1"/>
    <dgm:cxn modelId="{49084F53-F408-4A8A-814D-41DDF4B49D31}" type="presParOf" srcId="{AD016172-6483-4E3A-82A1-DEC552F176A0}" destId="{11196915-D347-4BEC-822C-106E35FBC859}" srcOrd="6" destOrd="0" presId="urn:microsoft.com/office/officeart/2005/8/layout/orgChart1"/>
    <dgm:cxn modelId="{E74739C8-5378-4184-BEDB-28EAC22F1B6B}" type="presParOf" srcId="{AD016172-6483-4E3A-82A1-DEC552F176A0}" destId="{CE2EEB6C-E711-4EC2-A658-9EBEE4BBFC30}" srcOrd="7" destOrd="0" presId="urn:microsoft.com/office/officeart/2005/8/layout/orgChart1"/>
    <dgm:cxn modelId="{8C0CD337-FD12-434F-9594-85748AD54CC6}" type="presParOf" srcId="{CE2EEB6C-E711-4EC2-A658-9EBEE4BBFC30}" destId="{EC373CFC-B2FD-49BF-A922-B6A7B0A68CBD}" srcOrd="0" destOrd="0" presId="urn:microsoft.com/office/officeart/2005/8/layout/orgChart1"/>
    <dgm:cxn modelId="{70702846-696C-4788-AA1C-D53FFA41CF54}" type="presParOf" srcId="{EC373CFC-B2FD-49BF-A922-B6A7B0A68CBD}" destId="{E61F9235-E1D4-4F8E-BA18-23963E26AF0F}" srcOrd="0" destOrd="0" presId="urn:microsoft.com/office/officeart/2005/8/layout/orgChart1"/>
    <dgm:cxn modelId="{E0EBD5B7-76C2-442E-ADCC-B31833B14CD7}" type="presParOf" srcId="{EC373CFC-B2FD-49BF-A922-B6A7B0A68CBD}" destId="{BF36E30C-B8BA-4FB3-AE37-AE8A06F0F148}" srcOrd="1" destOrd="0" presId="urn:microsoft.com/office/officeart/2005/8/layout/orgChart1"/>
    <dgm:cxn modelId="{9A354EE0-9F30-408D-914C-49F7A42CA4FC}" type="presParOf" srcId="{CE2EEB6C-E711-4EC2-A658-9EBEE4BBFC30}" destId="{B558A70D-07A5-47F9-A9D4-B70F864DDA50}" srcOrd="1" destOrd="0" presId="urn:microsoft.com/office/officeart/2005/8/layout/orgChart1"/>
    <dgm:cxn modelId="{9CAD8151-9FE9-47B2-ADBE-ED6E88413FEB}" type="presParOf" srcId="{CE2EEB6C-E711-4EC2-A658-9EBEE4BBFC30}" destId="{39B7A604-CC39-4539-A206-FF01F1E74089}" srcOrd="2" destOrd="0" presId="urn:microsoft.com/office/officeart/2005/8/layout/orgChart1"/>
    <dgm:cxn modelId="{59A91E2B-3EE5-4D2A-968D-13BE5A090C68}" type="presParOf" srcId="{AD016172-6483-4E3A-82A1-DEC552F176A0}" destId="{221C064B-A262-443D-B51D-AE46AF9FCC21}" srcOrd="8" destOrd="0" presId="urn:microsoft.com/office/officeart/2005/8/layout/orgChart1"/>
    <dgm:cxn modelId="{8E18BCCA-AC06-4327-B168-D0F4F4946559}" type="presParOf" srcId="{AD016172-6483-4E3A-82A1-DEC552F176A0}" destId="{CB4315F3-AFB9-4A25-B9CE-0E1F1EF3A0BD}" srcOrd="9" destOrd="0" presId="urn:microsoft.com/office/officeart/2005/8/layout/orgChart1"/>
    <dgm:cxn modelId="{0E1DABD3-597C-4854-9227-4997AA544CEF}" type="presParOf" srcId="{CB4315F3-AFB9-4A25-B9CE-0E1F1EF3A0BD}" destId="{05DD8632-F648-4C0F-8886-47641CE65354}" srcOrd="0" destOrd="0" presId="urn:microsoft.com/office/officeart/2005/8/layout/orgChart1"/>
    <dgm:cxn modelId="{441F65F7-05F9-4E74-A3F1-DB59D5BCA0E9}" type="presParOf" srcId="{05DD8632-F648-4C0F-8886-47641CE65354}" destId="{1072F5CC-551C-4CA8-AF3D-6CB7BA2D3EF9}" srcOrd="0" destOrd="0" presId="urn:microsoft.com/office/officeart/2005/8/layout/orgChart1"/>
    <dgm:cxn modelId="{A79E511A-ACDB-41C5-A19D-E9F8FE9DF777}" type="presParOf" srcId="{05DD8632-F648-4C0F-8886-47641CE65354}" destId="{BE4A4C79-23A7-4A0C-8F48-A962CC30C3C9}" srcOrd="1" destOrd="0" presId="urn:microsoft.com/office/officeart/2005/8/layout/orgChart1"/>
    <dgm:cxn modelId="{F7A5CA03-CECE-4E39-BCFC-375241CDB517}" type="presParOf" srcId="{CB4315F3-AFB9-4A25-B9CE-0E1F1EF3A0BD}" destId="{4320226A-0290-4403-8C1B-E60C1D358A13}" srcOrd="1" destOrd="0" presId="urn:microsoft.com/office/officeart/2005/8/layout/orgChart1"/>
    <dgm:cxn modelId="{7C5B4E78-8D39-4648-85B9-A040C400E360}" type="presParOf" srcId="{CB4315F3-AFB9-4A25-B9CE-0E1F1EF3A0BD}" destId="{4CB1DC3A-072C-42C8-8C72-0E36FED9D5CC}" srcOrd="2" destOrd="0" presId="urn:microsoft.com/office/officeart/2005/8/layout/orgChart1"/>
    <dgm:cxn modelId="{66C1C805-28F7-4417-8859-6E51048F3E6B}" type="presParOf" srcId="{AD016172-6483-4E3A-82A1-DEC552F176A0}" destId="{70889D83-EBED-482A-9EC9-B3E0331F5A64}" srcOrd="10" destOrd="0" presId="urn:microsoft.com/office/officeart/2005/8/layout/orgChart1"/>
    <dgm:cxn modelId="{9732715A-CA78-44B0-B145-0EAA068707EF}" type="presParOf" srcId="{AD016172-6483-4E3A-82A1-DEC552F176A0}" destId="{E9591BF8-9668-4022-A823-42E9D590A370}" srcOrd="11" destOrd="0" presId="urn:microsoft.com/office/officeart/2005/8/layout/orgChart1"/>
    <dgm:cxn modelId="{90629F37-3B13-4CFE-AC8F-FC0F4519AF03}" type="presParOf" srcId="{E9591BF8-9668-4022-A823-42E9D590A370}" destId="{C5218418-506B-4D37-A62A-637AF66A25BA}" srcOrd="0" destOrd="0" presId="urn:microsoft.com/office/officeart/2005/8/layout/orgChart1"/>
    <dgm:cxn modelId="{78FCE5A8-21A9-49B7-A1EF-F37C97293EFF}" type="presParOf" srcId="{C5218418-506B-4D37-A62A-637AF66A25BA}" destId="{F7C1B327-8D5A-4330-A43B-D1AF6EED1E63}" srcOrd="0" destOrd="0" presId="urn:microsoft.com/office/officeart/2005/8/layout/orgChart1"/>
    <dgm:cxn modelId="{5B5E5892-56D9-48BA-AE60-D22C26425444}" type="presParOf" srcId="{C5218418-506B-4D37-A62A-637AF66A25BA}" destId="{00B8ED56-80E6-4BB3-82C8-8964962971C0}" srcOrd="1" destOrd="0" presId="urn:microsoft.com/office/officeart/2005/8/layout/orgChart1"/>
    <dgm:cxn modelId="{97577B3E-21EF-4682-B132-7D10B9D3DFC1}" type="presParOf" srcId="{E9591BF8-9668-4022-A823-42E9D590A370}" destId="{D196A183-52A5-4BA3-9F8A-1C51E1850A91}" srcOrd="1" destOrd="0" presId="urn:microsoft.com/office/officeart/2005/8/layout/orgChart1"/>
    <dgm:cxn modelId="{543312FD-7F4B-41B7-9C46-8E2591119CF0}" type="presParOf" srcId="{E9591BF8-9668-4022-A823-42E9D590A370}" destId="{D39B0005-F557-4ACE-BE80-0772F13A0EAA}" srcOrd="2" destOrd="0" presId="urn:microsoft.com/office/officeart/2005/8/layout/orgChart1"/>
    <dgm:cxn modelId="{AFAB0563-9D8D-44FB-A821-A209C1E77FA2}" type="presParOf" srcId="{AD016172-6483-4E3A-82A1-DEC552F176A0}" destId="{72128C77-0D04-4AEA-BAC6-006318406988}" srcOrd="12" destOrd="0" presId="urn:microsoft.com/office/officeart/2005/8/layout/orgChart1"/>
    <dgm:cxn modelId="{1C56B26C-679A-4CBE-94B7-C299D900FDE0}" type="presParOf" srcId="{AD016172-6483-4E3A-82A1-DEC552F176A0}" destId="{327E9601-2067-49AB-A346-AC0F9B25946A}" srcOrd="13" destOrd="0" presId="urn:microsoft.com/office/officeart/2005/8/layout/orgChart1"/>
    <dgm:cxn modelId="{4AA92D8D-4617-4683-85DF-A24C9025A5C1}" type="presParOf" srcId="{327E9601-2067-49AB-A346-AC0F9B25946A}" destId="{C25D9E86-5990-4A59-818B-6728B08C5A28}" srcOrd="0" destOrd="0" presId="urn:microsoft.com/office/officeart/2005/8/layout/orgChart1"/>
    <dgm:cxn modelId="{F206F097-C331-4047-A0CE-25F389D78FAB}" type="presParOf" srcId="{C25D9E86-5990-4A59-818B-6728B08C5A28}" destId="{54718991-BF8E-43AF-869A-818077FABA4B}" srcOrd="0" destOrd="0" presId="urn:microsoft.com/office/officeart/2005/8/layout/orgChart1"/>
    <dgm:cxn modelId="{4E6C7A18-5E97-404A-BA3F-7214672F4D89}" type="presParOf" srcId="{C25D9E86-5990-4A59-818B-6728B08C5A28}" destId="{88E7CF86-5286-4E11-A9DE-2DBED5098EDB}" srcOrd="1" destOrd="0" presId="urn:microsoft.com/office/officeart/2005/8/layout/orgChart1"/>
    <dgm:cxn modelId="{D0FFC8F1-B64E-433C-9EA0-8DB51069A7F8}" type="presParOf" srcId="{327E9601-2067-49AB-A346-AC0F9B25946A}" destId="{FB1699C1-5D36-4EBC-A570-5636C7017AD7}" srcOrd="1" destOrd="0" presId="urn:microsoft.com/office/officeart/2005/8/layout/orgChart1"/>
    <dgm:cxn modelId="{C2B48A22-A18B-4EA8-8C5F-107AC4372680}" type="presParOf" srcId="{327E9601-2067-49AB-A346-AC0F9B25946A}" destId="{0F606FB4-77FA-4E39-8124-B6117C9A9AE0}" srcOrd="2" destOrd="0" presId="urn:microsoft.com/office/officeart/2005/8/layout/orgChart1"/>
    <dgm:cxn modelId="{56FDF125-EEC7-4894-B8F7-34AACD837EFF}" type="presParOf" srcId="{10961471-C890-463A-973E-E8F81F25A2EC}" destId="{38E06423-2192-4874-8159-AB5993BD1896}" srcOrd="2" destOrd="0" presId="urn:microsoft.com/office/officeart/2005/8/layout/orgChart1"/>
    <dgm:cxn modelId="{48947AD4-26F1-4260-9E5C-6A0BC79F6BF1}" type="presParOf" srcId="{85BCFA88-D779-4D3F-BB19-731FC92EA6AC}" destId="{CA55CD28-7FF1-4F33-8D43-B80CDFB95F03}" srcOrd="6" destOrd="0" presId="urn:microsoft.com/office/officeart/2005/8/layout/orgChart1"/>
    <dgm:cxn modelId="{82EFC1FE-C551-4096-ACB3-DB5DBB500113}" type="presParOf" srcId="{85BCFA88-D779-4D3F-BB19-731FC92EA6AC}" destId="{18B0DE8B-4502-46B0-9C49-8AA466297557}" srcOrd="7" destOrd="0" presId="urn:microsoft.com/office/officeart/2005/8/layout/orgChart1"/>
    <dgm:cxn modelId="{19681137-46D5-4E0B-ADB3-225E1286516E}" type="presParOf" srcId="{18B0DE8B-4502-46B0-9C49-8AA466297557}" destId="{FAC56C42-5D72-40A6-8F96-8F095F1D5D76}" srcOrd="0" destOrd="0" presId="urn:microsoft.com/office/officeart/2005/8/layout/orgChart1"/>
    <dgm:cxn modelId="{5A9A51AF-F9C9-4724-BCD4-92A981B07723}" type="presParOf" srcId="{FAC56C42-5D72-40A6-8F96-8F095F1D5D76}" destId="{78ECCDCC-E137-4D49-9BC8-E20D274F118D}" srcOrd="0" destOrd="0" presId="urn:microsoft.com/office/officeart/2005/8/layout/orgChart1"/>
    <dgm:cxn modelId="{0D6EB5E2-72FA-4AF7-934A-197E88791460}" type="presParOf" srcId="{FAC56C42-5D72-40A6-8F96-8F095F1D5D76}" destId="{3D6B610B-2D86-4152-AE03-0CF6A69083DA}" srcOrd="1" destOrd="0" presId="urn:microsoft.com/office/officeart/2005/8/layout/orgChart1"/>
    <dgm:cxn modelId="{6E3BD8CC-B607-4FD7-A738-2BA24B3C9047}" type="presParOf" srcId="{18B0DE8B-4502-46B0-9C49-8AA466297557}" destId="{648509C2-BAAB-49FC-A51A-A42945310C21}" srcOrd="1" destOrd="0" presId="urn:microsoft.com/office/officeart/2005/8/layout/orgChart1"/>
    <dgm:cxn modelId="{3BE07CC0-8822-4546-8011-7B2727117A44}" type="presParOf" srcId="{648509C2-BAAB-49FC-A51A-A42945310C21}" destId="{C58DB4AD-5965-4130-AA7B-40D9A5406A20}" srcOrd="0" destOrd="0" presId="urn:microsoft.com/office/officeart/2005/8/layout/orgChart1"/>
    <dgm:cxn modelId="{77B3DE48-FF61-414E-9A5A-BB12326C6724}" type="presParOf" srcId="{648509C2-BAAB-49FC-A51A-A42945310C21}" destId="{332A44B9-30C2-432B-A710-1B0C483482C7}" srcOrd="1" destOrd="0" presId="urn:microsoft.com/office/officeart/2005/8/layout/orgChart1"/>
    <dgm:cxn modelId="{4D69819E-AF9F-4CFF-82C9-853EC6F7284C}" type="presParOf" srcId="{332A44B9-30C2-432B-A710-1B0C483482C7}" destId="{8EA06C78-3DF4-475E-9BAC-7F206BDCBDAA}" srcOrd="0" destOrd="0" presId="urn:microsoft.com/office/officeart/2005/8/layout/orgChart1"/>
    <dgm:cxn modelId="{36E5D952-16E6-4EE6-982F-462350EC162F}" type="presParOf" srcId="{8EA06C78-3DF4-475E-9BAC-7F206BDCBDAA}" destId="{22B80EF6-FC2C-4E3F-9AF1-0EF57144A8A6}" srcOrd="0" destOrd="0" presId="urn:microsoft.com/office/officeart/2005/8/layout/orgChart1"/>
    <dgm:cxn modelId="{DD837E53-A146-44E0-A130-F39F5D0092CE}" type="presParOf" srcId="{8EA06C78-3DF4-475E-9BAC-7F206BDCBDAA}" destId="{A7FB07EB-565B-4768-A16C-172CD2F971D0}" srcOrd="1" destOrd="0" presId="urn:microsoft.com/office/officeart/2005/8/layout/orgChart1"/>
    <dgm:cxn modelId="{6A72915D-C304-4B86-8E24-150DE925A6C2}" type="presParOf" srcId="{332A44B9-30C2-432B-A710-1B0C483482C7}" destId="{EC49C09F-B03D-4587-8AF2-FC46A1F962B1}" srcOrd="1" destOrd="0" presId="urn:microsoft.com/office/officeart/2005/8/layout/orgChart1"/>
    <dgm:cxn modelId="{59FC215C-D1D6-4585-98B9-89D3987D314F}" type="presParOf" srcId="{332A44B9-30C2-432B-A710-1B0C483482C7}" destId="{512F66AB-1DC9-4D9E-8927-F083D1F34326}" srcOrd="2" destOrd="0" presId="urn:microsoft.com/office/officeart/2005/8/layout/orgChart1"/>
    <dgm:cxn modelId="{7DE3FE09-AB19-4DE5-BF52-E1D27850B734}" type="presParOf" srcId="{648509C2-BAAB-49FC-A51A-A42945310C21}" destId="{EB603C0F-B0C7-4D96-898A-5E72FC224130}" srcOrd="2" destOrd="0" presId="urn:microsoft.com/office/officeart/2005/8/layout/orgChart1"/>
    <dgm:cxn modelId="{8B9728C6-8E82-49B4-AD40-8F46EB5665D2}" type="presParOf" srcId="{648509C2-BAAB-49FC-A51A-A42945310C21}" destId="{B12E0D30-289A-4857-BB56-01205C688FD4}" srcOrd="3" destOrd="0" presId="urn:microsoft.com/office/officeart/2005/8/layout/orgChart1"/>
    <dgm:cxn modelId="{01BD44B6-F477-4635-98BD-0186F87A1843}" type="presParOf" srcId="{B12E0D30-289A-4857-BB56-01205C688FD4}" destId="{836FA1F4-7C30-48C4-AFE0-BB513BB57928}" srcOrd="0" destOrd="0" presId="urn:microsoft.com/office/officeart/2005/8/layout/orgChart1"/>
    <dgm:cxn modelId="{5FB9EE83-EAAD-4AA5-AA8F-F06DDAE47AAA}" type="presParOf" srcId="{836FA1F4-7C30-48C4-AFE0-BB513BB57928}" destId="{3D66F39D-958A-47AE-928D-E446D54EE45E}" srcOrd="0" destOrd="0" presId="urn:microsoft.com/office/officeart/2005/8/layout/orgChart1"/>
    <dgm:cxn modelId="{0C8E0580-5ABD-40FA-88D2-654C009E8865}" type="presParOf" srcId="{836FA1F4-7C30-48C4-AFE0-BB513BB57928}" destId="{6511CB41-06F1-45F9-AF1D-919705FAF834}" srcOrd="1" destOrd="0" presId="urn:microsoft.com/office/officeart/2005/8/layout/orgChart1"/>
    <dgm:cxn modelId="{BC2B1356-3D17-4B6E-967C-BA29D7EA509F}" type="presParOf" srcId="{B12E0D30-289A-4857-BB56-01205C688FD4}" destId="{20397A4C-DF70-4B18-B70E-DC0B76B596E3}" srcOrd="1" destOrd="0" presId="urn:microsoft.com/office/officeart/2005/8/layout/orgChart1"/>
    <dgm:cxn modelId="{09DBD691-852D-413F-8601-4D8C514E4CEC}" type="presParOf" srcId="{B12E0D30-289A-4857-BB56-01205C688FD4}" destId="{5CD358B3-82D7-4B2A-BCF8-949337CA31B4}" srcOrd="2" destOrd="0" presId="urn:microsoft.com/office/officeart/2005/8/layout/orgChart1"/>
    <dgm:cxn modelId="{742BBEAE-64B8-464E-8509-98C0A778339A}" type="presParOf" srcId="{648509C2-BAAB-49FC-A51A-A42945310C21}" destId="{1DE1A22A-BF42-4B42-8243-27BD60F14225}" srcOrd="4" destOrd="0" presId="urn:microsoft.com/office/officeart/2005/8/layout/orgChart1"/>
    <dgm:cxn modelId="{8ED74373-6875-4C33-B89E-C12EA7FAAE57}" type="presParOf" srcId="{648509C2-BAAB-49FC-A51A-A42945310C21}" destId="{5FE66F70-874F-4B1C-980A-6E27EF355E11}" srcOrd="5" destOrd="0" presId="urn:microsoft.com/office/officeart/2005/8/layout/orgChart1"/>
    <dgm:cxn modelId="{C0D78A2E-4C0A-42F6-924D-D2E888D0A7A8}" type="presParOf" srcId="{5FE66F70-874F-4B1C-980A-6E27EF355E11}" destId="{EFB88B21-3348-409C-A07F-3BF1F265ECC4}" srcOrd="0" destOrd="0" presId="urn:microsoft.com/office/officeart/2005/8/layout/orgChart1"/>
    <dgm:cxn modelId="{DADA82BD-AC18-4652-BD07-222D3F356374}" type="presParOf" srcId="{EFB88B21-3348-409C-A07F-3BF1F265ECC4}" destId="{8A4FD349-DF2E-4FAE-BBDA-A3330F13968E}" srcOrd="0" destOrd="0" presId="urn:microsoft.com/office/officeart/2005/8/layout/orgChart1"/>
    <dgm:cxn modelId="{8371CA90-074A-4723-8E83-A45CA44757D5}" type="presParOf" srcId="{EFB88B21-3348-409C-A07F-3BF1F265ECC4}" destId="{9BA4EE31-5119-4154-87D4-1F6EBBAAD467}" srcOrd="1" destOrd="0" presId="urn:microsoft.com/office/officeart/2005/8/layout/orgChart1"/>
    <dgm:cxn modelId="{3B91CE8C-AE56-445F-9F5A-BF7F95CFE39C}" type="presParOf" srcId="{5FE66F70-874F-4B1C-980A-6E27EF355E11}" destId="{CDB9D03E-3361-4471-866E-9FE9C8CC62F6}" srcOrd="1" destOrd="0" presId="urn:microsoft.com/office/officeart/2005/8/layout/orgChart1"/>
    <dgm:cxn modelId="{450D6FB9-6682-4BAA-9329-5119A2BA1536}" type="presParOf" srcId="{5FE66F70-874F-4B1C-980A-6E27EF355E11}" destId="{7A5A4516-5807-496C-BDF2-988C3A0F4663}" srcOrd="2" destOrd="0" presId="urn:microsoft.com/office/officeart/2005/8/layout/orgChart1"/>
    <dgm:cxn modelId="{5869F85B-420C-4C91-8668-542705C5EFE9}" type="presParOf" srcId="{18B0DE8B-4502-46B0-9C49-8AA466297557}" destId="{2A37E0AE-FF1C-41AF-9F12-C55FB359CED2}" srcOrd="2" destOrd="0" presId="urn:microsoft.com/office/officeart/2005/8/layout/orgChart1"/>
    <dgm:cxn modelId="{37F521D5-47C4-4246-8793-9B8C060FD76B}" type="presParOf" srcId="{E0619324-60FE-4077-8B98-97BB5D34553B}" destId="{81D3EDEF-C092-40F6-BC78-46B8D6C3B6F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CF8D2C6-3377-4EDB-90B2-F3296D7CBDFC}" type="doc">
      <dgm:prSet loTypeId="urn:microsoft.com/office/officeart/2005/8/layout/bList2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pt-BR"/>
        </a:p>
      </dgm:t>
    </dgm:pt>
    <dgm:pt modelId="{8F7A9CC5-8F43-454F-B75F-563C117A3F69}">
      <dgm:prSet phldrT="[Texto]"/>
      <dgm:spPr/>
      <dgm:t>
        <a:bodyPr/>
        <a:lstStyle/>
        <a:p>
          <a:r>
            <a:rPr lang="pt-BR"/>
            <a:t>Kick-off meeting</a:t>
          </a:r>
        </a:p>
      </dgm:t>
    </dgm:pt>
    <dgm:pt modelId="{60FE7C5A-66A4-4E10-8C37-C2039A191E60}" type="parTrans" cxnId="{86B1924D-E6F2-4118-97B2-43AB62DB05CF}">
      <dgm:prSet/>
      <dgm:spPr/>
      <dgm:t>
        <a:bodyPr/>
        <a:lstStyle/>
        <a:p>
          <a:endParaRPr lang="pt-BR"/>
        </a:p>
      </dgm:t>
    </dgm:pt>
    <dgm:pt modelId="{CAE5EB63-FC0F-4E3F-8F4C-F1406EE0747D}" type="sibTrans" cxnId="{86B1924D-E6F2-4118-97B2-43AB62DB05CF}">
      <dgm:prSet/>
      <dgm:spPr/>
      <dgm:t>
        <a:bodyPr/>
        <a:lstStyle/>
        <a:p>
          <a:endParaRPr lang="pt-BR"/>
        </a:p>
      </dgm:t>
    </dgm:pt>
    <dgm:pt modelId="{13F39889-15A0-4F80-80BB-4C7E48723F04}">
      <dgm:prSet/>
      <dgm:spPr/>
      <dgm:t>
        <a:bodyPr/>
        <a:lstStyle/>
        <a:p>
          <a:r>
            <a:rPr lang="pt-BR"/>
            <a:t>18/03/2025</a:t>
          </a:r>
        </a:p>
      </dgm:t>
    </dgm:pt>
    <dgm:pt modelId="{3F465796-C963-4462-8DDF-A58F50BCD949}" type="parTrans" cxnId="{9DF66E7E-B13C-4F00-99D2-2346C4E692D4}">
      <dgm:prSet/>
      <dgm:spPr/>
      <dgm:t>
        <a:bodyPr/>
        <a:lstStyle/>
        <a:p>
          <a:endParaRPr lang="pt-BR"/>
        </a:p>
      </dgm:t>
    </dgm:pt>
    <dgm:pt modelId="{AC17CB5C-61E8-4C06-AEE1-29F260AC57FF}" type="sibTrans" cxnId="{9DF66E7E-B13C-4F00-99D2-2346C4E692D4}">
      <dgm:prSet/>
      <dgm:spPr/>
      <dgm:t>
        <a:bodyPr/>
        <a:lstStyle/>
        <a:p>
          <a:endParaRPr lang="pt-BR"/>
        </a:p>
      </dgm:t>
    </dgm:pt>
    <dgm:pt modelId="{B5E33CFF-56C0-4174-B787-AB5578FE7231}">
      <dgm:prSet/>
      <dgm:spPr/>
      <dgm:t>
        <a:bodyPr/>
        <a:lstStyle/>
        <a:p>
          <a:r>
            <a:rPr lang="pt-BR"/>
            <a:t>Entrevistas</a:t>
          </a:r>
        </a:p>
      </dgm:t>
    </dgm:pt>
    <dgm:pt modelId="{F629FFDA-6CA4-49DA-8E80-5EFF4B61B262}" type="parTrans" cxnId="{0E9D6A73-682B-4C7F-B4EC-F07DBFEACD05}">
      <dgm:prSet/>
      <dgm:spPr/>
      <dgm:t>
        <a:bodyPr/>
        <a:lstStyle/>
        <a:p>
          <a:endParaRPr lang="pt-BR"/>
        </a:p>
      </dgm:t>
    </dgm:pt>
    <dgm:pt modelId="{6F818772-9B3A-4504-97D6-2C022363D106}" type="sibTrans" cxnId="{0E9D6A73-682B-4C7F-B4EC-F07DBFEACD05}">
      <dgm:prSet/>
      <dgm:spPr/>
      <dgm:t>
        <a:bodyPr/>
        <a:lstStyle/>
        <a:p>
          <a:endParaRPr lang="pt-BR"/>
        </a:p>
      </dgm:t>
    </dgm:pt>
    <dgm:pt modelId="{2C8BB8D4-3600-4702-8EE8-B5567DCDBD60}">
      <dgm:prSet/>
      <dgm:spPr/>
      <dgm:t>
        <a:bodyPr/>
        <a:lstStyle/>
        <a:p>
          <a:r>
            <a:rPr lang="pt-BR" err="1"/>
            <a:t>Xaulim</a:t>
          </a:r>
          <a:r>
            <a:rPr lang="pt-BR"/>
            <a:t> - 18/03/2025</a:t>
          </a:r>
        </a:p>
      </dgm:t>
    </dgm:pt>
    <dgm:pt modelId="{8FFFF7A0-8ED3-4420-87B7-9877EDF598F5}" type="parTrans" cxnId="{5F0C59E2-F5C9-45F6-9E6F-0F5BA4132CE3}">
      <dgm:prSet/>
      <dgm:spPr/>
      <dgm:t>
        <a:bodyPr/>
        <a:lstStyle/>
        <a:p>
          <a:endParaRPr lang="pt-BR"/>
        </a:p>
      </dgm:t>
    </dgm:pt>
    <dgm:pt modelId="{DA59D946-0E46-4188-B419-FCBCF5780676}" type="sibTrans" cxnId="{5F0C59E2-F5C9-45F6-9E6F-0F5BA4132CE3}">
      <dgm:prSet/>
      <dgm:spPr/>
      <dgm:t>
        <a:bodyPr/>
        <a:lstStyle/>
        <a:p>
          <a:endParaRPr lang="pt-BR"/>
        </a:p>
      </dgm:t>
    </dgm:pt>
    <dgm:pt modelId="{03D09C12-EDD8-4981-B147-227AB8072A77}">
      <dgm:prSet/>
      <dgm:spPr/>
      <dgm:t>
        <a:bodyPr/>
        <a:lstStyle/>
        <a:p>
          <a:r>
            <a:rPr lang="pt-BR" err="1"/>
            <a:t>Dra</a:t>
          </a:r>
          <a:r>
            <a:rPr lang="pt-BR"/>
            <a:t> Luciana - 18/03/2025</a:t>
          </a:r>
        </a:p>
      </dgm:t>
    </dgm:pt>
    <dgm:pt modelId="{834177D2-31B4-4F64-B661-2E95B57561A7}" type="parTrans" cxnId="{8AD1443F-AF00-4CFD-9686-40FAC884798D}">
      <dgm:prSet/>
      <dgm:spPr/>
      <dgm:t>
        <a:bodyPr/>
        <a:lstStyle/>
        <a:p>
          <a:endParaRPr lang="pt-BR"/>
        </a:p>
      </dgm:t>
    </dgm:pt>
    <dgm:pt modelId="{94F71CA5-C4F3-4E3A-98A3-9A3A2467DB93}" type="sibTrans" cxnId="{8AD1443F-AF00-4CFD-9686-40FAC884798D}">
      <dgm:prSet/>
      <dgm:spPr/>
      <dgm:t>
        <a:bodyPr/>
        <a:lstStyle/>
        <a:p>
          <a:endParaRPr lang="pt-BR"/>
        </a:p>
      </dgm:t>
    </dgm:pt>
    <dgm:pt modelId="{C7577062-F9C6-45CF-B65A-4F99EEDB4034}">
      <dgm:prSet/>
      <dgm:spPr/>
      <dgm:t>
        <a:bodyPr/>
        <a:lstStyle/>
        <a:p>
          <a:r>
            <a:rPr lang="pt-BR"/>
            <a:t>Auditor interno - 20/03/2025</a:t>
          </a:r>
        </a:p>
      </dgm:t>
    </dgm:pt>
    <dgm:pt modelId="{698AEA42-04C3-4848-ADA1-5017A07CD4D3}" type="parTrans" cxnId="{5FC033EC-37F9-4986-B457-9F32ADC278A8}">
      <dgm:prSet/>
      <dgm:spPr/>
      <dgm:t>
        <a:bodyPr/>
        <a:lstStyle/>
        <a:p>
          <a:endParaRPr lang="pt-BR"/>
        </a:p>
      </dgm:t>
    </dgm:pt>
    <dgm:pt modelId="{4472C7E3-FB75-4B49-88B6-617110DC6253}" type="sibTrans" cxnId="{5FC033EC-37F9-4986-B457-9F32ADC278A8}">
      <dgm:prSet/>
      <dgm:spPr/>
      <dgm:t>
        <a:bodyPr/>
        <a:lstStyle/>
        <a:p>
          <a:endParaRPr lang="pt-BR"/>
        </a:p>
      </dgm:t>
    </dgm:pt>
    <dgm:pt modelId="{C47B8453-5EA4-41B9-9B67-870D5C493432}">
      <dgm:prSet/>
      <dgm:spPr/>
      <dgm:t>
        <a:bodyPr/>
        <a:lstStyle/>
        <a:p>
          <a:r>
            <a:rPr lang="pt-BR"/>
            <a:t>Auditor externo 1 - 21/03/2025</a:t>
          </a:r>
        </a:p>
      </dgm:t>
    </dgm:pt>
    <dgm:pt modelId="{C2596675-10D7-4252-8C94-E8B129DBBA12}" type="parTrans" cxnId="{7D2A2795-EF20-4F54-BE2E-60C0D6A85FAC}">
      <dgm:prSet/>
      <dgm:spPr/>
      <dgm:t>
        <a:bodyPr/>
        <a:lstStyle/>
        <a:p>
          <a:endParaRPr lang="pt-BR"/>
        </a:p>
      </dgm:t>
    </dgm:pt>
    <dgm:pt modelId="{B35AD720-B2C0-489B-8F96-9025FCE330AF}" type="sibTrans" cxnId="{7D2A2795-EF20-4F54-BE2E-60C0D6A85FAC}">
      <dgm:prSet/>
      <dgm:spPr/>
      <dgm:t>
        <a:bodyPr/>
        <a:lstStyle/>
        <a:p>
          <a:endParaRPr lang="pt-BR"/>
        </a:p>
      </dgm:t>
    </dgm:pt>
    <dgm:pt modelId="{9344C45B-6045-404D-98AB-BD6A8CCB6626}">
      <dgm:prSet/>
      <dgm:spPr/>
      <dgm:t>
        <a:bodyPr/>
        <a:lstStyle/>
        <a:p>
          <a:r>
            <a:rPr lang="pt-BR"/>
            <a:t>Auditor externo 2 - 24/03/2025</a:t>
          </a:r>
        </a:p>
      </dgm:t>
    </dgm:pt>
    <dgm:pt modelId="{9FBD2BEA-7975-47EE-8861-CD51C48F8C2F}" type="parTrans" cxnId="{D29FE411-0244-4611-9DA8-431A4D0FE8A1}">
      <dgm:prSet/>
      <dgm:spPr/>
      <dgm:t>
        <a:bodyPr/>
        <a:lstStyle/>
        <a:p>
          <a:endParaRPr lang="pt-BR"/>
        </a:p>
      </dgm:t>
    </dgm:pt>
    <dgm:pt modelId="{4B001B81-3DF8-4ECF-826D-16B49FC47FEA}" type="sibTrans" cxnId="{D29FE411-0244-4611-9DA8-431A4D0FE8A1}">
      <dgm:prSet/>
      <dgm:spPr/>
      <dgm:t>
        <a:bodyPr/>
        <a:lstStyle/>
        <a:p>
          <a:endParaRPr lang="pt-BR"/>
        </a:p>
      </dgm:t>
    </dgm:pt>
    <dgm:pt modelId="{FF7ACDC6-B43A-4947-9536-E652FFAED4BD}">
      <dgm:prSet/>
      <dgm:spPr/>
      <dgm:t>
        <a:bodyPr/>
        <a:lstStyle/>
        <a:p>
          <a:r>
            <a:rPr lang="pt-BR"/>
            <a:t>Equipe TI MPMG - 25/03/2025</a:t>
          </a:r>
        </a:p>
      </dgm:t>
    </dgm:pt>
    <dgm:pt modelId="{4F14EFCE-B484-4336-9F98-DF52B21D4534}" type="parTrans" cxnId="{AD061B2B-BDF9-41EB-AD92-C832CAE30BA3}">
      <dgm:prSet/>
      <dgm:spPr/>
      <dgm:t>
        <a:bodyPr/>
        <a:lstStyle/>
        <a:p>
          <a:endParaRPr lang="pt-BR"/>
        </a:p>
      </dgm:t>
    </dgm:pt>
    <dgm:pt modelId="{8E6F7396-942F-4E4E-A899-2998A283EE62}" type="sibTrans" cxnId="{AD061B2B-BDF9-41EB-AD92-C832CAE30BA3}">
      <dgm:prSet/>
      <dgm:spPr/>
      <dgm:t>
        <a:bodyPr/>
        <a:lstStyle/>
        <a:p>
          <a:endParaRPr lang="pt-BR"/>
        </a:p>
      </dgm:t>
    </dgm:pt>
    <dgm:pt modelId="{5F5DC03C-0604-4816-AA19-68C11183D48A}">
      <dgm:prSet/>
      <dgm:spPr/>
      <dgm:t>
        <a:bodyPr/>
        <a:lstStyle/>
        <a:p>
          <a:r>
            <a:rPr lang="pt-BR"/>
            <a:t>Recebimento de documentos do MPMG</a:t>
          </a:r>
        </a:p>
      </dgm:t>
    </dgm:pt>
    <dgm:pt modelId="{A877934E-867F-41FD-B783-567FD3F0FAA3}" type="parTrans" cxnId="{F10E867E-7119-4F11-ABE1-34AE578B3EF3}">
      <dgm:prSet/>
      <dgm:spPr/>
      <dgm:t>
        <a:bodyPr/>
        <a:lstStyle/>
        <a:p>
          <a:endParaRPr lang="pt-BR"/>
        </a:p>
      </dgm:t>
    </dgm:pt>
    <dgm:pt modelId="{A9BF77C0-45B1-4B15-8D66-291F0B1C9587}" type="sibTrans" cxnId="{F10E867E-7119-4F11-ABE1-34AE578B3EF3}">
      <dgm:prSet/>
      <dgm:spPr/>
      <dgm:t>
        <a:bodyPr/>
        <a:lstStyle/>
        <a:p>
          <a:endParaRPr lang="pt-BR"/>
        </a:p>
      </dgm:t>
    </dgm:pt>
    <dgm:pt modelId="{6A12AFF4-C7FB-48F0-940A-17C2C21E529E}">
      <dgm:prSet/>
      <dgm:spPr/>
      <dgm:t>
        <a:bodyPr/>
        <a:lstStyle/>
        <a:p>
          <a:r>
            <a:rPr lang="pt-BR"/>
            <a:t>28/03/2025</a:t>
          </a:r>
        </a:p>
      </dgm:t>
    </dgm:pt>
    <dgm:pt modelId="{BFBB9790-91D0-4FBA-B8B4-976AF9F693E1}" type="parTrans" cxnId="{0A78503C-24C8-4DF6-A496-940A334B7706}">
      <dgm:prSet/>
      <dgm:spPr/>
      <dgm:t>
        <a:bodyPr/>
        <a:lstStyle/>
        <a:p>
          <a:endParaRPr lang="pt-BR"/>
        </a:p>
      </dgm:t>
    </dgm:pt>
    <dgm:pt modelId="{EA2E8880-556C-437E-98E4-1E49977E3095}" type="sibTrans" cxnId="{0A78503C-24C8-4DF6-A496-940A334B7706}">
      <dgm:prSet/>
      <dgm:spPr/>
      <dgm:t>
        <a:bodyPr/>
        <a:lstStyle/>
        <a:p>
          <a:endParaRPr lang="pt-BR"/>
        </a:p>
      </dgm:t>
    </dgm:pt>
    <dgm:pt modelId="{BA321E2F-9E91-4CBA-B0C5-5B738E2C7EED}">
      <dgm:prSet/>
      <dgm:spPr/>
      <dgm:t>
        <a:bodyPr/>
        <a:lstStyle/>
        <a:p>
          <a:r>
            <a:rPr lang="pt-BR"/>
            <a:t>Reunião prova de conceito - gestão de perícia MPMG</a:t>
          </a:r>
        </a:p>
      </dgm:t>
    </dgm:pt>
    <dgm:pt modelId="{2AE0703E-F92A-460A-A60E-4AF9D80A00C4}" type="parTrans" cxnId="{46540386-44E1-442B-B978-A99607D7D644}">
      <dgm:prSet/>
      <dgm:spPr/>
      <dgm:t>
        <a:bodyPr/>
        <a:lstStyle/>
        <a:p>
          <a:endParaRPr lang="pt-BR"/>
        </a:p>
      </dgm:t>
    </dgm:pt>
    <dgm:pt modelId="{3D74AA6D-8951-4FA8-8185-8E804304B824}" type="sibTrans" cxnId="{46540386-44E1-442B-B978-A99607D7D644}">
      <dgm:prSet/>
      <dgm:spPr/>
      <dgm:t>
        <a:bodyPr/>
        <a:lstStyle/>
        <a:p>
          <a:endParaRPr lang="pt-BR"/>
        </a:p>
      </dgm:t>
    </dgm:pt>
    <dgm:pt modelId="{9AF953A9-4C1F-474D-9BB7-70B78C1FAE72}">
      <dgm:prSet/>
      <dgm:spPr/>
      <dgm:t>
        <a:bodyPr/>
        <a:lstStyle/>
        <a:p>
          <a:r>
            <a:rPr lang="pt-BR"/>
            <a:t>13/05/2025</a:t>
          </a:r>
        </a:p>
      </dgm:t>
    </dgm:pt>
    <dgm:pt modelId="{73793DA9-C0EE-4169-9937-7E64D5A37073}" type="parTrans" cxnId="{03A2338F-1CB7-4E12-B3CA-56CF422DCCFE}">
      <dgm:prSet/>
      <dgm:spPr/>
      <dgm:t>
        <a:bodyPr/>
        <a:lstStyle/>
        <a:p>
          <a:endParaRPr lang="pt-BR"/>
        </a:p>
      </dgm:t>
    </dgm:pt>
    <dgm:pt modelId="{4E2E844E-C658-4942-A18C-4379B13DDFFB}" type="sibTrans" cxnId="{03A2338F-1CB7-4E12-B3CA-56CF422DCCFE}">
      <dgm:prSet/>
      <dgm:spPr/>
      <dgm:t>
        <a:bodyPr/>
        <a:lstStyle/>
        <a:p>
          <a:endParaRPr lang="pt-BR"/>
        </a:p>
      </dgm:t>
    </dgm:pt>
    <dgm:pt modelId="{2D73AF63-7528-459D-8DC5-DC09AEEBEE99}">
      <dgm:prSet/>
      <dgm:spPr/>
      <dgm:t>
        <a:bodyPr/>
        <a:lstStyle/>
        <a:p>
          <a:r>
            <a:rPr lang="pt-BR"/>
            <a:t>Reunião de alinhamento - gestão de perícia MPMG</a:t>
          </a:r>
        </a:p>
      </dgm:t>
    </dgm:pt>
    <dgm:pt modelId="{B7D8B142-FA01-45E4-B4CF-84E6F23ECFA5}" type="parTrans" cxnId="{4222DED7-5C57-44AA-AB37-90AFCC632C36}">
      <dgm:prSet/>
      <dgm:spPr/>
      <dgm:t>
        <a:bodyPr/>
        <a:lstStyle/>
        <a:p>
          <a:endParaRPr lang="pt-BR"/>
        </a:p>
      </dgm:t>
    </dgm:pt>
    <dgm:pt modelId="{88453006-C0B9-44A7-B497-2CF4CE3D8AB2}" type="sibTrans" cxnId="{4222DED7-5C57-44AA-AB37-90AFCC632C36}">
      <dgm:prSet/>
      <dgm:spPr/>
      <dgm:t>
        <a:bodyPr/>
        <a:lstStyle/>
        <a:p>
          <a:endParaRPr lang="pt-BR"/>
        </a:p>
      </dgm:t>
    </dgm:pt>
    <dgm:pt modelId="{9806F2F0-526F-497E-8CA6-DC9BFCCD599D}">
      <dgm:prSet/>
      <dgm:spPr/>
      <dgm:t>
        <a:bodyPr/>
        <a:lstStyle/>
        <a:p>
          <a:r>
            <a:rPr lang="pt-BR"/>
            <a:t>10/06/2025</a:t>
          </a:r>
        </a:p>
      </dgm:t>
    </dgm:pt>
    <dgm:pt modelId="{47A03F03-6B16-4F54-A6EA-0E2CF6DD2DAD}" type="parTrans" cxnId="{71D3499E-2AEA-4BD0-A75C-4F0C7C94B25D}">
      <dgm:prSet/>
      <dgm:spPr/>
      <dgm:t>
        <a:bodyPr/>
        <a:lstStyle/>
        <a:p>
          <a:endParaRPr lang="pt-BR"/>
        </a:p>
      </dgm:t>
    </dgm:pt>
    <dgm:pt modelId="{690C19F3-F6A0-4C04-9633-9C367FE2BA18}" type="sibTrans" cxnId="{71D3499E-2AEA-4BD0-A75C-4F0C7C94B25D}">
      <dgm:prSet/>
      <dgm:spPr/>
      <dgm:t>
        <a:bodyPr/>
        <a:lstStyle/>
        <a:p>
          <a:endParaRPr lang="pt-BR"/>
        </a:p>
      </dgm:t>
    </dgm:pt>
    <dgm:pt modelId="{C4D146F8-F1A6-492A-95A9-DA69248131B8}">
      <dgm:prSet/>
      <dgm:spPr/>
      <dgm:t>
        <a:bodyPr/>
        <a:lstStyle/>
        <a:p>
          <a:r>
            <a:rPr lang="pt-BR"/>
            <a:t>08/07/2025</a:t>
          </a:r>
        </a:p>
      </dgm:t>
    </dgm:pt>
    <dgm:pt modelId="{79A8A53D-BAAB-4F5B-A0B8-020977C8DA07}" type="parTrans" cxnId="{E4F88719-AED6-4875-B51A-015A11434B33}">
      <dgm:prSet/>
      <dgm:spPr/>
      <dgm:t>
        <a:bodyPr/>
        <a:lstStyle/>
        <a:p>
          <a:endParaRPr lang="pt-BR"/>
        </a:p>
      </dgm:t>
    </dgm:pt>
    <dgm:pt modelId="{DEC83050-C072-463A-9CE1-3A6DF877F801}" type="sibTrans" cxnId="{E4F88719-AED6-4875-B51A-015A11434B33}">
      <dgm:prSet/>
      <dgm:spPr/>
      <dgm:t>
        <a:bodyPr/>
        <a:lstStyle/>
        <a:p>
          <a:endParaRPr lang="pt-BR"/>
        </a:p>
      </dgm:t>
    </dgm:pt>
    <dgm:pt modelId="{8CA331F9-D993-47C8-8F38-E641B96845B6}">
      <dgm:prSet/>
      <dgm:spPr/>
      <dgm:t>
        <a:bodyPr/>
        <a:lstStyle/>
        <a:p>
          <a:r>
            <a:rPr lang="pt-BR"/>
            <a:t>05/08/2025</a:t>
          </a:r>
        </a:p>
      </dgm:t>
    </dgm:pt>
    <dgm:pt modelId="{5DB9590D-85E5-470C-859C-80BB187E5341}" type="parTrans" cxnId="{1E612421-B24F-4404-84A7-8058DAEA280F}">
      <dgm:prSet/>
      <dgm:spPr/>
      <dgm:t>
        <a:bodyPr/>
        <a:lstStyle/>
        <a:p>
          <a:endParaRPr lang="pt-BR"/>
        </a:p>
      </dgm:t>
    </dgm:pt>
    <dgm:pt modelId="{A928E18F-7847-429A-88DD-B3BAC4F7AC63}" type="sibTrans" cxnId="{1E612421-B24F-4404-84A7-8058DAEA280F}">
      <dgm:prSet/>
      <dgm:spPr/>
      <dgm:t>
        <a:bodyPr/>
        <a:lstStyle/>
        <a:p>
          <a:endParaRPr lang="pt-BR"/>
        </a:p>
      </dgm:t>
    </dgm:pt>
    <dgm:pt modelId="{D6405855-04DB-4A13-8854-234299252A34}">
      <dgm:prSet/>
      <dgm:spPr/>
      <dgm:t>
        <a:bodyPr/>
        <a:lstStyle/>
        <a:p>
          <a:r>
            <a:rPr lang="pt-BR"/>
            <a:t>02/09/2025</a:t>
          </a:r>
        </a:p>
      </dgm:t>
    </dgm:pt>
    <dgm:pt modelId="{13B55875-5F5A-4D72-AB31-F7E414BF3F84}" type="parTrans" cxnId="{C1EB11E9-5DD6-49AC-B2F4-DE203F1B4FAA}">
      <dgm:prSet/>
      <dgm:spPr/>
      <dgm:t>
        <a:bodyPr/>
        <a:lstStyle/>
        <a:p>
          <a:endParaRPr lang="pt-BR"/>
        </a:p>
      </dgm:t>
    </dgm:pt>
    <dgm:pt modelId="{E34D677D-303E-4928-B5D1-64714FAE749A}" type="sibTrans" cxnId="{C1EB11E9-5DD6-49AC-B2F4-DE203F1B4FAA}">
      <dgm:prSet/>
      <dgm:spPr/>
      <dgm:t>
        <a:bodyPr/>
        <a:lstStyle/>
        <a:p>
          <a:endParaRPr lang="pt-BR"/>
        </a:p>
      </dgm:t>
    </dgm:pt>
    <dgm:pt modelId="{76D6CAD0-C484-4644-80A8-ACA0273B541E}">
      <dgm:prSet/>
      <dgm:spPr/>
      <dgm:t>
        <a:bodyPr/>
        <a:lstStyle/>
        <a:p>
          <a:r>
            <a:rPr lang="pt-BR"/>
            <a:t>30/09/2025</a:t>
          </a:r>
        </a:p>
      </dgm:t>
    </dgm:pt>
    <dgm:pt modelId="{20CAD24D-5093-4910-9B56-FE0C60C71E7C}" type="parTrans" cxnId="{B8E4EE51-570E-47E3-B56D-9B10B89E5544}">
      <dgm:prSet/>
      <dgm:spPr/>
      <dgm:t>
        <a:bodyPr/>
        <a:lstStyle/>
        <a:p>
          <a:endParaRPr lang="pt-BR"/>
        </a:p>
      </dgm:t>
    </dgm:pt>
    <dgm:pt modelId="{D56EF461-033C-4DEB-9EAB-3B42A2203022}" type="sibTrans" cxnId="{B8E4EE51-570E-47E3-B56D-9B10B89E5544}">
      <dgm:prSet/>
      <dgm:spPr/>
      <dgm:t>
        <a:bodyPr/>
        <a:lstStyle/>
        <a:p>
          <a:endParaRPr lang="pt-BR"/>
        </a:p>
      </dgm:t>
    </dgm:pt>
    <dgm:pt modelId="{6B9AD71A-A02C-4333-8DE5-E96731106CFE}">
      <dgm:prSet/>
      <dgm:spPr/>
      <dgm:t>
        <a:bodyPr/>
        <a:lstStyle/>
        <a:p>
          <a:r>
            <a:rPr lang="pt-BR"/>
            <a:t>28/10/2025</a:t>
          </a:r>
        </a:p>
      </dgm:t>
    </dgm:pt>
    <dgm:pt modelId="{89FCCFF2-2553-4111-8386-46434E2ECD96}" type="parTrans" cxnId="{22F85036-07F9-4C87-980D-D9B6E3A15632}">
      <dgm:prSet/>
      <dgm:spPr/>
      <dgm:t>
        <a:bodyPr/>
        <a:lstStyle/>
        <a:p>
          <a:endParaRPr lang="pt-BR"/>
        </a:p>
      </dgm:t>
    </dgm:pt>
    <dgm:pt modelId="{4F057C1C-0A9D-4E7D-80AB-E7A01C147B94}" type="sibTrans" cxnId="{22F85036-07F9-4C87-980D-D9B6E3A15632}">
      <dgm:prSet/>
      <dgm:spPr/>
      <dgm:t>
        <a:bodyPr/>
        <a:lstStyle/>
        <a:p>
          <a:endParaRPr lang="pt-BR"/>
        </a:p>
      </dgm:t>
    </dgm:pt>
    <dgm:pt modelId="{84D114B7-B4A4-48B8-85F4-3BC4FD090930}">
      <dgm:prSet/>
      <dgm:spPr/>
      <dgm:t>
        <a:bodyPr/>
        <a:lstStyle/>
        <a:p>
          <a:r>
            <a:rPr lang="pt-BR"/>
            <a:t>Reunião de trabalho - equipe TI MPMG</a:t>
          </a:r>
        </a:p>
      </dgm:t>
    </dgm:pt>
    <dgm:pt modelId="{48484F77-8F43-4DC8-9F5B-F42147D32826}" type="parTrans" cxnId="{D0542267-2780-4E4D-8B05-ACABEF920C6D}">
      <dgm:prSet/>
      <dgm:spPr/>
      <dgm:t>
        <a:bodyPr/>
        <a:lstStyle/>
        <a:p>
          <a:endParaRPr lang="pt-BR"/>
        </a:p>
      </dgm:t>
    </dgm:pt>
    <dgm:pt modelId="{D6933D77-5C3E-44A8-85C3-BE720A2284F3}" type="sibTrans" cxnId="{D0542267-2780-4E4D-8B05-ACABEF920C6D}">
      <dgm:prSet/>
      <dgm:spPr/>
      <dgm:t>
        <a:bodyPr/>
        <a:lstStyle/>
        <a:p>
          <a:endParaRPr lang="pt-BR"/>
        </a:p>
      </dgm:t>
    </dgm:pt>
    <dgm:pt modelId="{985B5551-7072-481E-A66A-376446C9C868}">
      <dgm:prSet/>
      <dgm:spPr/>
      <dgm:t>
        <a:bodyPr/>
        <a:lstStyle/>
        <a:p>
          <a:r>
            <a:rPr lang="pt-BR"/>
            <a:t>11/06/2025</a:t>
          </a:r>
        </a:p>
      </dgm:t>
    </dgm:pt>
    <dgm:pt modelId="{492192F7-68B4-41CE-AA69-3CCD3280F95E}" type="parTrans" cxnId="{113EE98F-0587-4A11-B3CB-11E040089604}">
      <dgm:prSet/>
      <dgm:spPr/>
      <dgm:t>
        <a:bodyPr/>
        <a:lstStyle/>
        <a:p>
          <a:endParaRPr lang="pt-BR"/>
        </a:p>
      </dgm:t>
    </dgm:pt>
    <dgm:pt modelId="{9F558A1F-03A0-43A5-92C6-CF9BDD4BEAF2}" type="sibTrans" cxnId="{113EE98F-0587-4A11-B3CB-11E040089604}">
      <dgm:prSet/>
      <dgm:spPr/>
      <dgm:t>
        <a:bodyPr/>
        <a:lstStyle/>
        <a:p>
          <a:endParaRPr lang="pt-BR"/>
        </a:p>
      </dgm:t>
    </dgm:pt>
    <dgm:pt modelId="{6F16159C-FAD3-47C9-BCF2-A7F13D18198D}">
      <dgm:prSet/>
      <dgm:spPr/>
      <dgm:t>
        <a:bodyPr/>
        <a:lstStyle/>
        <a:p>
          <a:r>
            <a:rPr lang="pt-BR"/>
            <a:t>09/07/2025</a:t>
          </a:r>
        </a:p>
      </dgm:t>
    </dgm:pt>
    <dgm:pt modelId="{3F3D9F03-99DC-4EC2-A9EE-F8B88034AE52}" type="parTrans" cxnId="{03EC1B66-8DEA-4D5C-A471-92D15A264FA3}">
      <dgm:prSet/>
      <dgm:spPr/>
      <dgm:t>
        <a:bodyPr/>
        <a:lstStyle/>
        <a:p>
          <a:endParaRPr lang="pt-BR"/>
        </a:p>
      </dgm:t>
    </dgm:pt>
    <dgm:pt modelId="{329DE40D-6195-4339-B29C-249EACE4C73C}" type="sibTrans" cxnId="{03EC1B66-8DEA-4D5C-A471-92D15A264FA3}">
      <dgm:prSet/>
      <dgm:spPr/>
      <dgm:t>
        <a:bodyPr/>
        <a:lstStyle/>
        <a:p>
          <a:endParaRPr lang="pt-BR"/>
        </a:p>
      </dgm:t>
    </dgm:pt>
    <dgm:pt modelId="{5E61BAEC-EE0F-41E6-833D-0EBD12BEC46C}">
      <dgm:prSet/>
      <dgm:spPr/>
      <dgm:t>
        <a:bodyPr/>
        <a:lstStyle/>
        <a:p>
          <a:r>
            <a:rPr lang="pt-BR"/>
            <a:t>06/08/2025</a:t>
          </a:r>
        </a:p>
      </dgm:t>
    </dgm:pt>
    <dgm:pt modelId="{7288E98F-C969-4F2E-B540-8ABA51724713}" type="parTrans" cxnId="{6E0B5D89-A1D5-48E2-BE93-3E808F127C93}">
      <dgm:prSet/>
      <dgm:spPr/>
      <dgm:t>
        <a:bodyPr/>
        <a:lstStyle/>
        <a:p>
          <a:endParaRPr lang="pt-BR"/>
        </a:p>
      </dgm:t>
    </dgm:pt>
    <dgm:pt modelId="{06998BA9-108B-448E-BDDE-8AAFDFA311A3}" type="sibTrans" cxnId="{6E0B5D89-A1D5-48E2-BE93-3E808F127C93}">
      <dgm:prSet/>
      <dgm:spPr/>
      <dgm:t>
        <a:bodyPr/>
        <a:lstStyle/>
        <a:p>
          <a:endParaRPr lang="pt-BR"/>
        </a:p>
      </dgm:t>
    </dgm:pt>
    <dgm:pt modelId="{FE1545D5-7FF3-43CB-944B-51197F5B85AE}">
      <dgm:prSet/>
      <dgm:spPr/>
      <dgm:t>
        <a:bodyPr/>
        <a:lstStyle/>
        <a:p>
          <a:r>
            <a:rPr lang="pt-BR"/>
            <a:t>03/09/2025</a:t>
          </a:r>
        </a:p>
      </dgm:t>
    </dgm:pt>
    <dgm:pt modelId="{A8A45DE5-C9A2-4A09-BFBE-E4A8390BE4CF}" type="parTrans" cxnId="{D2140660-95E1-4058-B8E8-6BED00E41D45}">
      <dgm:prSet/>
      <dgm:spPr/>
      <dgm:t>
        <a:bodyPr/>
        <a:lstStyle/>
        <a:p>
          <a:endParaRPr lang="pt-BR"/>
        </a:p>
      </dgm:t>
    </dgm:pt>
    <dgm:pt modelId="{327EB2C2-9318-4A88-8A96-48A1C059C99D}" type="sibTrans" cxnId="{D2140660-95E1-4058-B8E8-6BED00E41D45}">
      <dgm:prSet/>
      <dgm:spPr/>
      <dgm:t>
        <a:bodyPr/>
        <a:lstStyle/>
        <a:p>
          <a:endParaRPr lang="pt-BR"/>
        </a:p>
      </dgm:t>
    </dgm:pt>
    <dgm:pt modelId="{A35148DF-5F69-4861-BC8F-4FB1AA11011B}">
      <dgm:prSet/>
      <dgm:spPr/>
      <dgm:t>
        <a:bodyPr/>
        <a:lstStyle/>
        <a:p>
          <a:r>
            <a:rPr lang="pt-BR"/>
            <a:t>10/10/2025</a:t>
          </a:r>
        </a:p>
      </dgm:t>
    </dgm:pt>
    <dgm:pt modelId="{6CD3FB0A-3517-4AF7-9DEF-102A6BBAEC70}" type="parTrans" cxnId="{15DFB6D1-D3BB-4F35-BD93-B0785A4E9F39}">
      <dgm:prSet/>
      <dgm:spPr/>
      <dgm:t>
        <a:bodyPr/>
        <a:lstStyle/>
        <a:p>
          <a:endParaRPr lang="pt-BR"/>
        </a:p>
      </dgm:t>
    </dgm:pt>
    <dgm:pt modelId="{96F7DCBA-66F6-4A34-8E11-47F9714E58FD}" type="sibTrans" cxnId="{15DFB6D1-D3BB-4F35-BD93-B0785A4E9F39}">
      <dgm:prSet/>
      <dgm:spPr/>
      <dgm:t>
        <a:bodyPr/>
        <a:lstStyle/>
        <a:p>
          <a:endParaRPr lang="pt-BR"/>
        </a:p>
      </dgm:t>
    </dgm:pt>
    <dgm:pt modelId="{D42ED7E3-4251-449B-807B-5B9651744C44}">
      <dgm:prSet/>
      <dgm:spPr/>
      <dgm:t>
        <a:bodyPr/>
        <a:lstStyle/>
        <a:p>
          <a:r>
            <a:rPr lang="pt-BR"/>
            <a:t>29/10/2025</a:t>
          </a:r>
        </a:p>
      </dgm:t>
    </dgm:pt>
    <dgm:pt modelId="{9BF52B03-1ED3-475D-A5DB-DE11EE8914E6}" type="parTrans" cxnId="{AF96047B-661B-4742-8D3E-8169C8D07C26}">
      <dgm:prSet/>
      <dgm:spPr/>
      <dgm:t>
        <a:bodyPr/>
        <a:lstStyle/>
        <a:p>
          <a:endParaRPr lang="pt-BR"/>
        </a:p>
      </dgm:t>
    </dgm:pt>
    <dgm:pt modelId="{457B93E6-DF76-45F0-B97E-2AC40A9C83C1}" type="sibTrans" cxnId="{AF96047B-661B-4742-8D3E-8169C8D07C26}">
      <dgm:prSet/>
      <dgm:spPr/>
      <dgm:t>
        <a:bodyPr/>
        <a:lstStyle/>
        <a:p>
          <a:endParaRPr lang="pt-BR"/>
        </a:p>
      </dgm:t>
    </dgm:pt>
    <dgm:pt modelId="{1784FA6B-96C4-4311-9A54-2C9120F95E3B}">
      <dgm:prSet/>
      <dgm:spPr/>
      <dgm:t>
        <a:bodyPr/>
        <a:lstStyle/>
        <a:p>
          <a:r>
            <a:rPr lang="pt-BR"/>
            <a:t>Apresentação do workshop para gestão</a:t>
          </a:r>
        </a:p>
      </dgm:t>
    </dgm:pt>
    <dgm:pt modelId="{F3ADACE0-301F-44C1-A0DA-59814D631540}" type="parTrans" cxnId="{6CA7065B-C2D4-463E-80C9-A8F5CC45C7C5}">
      <dgm:prSet/>
      <dgm:spPr/>
      <dgm:t>
        <a:bodyPr/>
        <a:lstStyle/>
        <a:p>
          <a:endParaRPr lang="pt-BR"/>
        </a:p>
      </dgm:t>
    </dgm:pt>
    <dgm:pt modelId="{0399A8E9-83CD-4078-B89D-671EDAA9E83C}" type="sibTrans" cxnId="{6CA7065B-C2D4-463E-80C9-A8F5CC45C7C5}">
      <dgm:prSet/>
      <dgm:spPr/>
      <dgm:t>
        <a:bodyPr/>
        <a:lstStyle/>
        <a:p>
          <a:endParaRPr lang="pt-BR"/>
        </a:p>
      </dgm:t>
    </dgm:pt>
    <dgm:pt modelId="{B513BAE5-9579-4AB0-AF84-0D62379EB1B8}">
      <dgm:prSet/>
      <dgm:spPr/>
      <dgm:t>
        <a:bodyPr/>
        <a:lstStyle/>
        <a:p>
          <a:r>
            <a:rPr lang="pt-BR"/>
            <a:t>03/11/2025</a:t>
          </a:r>
        </a:p>
      </dgm:t>
    </dgm:pt>
    <dgm:pt modelId="{38B85ACE-A1EA-4870-A6CF-9761A9530422}" type="parTrans" cxnId="{83C2FF0C-EAAB-4A2F-A14C-4FEAB7889C15}">
      <dgm:prSet/>
      <dgm:spPr/>
      <dgm:t>
        <a:bodyPr/>
        <a:lstStyle/>
        <a:p>
          <a:endParaRPr lang="pt-BR"/>
        </a:p>
      </dgm:t>
    </dgm:pt>
    <dgm:pt modelId="{BD46F384-7533-4B28-8700-116CEA6949FF}" type="sibTrans" cxnId="{83C2FF0C-EAAB-4A2F-A14C-4FEAB7889C15}">
      <dgm:prSet/>
      <dgm:spPr/>
      <dgm:t>
        <a:bodyPr/>
        <a:lstStyle/>
        <a:p>
          <a:endParaRPr lang="pt-BR"/>
        </a:p>
      </dgm:t>
    </dgm:pt>
    <dgm:pt modelId="{E880C81F-0DBB-48D2-BB63-C83E75C69B9C}">
      <dgm:prSet/>
      <dgm:spPr/>
      <dgm:t>
        <a:bodyPr/>
        <a:lstStyle/>
        <a:p>
          <a:r>
            <a:rPr lang="pt-BR"/>
            <a:t>Apresentação do workshop para equipe de peritos</a:t>
          </a:r>
        </a:p>
      </dgm:t>
    </dgm:pt>
    <dgm:pt modelId="{C465E227-6BA4-4624-848C-B7ED20339C87}" type="parTrans" cxnId="{FFAC1638-18ED-4A58-AA72-7F252ED47B32}">
      <dgm:prSet/>
      <dgm:spPr/>
      <dgm:t>
        <a:bodyPr/>
        <a:lstStyle/>
        <a:p>
          <a:endParaRPr lang="pt-BR"/>
        </a:p>
      </dgm:t>
    </dgm:pt>
    <dgm:pt modelId="{2A233288-3E33-4E24-8AC1-262E48108423}" type="sibTrans" cxnId="{FFAC1638-18ED-4A58-AA72-7F252ED47B32}">
      <dgm:prSet/>
      <dgm:spPr/>
      <dgm:t>
        <a:bodyPr/>
        <a:lstStyle/>
        <a:p>
          <a:endParaRPr lang="pt-BR"/>
        </a:p>
      </dgm:t>
    </dgm:pt>
    <dgm:pt modelId="{4F8BF4D1-3717-4D10-A77D-12C9D50770C3}">
      <dgm:prSet/>
      <dgm:spPr/>
      <dgm:t>
        <a:bodyPr/>
        <a:lstStyle/>
        <a:p>
          <a:r>
            <a:rPr lang="pt-BR"/>
            <a:t>04/11/2025</a:t>
          </a:r>
        </a:p>
      </dgm:t>
    </dgm:pt>
    <dgm:pt modelId="{CE1F0068-037C-498A-8140-C71677052E66}" type="parTrans" cxnId="{937BFCCE-FABF-449B-A770-3D121CD5E13E}">
      <dgm:prSet/>
      <dgm:spPr/>
      <dgm:t>
        <a:bodyPr/>
        <a:lstStyle/>
        <a:p>
          <a:endParaRPr lang="pt-BR"/>
        </a:p>
      </dgm:t>
    </dgm:pt>
    <dgm:pt modelId="{8C75A44A-0E41-489F-8CFE-F8446CD50A1C}" type="sibTrans" cxnId="{937BFCCE-FABF-449B-A770-3D121CD5E13E}">
      <dgm:prSet/>
      <dgm:spPr/>
      <dgm:t>
        <a:bodyPr/>
        <a:lstStyle/>
        <a:p>
          <a:endParaRPr lang="pt-BR"/>
        </a:p>
      </dgm:t>
    </dgm:pt>
    <dgm:pt modelId="{99DCF0DF-9ACD-4042-9F28-8B083616CC86}">
      <dgm:prSet/>
      <dgm:spPr/>
      <dgm:t>
        <a:bodyPr/>
        <a:lstStyle/>
        <a:p>
          <a:r>
            <a:rPr lang="pt-BR"/>
            <a:t>Reunião de fechamento do projeto - gestão MPMG</a:t>
          </a:r>
        </a:p>
      </dgm:t>
    </dgm:pt>
    <dgm:pt modelId="{10BD1ABC-24A7-438B-8F85-2F38589D8160}" type="parTrans" cxnId="{FD483C34-4F1E-431A-8A43-CA506BD71039}">
      <dgm:prSet/>
      <dgm:spPr/>
      <dgm:t>
        <a:bodyPr/>
        <a:lstStyle/>
        <a:p>
          <a:endParaRPr lang="pt-BR"/>
        </a:p>
      </dgm:t>
    </dgm:pt>
    <dgm:pt modelId="{E333ED8F-6B17-4460-A0E3-620D18015C4A}" type="sibTrans" cxnId="{FD483C34-4F1E-431A-8A43-CA506BD71039}">
      <dgm:prSet/>
      <dgm:spPr/>
      <dgm:t>
        <a:bodyPr/>
        <a:lstStyle/>
        <a:p>
          <a:endParaRPr lang="pt-BR"/>
        </a:p>
      </dgm:t>
    </dgm:pt>
    <dgm:pt modelId="{6290A044-3B5C-4DC1-943A-2DB9BC890B9F}">
      <dgm:prSet/>
      <dgm:spPr/>
      <dgm:t>
        <a:bodyPr/>
        <a:lstStyle/>
        <a:p>
          <a:r>
            <a:rPr lang="pt-BR"/>
            <a:t>07/11/2025</a:t>
          </a:r>
        </a:p>
      </dgm:t>
    </dgm:pt>
    <dgm:pt modelId="{90C56515-EC2F-4998-826A-D3E88B0F44E0}" type="parTrans" cxnId="{82A89211-8C88-4A72-A200-DDCBDA4D62D2}">
      <dgm:prSet/>
      <dgm:spPr/>
      <dgm:t>
        <a:bodyPr/>
        <a:lstStyle/>
        <a:p>
          <a:endParaRPr lang="pt-BR"/>
        </a:p>
      </dgm:t>
    </dgm:pt>
    <dgm:pt modelId="{2E69826B-77FD-411B-9CCB-832A0302F8DD}" type="sibTrans" cxnId="{82A89211-8C88-4A72-A200-DDCBDA4D62D2}">
      <dgm:prSet/>
      <dgm:spPr/>
      <dgm:t>
        <a:bodyPr/>
        <a:lstStyle/>
        <a:p>
          <a:endParaRPr lang="pt-BR"/>
        </a:p>
      </dgm:t>
    </dgm:pt>
    <dgm:pt modelId="{87F1EE7B-5BC7-4FFB-B344-1AA374AC575E}">
      <dgm:prSet/>
      <dgm:spPr/>
      <dgm:t>
        <a:bodyPr/>
        <a:lstStyle/>
        <a:p>
          <a:r>
            <a:rPr lang="pt-BR"/>
            <a:t>05/11/2025</a:t>
          </a:r>
        </a:p>
      </dgm:t>
    </dgm:pt>
    <dgm:pt modelId="{A10E1ECF-41B8-4039-85F5-4FE88A721265}" type="parTrans" cxnId="{038F6B48-A806-432F-99DE-B8F1894F42ED}">
      <dgm:prSet/>
      <dgm:spPr/>
      <dgm:t>
        <a:bodyPr/>
        <a:lstStyle/>
        <a:p>
          <a:endParaRPr lang="pt-BR"/>
        </a:p>
      </dgm:t>
    </dgm:pt>
    <dgm:pt modelId="{13648CA2-2546-4FB3-952B-45C0DC40F59C}" type="sibTrans" cxnId="{038F6B48-A806-432F-99DE-B8F1894F42ED}">
      <dgm:prSet/>
      <dgm:spPr/>
      <dgm:t>
        <a:bodyPr/>
        <a:lstStyle/>
        <a:p>
          <a:endParaRPr lang="pt-BR"/>
        </a:p>
      </dgm:t>
    </dgm:pt>
    <dgm:pt modelId="{46232CBD-EFB3-47FC-9B5E-FBD8180A765F}">
      <dgm:prSet/>
      <dgm:spPr/>
      <dgm:t>
        <a:bodyPr/>
        <a:lstStyle/>
        <a:p>
          <a:r>
            <a:rPr lang="pt-BR"/>
            <a:t>06/11/2025</a:t>
          </a:r>
        </a:p>
      </dgm:t>
    </dgm:pt>
    <dgm:pt modelId="{A68EBDC3-F737-4D80-9BA6-74203392CB46}" type="parTrans" cxnId="{730BCB52-1A1C-4C0C-9C35-DF2DFAFB9060}">
      <dgm:prSet/>
      <dgm:spPr/>
      <dgm:t>
        <a:bodyPr/>
        <a:lstStyle/>
        <a:p>
          <a:endParaRPr lang="pt-BR"/>
        </a:p>
      </dgm:t>
    </dgm:pt>
    <dgm:pt modelId="{3941EE5D-2312-4413-A717-7BF741AC7E65}" type="sibTrans" cxnId="{730BCB52-1A1C-4C0C-9C35-DF2DFAFB9060}">
      <dgm:prSet/>
      <dgm:spPr/>
      <dgm:t>
        <a:bodyPr/>
        <a:lstStyle/>
        <a:p>
          <a:endParaRPr lang="pt-BR"/>
        </a:p>
      </dgm:t>
    </dgm:pt>
    <dgm:pt modelId="{E8A7FAD9-DB43-4008-837D-D3E0BD7EF075}" type="pres">
      <dgm:prSet presAssocID="{CCF8D2C6-3377-4EDB-90B2-F3296D7CBDFC}" presName="diagram" presStyleCnt="0">
        <dgm:presLayoutVars>
          <dgm:dir/>
          <dgm:animLvl val="lvl"/>
          <dgm:resizeHandles val="exact"/>
        </dgm:presLayoutVars>
      </dgm:prSet>
      <dgm:spPr/>
    </dgm:pt>
    <dgm:pt modelId="{5E0ABC6F-7057-42D8-BD97-4F6D552D6C92}" type="pres">
      <dgm:prSet presAssocID="{8F7A9CC5-8F43-454F-B75F-563C117A3F69}" presName="compNode" presStyleCnt="0"/>
      <dgm:spPr/>
    </dgm:pt>
    <dgm:pt modelId="{FCAC60BD-AD60-493A-B0AE-7A8E1CA26EAA}" type="pres">
      <dgm:prSet presAssocID="{8F7A9CC5-8F43-454F-B75F-563C117A3F69}" presName="childRect" presStyleLbl="bgAcc1" presStyleIdx="0" presStyleCnt="9">
        <dgm:presLayoutVars>
          <dgm:bulletEnabled val="1"/>
        </dgm:presLayoutVars>
      </dgm:prSet>
      <dgm:spPr/>
    </dgm:pt>
    <dgm:pt modelId="{58637DA4-80FE-45A8-BF1E-9FA467D05163}" type="pres">
      <dgm:prSet presAssocID="{8F7A9CC5-8F43-454F-B75F-563C117A3F69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8FD23724-6B2F-43AA-B632-107D56FC5509}" type="pres">
      <dgm:prSet presAssocID="{8F7A9CC5-8F43-454F-B75F-563C117A3F69}" presName="parentRect" presStyleLbl="alignNode1" presStyleIdx="0" presStyleCnt="9"/>
      <dgm:spPr/>
    </dgm:pt>
    <dgm:pt modelId="{6E279364-D082-4A30-915E-88791571EB61}" type="pres">
      <dgm:prSet presAssocID="{8F7A9CC5-8F43-454F-B75F-563C117A3F69}" presName="adorn" presStyleLbl="fgAccFollowNode1" presStyleIdx="0" presStyleCnt="9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lvo com preenchimento sólido"/>
        </a:ext>
      </dgm:extLst>
    </dgm:pt>
    <dgm:pt modelId="{57FDCBBC-CFB6-44AE-8FE4-EC22C93898CB}" type="pres">
      <dgm:prSet presAssocID="{CAE5EB63-FC0F-4E3F-8F4C-F1406EE0747D}" presName="sibTrans" presStyleLbl="sibTrans2D1" presStyleIdx="0" presStyleCnt="0"/>
      <dgm:spPr/>
    </dgm:pt>
    <dgm:pt modelId="{78BF1FCB-AF91-45CA-A894-989115D44289}" type="pres">
      <dgm:prSet presAssocID="{B5E33CFF-56C0-4174-B787-AB5578FE7231}" presName="compNode" presStyleCnt="0"/>
      <dgm:spPr/>
    </dgm:pt>
    <dgm:pt modelId="{DDADEDC2-92B2-4EE4-83F1-6A37C7E7A957}" type="pres">
      <dgm:prSet presAssocID="{B5E33CFF-56C0-4174-B787-AB5578FE7231}" presName="childRect" presStyleLbl="bgAcc1" presStyleIdx="1" presStyleCnt="9">
        <dgm:presLayoutVars>
          <dgm:bulletEnabled val="1"/>
        </dgm:presLayoutVars>
      </dgm:prSet>
      <dgm:spPr/>
    </dgm:pt>
    <dgm:pt modelId="{8D92729A-ECF3-47E2-A9B1-CBB6E1D31C87}" type="pres">
      <dgm:prSet presAssocID="{B5E33CFF-56C0-4174-B787-AB5578FE7231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33C10550-497D-41AE-B95A-0DC56C7C772E}" type="pres">
      <dgm:prSet presAssocID="{B5E33CFF-56C0-4174-B787-AB5578FE7231}" presName="parentRect" presStyleLbl="alignNode1" presStyleIdx="1" presStyleCnt="9"/>
      <dgm:spPr/>
    </dgm:pt>
    <dgm:pt modelId="{23328A73-D32A-486E-91DE-E59085DEA7E9}" type="pres">
      <dgm:prSet presAssocID="{B5E33CFF-56C0-4174-B787-AB5578FE7231}" presName="adorn" presStyleLbl="fgAccFollowNode1" presStyleIdx="1" presStyleCnt="9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ala de reuniões com preenchimento sólido"/>
        </a:ext>
      </dgm:extLst>
    </dgm:pt>
    <dgm:pt modelId="{4693D0C1-1A2F-4B8C-A39A-D9C9063992AA}" type="pres">
      <dgm:prSet presAssocID="{6F818772-9B3A-4504-97D6-2C022363D106}" presName="sibTrans" presStyleLbl="sibTrans2D1" presStyleIdx="0" presStyleCnt="0"/>
      <dgm:spPr/>
    </dgm:pt>
    <dgm:pt modelId="{D188DD8B-D63E-4CC5-A5E1-10A8E3082277}" type="pres">
      <dgm:prSet presAssocID="{5F5DC03C-0604-4816-AA19-68C11183D48A}" presName="compNode" presStyleCnt="0"/>
      <dgm:spPr/>
    </dgm:pt>
    <dgm:pt modelId="{A0E035A1-9E35-4133-82B7-60FD52391CB6}" type="pres">
      <dgm:prSet presAssocID="{5F5DC03C-0604-4816-AA19-68C11183D48A}" presName="childRect" presStyleLbl="bgAcc1" presStyleIdx="2" presStyleCnt="9">
        <dgm:presLayoutVars>
          <dgm:bulletEnabled val="1"/>
        </dgm:presLayoutVars>
      </dgm:prSet>
      <dgm:spPr/>
    </dgm:pt>
    <dgm:pt modelId="{ADFB6F4F-4403-4E21-8DC4-5271711CA26A}" type="pres">
      <dgm:prSet presAssocID="{5F5DC03C-0604-4816-AA19-68C11183D48A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8FF9F6F9-133E-4E72-B58E-E5E0FA07B9CE}" type="pres">
      <dgm:prSet presAssocID="{5F5DC03C-0604-4816-AA19-68C11183D48A}" presName="parentRect" presStyleLbl="alignNode1" presStyleIdx="2" presStyleCnt="9"/>
      <dgm:spPr/>
    </dgm:pt>
    <dgm:pt modelId="{77D1EFD4-1760-4E8F-9E12-4DEE972341BA}" type="pres">
      <dgm:prSet presAssocID="{5F5DC03C-0604-4816-AA19-68C11183D48A}" presName="adorn" presStyleLbl="fgAccFollowNode1" presStyleIdx="2" presStyleCnt="9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o com preenchimento sólido"/>
        </a:ext>
      </dgm:extLst>
    </dgm:pt>
    <dgm:pt modelId="{2858185D-6F90-405E-AD1E-BB524F00EC48}" type="pres">
      <dgm:prSet presAssocID="{A9BF77C0-45B1-4B15-8D66-291F0B1C9587}" presName="sibTrans" presStyleLbl="sibTrans2D1" presStyleIdx="0" presStyleCnt="0"/>
      <dgm:spPr/>
    </dgm:pt>
    <dgm:pt modelId="{AA4114A5-F1A4-4F26-AADB-6CD44DF19D21}" type="pres">
      <dgm:prSet presAssocID="{BA321E2F-9E91-4CBA-B0C5-5B738E2C7EED}" presName="compNode" presStyleCnt="0"/>
      <dgm:spPr/>
    </dgm:pt>
    <dgm:pt modelId="{BBC4FA82-D8F3-4867-97F5-F36587C28D00}" type="pres">
      <dgm:prSet presAssocID="{BA321E2F-9E91-4CBA-B0C5-5B738E2C7EED}" presName="childRect" presStyleLbl="bgAcc1" presStyleIdx="3" presStyleCnt="9">
        <dgm:presLayoutVars>
          <dgm:bulletEnabled val="1"/>
        </dgm:presLayoutVars>
      </dgm:prSet>
      <dgm:spPr/>
    </dgm:pt>
    <dgm:pt modelId="{E75E1739-8939-43D4-932C-E2A80252CEDD}" type="pres">
      <dgm:prSet presAssocID="{BA321E2F-9E91-4CBA-B0C5-5B738E2C7EED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D91AEAF1-352C-4592-BFB9-664FAD5C1F6F}" type="pres">
      <dgm:prSet presAssocID="{BA321E2F-9E91-4CBA-B0C5-5B738E2C7EED}" presName="parentRect" presStyleLbl="alignNode1" presStyleIdx="3" presStyleCnt="9"/>
      <dgm:spPr/>
    </dgm:pt>
    <dgm:pt modelId="{08985445-7C3C-4BA4-9E98-8D924A35C1C1}" type="pres">
      <dgm:prSet presAssocID="{BA321E2F-9E91-4CBA-B0C5-5B738E2C7EED}" presName="adorn" presStyleLbl="fgAccFollowNode1" presStyleIdx="3" presStyleCnt="9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sta de Verificação com preenchimento sólido"/>
        </a:ext>
      </dgm:extLst>
    </dgm:pt>
    <dgm:pt modelId="{04699814-BC08-4764-BF93-1AC208B30E7C}" type="pres">
      <dgm:prSet presAssocID="{3D74AA6D-8951-4FA8-8185-8E804304B824}" presName="sibTrans" presStyleLbl="sibTrans2D1" presStyleIdx="0" presStyleCnt="0"/>
      <dgm:spPr/>
    </dgm:pt>
    <dgm:pt modelId="{0AEFCD2D-0BEE-4C45-B49D-39E77CDD8BA8}" type="pres">
      <dgm:prSet presAssocID="{2D73AF63-7528-459D-8DC5-DC09AEEBEE99}" presName="compNode" presStyleCnt="0"/>
      <dgm:spPr/>
    </dgm:pt>
    <dgm:pt modelId="{7BDCD5AD-CACE-4FD8-93D8-39AF23387147}" type="pres">
      <dgm:prSet presAssocID="{2D73AF63-7528-459D-8DC5-DC09AEEBEE99}" presName="childRect" presStyleLbl="bgAcc1" presStyleIdx="4" presStyleCnt="9">
        <dgm:presLayoutVars>
          <dgm:bulletEnabled val="1"/>
        </dgm:presLayoutVars>
      </dgm:prSet>
      <dgm:spPr/>
    </dgm:pt>
    <dgm:pt modelId="{52813C5C-0FC7-4D44-B18A-710E9376D7D9}" type="pres">
      <dgm:prSet presAssocID="{2D73AF63-7528-459D-8DC5-DC09AEEBEE99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8AC8CD45-8920-4877-A822-1E75178D8970}" type="pres">
      <dgm:prSet presAssocID="{2D73AF63-7528-459D-8DC5-DC09AEEBEE99}" presName="parentRect" presStyleLbl="alignNode1" presStyleIdx="4" presStyleCnt="9"/>
      <dgm:spPr/>
    </dgm:pt>
    <dgm:pt modelId="{2DF7787D-1BA6-4829-9D14-8AB238B486DF}" type="pres">
      <dgm:prSet presAssocID="{2D73AF63-7528-459D-8DC5-DC09AEEBEE99}" presName="adorn" presStyleLbl="fgAccFollowNode1" presStyleIdx="4" presStyleCnt="9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união com preenchimento sólido"/>
        </a:ext>
      </dgm:extLst>
    </dgm:pt>
    <dgm:pt modelId="{7073EB08-DEA4-41F9-B953-1AA8FE600047}" type="pres">
      <dgm:prSet presAssocID="{88453006-C0B9-44A7-B497-2CF4CE3D8AB2}" presName="sibTrans" presStyleLbl="sibTrans2D1" presStyleIdx="0" presStyleCnt="0"/>
      <dgm:spPr/>
    </dgm:pt>
    <dgm:pt modelId="{2A3CFD18-0D56-4AFB-8B78-07EA66263EC2}" type="pres">
      <dgm:prSet presAssocID="{84D114B7-B4A4-48B8-85F4-3BC4FD090930}" presName="compNode" presStyleCnt="0"/>
      <dgm:spPr/>
    </dgm:pt>
    <dgm:pt modelId="{943FB065-2722-407B-B481-7A59937E8BDF}" type="pres">
      <dgm:prSet presAssocID="{84D114B7-B4A4-48B8-85F4-3BC4FD090930}" presName="childRect" presStyleLbl="bgAcc1" presStyleIdx="5" presStyleCnt="9">
        <dgm:presLayoutVars>
          <dgm:bulletEnabled val="1"/>
        </dgm:presLayoutVars>
      </dgm:prSet>
      <dgm:spPr/>
    </dgm:pt>
    <dgm:pt modelId="{0FE99F1A-892F-45FE-8130-0D2701CB519D}" type="pres">
      <dgm:prSet presAssocID="{84D114B7-B4A4-48B8-85F4-3BC4FD090930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77F1D358-463E-4542-B3F5-0E1F8C958C22}" type="pres">
      <dgm:prSet presAssocID="{84D114B7-B4A4-48B8-85F4-3BC4FD090930}" presName="parentRect" presStyleLbl="alignNode1" presStyleIdx="5" presStyleCnt="9"/>
      <dgm:spPr/>
    </dgm:pt>
    <dgm:pt modelId="{F95134B7-8160-410A-9835-EA1850CA6F9B}" type="pres">
      <dgm:prSet presAssocID="{84D114B7-B4A4-48B8-85F4-3BC4FD090930}" presName="adorn" presStyleLbl="fgAccFollowNode1" presStyleIdx="5" presStyleCnt="9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união com preenchimento sólido"/>
        </a:ext>
      </dgm:extLst>
    </dgm:pt>
    <dgm:pt modelId="{FACC65E7-9790-41E0-BE31-2CEF1CA5C545}" type="pres">
      <dgm:prSet presAssocID="{D6933D77-5C3E-44A8-85C3-BE720A2284F3}" presName="sibTrans" presStyleLbl="sibTrans2D1" presStyleIdx="0" presStyleCnt="0"/>
      <dgm:spPr/>
    </dgm:pt>
    <dgm:pt modelId="{6AD1AF10-460A-4AEC-9A34-40AF6CD8857D}" type="pres">
      <dgm:prSet presAssocID="{1784FA6B-96C4-4311-9A54-2C9120F95E3B}" presName="compNode" presStyleCnt="0"/>
      <dgm:spPr/>
    </dgm:pt>
    <dgm:pt modelId="{C603FDC2-A9E0-4CD1-83C2-DDAA81CA17D4}" type="pres">
      <dgm:prSet presAssocID="{1784FA6B-96C4-4311-9A54-2C9120F95E3B}" presName="childRect" presStyleLbl="bgAcc1" presStyleIdx="6" presStyleCnt="9">
        <dgm:presLayoutVars>
          <dgm:bulletEnabled val="1"/>
        </dgm:presLayoutVars>
      </dgm:prSet>
      <dgm:spPr/>
    </dgm:pt>
    <dgm:pt modelId="{93F2F426-5918-41F3-9D59-14167E9EDDEC}" type="pres">
      <dgm:prSet presAssocID="{1784FA6B-96C4-4311-9A54-2C9120F95E3B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3E6FDB8D-EAFA-4404-A186-1B0E48EBF16D}" type="pres">
      <dgm:prSet presAssocID="{1784FA6B-96C4-4311-9A54-2C9120F95E3B}" presName="parentRect" presStyleLbl="alignNode1" presStyleIdx="6" presStyleCnt="9"/>
      <dgm:spPr/>
    </dgm:pt>
    <dgm:pt modelId="{D567565E-7DE6-4883-80E1-2E42CD742E90}" type="pres">
      <dgm:prSet presAssocID="{1784FA6B-96C4-4311-9A54-2C9120F95E3B}" presName="adorn" presStyleLbl="fgAccFollowNode1" presStyleIdx="6" presStyleCnt="9"/>
      <dgm:spPr>
        <a:blipFill>
          <a:blip xmlns:r="http://schemas.openxmlformats.org/officeDocument/2006/relationships"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ala de aula com preenchimento sólido"/>
        </a:ext>
      </dgm:extLst>
    </dgm:pt>
    <dgm:pt modelId="{F15E6FB0-7CDF-4C6B-BF1F-3FE2DD60F90E}" type="pres">
      <dgm:prSet presAssocID="{0399A8E9-83CD-4078-B89D-671EDAA9E83C}" presName="sibTrans" presStyleLbl="sibTrans2D1" presStyleIdx="0" presStyleCnt="0"/>
      <dgm:spPr/>
    </dgm:pt>
    <dgm:pt modelId="{179C8F93-F4B7-4417-90CC-988FC14C32FA}" type="pres">
      <dgm:prSet presAssocID="{E880C81F-0DBB-48D2-BB63-C83E75C69B9C}" presName="compNode" presStyleCnt="0"/>
      <dgm:spPr/>
    </dgm:pt>
    <dgm:pt modelId="{FA644CB8-A38B-4F00-810D-231AB98DB67F}" type="pres">
      <dgm:prSet presAssocID="{E880C81F-0DBB-48D2-BB63-C83E75C69B9C}" presName="childRect" presStyleLbl="bgAcc1" presStyleIdx="7" presStyleCnt="9">
        <dgm:presLayoutVars>
          <dgm:bulletEnabled val="1"/>
        </dgm:presLayoutVars>
      </dgm:prSet>
      <dgm:spPr/>
    </dgm:pt>
    <dgm:pt modelId="{0AB0533E-65B7-4D6E-AB1E-4942A6B59FC1}" type="pres">
      <dgm:prSet presAssocID="{E880C81F-0DBB-48D2-BB63-C83E75C69B9C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47E765E2-F0D6-4437-95B1-F679DD0BAD34}" type="pres">
      <dgm:prSet presAssocID="{E880C81F-0DBB-48D2-BB63-C83E75C69B9C}" presName="parentRect" presStyleLbl="alignNode1" presStyleIdx="7" presStyleCnt="9"/>
      <dgm:spPr/>
    </dgm:pt>
    <dgm:pt modelId="{5B392180-E0B6-45E1-BD0D-465A5C2F4FB9}" type="pres">
      <dgm:prSet presAssocID="{E880C81F-0DBB-48D2-BB63-C83E75C69B9C}" presName="adorn" presStyleLbl="fgAccFollowNode1" presStyleIdx="7" presStyleCnt="9"/>
      <dgm:spPr>
        <a:blipFill>
          <a:blip xmlns:r="http://schemas.openxmlformats.org/officeDocument/2006/relationships"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ala de aula com preenchimento sólido"/>
        </a:ext>
      </dgm:extLst>
    </dgm:pt>
    <dgm:pt modelId="{9FD4F27B-0A2B-408D-AC0E-737E92CBCC02}" type="pres">
      <dgm:prSet presAssocID="{2A233288-3E33-4E24-8AC1-262E48108423}" presName="sibTrans" presStyleLbl="sibTrans2D1" presStyleIdx="0" presStyleCnt="0"/>
      <dgm:spPr/>
    </dgm:pt>
    <dgm:pt modelId="{1662428D-8445-4AD8-A66B-4E58FEE602A5}" type="pres">
      <dgm:prSet presAssocID="{99DCF0DF-9ACD-4042-9F28-8B083616CC86}" presName="compNode" presStyleCnt="0"/>
      <dgm:spPr/>
    </dgm:pt>
    <dgm:pt modelId="{FA410C68-8AD5-41BD-87BB-AB3810FA257D}" type="pres">
      <dgm:prSet presAssocID="{99DCF0DF-9ACD-4042-9F28-8B083616CC86}" presName="childRect" presStyleLbl="bgAcc1" presStyleIdx="8" presStyleCnt="9">
        <dgm:presLayoutVars>
          <dgm:bulletEnabled val="1"/>
        </dgm:presLayoutVars>
      </dgm:prSet>
      <dgm:spPr/>
    </dgm:pt>
    <dgm:pt modelId="{E7E8D5E3-9C2C-44B2-B8F6-BFAA9579AAB3}" type="pres">
      <dgm:prSet presAssocID="{99DCF0DF-9ACD-4042-9F28-8B083616CC86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DA4A810D-6834-49BD-A452-4CFF5B0D9E8B}" type="pres">
      <dgm:prSet presAssocID="{99DCF0DF-9ACD-4042-9F28-8B083616CC86}" presName="parentRect" presStyleLbl="alignNode1" presStyleIdx="8" presStyleCnt="9"/>
      <dgm:spPr/>
    </dgm:pt>
    <dgm:pt modelId="{861543F6-BE7C-470D-807B-DA6627C7EE0C}" type="pres">
      <dgm:prSet presAssocID="{99DCF0DF-9ACD-4042-9F28-8B083616CC86}" presName="adorn" presStyleLbl="fgAccFollowNode1" presStyleIdx="8" presStyleCnt="9"/>
      <dgm:spPr>
        <a:blipFill>
          <a:blip xmlns:r="http://schemas.openxmlformats.org/officeDocument/2006/relationships"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a mosca com preenchimento sólido"/>
        </a:ext>
      </dgm:extLst>
    </dgm:pt>
  </dgm:ptLst>
  <dgm:cxnLst>
    <dgm:cxn modelId="{B87C1602-45DE-49D8-9303-6CC43BB33B71}" type="presOf" srcId="{2A233288-3E33-4E24-8AC1-262E48108423}" destId="{9FD4F27B-0A2B-408D-AC0E-737E92CBCC02}" srcOrd="0" destOrd="0" presId="urn:microsoft.com/office/officeart/2005/8/layout/bList2"/>
    <dgm:cxn modelId="{FC69ED0B-266C-4E59-AEBE-B93FEE97DC85}" type="presOf" srcId="{D6933D77-5C3E-44A8-85C3-BE720A2284F3}" destId="{FACC65E7-9790-41E0-BE31-2CEF1CA5C545}" srcOrd="0" destOrd="0" presId="urn:microsoft.com/office/officeart/2005/8/layout/bList2"/>
    <dgm:cxn modelId="{F1347B0C-2281-4456-B533-D761EA2C2A8A}" type="presOf" srcId="{E880C81F-0DBB-48D2-BB63-C83E75C69B9C}" destId="{47E765E2-F0D6-4437-95B1-F679DD0BAD34}" srcOrd="1" destOrd="0" presId="urn:microsoft.com/office/officeart/2005/8/layout/bList2"/>
    <dgm:cxn modelId="{83C2FF0C-EAAB-4A2F-A14C-4FEAB7889C15}" srcId="{1784FA6B-96C4-4311-9A54-2C9120F95E3B}" destId="{B513BAE5-9579-4AB0-AF84-0D62379EB1B8}" srcOrd="0" destOrd="0" parTransId="{38B85ACE-A1EA-4870-A6CF-9761A9530422}" sibTransId="{BD46F384-7533-4B28-8700-116CEA6949FF}"/>
    <dgm:cxn modelId="{82A89211-8C88-4A72-A200-DDCBDA4D62D2}" srcId="{99DCF0DF-9ACD-4042-9F28-8B083616CC86}" destId="{6290A044-3B5C-4DC1-943A-2DB9BC890B9F}" srcOrd="0" destOrd="0" parTransId="{90C56515-EC2F-4998-826A-D3E88B0F44E0}" sibTransId="{2E69826B-77FD-411B-9CCB-832A0302F8DD}"/>
    <dgm:cxn modelId="{D29FE411-0244-4611-9DA8-431A4D0FE8A1}" srcId="{B5E33CFF-56C0-4174-B787-AB5578FE7231}" destId="{9344C45B-6045-404D-98AB-BD6A8CCB6626}" srcOrd="4" destOrd="0" parTransId="{9FBD2BEA-7975-47EE-8861-CD51C48F8C2F}" sibTransId="{4B001B81-3DF8-4ECF-826D-16B49FC47FEA}"/>
    <dgm:cxn modelId="{D0532312-7A7F-468A-A05E-B02FFE08595E}" type="presOf" srcId="{1784FA6B-96C4-4311-9A54-2C9120F95E3B}" destId="{93F2F426-5918-41F3-9D59-14167E9EDDEC}" srcOrd="0" destOrd="0" presId="urn:microsoft.com/office/officeart/2005/8/layout/bList2"/>
    <dgm:cxn modelId="{3703A214-43E1-4C6A-854E-7C4F77D0566D}" type="presOf" srcId="{FE1545D5-7FF3-43CB-944B-51197F5B85AE}" destId="{943FB065-2722-407B-B481-7A59937E8BDF}" srcOrd="0" destOrd="3" presId="urn:microsoft.com/office/officeart/2005/8/layout/bList2"/>
    <dgm:cxn modelId="{F8249F15-2E03-48E4-BBFF-DC1705061B1D}" type="presOf" srcId="{5E61BAEC-EE0F-41E6-833D-0EBD12BEC46C}" destId="{943FB065-2722-407B-B481-7A59937E8BDF}" srcOrd="0" destOrd="2" presId="urn:microsoft.com/office/officeart/2005/8/layout/bList2"/>
    <dgm:cxn modelId="{5FC61E16-A9A2-49C6-8C2E-765C8F6D26C3}" type="presOf" srcId="{2C8BB8D4-3600-4702-8EE8-B5567DCDBD60}" destId="{DDADEDC2-92B2-4EE4-83F1-6A37C7E7A957}" srcOrd="0" destOrd="0" presId="urn:microsoft.com/office/officeart/2005/8/layout/bList2"/>
    <dgm:cxn modelId="{96998D18-134A-456E-B6D3-3B686505A925}" type="presOf" srcId="{CAE5EB63-FC0F-4E3F-8F4C-F1406EE0747D}" destId="{57FDCBBC-CFB6-44AE-8FE4-EC22C93898CB}" srcOrd="0" destOrd="0" presId="urn:microsoft.com/office/officeart/2005/8/layout/bList2"/>
    <dgm:cxn modelId="{E4F88719-AED6-4875-B51A-015A11434B33}" srcId="{2D73AF63-7528-459D-8DC5-DC09AEEBEE99}" destId="{C4D146F8-F1A6-492A-95A9-DA69248131B8}" srcOrd="1" destOrd="0" parTransId="{79A8A53D-BAAB-4F5B-A0B8-020977C8DA07}" sibTransId="{DEC83050-C072-463A-9CE1-3A6DF877F801}"/>
    <dgm:cxn modelId="{1E612421-B24F-4404-84A7-8058DAEA280F}" srcId="{2D73AF63-7528-459D-8DC5-DC09AEEBEE99}" destId="{8CA331F9-D993-47C8-8F38-E641B96845B6}" srcOrd="2" destOrd="0" parTransId="{5DB9590D-85E5-470C-859C-80BB187E5341}" sibTransId="{A928E18F-7847-429A-88DD-B3BAC4F7AC63}"/>
    <dgm:cxn modelId="{8F146923-0BCB-45E9-A575-EB248C339D3E}" type="presOf" srcId="{9AF953A9-4C1F-474D-9BB7-70B78C1FAE72}" destId="{BBC4FA82-D8F3-4867-97F5-F36587C28D00}" srcOrd="0" destOrd="0" presId="urn:microsoft.com/office/officeart/2005/8/layout/bList2"/>
    <dgm:cxn modelId="{A4731525-9875-4195-A1A0-106B6C0D4944}" type="presOf" srcId="{99DCF0DF-9ACD-4042-9F28-8B083616CC86}" destId="{DA4A810D-6834-49BD-A452-4CFF5B0D9E8B}" srcOrd="1" destOrd="0" presId="urn:microsoft.com/office/officeart/2005/8/layout/bList2"/>
    <dgm:cxn modelId="{E6632A29-D7AF-4D34-924C-2BA723B86EF4}" type="presOf" srcId="{6B9AD71A-A02C-4333-8DE5-E96731106CFE}" destId="{7BDCD5AD-CACE-4FD8-93D8-39AF23387147}" srcOrd="0" destOrd="5" presId="urn:microsoft.com/office/officeart/2005/8/layout/bList2"/>
    <dgm:cxn modelId="{BEB6AD29-813A-4704-9DD8-02ECAA4F0B96}" type="presOf" srcId="{6A12AFF4-C7FB-48F0-940A-17C2C21E529E}" destId="{A0E035A1-9E35-4133-82B7-60FD52391CB6}" srcOrd="0" destOrd="0" presId="urn:microsoft.com/office/officeart/2005/8/layout/bList2"/>
    <dgm:cxn modelId="{AD061B2B-BDF9-41EB-AD92-C832CAE30BA3}" srcId="{B5E33CFF-56C0-4174-B787-AB5578FE7231}" destId="{FF7ACDC6-B43A-4947-9536-E652FFAED4BD}" srcOrd="5" destOrd="0" parTransId="{4F14EFCE-B484-4336-9F98-DF52B21D4534}" sibTransId="{8E6F7396-942F-4E4E-A899-2998A283EE62}"/>
    <dgm:cxn modelId="{CACF4C2F-0E56-40AF-90D1-B5F9281853B9}" type="presOf" srcId="{8CA331F9-D993-47C8-8F38-E641B96845B6}" destId="{7BDCD5AD-CACE-4FD8-93D8-39AF23387147}" srcOrd="0" destOrd="2" presId="urn:microsoft.com/office/officeart/2005/8/layout/bList2"/>
    <dgm:cxn modelId="{FD483C34-4F1E-431A-8A43-CA506BD71039}" srcId="{CCF8D2C6-3377-4EDB-90B2-F3296D7CBDFC}" destId="{99DCF0DF-9ACD-4042-9F28-8B083616CC86}" srcOrd="8" destOrd="0" parTransId="{10BD1ABC-24A7-438B-8F85-2F38589D8160}" sibTransId="{E333ED8F-6B17-4460-A0E3-620D18015C4A}"/>
    <dgm:cxn modelId="{22F85036-07F9-4C87-980D-D9B6E3A15632}" srcId="{2D73AF63-7528-459D-8DC5-DC09AEEBEE99}" destId="{6B9AD71A-A02C-4333-8DE5-E96731106CFE}" srcOrd="5" destOrd="0" parTransId="{89FCCFF2-2553-4111-8386-46434E2ECD96}" sibTransId="{4F057C1C-0A9D-4E7D-80AB-E7A01C147B94}"/>
    <dgm:cxn modelId="{FFAC1638-18ED-4A58-AA72-7F252ED47B32}" srcId="{CCF8D2C6-3377-4EDB-90B2-F3296D7CBDFC}" destId="{E880C81F-0DBB-48D2-BB63-C83E75C69B9C}" srcOrd="7" destOrd="0" parTransId="{C465E227-6BA4-4624-848C-B7ED20339C87}" sibTransId="{2A233288-3E33-4E24-8AC1-262E48108423}"/>
    <dgm:cxn modelId="{2D212B39-DAE9-4047-AF47-48DC06BD59FC}" type="presOf" srcId="{87F1EE7B-5BC7-4FFB-B344-1AA374AC575E}" destId="{FA644CB8-A38B-4F00-810D-231AB98DB67F}" srcOrd="0" destOrd="1" presId="urn:microsoft.com/office/officeart/2005/8/layout/bList2"/>
    <dgm:cxn modelId="{B7CC853B-E460-49AF-B4CA-9EE3B4F96C78}" type="presOf" srcId="{1784FA6B-96C4-4311-9A54-2C9120F95E3B}" destId="{3E6FDB8D-EAFA-4404-A186-1B0E48EBF16D}" srcOrd="1" destOrd="0" presId="urn:microsoft.com/office/officeart/2005/8/layout/bList2"/>
    <dgm:cxn modelId="{2BAB0C3C-9BBA-42EB-8423-E82D932F05EC}" type="presOf" srcId="{6290A044-3B5C-4DC1-943A-2DB9BC890B9F}" destId="{FA410C68-8AD5-41BD-87BB-AB3810FA257D}" srcOrd="0" destOrd="0" presId="urn:microsoft.com/office/officeart/2005/8/layout/bList2"/>
    <dgm:cxn modelId="{0A78503C-24C8-4DF6-A496-940A334B7706}" srcId="{5F5DC03C-0604-4816-AA19-68C11183D48A}" destId="{6A12AFF4-C7FB-48F0-940A-17C2C21E529E}" srcOrd="0" destOrd="0" parTransId="{BFBB9790-91D0-4FBA-B8B4-976AF9F693E1}" sibTransId="{EA2E8880-556C-437E-98E4-1E49977E3095}"/>
    <dgm:cxn modelId="{8AD1443F-AF00-4CFD-9686-40FAC884798D}" srcId="{B5E33CFF-56C0-4174-B787-AB5578FE7231}" destId="{03D09C12-EDD8-4981-B147-227AB8072A77}" srcOrd="1" destOrd="0" parTransId="{834177D2-31B4-4F64-B661-2E95B57561A7}" sibTransId="{94F71CA5-C4F3-4E3A-98A3-9A3A2467DB93}"/>
    <dgm:cxn modelId="{6CA7065B-C2D4-463E-80C9-A8F5CC45C7C5}" srcId="{CCF8D2C6-3377-4EDB-90B2-F3296D7CBDFC}" destId="{1784FA6B-96C4-4311-9A54-2C9120F95E3B}" srcOrd="6" destOrd="0" parTransId="{F3ADACE0-301F-44C1-A0DA-59814D631540}" sibTransId="{0399A8E9-83CD-4078-B89D-671EDAA9E83C}"/>
    <dgm:cxn modelId="{11C3CC5F-CF6B-4DA1-B44E-165E63E8F743}" type="presOf" srcId="{A9BF77C0-45B1-4B15-8D66-291F0B1C9587}" destId="{2858185D-6F90-405E-AD1E-BB524F00EC48}" srcOrd="0" destOrd="0" presId="urn:microsoft.com/office/officeart/2005/8/layout/bList2"/>
    <dgm:cxn modelId="{D2140660-95E1-4058-B8E8-6BED00E41D45}" srcId="{84D114B7-B4A4-48B8-85F4-3BC4FD090930}" destId="{FE1545D5-7FF3-43CB-944B-51197F5B85AE}" srcOrd="3" destOrd="0" parTransId="{A8A45DE5-C9A2-4A09-BFBE-E4A8390BE4CF}" sibTransId="{327EB2C2-9318-4A88-8A96-48A1C059C99D}"/>
    <dgm:cxn modelId="{99CFD562-F93A-4FFC-B768-995049860337}" type="presOf" srcId="{2D73AF63-7528-459D-8DC5-DC09AEEBEE99}" destId="{52813C5C-0FC7-4D44-B18A-710E9376D7D9}" srcOrd="0" destOrd="0" presId="urn:microsoft.com/office/officeart/2005/8/layout/bList2"/>
    <dgm:cxn modelId="{F4FDE344-F57B-40D2-8A7F-20F10C98C793}" type="presOf" srcId="{B5E33CFF-56C0-4174-B787-AB5578FE7231}" destId="{8D92729A-ECF3-47E2-A9B1-CBB6E1D31C87}" srcOrd="0" destOrd="0" presId="urn:microsoft.com/office/officeart/2005/8/layout/bList2"/>
    <dgm:cxn modelId="{C82E8765-A97B-4B7E-A3C8-E40A9C349653}" type="presOf" srcId="{03D09C12-EDD8-4981-B147-227AB8072A77}" destId="{DDADEDC2-92B2-4EE4-83F1-6A37C7E7A957}" srcOrd="0" destOrd="1" presId="urn:microsoft.com/office/officeart/2005/8/layout/bList2"/>
    <dgm:cxn modelId="{03EC1B66-8DEA-4D5C-A471-92D15A264FA3}" srcId="{84D114B7-B4A4-48B8-85F4-3BC4FD090930}" destId="{6F16159C-FAD3-47C9-BCF2-A7F13D18198D}" srcOrd="1" destOrd="0" parTransId="{3F3D9F03-99DC-4EC2-A9EE-F8B88034AE52}" sibTransId="{329DE40D-6195-4339-B29C-249EACE4C73C}"/>
    <dgm:cxn modelId="{D0542267-2780-4E4D-8B05-ACABEF920C6D}" srcId="{CCF8D2C6-3377-4EDB-90B2-F3296D7CBDFC}" destId="{84D114B7-B4A4-48B8-85F4-3BC4FD090930}" srcOrd="5" destOrd="0" parTransId="{48484F77-8F43-4DC8-9F5B-F42147D32826}" sibTransId="{D6933D77-5C3E-44A8-85C3-BE720A2284F3}"/>
    <dgm:cxn modelId="{038F6B48-A806-432F-99DE-B8F1894F42ED}" srcId="{E880C81F-0DBB-48D2-BB63-C83E75C69B9C}" destId="{87F1EE7B-5BC7-4FFB-B344-1AA374AC575E}" srcOrd="1" destOrd="0" parTransId="{A10E1ECF-41B8-4039-85F5-4FE88A721265}" sibTransId="{13648CA2-2546-4FB3-952B-45C0DC40F59C}"/>
    <dgm:cxn modelId="{86B1924D-E6F2-4118-97B2-43AB62DB05CF}" srcId="{CCF8D2C6-3377-4EDB-90B2-F3296D7CBDFC}" destId="{8F7A9CC5-8F43-454F-B75F-563C117A3F69}" srcOrd="0" destOrd="0" parTransId="{60FE7C5A-66A4-4E10-8C37-C2039A191E60}" sibTransId="{CAE5EB63-FC0F-4E3F-8F4C-F1406EE0747D}"/>
    <dgm:cxn modelId="{83CFDA4E-2EE5-4047-B875-74DB2CE85A74}" type="presOf" srcId="{BA321E2F-9E91-4CBA-B0C5-5B738E2C7EED}" destId="{D91AEAF1-352C-4592-BFB9-664FAD5C1F6F}" srcOrd="1" destOrd="0" presId="urn:microsoft.com/office/officeart/2005/8/layout/bList2"/>
    <dgm:cxn modelId="{A0AB396F-4178-4922-B6B4-1D82B123B7AD}" type="presOf" srcId="{C4D146F8-F1A6-492A-95A9-DA69248131B8}" destId="{7BDCD5AD-CACE-4FD8-93D8-39AF23387147}" srcOrd="0" destOrd="1" presId="urn:microsoft.com/office/officeart/2005/8/layout/bList2"/>
    <dgm:cxn modelId="{70F50950-3277-4D10-BA39-345110562F30}" type="presOf" srcId="{C47B8453-5EA4-41B9-9B67-870D5C493432}" destId="{DDADEDC2-92B2-4EE4-83F1-6A37C7E7A957}" srcOrd="0" destOrd="3" presId="urn:microsoft.com/office/officeart/2005/8/layout/bList2"/>
    <dgm:cxn modelId="{B8E4EE51-570E-47E3-B56D-9B10B89E5544}" srcId="{2D73AF63-7528-459D-8DC5-DC09AEEBEE99}" destId="{76D6CAD0-C484-4644-80A8-ACA0273B541E}" srcOrd="4" destOrd="0" parTransId="{20CAD24D-5093-4910-9B56-FE0C60C71E7C}" sibTransId="{D56EF461-033C-4DEB-9EAB-3B42A2203022}"/>
    <dgm:cxn modelId="{730BCB52-1A1C-4C0C-9C35-DF2DFAFB9060}" srcId="{E880C81F-0DBB-48D2-BB63-C83E75C69B9C}" destId="{46232CBD-EFB3-47FC-9B5E-FBD8180A765F}" srcOrd="2" destOrd="0" parTransId="{A68EBDC3-F737-4D80-9BA6-74203392CB46}" sibTransId="{3941EE5D-2312-4413-A717-7BF741AC7E65}"/>
    <dgm:cxn modelId="{91C3E852-3E00-471D-AEB4-5367D85CB565}" type="presOf" srcId="{84D114B7-B4A4-48B8-85F4-3BC4FD090930}" destId="{77F1D358-463E-4542-B3F5-0E1F8C958C22}" srcOrd="1" destOrd="0" presId="urn:microsoft.com/office/officeart/2005/8/layout/bList2"/>
    <dgm:cxn modelId="{0E9D6A73-682B-4C7F-B4EC-F07DBFEACD05}" srcId="{CCF8D2C6-3377-4EDB-90B2-F3296D7CBDFC}" destId="{B5E33CFF-56C0-4174-B787-AB5578FE7231}" srcOrd="1" destOrd="0" parTransId="{F629FFDA-6CA4-49DA-8E80-5EFF4B61B262}" sibTransId="{6F818772-9B3A-4504-97D6-2C022363D106}"/>
    <dgm:cxn modelId="{AF96047B-661B-4742-8D3E-8169C8D07C26}" srcId="{84D114B7-B4A4-48B8-85F4-3BC4FD090930}" destId="{D42ED7E3-4251-449B-807B-5B9651744C44}" srcOrd="5" destOrd="0" parTransId="{9BF52B03-1ED3-475D-A5DB-DE11EE8914E6}" sibTransId="{457B93E6-DF76-45F0-B97E-2AC40A9C83C1}"/>
    <dgm:cxn modelId="{9DF66E7E-B13C-4F00-99D2-2346C4E692D4}" srcId="{8F7A9CC5-8F43-454F-B75F-563C117A3F69}" destId="{13F39889-15A0-4F80-80BB-4C7E48723F04}" srcOrd="0" destOrd="0" parTransId="{3F465796-C963-4462-8DDF-A58F50BCD949}" sibTransId="{AC17CB5C-61E8-4C06-AEE1-29F260AC57FF}"/>
    <dgm:cxn modelId="{F10E867E-7119-4F11-ABE1-34AE578B3EF3}" srcId="{CCF8D2C6-3377-4EDB-90B2-F3296D7CBDFC}" destId="{5F5DC03C-0604-4816-AA19-68C11183D48A}" srcOrd="2" destOrd="0" parTransId="{A877934E-867F-41FD-B783-567FD3F0FAA3}" sibTransId="{A9BF77C0-45B1-4B15-8D66-291F0B1C9587}"/>
    <dgm:cxn modelId="{2E7B1880-0CAF-465F-B3D0-E373312DB6BA}" type="presOf" srcId="{8F7A9CC5-8F43-454F-B75F-563C117A3F69}" destId="{8FD23724-6B2F-43AA-B632-107D56FC5509}" srcOrd="1" destOrd="0" presId="urn:microsoft.com/office/officeart/2005/8/layout/bList2"/>
    <dgm:cxn modelId="{5993BD81-D4F6-4CF6-A4FC-94556525E243}" type="presOf" srcId="{46232CBD-EFB3-47FC-9B5E-FBD8180A765F}" destId="{FA644CB8-A38B-4F00-810D-231AB98DB67F}" srcOrd="0" destOrd="2" presId="urn:microsoft.com/office/officeart/2005/8/layout/bList2"/>
    <dgm:cxn modelId="{CBA90484-7497-4E0B-AFAF-B42277D7F098}" type="presOf" srcId="{5F5DC03C-0604-4816-AA19-68C11183D48A}" destId="{8FF9F6F9-133E-4E72-B58E-E5E0FA07B9CE}" srcOrd="1" destOrd="0" presId="urn:microsoft.com/office/officeart/2005/8/layout/bList2"/>
    <dgm:cxn modelId="{46540386-44E1-442B-B978-A99607D7D644}" srcId="{CCF8D2C6-3377-4EDB-90B2-F3296D7CBDFC}" destId="{BA321E2F-9E91-4CBA-B0C5-5B738E2C7EED}" srcOrd="3" destOrd="0" parTransId="{2AE0703E-F92A-460A-A60E-4AF9D80A00C4}" sibTransId="{3D74AA6D-8951-4FA8-8185-8E804304B824}"/>
    <dgm:cxn modelId="{6E0B5D89-A1D5-48E2-BE93-3E808F127C93}" srcId="{84D114B7-B4A4-48B8-85F4-3BC4FD090930}" destId="{5E61BAEC-EE0F-41E6-833D-0EBD12BEC46C}" srcOrd="2" destOrd="0" parTransId="{7288E98F-C969-4F2E-B540-8ABA51724713}" sibTransId="{06998BA9-108B-448E-BDDE-8AAFDFA311A3}"/>
    <dgm:cxn modelId="{03A2338F-1CB7-4E12-B3CA-56CF422DCCFE}" srcId="{BA321E2F-9E91-4CBA-B0C5-5B738E2C7EED}" destId="{9AF953A9-4C1F-474D-9BB7-70B78C1FAE72}" srcOrd="0" destOrd="0" parTransId="{73793DA9-C0EE-4169-9937-7E64D5A37073}" sibTransId="{4E2E844E-C658-4942-A18C-4379B13DDFFB}"/>
    <dgm:cxn modelId="{113EE98F-0587-4A11-B3CB-11E040089604}" srcId="{84D114B7-B4A4-48B8-85F4-3BC4FD090930}" destId="{985B5551-7072-481E-A66A-376446C9C868}" srcOrd="0" destOrd="0" parTransId="{492192F7-68B4-41CE-AA69-3CCD3280F95E}" sibTransId="{9F558A1F-03A0-43A5-92C6-CF9BDD4BEAF2}"/>
    <dgm:cxn modelId="{D5B62D90-177D-4C5A-B682-CCE1376153B6}" type="presOf" srcId="{9344C45B-6045-404D-98AB-BD6A8CCB6626}" destId="{DDADEDC2-92B2-4EE4-83F1-6A37C7E7A957}" srcOrd="0" destOrd="4" presId="urn:microsoft.com/office/officeart/2005/8/layout/bList2"/>
    <dgm:cxn modelId="{D42DBA92-4CA0-4EB3-90EE-8E1A3C6F125B}" type="presOf" srcId="{4F8BF4D1-3717-4D10-A77D-12C9D50770C3}" destId="{FA644CB8-A38B-4F00-810D-231AB98DB67F}" srcOrd="0" destOrd="0" presId="urn:microsoft.com/office/officeart/2005/8/layout/bList2"/>
    <dgm:cxn modelId="{7D2A2795-EF20-4F54-BE2E-60C0D6A85FAC}" srcId="{B5E33CFF-56C0-4174-B787-AB5578FE7231}" destId="{C47B8453-5EA4-41B9-9B67-870D5C493432}" srcOrd="3" destOrd="0" parTransId="{C2596675-10D7-4252-8C94-E8B129DBBA12}" sibTransId="{B35AD720-B2C0-489B-8F96-9025FCE330AF}"/>
    <dgm:cxn modelId="{62BD5D9A-D407-4836-B032-028A8728520C}" type="presOf" srcId="{88453006-C0B9-44A7-B497-2CF4CE3D8AB2}" destId="{7073EB08-DEA4-41F9-B953-1AA8FE600047}" srcOrd="0" destOrd="0" presId="urn:microsoft.com/office/officeart/2005/8/layout/bList2"/>
    <dgm:cxn modelId="{1318609C-4638-45F9-8C0C-678A40FE6501}" type="presOf" srcId="{D42ED7E3-4251-449B-807B-5B9651744C44}" destId="{943FB065-2722-407B-B481-7A59937E8BDF}" srcOrd="0" destOrd="5" presId="urn:microsoft.com/office/officeart/2005/8/layout/bList2"/>
    <dgm:cxn modelId="{B8657A9D-0FAB-4163-9D32-1D7369548D2B}" type="presOf" srcId="{5F5DC03C-0604-4816-AA19-68C11183D48A}" destId="{ADFB6F4F-4403-4E21-8DC4-5271711CA26A}" srcOrd="0" destOrd="0" presId="urn:microsoft.com/office/officeart/2005/8/layout/bList2"/>
    <dgm:cxn modelId="{71D3499E-2AEA-4BD0-A75C-4F0C7C94B25D}" srcId="{2D73AF63-7528-459D-8DC5-DC09AEEBEE99}" destId="{9806F2F0-526F-497E-8CA6-DC9BFCCD599D}" srcOrd="0" destOrd="0" parTransId="{47A03F03-6B16-4F54-A6EA-0E2CF6DD2DAD}" sibTransId="{690C19F3-F6A0-4C04-9633-9C367FE2BA18}"/>
    <dgm:cxn modelId="{0ECE2BA4-BE00-49C4-9FA0-54B55E7D4B39}" type="presOf" srcId="{76D6CAD0-C484-4644-80A8-ACA0273B541E}" destId="{7BDCD5AD-CACE-4FD8-93D8-39AF23387147}" srcOrd="0" destOrd="4" presId="urn:microsoft.com/office/officeart/2005/8/layout/bList2"/>
    <dgm:cxn modelId="{47AC83B5-E154-46FD-88F8-C4765BF963B3}" type="presOf" srcId="{E880C81F-0DBB-48D2-BB63-C83E75C69B9C}" destId="{0AB0533E-65B7-4D6E-AB1E-4942A6B59FC1}" srcOrd="0" destOrd="0" presId="urn:microsoft.com/office/officeart/2005/8/layout/bList2"/>
    <dgm:cxn modelId="{F4F799B6-F3F9-4738-A139-67064557CD5E}" type="presOf" srcId="{CCF8D2C6-3377-4EDB-90B2-F3296D7CBDFC}" destId="{E8A7FAD9-DB43-4008-837D-D3E0BD7EF075}" srcOrd="0" destOrd="0" presId="urn:microsoft.com/office/officeart/2005/8/layout/bList2"/>
    <dgm:cxn modelId="{24153BBA-0293-4D0F-813B-3925EBEBBDF5}" type="presOf" srcId="{D6405855-04DB-4A13-8854-234299252A34}" destId="{7BDCD5AD-CACE-4FD8-93D8-39AF23387147}" srcOrd="0" destOrd="3" presId="urn:microsoft.com/office/officeart/2005/8/layout/bList2"/>
    <dgm:cxn modelId="{652495BD-ED60-41EA-9CB8-B616ADE76245}" type="presOf" srcId="{99DCF0DF-9ACD-4042-9F28-8B083616CC86}" destId="{E7E8D5E3-9C2C-44B2-B8F6-BFAA9579AAB3}" srcOrd="0" destOrd="0" presId="urn:microsoft.com/office/officeart/2005/8/layout/bList2"/>
    <dgm:cxn modelId="{F533D9BF-DB8A-4E70-A1A3-35F3C578662B}" type="presOf" srcId="{13F39889-15A0-4F80-80BB-4C7E48723F04}" destId="{FCAC60BD-AD60-493A-B0AE-7A8E1CA26EAA}" srcOrd="0" destOrd="0" presId="urn:microsoft.com/office/officeart/2005/8/layout/bList2"/>
    <dgm:cxn modelId="{FDE9F5C8-582A-45BF-829F-4D73CA0C5BF2}" type="presOf" srcId="{84D114B7-B4A4-48B8-85F4-3BC4FD090930}" destId="{0FE99F1A-892F-45FE-8130-0D2701CB519D}" srcOrd="0" destOrd="0" presId="urn:microsoft.com/office/officeart/2005/8/layout/bList2"/>
    <dgm:cxn modelId="{20BDBAC9-221F-4D01-A820-7E0F22B6114F}" type="presOf" srcId="{9806F2F0-526F-497E-8CA6-DC9BFCCD599D}" destId="{7BDCD5AD-CACE-4FD8-93D8-39AF23387147}" srcOrd="0" destOrd="0" presId="urn:microsoft.com/office/officeart/2005/8/layout/bList2"/>
    <dgm:cxn modelId="{D40069CB-AF1B-48CE-A69F-8EBEC0A595D2}" type="presOf" srcId="{6F16159C-FAD3-47C9-BCF2-A7F13D18198D}" destId="{943FB065-2722-407B-B481-7A59937E8BDF}" srcOrd="0" destOrd="1" presId="urn:microsoft.com/office/officeart/2005/8/layout/bList2"/>
    <dgm:cxn modelId="{937BFCCE-FABF-449B-A770-3D121CD5E13E}" srcId="{E880C81F-0DBB-48D2-BB63-C83E75C69B9C}" destId="{4F8BF4D1-3717-4D10-A77D-12C9D50770C3}" srcOrd="0" destOrd="0" parTransId="{CE1F0068-037C-498A-8140-C71677052E66}" sibTransId="{8C75A44A-0E41-489F-8CFE-F8446CD50A1C}"/>
    <dgm:cxn modelId="{15DFB6D1-D3BB-4F35-BD93-B0785A4E9F39}" srcId="{84D114B7-B4A4-48B8-85F4-3BC4FD090930}" destId="{A35148DF-5F69-4861-BC8F-4FB1AA11011B}" srcOrd="4" destOrd="0" parTransId="{6CD3FB0A-3517-4AF7-9DEF-102A6BBAEC70}" sibTransId="{96F7DCBA-66F6-4A34-8E11-47F9714E58FD}"/>
    <dgm:cxn modelId="{BE2B92D4-069B-40A4-B315-D64AD7722F81}" type="presOf" srcId="{6F818772-9B3A-4504-97D6-2C022363D106}" destId="{4693D0C1-1A2F-4B8C-A39A-D9C9063992AA}" srcOrd="0" destOrd="0" presId="urn:microsoft.com/office/officeart/2005/8/layout/bList2"/>
    <dgm:cxn modelId="{4222DED7-5C57-44AA-AB37-90AFCC632C36}" srcId="{CCF8D2C6-3377-4EDB-90B2-F3296D7CBDFC}" destId="{2D73AF63-7528-459D-8DC5-DC09AEEBEE99}" srcOrd="4" destOrd="0" parTransId="{B7D8B142-FA01-45E4-B4CF-84E6F23ECFA5}" sibTransId="{88453006-C0B9-44A7-B497-2CF4CE3D8AB2}"/>
    <dgm:cxn modelId="{7DF643D9-C60A-4401-B234-40685EB5CA5C}" type="presOf" srcId="{B5E33CFF-56C0-4174-B787-AB5578FE7231}" destId="{33C10550-497D-41AE-B95A-0DC56C7C772E}" srcOrd="1" destOrd="0" presId="urn:microsoft.com/office/officeart/2005/8/layout/bList2"/>
    <dgm:cxn modelId="{0BDBCEDB-38E7-4D9F-8A60-460A8E00D83F}" type="presOf" srcId="{C7577062-F9C6-45CF-B65A-4F99EEDB4034}" destId="{DDADEDC2-92B2-4EE4-83F1-6A37C7E7A957}" srcOrd="0" destOrd="2" presId="urn:microsoft.com/office/officeart/2005/8/layout/bList2"/>
    <dgm:cxn modelId="{8846E9DD-6AAB-4378-A7FC-C5286E531A29}" type="presOf" srcId="{A35148DF-5F69-4861-BC8F-4FB1AA11011B}" destId="{943FB065-2722-407B-B481-7A59937E8BDF}" srcOrd="0" destOrd="4" presId="urn:microsoft.com/office/officeart/2005/8/layout/bList2"/>
    <dgm:cxn modelId="{A2F43FDE-9783-4078-B996-844548F57EF0}" type="presOf" srcId="{8F7A9CC5-8F43-454F-B75F-563C117A3F69}" destId="{58637DA4-80FE-45A8-BF1E-9FA467D05163}" srcOrd="0" destOrd="0" presId="urn:microsoft.com/office/officeart/2005/8/layout/bList2"/>
    <dgm:cxn modelId="{5F0C59E2-F5C9-45F6-9E6F-0F5BA4132CE3}" srcId="{B5E33CFF-56C0-4174-B787-AB5578FE7231}" destId="{2C8BB8D4-3600-4702-8EE8-B5567DCDBD60}" srcOrd="0" destOrd="0" parTransId="{8FFFF7A0-8ED3-4420-87B7-9877EDF598F5}" sibTransId="{DA59D946-0E46-4188-B419-FCBCF5780676}"/>
    <dgm:cxn modelId="{C1EB11E9-5DD6-49AC-B2F4-DE203F1B4FAA}" srcId="{2D73AF63-7528-459D-8DC5-DC09AEEBEE99}" destId="{D6405855-04DB-4A13-8854-234299252A34}" srcOrd="3" destOrd="0" parTransId="{13B55875-5F5A-4D72-AB31-F7E414BF3F84}" sibTransId="{E34D677D-303E-4928-B5D1-64714FAE749A}"/>
    <dgm:cxn modelId="{D893CDEA-AC49-4E39-A9CF-F1A45A37B136}" type="presOf" srcId="{3D74AA6D-8951-4FA8-8185-8E804304B824}" destId="{04699814-BC08-4764-BF93-1AC208B30E7C}" srcOrd="0" destOrd="0" presId="urn:microsoft.com/office/officeart/2005/8/layout/bList2"/>
    <dgm:cxn modelId="{3240E6EB-9A4B-455F-B101-2A80A64628DE}" type="presOf" srcId="{FF7ACDC6-B43A-4947-9536-E652FFAED4BD}" destId="{DDADEDC2-92B2-4EE4-83F1-6A37C7E7A957}" srcOrd="0" destOrd="5" presId="urn:microsoft.com/office/officeart/2005/8/layout/bList2"/>
    <dgm:cxn modelId="{5FC033EC-37F9-4986-B457-9F32ADC278A8}" srcId="{B5E33CFF-56C0-4174-B787-AB5578FE7231}" destId="{C7577062-F9C6-45CF-B65A-4F99EEDB4034}" srcOrd="2" destOrd="0" parTransId="{698AEA42-04C3-4848-ADA1-5017A07CD4D3}" sibTransId="{4472C7E3-FB75-4B49-88B6-617110DC6253}"/>
    <dgm:cxn modelId="{372D4BEC-ED70-49BA-8027-FADE3404413F}" type="presOf" srcId="{985B5551-7072-481E-A66A-376446C9C868}" destId="{943FB065-2722-407B-B481-7A59937E8BDF}" srcOrd="0" destOrd="0" presId="urn:microsoft.com/office/officeart/2005/8/layout/bList2"/>
    <dgm:cxn modelId="{E3D676F1-D46C-4F50-AC9A-3F065C7A3E9F}" type="presOf" srcId="{2D73AF63-7528-459D-8DC5-DC09AEEBEE99}" destId="{8AC8CD45-8920-4877-A822-1E75178D8970}" srcOrd="1" destOrd="0" presId="urn:microsoft.com/office/officeart/2005/8/layout/bList2"/>
    <dgm:cxn modelId="{B02C81F1-351C-4489-9814-E074D85F879E}" type="presOf" srcId="{0399A8E9-83CD-4078-B89D-671EDAA9E83C}" destId="{F15E6FB0-7CDF-4C6B-BF1F-3FE2DD60F90E}" srcOrd="0" destOrd="0" presId="urn:microsoft.com/office/officeart/2005/8/layout/bList2"/>
    <dgm:cxn modelId="{BCA0CBF3-5432-4BD8-BAC4-B543F441E923}" type="presOf" srcId="{B513BAE5-9579-4AB0-AF84-0D62379EB1B8}" destId="{C603FDC2-A9E0-4CD1-83C2-DDAA81CA17D4}" srcOrd="0" destOrd="0" presId="urn:microsoft.com/office/officeart/2005/8/layout/bList2"/>
    <dgm:cxn modelId="{11BF68F7-B1FA-45B2-BA9B-3AAD1E2866A9}" type="presOf" srcId="{BA321E2F-9E91-4CBA-B0C5-5B738E2C7EED}" destId="{E75E1739-8939-43D4-932C-E2A80252CEDD}" srcOrd="0" destOrd="0" presId="urn:microsoft.com/office/officeart/2005/8/layout/bList2"/>
    <dgm:cxn modelId="{9CEE414A-4D06-4E6D-AE37-1676BE859DE3}" type="presParOf" srcId="{E8A7FAD9-DB43-4008-837D-D3E0BD7EF075}" destId="{5E0ABC6F-7057-42D8-BD97-4F6D552D6C92}" srcOrd="0" destOrd="0" presId="urn:microsoft.com/office/officeart/2005/8/layout/bList2"/>
    <dgm:cxn modelId="{DE31F04F-19FF-4BD2-8065-00616BBB05DF}" type="presParOf" srcId="{5E0ABC6F-7057-42D8-BD97-4F6D552D6C92}" destId="{FCAC60BD-AD60-493A-B0AE-7A8E1CA26EAA}" srcOrd="0" destOrd="0" presId="urn:microsoft.com/office/officeart/2005/8/layout/bList2"/>
    <dgm:cxn modelId="{A5C76DC6-9729-48E2-95A5-99BA5DBEBB2E}" type="presParOf" srcId="{5E0ABC6F-7057-42D8-BD97-4F6D552D6C92}" destId="{58637DA4-80FE-45A8-BF1E-9FA467D05163}" srcOrd="1" destOrd="0" presId="urn:microsoft.com/office/officeart/2005/8/layout/bList2"/>
    <dgm:cxn modelId="{92769110-0684-44C2-A508-829643638888}" type="presParOf" srcId="{5E0ABC6F-7057-42D8-BD97-4F6D552D6C92}" destId="{8FD23724-6B2F-43AA-B632-107D56FC5509}" srcOrd="2" destOrd="0" presId="urn:microsoft.com/office/officeart/2005/8/layout/bList2"/>
    <dgm:cxn modelId="{F8B53278-8275-4324-8056-BE9B331251A2}" type="presParOf" srcId="{5E0ABC6F-7057-42D8-BD97-4F6D552D6C92}" destId="{6E279364-D082-4A30-915E-88791571EB61}" srcOrd="3" destOrd="0" presId="urn:microsoft.com/office/officeart/2005/8/layout/bList2"/>
    <dgm:cxn modelId="{67CDB60B-DD4F-491E-A05E-A3C9D26D0B4D}" type="presParOf" srcId="{E8A7FAD9-DB43-4008-837D-D3E0BD7EF075}" destId="{57FDCBBC-CFB6-44AE-8FE4-EC22C93898CB}" srcOrd="1" destOrd="0" presId="urn:microsoft.com/office/officeart/2005/8/layout/bList2"/>
    <dgm:cxn modelId="{1CEE3242-CD4B-487E-93B8-236C6282F900}" type="presParOf" srcId="{E8A7FAD9-DB43-4008-837D-D3E0BD7EF075}" destId="{78BF1FCB-AF91-45CA-A894-989115D44289}" srcOrd="2" destOrd="0" presId="urn:microsoft.com/office/officeart/2005/8/layout/bList2"/>
    <dgm:cxn modelId="{C97B079E-768B-4F32-8282-46551C8DB2B7}" type="presParOf" srcId="{78BF1FCB-AF91-45CA-A894-989115D44289}" destId="{DDADEDC2-92B2-4EE4-83F1-6A37C7E7A957}" srcOrd="0" destOrd="0" presId="urn:microsoft.com/office/officeart/2005/8/layout/bList2"/>
    <dgm:cxn modelId="{84559599-E057-4B65-B9A6-95D3A38298DB}" type="presParOf" srcId="{78BF1FCB-AF91-45CA-A894-989115D44289}" destId="{8D92729A-ECF3-47E2-A9B1-CBB6E1D31C87}" srcOrd="1" destOrd="0" presId="urn:microsoft.com/office/officeart/2005/8/layout/bList2"/>
    <dgm:cxn modelId="{87D6C76A-0251-4239-9A16-DAF84027345F}" type="presParOf" srcId="{78BF1FCB-AF91-45CA-A894-989115D44289}" destId="{33C10550-497D-41AE-B95A-0DC56C7C772E}" srcOrd="2" destOrd="0" presId="urn:microsoft.com/office/officeart/2005/8/layout/bList2"/>
    <dgm:cxn modelId="{5E01E1D8-ECBD-4A3A-BCB4-7D4E4A3ACFB4}" type="presParOf" srcId="{78BF1FCB-AF91-45CA-A894-989115D44289}" destId="{23328A73-D32A-486E-91DE-E59085DEA7E9}" srcOrd="3" destOrd="0" presId="urn:microsoft.com/office/officeart/2005/8/layout/bList2"/>
    <dgm:cxn modelId="{FCDDDC8F-5F80-4093-8851-BF283BBFC92A}" type="presParOf" srcId="{E8A7FAD9-DB43-4008-837D-D3E0BD7EF075}" destId="{4693D0C1-1A2F-4B8C-A39A-D9C9063992AA}" srcOrd="3" destOrd="0" presId="urn:microsoft.com/office/officeart/2005/8/layout/bList2"/>
    <dgm:cxn modelId="{0CA0D3B2-C6AC-4A7E-8158-BD149EA6FA01}" type="presParOf" srcId="{E8A7FAD9-DB43-4008-837D-D3E0BD7EF075}" destId="{D188DD8B-D63E-4CC5-A5E1-10A8E3082277}" srcOrd="4" destOrd="0" presId="urn:microsoft.com/office/officeart/2005/8/layout/bList2"/>
    <dgm:cxn modelId="{B82A01C2-4958-4AA7-989F-97F49CCCA8A6}" type="presParOf" srcId="{D188DD8B-D63E-4CC5-A5E1-10A8E3082277}" destId="{A0E035A1-9E35-4133-82B7-60FD52391CB6}" srcOrd="0" destOrd="0" presId="urn:microsoft.com/office/officeart/2005/8/layout/bList2"/>
    <dgm:cxn modelId="{24E898A2-107E-4556-8022-3DA71B2A6ADD}" type="presParOf" srcId="{D188DD8B-D63E-4CC5-A5E1-10A8E3082277}" destId="{ADFB6F4F-4403-4E21-8DC4-5271711CA26A}" srcOrd="1" destOrd="0" presId="urn:microsoft.com/office/officeart/2005/8/layout/bList2"/>
    <dgm:cxn modelId="{9F2CB95A-D255-418D-A791-84F74034513D}" type="presParOf" srcId="{D188DD8B-D63E-4CC5-A5E1-10A8E3082277}" destId="{8FF9F6F9-133E-4E72-B58E-E5E0FA07B9CE}" srcOrd="2" destOrd="0" presId="urn:microsoft.com/office/officeart/2005/8/layout/bList2"/>
    <dgm:cxn modelId="{E22AA8BA-212C-4803-9E1F-846C9672758C}" type="presParOf" srcId="{D188DD8B-D63E-4CC5-A5E1-10A8E3082277}" destId="{77D1EFD4-1760-4E8F-9E12-4DEE972341BA}" srcOrd="3" destOrd="0" presId="urn:microsoft.com/office/officeart/2005/8/layout/bList2"/>
    <dgm:cxn modelId="{031CD923-1902-4F00-90A0-F9C26D8A240B}" type="presParOf" srcId="{E8A7FAD9-DB43-4008-837D-D3E0BD7EF075}" destId="{2858185D-6F90-405E-AD1E-BB524F00EC48}" srcOrd="5" destOrd="0" presId="urn:microsoft.com/office/officeart/2005/8/layout/bList2"/>
    <dgm:cxn modelId="{6DB00207-A6C4-48E4-981D-3F2CC0FD3B78}" type="presParOf" srcId="{E8A7FAD9-DB43-4008-837D-D3E0BD7EF075}" destId="{AA4114A5-F1A4-4F26-AADB-6CD44DF19D21}" srcOrd="6" destOrd="0" presId="urn:microsoft.com/office/officeart/2005/8/layout/bList2"/>
    <dgm:cxn modelId="{ED7E30B1-979A-40A8-9508-B297E728D475}" type="presParOf" srcId="{AA4114A5-F1A4-4F26-AADB-6CD44DF19D21}" destId="{BBC4FA82-D8F3-4867-97F5-F36587C28D00}" srcOrd="0" destOrd="0" presId="urn:microsoft.com/office/officeart/2005/8/layout/bList2"/>
    <dgm:cxn modelId="{F489ED14-AC5E-4565-BBCD-B5C61F6DE163}" type="presParOf" srcId="{AA4114A5-F1A4-4F26-AADB-6CD44DF19D21}" destId="{E75E1739-8939-43D4-932C-E2A80252CEDD}" srcOrd="1" destOrd="0" presId="urn:microsoft.com/office/officeart/2005/8/layout/bList2"/>
    <dgm:cxn modelId="{72199D7A-3CDF-4A67-9CAB-249A0882C739}" type="presParOf" srcId="{AA4114A5-F1A4-4F26-AADB-6CD44DF19D21}" destId="{D91AEAF1-352C-4592-BFB9-664FAD5C1F6F}" srcOrd="2" destOrd="0" presId="urn:microsoft.com/office/officeart/2005/8/layout/bList2"/>
    <dgm:cxn modelId="{B849AD16-D905-46B0-BDE9-A3D04A18E939}" type="presParOf" srcId="{AA4114A5-F1A4-4F26-AADB-6CD44DF19D21}" destId="{08985445-7C3C-4BA4-9E98-8D924A35C1C1}" srcOrd="3" destOrd="0" presId="urn:microsoft.com/office/officeart/2005/8/layout/bList2"/>
    <dgm:cxn modelId="{3FEE85B6-C836-4FA6-BD29-AD17BB6E9CAA}" type="presParOf" srcId="{E8A7FAD9-DB43-4008-837D-D3E0BD7EF075}" destId="{04699814-BC08-4764-BF93-1AC208B30E7C}" srcOrd="7" destOrd="0" presId="urn:microsoft.com/office/officeart/2005/8/layout/bList2"/>
    <dgm:cxn modelId="{9C719BC8-C48F-4EB1-81F7-C0DB41451603}" type="presParOf" srcId="{E8A7FAD9-DB43-4008-837D-D3E0BD7EF075}" destId="{0AEFCD2D-0BEE-4C45-B49D-39E77CDD8BA8}" srcOrd="8" destOrd="0" presId="urn:microsoft.com/office/officeart/2005/8/layout/bList2"/>
    <dgm:cxn modelId="{D0E32CF2-8FE0-4C36-9175-12590B977A19}" type="presParOf" srcId="{0AEFCD2D-0BEE-4C45-B49D-39E77CDD8BA8}" destId="{7BDCD5AD-CACE-4FD8-93D8-39AF23387147}" srcOrd="0" destOrd="0" presId="urn:microsoft.com/office/officeart/2005/8/layout/bList2"/>
    <dgm:cxn modelId="{C51D878B-719E-4EEE-A7AA-1154D69F715D}" type="presParOf" srcId="{0AEFCD2D-0BEE-4C45-B49D-39E77CDD8BA8}" destId="{52813C5C-0FC7-4D44-B18A-710E9376D7D9}" srcOrd="1" destOrd="0" presId="urn:microsoft.com/office/officeart/2005/8/layout/bList2"/>
    <dgm:cxn modelId="{6E1575E7-4C69-45DD-825A-BE6E07825DB5}" type="presParOf" srcId="{0AEFCD2D-0BEE-4C45-B49D-39E77CDD8BA8}" destId="{8AC8CD45-8920-4877-A822-1E75178D8970}" srcOrd="2" destOrd="0" presId="urn:microsoft.com/office/officeart/2005/8/layout/bList2"/>
    <dgm:cxn modelId="{F148A21E-6B26-45AF-9897-9E2108E973F1}" type="presParOf" srcId="{0AEFCD2D-0BEE-4C45-B49D-39E77CDD8BA8}" destId="{2DF7787D-1BA6-4829-9D14-8AB238B486DF}" srcOrd="3" destOrd="0" presId="urn:microsoft.com/office/officeart/2005/8/layout/bList2"/>
    <dgm:cxn modelId="{23F15440-B2A9-4B6F-B122-1983D9BAF616}" type="presParOf" srcId="{E8A7FAD9-DB43-4008-837D-D3E0BD7EF075}" destId="{7073EB08-DEA4-41F9-B953-1AA8FE600047}" srcOrd="9" destOrd="0" presId="urn:microsoft.com/office/officeart/2005/8/layout/bList2"/>
    <dgm:cxn modelId="{CFD3593C-CF3C-49F9-8033-DA71CF499149}" type="presParOf" srcId="{E8A7FAD9-DB43-4008-837D-D3E0BD7EF075}" destId="{2A3CFD18-0D56-4AFB-8B78-07EA66263EC2}" srcOrd="10" destOrd="0" presId="urn:microsoft.com/office/officeart/2005/8/layout/bList2"/>
    <dgm:cxn modelId="{01FA01A3-D8BB-42A7-B966-A4CE411E4EB5}" type="presParOf" srcId="{2A3CFD18-0D56-4AFB-8B78-07EA66263EC2}" destId="{943FB065-2722-407B-B481-7A59937E8BDF}" srcOrd="0" destOrd="0" presId="urn:microsoft.com/office/officeart/2005/8/layout/bList2"/>
    <dgm:cxn modelId="{8CA9D8CD-D3C5-4C7C-BD4F-1AFB03E31481}" type="presParOf" srcId="{2A3CFD18-0D56-4AFB-8B78-07EA66263EC2}" destId="{0FE99F1A-892F-45FE-8130-0D2701CB519D}" srcOrd="1" destOrd="0" presId="urn:microsoft.com/office/officeart/2005/8/layout/bList2"/>
    <dgm:cxn modelId="{D0085659-6E0E-425F-A7B4-39FAF458AA06}" type="presParOf" srcId="{2A3CFD18-0D56-4AFB-8B78-07EA66263EC2}" destId="{77F1D358-463E-4542-B3F5-0E1F8C958C22}" srcOrd="2" destOrd="0" presId="urn:microsoft.com/office/officeart/2005/8/layout/bList2"/>
    <dgm:cxn modelId="{6D702D34-9252-4461-8C35-48FE774F960E}" type="presParOf" srcId="{2A3CFD18-0D56-4AFB-8B78-07EA66263EC2}" destId="{F95134B7-8160-410A-9835-EA1850CA6F9B}" srcOrd="3" destOrd="0" presId="urn:microsoft.com/office/officeart/2005/8/layout/bList2"/>
    <dgm:cxn modelId="{7002FE41-BF90-4891-AE9E-6984F97358FC}" type="presParOf" srcId="{E8A7FAD9-DB43-4008-837D-D3E0BD7EF075}" destId="{FACC65E7-9790-41E0-BE31-2CEF1CA5C545}" srcOrd="11" destOrd="0" presId="urn:microsoft.com/office/officeart/2005/8/layout/bList2"/>
    <dgm:cxn modelId="{86DF5F71-510A-4C68-8F8C-A9454BA3DEA5}" type="presParOf" srcId="{E8A7FAD9-DB43-4008-837D-D3E0BD7EF075}" destId="{6AD1AF10-460A-4AEC-9A34-40AF6CD8857D}" srcOrd="12" destOrd="0" presId="urn:microsoft.com/office/officeart/2005/8/layout/bList2"/>
    <dgm:cxn modelId="{9B909547-A177-47B7-BA25-DA8BD3E02EFA}" type="presParOf" srcId="{6AD1AF10-460A-4AEC-9A34-40AF6CD8857D}" destId="{C603FDC2-A9E0-4CD1-83C2-DDAA81CA17D4}" srcOrd="0" destOrd="0" presId="urn:microsoft.com/office/officeart/2005/8/layout/bList2"/>
    <dgm:cxn modelId="{26C3B2AD-0A35-47C3-9C6F-B5271B36F563}" type="presParOf" srcId="{6AD1AF10-460A-4AEC-9A34-40AF6CD8857D}" destId="{93F2F426-5918-41F3-9D59-14167E9EDDEC}" srcOrd="1" destOrd="0" presId="urn:microsoft.com/office/officeart/2005/8/layout/bList2"/>
    <dgm:cxn modelId="{85A2F49A-D26B-4BD4-AD12-F68DD06C12D0}" type="presParOf" srcId="{6AD1AF10-460A-4AEC-9A34-40AF6CD8857D}" destId="{3E6FDB8D-EAFA-4404-A186-1B0E48EBF16D}" srcOrd="2" destOrd="0" presId="urn:microsoft.com/office/officeart/2005/8/layout/bList2"/>
    <dgm:cxn modelId="{EE34CAF6-7063-4E25-BA9C-3EDD1845AD9A}" type="presParOf" srcId="{6AD1AF10-460A-4AEC-9A34-40AF6CD8857D}" destId="{D567565E-7DE6-4883-80E1-2E42CD742E90}" srcOrd="3" destOrd="0" presId="urn:microsoft.com/office/officeart/2005/8/layout/bList2"/>
    <dgm:cxn modelId="{24B3720D-1CC9-4F8A-BD55-59DF789DA5EE}" type="presParOf" srcId="{E8A7FAD9-DB43-4008-837D-D3E0BD7EF075}" destId="{F15E6FB0-7CDF-4C6B-BF1F-3FE2DD60F90E}" srcOrd="13" destOrd="0" presId="urn:microsoft.com/office/officeart/2005/8/layout/bList2"/>
    <dgm:cxn modelId="{E410D72F-6F2E-4049-8299-A94E2771128F}" type="presParOf" srcId="{E8A7FAD9-DB43-4008-837D-D3E0BD7EF075}" destId="{179C8F93-F4B7-4417-90CC-988FC14C32FA}" srcOrd="14" destOrd="0" presId="urn:microsoft.com/office/officeart/2005/8/layout/bList2"/>
    <dgm:cxn modelId="{C970A579-D7FB-4C20-8ED7-2B014F9A69E7}" type="presParOf" srcId="{179C8F93-F4B7-4417-90CC-988FC14C32FA}" destId="{FA644CB8-A38B-4F00-810D-231AB98DB67F}" srcOrd="0" destOrd="0" presId="urn:microsoft.com/office/officeart/2005/8/layout/bList2"/>
    <dgm:cxn modelId="{83DB6744-39FF-4AF5-AE2A-5897A90D05C3}" type="presParOf" srcId="{179C8F93-F4B7-4417-90CC-988FC14C32FA}" destId="{0AB0533E-65B7-4D6E-AB1E-4942A6B59FC1}" srcOrd="1" destOrd="0" presId="urn:microsoft.com/office/officeart/2005/8/layout/bList2"/>
    <dgm:cxn modelId="{3B75EF42-C956-4E66-8B70-822F23706F15}" type="presParOf" srcId="{179C8F93-F4B7-4417-90CC-988FC14C32FA}" destId="{47E765E2-F0D6-4437-95B1-F679DD0BAD34}" srcOrd="2" destOrd="0" presId="urn:microsoft.com/office/officeart/2005/8/layout/bList2"/>
    <dgm:cxn modelId="{8A4628B3-221E-4EFB-AE30-4820D3734600}" type="presParOf" srcId="{179C8F93-F4B7-4417-90CC-988FC14C32FA}" destId="{5B392180-E0B6-45E1-BD0D-465A5C2F4FB9}" srcOrd="3" destOrd="0" presId="urn:microsoft.com/office/officeart/2005/8/layout/bList2"/>
    <dgm:cxn modelId="{52005875-4F2F-44F3-BD97-3B8D956D9700}" type="presParOf" srcId="{E8A7FAD9-DB43-4008-837D-D3E0BD7EF075}" destId="{9FD4F27B-0A2B-408D-AC0E-737E92CBCC02}" srcOrd="15" destOrd="0" presId="urn:microsoft.com/office/officeart/2005/8/layout/bList2"/>
    <dgm:cxn modelId="{74CA5E53-3100-4D7B-822F-17C46D1F5058}" type="presParOf" srcId="{E8A7FAD9-DB43-4008-837D-D3E0BD7EF075}" destId="{1662428D-8445-4AD8-A66B-4E58FEE602A5}" srcOrd="16" destOrd="0" presId="urn:microsoft.com/office/officeart/2005/8/layout/bList2"/>
    <dgm:cxn modelId="{AB7C1C8C-97FF-4BCC-B4B7-AAC9D3A8D96F}" type="presParOf" srcId="{1662428D-8445-4AD8-A66B-4E58FEE602A5}" destId="{FA410C68-8AD5-41BD-87BB-AB3810FA257D}" srcOrd="0" destOrd="0" presId="urn:microsoft.com/office/officeart/2005/8/layout/bList2"/>
    <dgm:cxn modelId="{010B2DFF-BC6E-43AA-BFBC-CBBEAC7EDE47}" type="presParOf" srcId="{1662428D-8445-4AD8-A66B-4E58FEE602A5}" destId="{E7E8D5E3-9C2C-44B2-B8F6-BFAA9579AAB3}" srcOrd="1" destOrd="0" presId="urn:microsoft.com/office/officeart/2005/8/layout/bList2"/>
    <dgm:cxn modelId="{EC621F77-4D72-4004-9C13-F252352EF021}" type="presParOf" srcId="{1662428D-8445-4AD8-A66B-4E58FEE602A5}" destId="{DA4A810D-6834-49BD-A452-4CFF5B0D9E8B}" srcOrd="2" destOrd="0" presId="urn:microsoft.com/office/officeart/2005/8/layout/bList2"/>
    <dgm:cxn modelId="{1F5A4840-09B0-45EC-AA7F-77E1CDA80F48}" type="presParOf" srcId="{1662428D-8445-4AD8-A66B-4E58FEE602A5}" destId="{861543F6-BE7C-470D-807B-DA6627C7EE0C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5403D9-450F-4325-8BB2-ABD83B4F07B8}">
      <dsp:nvSpPr>
        <dsp:cNvPr id="0" name=""/>
        <dsp:cNvSpPr/>
      </dsp:nvSpPr>
      <dsp:spPr>
        <a:xfrm rot="16200000">
          <a:off x="-1669135" y="2646097"/>
          <a:ext cx="3995581" cy="530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67585" bIns="0" numCol="1" spcCol="1270" anchor="t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000" kern="1200"/>
        </a:p>
      </dsp:txBody>
      <dsp:txXfrm>
        <a:off x="-1669135" y="2646097"/>
        <a:ext cx="3995581" cy="530174"/>
      </dsp:txXfrm>
    </dsp:sp>
    <dsp:sp modelId="{8D0E2556-0E69-4645-9A9F-17A95AF1E27F}">
      <dsp:nvSpPr>
        <dsp:cNvPr id="0" name=""/>
        <dsp:cNvSpPr/>
      </dsp:nvSpPr>
      <dsp:spPr>
        <a:xfrm>
          <a:off x="593742" y="913394"/>
          <a:ext cx="2640832" cy="399558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467585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pt-BR" sz="2000" kern="1200"/>
            <a:t>Estruturar formulários de perícia com indicadores aplicáveis aos diferentes objetos de perícia;</a:t>
          </a:r>
        </a:p>
      </dsp:txBody>
      <dsp:txXfrm>
        <a:off x="593742" y="913394"/>
        <a:ext cx="2640832" cy="3995581"/>
      </dsp:txXfrm>
    </dsp:sp>
    <dsp:sp modelId="{D1713B35-9FFA-4BE3-BED0-061D6AB7C81E}">
      <dsp:nvSpPr>
        <dsp:cNvPr id="0" name=""/>
        <dsp:cNvSpPr/>
      </dsp:nvSpPr>
      <dsp:spPr>
        <a:xfrm>
          <a:off x="63567" y="213564"/>
          <a:ext cx="1060349" cy="10603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F02DD5-ECE4-4A66-BD09-BA5C6C3FFF90}">
      <dsp:nvSpPr>
        <dsp:cNvPr id="0" name=""/>
        <dsp:cNvSpPr/>
      </dsp:nvSpPr>
      <dsp:spPr>
        <a:xfrm rot="16200000">
          <a:off x="2195377" y="2646097"/>
          <a:ext cx="3995581" cy="530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67585" bIns="0" numCol="1" spcCol="1270" anchor="t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endParaRPr lang="pt-BR" sz="2000" kern="1200"/>
        </a:p>
      </dsp:txBody>
      <dsp:txXfrm>
        <a:off x="2195377" y="2646097"/>
        <a:ext cx="3995581" cy="530174"/>
      </dsp:txXfrm>
    </dsp:sp>
    <dsp:sp modelId="{4BC2EEA4-33F1-4B1B-B9CB-E1CE08135283}">
      <dsp:nvSpPr>
        <dsp:cNvPr id="0" name=""/>
        <dsp:cNvSpPr/>
      </dsp:nvSpPr>
      <dsp:spPr>
        <a:xfrm>
          <a:off x="4458255" y="913394"/>
          <a:ext cx="2640832" cy="399558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467585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pt-BR" sz="2000" kern="1200"/>
            <a:t>Criar ferramenta digital para aplicação dos formulários capaz de gerar dados sistematizados e relatórios automáticos;</a:t>
          </a:r>
        </a:p>
      </dsp:txBody>
      <dsp:txXfrm>
        <a:off x="4458255" y="913394"/>
        <a:ext cx="2640832" cy="3995581"/>
      </dsp:txXfrm>
    </dsp:sp>
    <dsp:sp modelId="{16FCF283-3E37-461B-A12C-82DB1A6085F6}">
      <dsp:nvSpPr>
        <dsp:cNvPr id="0" name=""/>
        <dsp:cNvSpPr/>
      </dsp:nvSpPr>
      <dsp:spPr>
        <a:xfrm>
          <a:off x="3928081" y="213564"/>
          <a:ext cx="1060349" cy="10603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AC332C-E8B6-4BC1-8649-F6B313099D0B}">
      <dsp:nvSpPr>
        <dsp:cNvPr id="0" name=""/>
        <dsp:cNvSpPr/>
      </dsp:nvSpPr>
      <dsp:spPr>
        <a:xfrm rot="16200000">
          <a:off x="6059891" y="2646097"/>
          <a:ext cx="3995581" cy="530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67585" bIns="0" numCol="1" spcCol="1270" anchor="t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endParaRPr lang="pt-BR" sz="2000" kern="1200"/>
        </a:p>
      </dsp:txBody>
      <dsp:txXfrm>
        <a:off x="6059891" y="2646097"/>
        <a:ext cx="3995581" cy="530174"/>
      </dsp:txXfrm>
    </dsp:sp>
    <dsp:sp modelId="{9F87C0A8-A0B6-4DCF-9440-174060B974C4}">
      <dsp:nvSpPr>
        <dsp:cNvPr id="0" name=""/>
        <dsp:cNvSpPr/>
      </dsp:nvSpPr>
      <dsp:spPr>
        <a:xfrm>
          <a:off x="8322769" y="913394"/>
          <a:ext cx="2640832" cy="399558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467585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"/>
          </a:pPr>
          <a:r>
            <a:rPr lang="pt-BR" sz="2000" kern="1200"/>
            <a:t>Elaborar um manual de utilização da ferramenta e realizar treinamento junto à equipe de peritos do MPMG.</a:t>
          </a:r>
        </a:p>
      </dsp:txBody>
      <dsp:txXfrm>
        <a:off x="8322769" y="913394"/>
        <a:ext cx="2640832" cy="3995581"/>
      </dsp:txXfrm>
    </dsp:sp>
    <dsp:sp modelId="{F67D8695-FBAA-4198-8808-1DC97983685E}">
      <dsp:nvSpPr>
        <dsp:cNvPr id="0" name=""/>
        <dsp:cNvSpPr/>
      </dsp:nvSpPr>
      <dsp:spPr>
        <a:xfrm>
          <a:off x="7792594" y="213564"/>
          <a:ext cx="1060349" cy="10603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ED929B-2103-4235-9997-59BECF93A573}">
      <dsp:nvSpPr>
        <dsp:cNvPr id="0" name=""/>
        <dsp:cNvSpPr/>
      </dsp:nvSpPr>
      <dsp:spPr>
        <a:xfrm>
          <a:off x="2431584" y="4128263"/>
          <a:ext cx="77793" cy="777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5A9006-F2BA-4493-B093-97F1D0AE73E9}">
      <dsp:nvSpPr>
        <dsp:cNvPr id="0" name=""/>
        <dsp:cNvSpPr/>
      </dsp:nvSpPr>
      <dsp:spPr>
        <a:xfrm>
          <a:off x="2259133" y="4198349"/>
          <a:ext cx="77793" cy="777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636A84-A73F-494D-A318-19C34C42FCB0}">
      <dsp:nvSpPr>
        <dsp:cNvPr id="0" name=""/>
        <dsp:cNvSpPr/>
      </dsp:nvSpPr>
      <dsp:spPr>
        <a:xfrm>
          <a:off x="2082874" y="4256287"/>
          <a:ext cx="77793" cy="777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397FB2-EC73-459B-8F22-B6E08C8EEC8B}">
      <dsp:nvSpPr>
        <dsp:cNvPr id="0" name=""/>
        <dsp:cNvSpPr/>
      </dsp:nvSpPr>
      <dsp:spPr>
        <a:xfrm>
          <a:off x="1903895" y="4301142"/>
          <a:ext cx="77793" cy="777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23D89F-5E0C-4AD1-812D-5268FBD3C76D}">
      <dsp:nvSpPr>
        <dsp:cNvPr id="0" name=""/>
        <dsp:cNvSpPr/>
      </dsp:nvSpPr>
      <dsp:spPr>
        <a:xfrm>
          <a:off x="3372718" y="3449829"/>
          <a:ext cx="77793" cy="777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483CDF-BDFE-4214-99F2-ACCE177664DF}">
      <dsp:nvSpPr>
        <dsp:cNvPr id="0" name=""/>
        <dsp:cNvSpPr/>
      </dsp:nvSpPr>
      <dsp:spPr>
        <a:xfrm>
          <a:off x="3236172" y="3588132"/>
          <a:ext cx="77793" cy="777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43551F-84A8-4965-A6C5-6F981C655BBE}">
      <dsp:nvSpPr>
        <dsp:cNvPr id="0" name=""/>
        <dsp:cNvSpPr/>
      </dsp:nvSpPr>
      <dsp:spPr>
        <a:xfrm>
          <a:off x="3937943" y="2608795"/>
          <a:ext cx="77793" cy="777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12C9C8-9041-484D-94F5-CD7B7382104E}">
      <dsp:nvSpPr>
        <dsp:cNvPr id="0" name=""/>
        <dsp:cNvSpPr/>
      </dsp:nvSpPr>
      <dsp:spPr>
        <a:xfrm>
          <a:off x="4241500" y="1584136"/>
          <a:ext cx="77793" cy="777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D8B141-5F01-49EB-9D17-C70FD093A3B6}">
      <dsp:nvSpPr>
        <dsp:cNvPr id="0" name=""/>
        <dsp:cNvSpPr/>
      </dsp:nvSpPr>
      <dsp:spPr>
        <a:xfrm>
          <a:off x="4089722" y="372113"/>
          <a:ext cx="77793" cy="777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575BB9-9B1D-4725-BE6C-02EA1484F3EB}">
      <dsp:nvSpPr>
        <dsp:cNvPr id="0" name=""/>
        <dsp:cNvSpPr/>
      </dsp:nvSpPr>
      <dsp:spPr>
        <a:xfrm>
          <a:off x="4202876" y="284739"/>
          <a:ext cx="77793" cy="777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091489-0358-4EF2-BEF8-AD30692CFD06}">
      <dsp:nvSpPr>
        <dsp:cNvPr id="0" name=""/>
        <dsp:cNvSpPr/>
      </dsp:nvSpPr>
      <dsp:spPr>
        <a:xfrm>
          <a:off x="4316029" y="196898"/>
          <a:ext cx="77793" cy="777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33F98E-6D89-4FA9-BD34-79B184B10037}">
      <dsp:nvSpPr>
        <dsp:cNvPr id="0" name=""/>
        <dsp:cNvSpPr/>
      </dsp:nvSpPr>
      <dsp:spPr>
        <a:xfrm>
          <a:off x="4429727" y="284739"/>
          <a:ext cx="77793" cy="777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E7633B-1C1B-47CF-8C18-80D41D1D6435}">
      <dsp:nvSpPr>
        <dsp:cNvPr id="0" name=""/>
        <dsp:cNvSpPr/>
      </dsp:nvSpPr>
      <dsp:spPr>
        <a:xfrm>
          <a:off x="4542881" y="372113"/>
          <a:ext cx="77793" cy="777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98E438-4085-4AF0-9ECC-BDDE3A56F1D0}">
      <dsp:nvSpPr>
        <dsp:cNvPr id="0" name=""/>
        <dsp:cNvSpPr/>
      </dsp:nvSpPr>
      <dsp:spPr>
        <a:xfrm>
          <a:off x="4316029" y="381925"/>
          <a:ext cx="77793" cy="777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C95002-F162-4929-94C1-40637A0B8B5E}">
      <dsp:nvSpPr>
        <dsp:cNvPr id="0" name=""/>
        <dsp:cNvSpPr/>
      </dsp:nvSpPr>
      <dsp:spPr>
        <a:xfrm>
          <a:off x="4316029" y="566953"/>
          <a:ext cx="77793" cy="777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79B63C-18F4-4B07-8B5A-CDA965372743}">
      <dsp:nvSpPr>
        <dsp:cNvPr id="0" name=""/>
        <dsp:cNvSpPr/>
      </dsp:nvSpPr>
      <dsp:spPr>
        <a:xfrm>
          <a:off x="1471680" y="4450307"/>
          <a:ext cx="1676090" cy="449485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4772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>
              <a:solidFill>
                <a:schemeClr val="tx1"/>
              </a:solidFill>
            </a:rPr>
            <a:t>Padronização de indicadores</a:t>
          </a:r>
        </a:p>
      </dsp:txBody>
      <dsp:txXfrm>
        <a:off x="1493622" y="4472249"/>
        <a:ext cx="1632206" cy="405601"/>
      </dsp:txXfrm>
    </dsp:sp>
    <dsp:sp modelId="{13C310C2-3BDD-4A61-802B-112A7FD8102C}">
      <dsp:nvSpPr>
        <dsp:cNvPr id="0" name=""/>
        <dsp:cNvSpPr/>
      </dsp:nvSpPr>
      <dsp:spPr>
        <a:xfrm>
          <a:off x="1006825" y="4009933"/>
          <a:ext cx="777388" cy="77702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4F5197-A073-4A10-8B7A-5B9172CA98A7}">
      <dsp:nvSpPr>
        <dsp:cNvPr id="0" name=""/>
        <dsp:cNvSpPr/>
      </dsp:nvSpPr>
      <dsp:spPr>
        <a:xfrm>
          <a:off x="2944312" y="3919055"/>
          <a:ext cx="1676090" cy="449485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4772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>
              <a:solidFill>
                <a:schemeClr val="tx1"/>
              </a:solidFill>
            </a:rPr>
            <a:t>Coleta de dados</a:t>
          </a:r>
        </a:p>
      </dsp:txBody>
      <dsp:txXfrm>
        <a:off x="2966254" y="3940997"/>
        <a:ext cx="1632206" cy="405601"/>
      </dsp:txXfrm>
    </dsp:sp>
    <dsp:sp modelId="{013F7E8B-B3BB-4136-95FA-244556F775C4}">
      <dsp:nvSpPr>
        <dsp:cNvPr id="0" name=""/>
        <dsp:cNvSpPr/>
      </dsp:nvSpPr>
      <dsp:spPr>
        <a:xfrm>
          <a:off x="2479456" y="3478680"/>
          <a:ext cx="777388" cy="777021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B0664D-3A74-416C-946E-F795CC7C3A71}">
      <dsp:nvSpPr>
        <dsp:cNvPr id="0" name=""/>
        <dsp:cNvSpPr/>
      </dsp:nvSpPr>
      <dsp:spPr>
        <a:xfrm>
          <a:off x="3742916" y="3151378"/>
          <a:ext cx="1676090" cy="449485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4772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>
              <a:solidFill>
                <a:schemeClr val="tx1"/>
              </a:solidFill>
            </a:rPr>
            <a:t>BD hospedado em nuvem</a:t>
          </a:r>
        </a:p>
      </dsp:txBody>
      <dsp:txXfrm>
        <a:off x="3764858" y="3173320"/>
        <a:ext cx="1632206" cy="405601"/>
      </dsp:txXfrm>
    </dsp:sp>
    <dsp:sp modelId="{4F4877B3-92EA-4BE5-B707-1D0D4C3F1011}">
      <dsp:nvSpPr>
        <dsp:cNvPr id="0" name=""/>
        <dsp:cNvSpPr/>
      </dsp:nvSpPr>
      <dsp:spPr>
        <a:xfrm>
          <a:off x="3278061" y="2711003"/>
          <a:ext cx="777388" cy="777021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9B2057-8227-4C97-979D-73AB82999FF6}">
      <dsp:nvSpPr>
        <dsp:cNvPr id="0" name=""/>
        <dsp:cNvSpPr/>
      </dsp:nvSpPr>
      <dsp:spPr>
        <a:xfrm>
          <a:off x="4160171" y="2164565"/>
          <a:ext cx="1676090" cy="449485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4772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>
              <a:solidFill>
                <a:schemeClr val="tx1"/>
              </a:solidFill>
            </a:rPr>
            <a:t>Processamento e visualização</a:t>
          </a:r>
        </a:p>
      </dsp:txBody>
      <dsp:txXfrm>
        <a:off x="4182113" y="2186507"/>
        <a:ext cx="1632206" cy="405601"/>
      </dsp:txXfrm>
    </dsp:sp>
    <dsp:sp modelId="{9957790B-CD8D-4AF9-85AD-882BF695C0F4}">
      <dsp:nvSpPr>
        <dsp:cNvPr id="0" name=""/>
        <dsp:cNvSpPr/>
      </dsp:nvSpPr>
      <dsp:spPr>
        <a:xfrm>
          <a:off x="3695315" y="1724190"/>
          <a:ext cx="777388" cy="777021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2B861C-7104-42CB-B298-E83F6CA1E7F1}">
      <dsp:nvSpPr>
        <dsp:cNvPr id="0" name=""/>
        <dsp:cNvSpPr/>
      </dsp:nvSpPr>
      <dsp:spPr>
        <a:xfrm>
          <a:off x="4392463" y="1159997"/>
          <a:ext cx="1676090" cy="449485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4772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>
              <a:solidFill>
                <a:schemeClr val="tx1"/>
              </a:solidFill>
            </a:rPr>
            <a:t>Relatório automático</a:t>
          </a:r>
        </a:p>
      </dsp:txBody>
      <dsp:txXfrm>
        <a:off x="4414405" y="1181939"/>
        <a:ext cx="1632206" cy="405601"/>
      </dsp:txXfrm>
    </dsp:sp>
    <dsp:sp modelId="{048B731E-CF7D-4423-8D08-C2BF84315927}">
      <dsp:nvSpPr>
        <dsp:cNvPr id="0" name=""/>
        <dsp:cNvSpPr/>
      </dsp:nvSpPr>
      <dsp:spPr>
        <a:xfrm>
          <a:off x="3927607" y="719622"/>
          <a:ext cx="777388" cy="777021"/>
        </a:xfrm>
        <a:prstGeom prst="ellipse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DC3CC7-AF59-4216-AF66-086AFC1FE163}">
      <dsp:nvSpPr>
        <dsp:cNvPr id="0" name=""/>
        <dsp:cNvSpPr/>
      </dsp:nvSpPr>
      <dsp:spPr>
        <a:xfrm rot="10800000">
          <a:off x="1147608" y="1086"/>
          <a:ext cx="5976000" cy="684151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1692" tIns="45720" rIns="85344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/>
            <a:t>Possibilidade de produção de laudos precisos, concisos e abrangentes visto que todos os profissionais deverão passar pelos mesmos tópicos, avaliando e comentando, quando necessário;</a:t>
          </a:r>
        </a:p>
      </dsp:txBody>
      <dsp:txXfrm rot="10800000">
        <a:off x="1318646" y="1086"/>
        <a:ext cx="5804962" cy="684151"/>
      </dsp:txXfrm>
    </dsp:sp>
    <dsp:sp modelId="{51B3941F-1773-4D4E-9D20-4198CFC81B0D}">
      <dsp:nvSpPr>
        <dsp:cNvPr id="0" name=""/>
        <dsp:cNvSpPr/>
      </dsp:nvSpPr>
      <dsp:spPr>
        <a:xfrm>
          <a:off x="740544" y="1086"/>
          <a:ext cx="684151" cy="68415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E2F864-FCF8-4381-8D91-45E26F6E362D}">
      <dsp:nvSpPr>
        <dsp:cNvPr id="0" name=""/>
        <dsp:cNvSpPr/>
      </dsp:nvSpPr>
      <dsp:spPr>
        <a:xfrm rot="10800000">
          <a:off x="1147608" y="889462"/>
          <a:ext cx="5976000" cy="684151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1692" tIns="45720" rIns="85344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/>
            <a:t>Possibilidade de dupla checagem, por meio da comparação dos relatórios de diferentes peritos para o mesmo cenário;</a:t>
          </a:r>
        </a:p>
      </dsp:txBody>
      <dsp:txXfrm rot="10800000">
        <a:off x="1318646" y="889462"/>
        <a:ext cx="5804962" cy="684151"/>
      </dsp:txXfrm>
    </dsp:sp>
    <dsp:sp modelId="{2CA820C0-F96C-45D6-8E57-A2A7D0C3BC50}">
      <dsp:nvSpPr>
        <dsp:cNvPr id="0" name=""/>
        <dsp:cNvSpPr/>
      </dsp:nvSpPr>
      <dsp:spPr>
        <a:xfrm>
          <a:off x="740544" y="889462"/>
          <a:ext cx="684151" cy="684151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ABA02A-592B-428C-A026-F567B5487B7B}">
      <dsp:nvSpPr>
        <dsp:cNvPr id="0" name=""/>
        <dsp:cNvSpPr/>
      </dsp:nvSpPr>
      <dsp:spPr>
        <a:xfrm rot="10800000">
          <a:off x="1147608" y="1777838"/>
          <a:ext cx="5976000" cy="684151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1692" tIns="45720" rIns="85344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/>
            <a:t>Padronização do formato do relatório, que pode ser gerado automaticamente por meio de aplicativo;</a:t>
          </a:r>
        </a:p>
      </dsp:txBody>
      <dsp:txXfrm rot="10800000">
        <a:off x="1318646" y="1777838"/>
        <a:ext cx="5804962" cy="684151"/>
      </dsp:txXfrm>
    </dsp:sp>
    <dsp:sp modelId="{5A227AFA-B3FC-47AF-9789-1CA48E82F866}">
      <dsp:nvSpPr>
        <dsp:cNvPr id="0" name=""/>
        <dsp:cNvSpPr/>
      </dsp:nvSpPr>
      <dsp:spPr>
        <a:xfrm>
          <a:off x="740544" y="1777838"/>
          <a:ext cx="684151" cy="684151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431F4A-77A7-45CF-A45C-45C88E20E797}">
      <dsp:nvSpPr>
        <dsp:cNvPr id="0" name=""/>
        <dsp:cNvSpPr/>
      </dsp:nvSpPr>
      <dsp:spPr>
        <a:xfrm rot="10800000">
          <a:off x="1147608" y="2666214"/>
          <a:ext cx="5976000" cy="684151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1692" tIns="45720" rIns="85344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/>
            <a:t>Possibilidade de anexar fotos em tempo real;</a:t>
          </a:r>
        </a:p>
      </dsp:txBody>
      <dsp:txXfrm rot="10800000">
        <a:off x="1318646" y="2666214"/>
        <a:ext cx="5804962" cy="684151"/>
      </dsp:txXfrm>
    </dsp:sp>
    <dsp:sp modelId="{FCECD2CB-6C3F-4646-81EB-88672E297240}">
      <dsp:nvSpPr>
        <dsp:cNvPr id="0" name=""/>
        <dsp:cNvSpPr/>
      </dsp:nvSpPr>
      <dsp:spPr>
        <a:xfrm>
          <a:off x="740544" y="2666214"/>
          <a:ext cx="684151" cy="684151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AE0FA7-6462-44CB-A768-6A16E3ED6857}">
      <dsp:nvSpPr>
        <dsp:cNvPr id="0" name=""/>
        <dsp:cNvSpPr/>
      </dsp:nvSpPr>
      <dsp:spPr>
        <a:xfrm rot="10800000">
          <a:off x="1147608" y="3554590"/>
          <a:ext cx="5976000" cy="684151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1692" tIns="45720" rIns="85344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/>
            <a:t>Acompanhamento em tempo real por meio de aplicativo;</a:t>
          </a:r>
        </a:p>
      </dsp:txBody>
      <dsp:txXfrm rot="10800000">
        <a:off x="1318646" y="3554590"/>
        <a:ext cx="5804962" cy="684151"/>
      </dsp:txXfrm>
    </dsp:sp>
    <dsp:sp modelId="{BA1CA7D4-A118-45C7-952D-2D1CD850C035}">
      <dsp:nvSpPr>
        <dsp:cNvPr id="0" name=""/>
        <dsp:cNvSpPr/>
      </dsp:nvSpPr>
      <dsp:spPr>
        <a:xfrm>
          <a:off x="740544" y="3554590"/>
          <a:ext cx="684151" cy="684151"/>
        </a:xfrm>
        <a:prstGeom prst="ellipse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B07641-0489-4A79-B759-9B4E55EDC716}">
      <dsp:nvSpPr>
        <dsp:cNvPr id="0" name=""/>
        <dsp:cNvSpPr/>
      </dsp:nvSpPr>
      <dsp:spPr>
        <a:xfrm rot="10800000">
          <a:off x="1147608" y="4444052"/>
          <a:ext cx="5976000" cy="684151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1692" tIns="45720" rIns="85344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/>
            <a:t>Possibilidade de prover um </a:t>
          </a:r>
          <a:r>
            <a:rPr lang="pt-BR" sz="1200" i="1" kern="1200"/>
            <a:t>checklist</a:t>
          </a:r>
          <a:r>
            <a:rPr lang="pt-BR" sz="1200" kern="1200"/>
            <a:t> de diligências, vistorias, vestígios coletados, exames e documentações necessárias para a confecção do laudo final, possibilitando maior controle do registro de provas, da cronologia do processo e da organização da cadeia de custódia.</a:t>
          </a:r>
        </a:p>
      </dsp:txBody>
      <dsp:txXfrm rot="10800000">
        <a:off x="1318646" y="4444052"/>
        <a:ext cx="5804962" cy="684151"/>
      </dsp:txXfrm>
    </dsp:sp>
    <dsp:sp modelId="{EC99FD1E-1DD2-4B8B-A540-2717F93D9B87}">
      <dsp:nvSpPr>
        <dsp:cNvPr id="0" name=""/>
        <dsp:cNvSpPr/>
      </dsp:nvSpPr>
      <dsp:spPr>
        <a:xfrm>
          <a:off x="740544" y="4442966"/>
          <a:ext cx="684151" cy="684151"/>
        </a:xfrm>
        <a:prstGeom prst="ellipse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E1A22A-BF42-4B42-8243-27BD60F14225}">
      <dsp:nvSpPr>
        <dsp:cNvPr id="0" name=""/>
        <dsp:cNvSpPr/>
      </dsp:nvSpPr>
      <dsp:spPr>
        <a:xfrm>
          <a:off x="8988670" y="1543037"/>
          <a:ext cx="341539" cy="1591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1375"/>
              </a:lnTo>
              <a:lnTo>
                <a:pt x="341539" y="159137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603C0F-B0C7-4D96-898A-5E72FC224130}">
      <dsp:nvSpPr>
        <dsp:cNvPr id="0" name=""/>
        <dsp:cNvSpPr/>
      </dsp:nvSpPr>
      <dsp:spPr>
        <a:xfrm>
          <a:off x="8988670" y="1543037"/>
          <a:ext cx="341539" cy="9903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0377"/>
              </a:lnTo>
              <a:lnTo>
                <a:pt x="341539" y="99037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8DB4AD-5965-4130-AA7B-40D9A5406A20}">
      <dsp:nvSpPr>
        <dsp:cNvPr id="0" name=""/>
        <dsp:cNvSpPr/>
      </dsp:nvSpPr>
      <dsp:spPr>
        <a:xfrm>
          <a:off x="8988670" y="1543037"/>
          <a:ext cx="341539" cy="3893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9379"/>
              </a:lnTo>
              <a:lnTo>
                <a:pt x="341539" y="38937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55CD28-7FF1-4F33-8D43-B80CDFB95F03}">
      <dsp:nvSpPr>
        <dsp:cNvPr id="0" name=""/>
        <dsp:cNvSpPr/>
      </dsp:nvSpPr>
      <dsp:spPr>
        <a:xfrm>
          <a:off x="5706741" y="942038"/>
          <a:ext cx="4369603" cy="1777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880"/>
              </a:lnTo>
              <a:lnTo>
                <a:pt x="4369603" y="88880"/>
              </a:lnTo>
              <a:lnTo>
                <a:pt x="4369603" y="17776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128C77-0D04-4AEA-BAC6-006318406988}">
      <dsp:nvSpPr>
        <dsp:cNvPr id="0" name=""/>
        <dsp:cNvSpPr/>
      </dsp:nvSpPr>
      <dsp:spPr>
        <a:xfrm>
          <a:off x="6091833" y="1543037"/>
          <a:ext cx="330476" cy="39953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95368"/>
              </a:lnTo>
              <a:lnTo>
                <a:pt x="330476" y="399536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889D83-EBED-482A-9EC9-B3E0331F5A64}">
      <dsp:nvSpPr>
        <dsp:cNvPr id="0" name=""/>
        <dsp:cNvSpPr/>
      </dsp:nvSpPr>
      <dsp:spPr>
        <a:xfrm>
          <a:off x="6091833" y="1543037"/>
          <a:ext cx="330476" cy="33943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94369"/>
              </a:lnTo>
              <a:lnTo>
                <a:pt x="330476" y="339436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1C064B-A262-443D-B51D-AE46AF9FCC21}">
      <dsp:nvSpPr>
        <dsp:cNvPr id="0" name=""/>
        <dsp:cNvSpPr/>
      </dsp:nvSpPr>
      <dsp:spPr>
        <a:xfrm>
          <a:off x="6091833" y="1543037"/>
          <a:ext cx="330476" cy="27933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93371"/>
              </a:lnTo>
              <a:lnTo>
                <a:pt x="330476" y="279337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196915-D347-4BEC-822C-106E35FBC859}">
      <dsp:nvSpPr>
        <dsp:cNvPr id="0" name=""/>
        <dsp:cNvSpPr/>
      </dsp:nvSpPr>
      <dsp:spPr>
        <a:xfrm>
          <a:off x="6091833" y="1543037"/>
          <a:ext cx="330476" cy="21923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92373"/>
              </a:lnTo>
              <a:lnTo>
                <a:pt x="330476" y="219237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EA013A-0E0D-48CF-BB5D-027DF3C07E57}">
      <dsp:nvSpPr>
        <dsp:cNvPr id="0" name=""/>
        <dsp:cNvSpPr/>
      </dsp:nvSpPr>
      <dsp:spPr>
        <a:xfrm>
          <a:off x="6091833" y="1543037"/>
          <a:ext cx="330476" cy="1591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1375"/>
              </a:lnTo>
              <a:lnTo>
                <a:pt x="330476" y="159137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924604-0CCE-4713-A97C-E5182E115EFE}">
      <dsp:nvSpPr>
        <dsp:cNvPr id="0" name=""/>
        <dsp:cNvSpPr/>
      </dsp:nvSpPr>
      <dsp:spPr>
        <a:xfrm>
          <a:off x="6091833" y="1543037"/>
          <a:ext cx="330476" cy="9903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0377"/>
              </a:lnTo>
              <a:lnTo>
                <a:pt x="330476" y="99037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CC013E-D644-40C3-904E-45F6EE4B7211}">
      <dsp:nvSpPr>
        <dsp:cNvPr id="0" name=""/>
        <dsp:cNvSpPr/>
      </dsp:nvSpPr>
      <dsp:spPr>
        <a:xfrm>
          <a:off x="6091833" y="1543037"/>
          <a:ext cx="330476" cy="3893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9379"/>
              </a:lnTo>
              <a:lnTo>
                <a:pt x="330476" y="38937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C82F91-77E3-492F-AAD6-019BD4A171A7}">
      <dsp:nvSpPr>
        <dsp:cNvPr id="0" name=""/>
        <dsp:cNvSpPr/>
      </dsp:nvSpPr>
      <dsp:spPr>
        <a:xfrm>
          <a:off x="5706741" y="942038"/>
          <a:ext cx="1472767" cy="1777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880"/>
              </a:lnTo>
              <a:lnTo>
                <a:pt x="1472767" y="88880"/>
              </a:lnTo>
              <a:lnTo>
                <a:pt x="1472767" y="17776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3FE81D-FC5A-4A96-A84A-EB89DEA93D6D}">
      <dsp:nvSpPr>
        <dsp:cNvPr id="0" name=""/>
        <dsp:cNvSpPr/>
      </dsp:nvSpPr>
      <dsp:spPr>
        <a:xfrm>
          <a:off x="3170593" y="1543037"/>
          <a:ext cx="330476" cy="33677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67769"/>
              </a:lnTo>
              <a:lnTo>
                <a:pt x="330476" y="336776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964E9E-0CEB-492E-BD68-78C4B08564D3}">
      <dsp:nvSpPr>
        <dsp:cNvPr id="0" name=""/>
        <dsp:cNvSpPr/>
      </dsp:nvSpPr>
      <dsp:spPr>
        <a:xfrm>
          <a:off x="3170593" y="1543037"/>
          <a:ext cx="330476" cy="27667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66771"/>
              </a:lnTo>
              <a:lnTo>
                <a:pt x="330476" y="276677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FA2F05-E7A4-464C-BBBC-5B5043FE6EAC}">
      <dsp:nvSpPr>
        <dsp:cNvPr id="0" name=""/>
        <dsp:cNvSpPr/>
      </dsp:nvSpPr>
      <dsp:spPr>
        <a:xfrm>
          <a:off x="3170593" y="1543037"/>
          <a:ext cx="330476" cy="21657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5773"/>
              </a:lnTo>
              <a:lnTo>
                <a:pt x="330476" y="216577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B02E41-11C0-4855-8680-73A0390CDEBD}">
      <dsp:nvSpPr>
        <dsp:cNvPr id="0" name=""/>
        <dsp:cNvSpPr/>
      </dsp:nvSpPr>
      <dsp:spPr>
        <a:xfrm>
          <a:off x="3170593" y="1543037"/>
          <a:ext cx="330476" cy="15647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4774"/>
              </a:lnTo>
              <a:lnTo>
                <a:pt x="330476" y="156477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676218-7F69-4D17-B19A-A5C92DA65E31}">
      <dsp:nvSpPr>
        <dsp:cNvPr id="0" name=""/>
        <dsp:cNvSpPr/>
      </dsp:nvSpPr>
      <dsp:spPr>
        <a:xfrm>
          <a:off x="3170593" y="1543037"/>
          <a:ext cx="330476" cy="9637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3776"/>
              </a:lnTo>
              <a:lnTo>
                <a:pt x="330476" y="96377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33E07E-432B-4CB6-A416-B9B9A8166046}">
      <dsp:nvSpPr>
        <dsp:cNvPr id="0" name=""/>
        <dsp:cNvSpPr/>
      </dsp:nvSpPr>
      <dsp:spPr>
        <a:xfrm>
          <a:off x="3170593" y="1543037"/>
          <a:ext cx="330476" cy="362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2778"/>
              </a:lnTo>
              <a:lnTo>
                <a:pt x="330476" y="36277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151F43-9A01-404A-A951-0F1E01D4218A}">
      <dsp:nvSpPr>
        <dsp:cNvPr id="0" name=""/>
        <dsp:cNvSpPr/>
      </dsp:nvSpPr>
      <dsp:spPr>
        <a:xfrm>
          <a:off x="4258268" y="942038"/>
          <a:ext cx="1448473" cy="177760"/>
        </a:xfrm>
        <a:custGeom>
          <a:avLst/>
          <a:gdLst/>
          <a:ahLst/>
          <a:cxnLst/>
          <a:rect l="0" t="0" r="0" b="0"/>
          <a:pathLst>
            <a:path>
              <a:moveTo>
                <a:pt x="1448473" y="0"/>
              </a:moveTo>
              <a:lnTo>
                <a:pt x="1448473" y="88880"/>
              </a:lnTo>
              <a:lnTo>
                <a:pt x="0" y="88880"/>
              </a:lnTo>
              <a:lnTo>
                <a:pt x="0" y="17776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994EA5-4255-4F42-9790-82767D32EFB9}">
      <dsp:nvSpPr>
        <dsp:cNvPr id="0" name=""/>
        <dsp:cNvSpPr/>
      </dsp:nvSpPr>
      <dsp:spPr>
        <a:xfrm>
          <a:off x="271918" y="1543037"/>
          <a:ext cx="332661" cy="33326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32674"/>
              </a:lnTo>
              <a:lnTo>
                <a:pt x="332661" y="333267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06D202-5D7E-472D-B9B3-73692A7974D7}">
      <dsp:nvSpPr>
        <dsp:cNvPr id="0" name=""/>
        <dsp:cNvSpPr/>
      </dsp:nvSpPr>
      <dsp:spPr>
        <a:xfrm>
          <a:off x="271918" y="1543037"/>
          <a:ext cx="332661" cy="27316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31676"/>
              </a:lnTo>
              <a:lnTo>
                <a:pt x="332661" y="273167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CA50BF-A969-4106-B9A8-09A239BC1B33}">
      <dsp:nvSpPr>
        <dsp:cNvPr id="0" name=""/>
        <dsp:cNvSpPr/>
      </dsp:nvSpPr>
      <dsp:spPr>
        <a:xfrm>
          <a:off x="271918" y="1543037"/>
          <a:ext cx="332661" cy="21572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57278"/>
              </a:lnTo>
              <a:lnTo>
                <a:pt x="332661" y="215727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6E6052-D733-472F-BC03-9057698B7664}">
      <dsp:nvSpPr>
        <dsp:cNvPr id="0" name=""/>
        <dsp:cNvSpPr/>
      </dsp:nvSpPr>
      <dsp:spPr>
        <a:xfrm>
          <a:off x="271918" y="1543037"/>
          <a:ext cx="332661" cy="1591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1375"/>
              </a:lnTo>
              <a:lnTo>
                <a:pt x="332661" y="159137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3658C5-CC85-4906-B2A9-83E038CFB1AD}">
      <dsp:nvSpPr>
        <dsp:cNvPr id="0" name=""/>
        <dsp:cNvSpPr/>
      </dsp:nvSpPr>
      <dsp:spPr>
        <a:xfrm>
          <a:off x="271918" y="1543037"/>
          <a:ext cx="332661" cy="9903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0377"/>
              </a:lnTo>
              <a:lnTo>
                <a:pt x="332661" y="99037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01B85A-D275-418D-907A-78039B724B00}">
      <dsp:nvSpPr>
        <dsp:cNvPr id="0" name=""/>
        <dsp:cNvSpPr/>
      </dsp:nvSpPr>
      <dsp:spPr>
        <a:xfrm>
          <a:off x="271918" y="1543037"/>
          <a:ext cx="332661" cy="3893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9379"/>
              </a:lnTo>
              <a:lnTo>
                <a:pt x="332661" y="38937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77549F-771F-4329-A9BE-D12ABCCB0475}">
      <dsp:nvSpPr>
        <dsp:cNvPr id="0" name=""/>
        <dsp:cNvSpPr/>
      </dsp:nvSpPr>
      <dsp:spPr>
        <a:xfrm>
          <a:off x="1359593" y="942038"/>
          <a:ext cx="4347148" cy="177760"/>
        </a:xfrm>
        <a:custGeom>
          <a:avLst/>
          <a:gdLst/>
          <a:ahLst/>
          <a:cxnLst/>
          <a:rect l="0" t="0" r="0" b="0"/>
          <a:pathLst>
            <a:path>
              <a:moveTo>
                <a:pt x="4347148" y="0"/>
              </a:moveTo>
              <a:lnTo>
                <a:pt x="4347148" y="88880"/>
              </a:lnTo>
              <a:lnTo>
                <a:pt x="0" y="88880"/>
              </a:lnTo>
              <a:lnTo>
                <a:pt x="0" y="17776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64F1CE-3896-42CD-A54D-6FC5546E5C3B}">
      <dsp:nvSpPr>
        <dsp:cNvPr id="0" name=""/>
        <dsp:cNvSpPr/>
      </dsp:nvSpPr>
      <dsp:spPr>
        <a:xfrm>
          <a:off x="4144658" y="518800"/>
          <a:ext cx="3124166" cy="4232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/>
            <a:t>Perícia bem-estar animal</a:t>
          </a:r>
        </a:p>
      </dsp:txBody>
      <dsp:txXfrm>
        <a:off x="4144658" y="518800"/>
        <a:ext cx="3124166" cy="423238"/>
      </dsp:txXfrm>
    </dsp:sp>
    <dsp:sp modelId="{84E484DF-880D-44D0-838F-76C25C972DB5}">
      <dsp:nvSpPr>
        <dsp:cNvPr id="0" name=""/>
        <dsp:cNvSpPr/>
      </dsp:nvSpPr>
      <dsp:spPr>
        <a:xfrm>
          <a:off x="0" y="1119798"/>
          <a:ext cx="2719186" cy="42323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1" i="0" u="none" kern="1200"/>
            <a:t>Gestão / Acompanhamento</a:t>
          </a:r>
          <a:endParaRPr lang="pt-BR" sz="1200" b="1" kern="1200"/>
        </a:p>
      </dsp:txBody>
      <dsp:txXfrm>
        <a:off x="0" y="1119798"/>
        <a:ext cx="2719186" cy="423238"/>
      </dsp:txXfrm>
    </dsp:sp>
    <dsp:sp modelId="{D7D5251C-771D-4CF1-966F-889D90751CAB}">
      <dsp:nvSpPr>
        <dsp:cNvPr id="0" name=""/>
        <dsp:cNvSpPr/>
      </dsp:nvSpPr>
      <dsp:spPr>
        <a:xfrm>
          <a:off x="604580" y="1720797"/>
          <a:ext cx="2183130" cy="42323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0" i="0" u="none" kern="1200"/>
            <a:t>Kick-off meeting</a:t>
          </a:r>
          <a:endParaRPr lang="pt-BR" sz="1100" kern="1200"/>
        </a:p>
      </dsp:txBody>
      <dsp:txXfrm>
        <a:off x="604580" y="1720797"/>
        <a:ext cx="2183130" cy="423238"/>
      </dsp:txXfrm>
    </dsp:sp>
    <dsp:sp modelId="{72A50449-4591-4BAC-9DD6-4F8D1A550A19}">
      <dsp:nvSpPr>
        <dsp:cNvPr id="0" name=""/>
        <dsp:cNvSpPr/>
      </dsp:nvSpPr>
      <dsp:spPr>
        <a:xfrm>
          <a:off x="604580" y="2321795"/>
          <a:ext cx="2183130" cy="42323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0" i="0" u="none" kern="1200"/>
            <a:t>Reunião prova de conceito – gestão de perícia MPMG</a:t>
          </a:r>
          <a:endParaRPr lang="pt-BR" sz="1100" kern="1200"/>
        </a:p>
      </dsp:txBody>
      <dsp:txXfrm>
        <a:off x="604580" y="2321795"/>
        <a:ext cx="2183130" cy="423238"/>
      </dsp:txXfrm>
    </dsp:sp>
    <dsp:sp modelId="{A83647F4-986A-4CB6-B003-9CC18914F517}">
      <dsp:nvSpPr>
        <dsp:cNvPr id="0" name=""/>
        <dsp:cNvSpPr/>
      </dsp:nvSpPr>
      <dsp:spPr>
        <a:xfrm>
          <a:off x="604580" y="2922793"/>
          <a:ext cx="2183130" cy="42323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0" i="0" u="none" kern="1200"/>
            <a:t>Reunião de alinhamento – gestão de perícia MPMG – mensal </a:t>
          </a:r>
          <a:endParaRPr lang="pt-BR" sz="1100" kern="1200"/>
        </a:p>
      </dsp:txBody>
      <dsp:txXfrm>
        <a:off x="604580" y="2922793"/>
        <a:ext cx="2183130" cy="423238"/>
      </dsp:txXfrm>
    </dsp:sp>
    <dsp:sp modelId="{E3B8C222-F3C3-4FAB-AD16-3DE05D23ADB8}">
      <dsp:nvSpPr>
        <dsp:cNvPr id="0" name=""/>
        <dsp:cNvSpPr/>
      </dsp:nvSpPr>
      <dsp:spPr>
        <a:xfrm>
          <a:off x="604580" y="3488696"/>
          <a:ext cx="2183130" cy="42323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0" i="0" u="none" kern="1200"/>
            <a:t>Reunião de trabalho - equipe TI MPMG – mensal </a:t>
          </a:r>
          <a:endParaRPr lang="pt-BR" sz="1100" kern="1200"/>
        </a:p>
      </dsp:txBody>
      <dsp:txXfrm>
        <a:off x="604580" y="3488696"/>
        <a:ext cx="2183130" cy="423238"/>
      </dsp:txXfrm>
    </dsp:sp>
    <dsp:sp modelId="{6488C022-C3BE-4F42-B65E-C4C077D322C0}">
      <dsp:nvSpPr>
        <dsp:cNvPr id="0" name=""/>
        <dsp:cNvSpPr/>
      </dsp:nvSpPr>
      <dsp:spPr>
        <a:xfrm>
          <a:off x="604580" y="4063094"/>
          <a:ext cx="2183130" cy="42323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0" i="0" u="none" kern="1200"/>
            <a:t>Reunião de fechamento do projeto - gestão MPMG</a:t>
          </a:r>
          <a:endParaRPr lang="pt-BR" sz="1100" kern="1200"/>
        </a:p>
      </dsp:txBody>
      <dsp:txXfrm>
        <a:off x="604580" y="4063094"/>
        <a:ext cx="2183130" cy="423238"/>
      </dsp:txXfrm>
    </dsp:sp>
    <dsp:sp modelId="{3147E1EB-B306-48B0-8029-B82C1514E5F2}">
      <dsp:nvSpPr>
        <dsp:cNvPr id="0" name=""/>
        <dsp:cNvSpPr/>
      </dsp:nvSpPr>
      <dsp:spPr>
        <a:xfrm>
          <a:off x="604580" y="4664092"/>
          <a:ext cx="2183130" cy="42323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0" i="0" u="none" kern="1200"/>
            <a:t>Reunião semanal com equipe tec AECOM</a:t>
          </a:r>
          <a:endParaRPr lang="pt-BR" sz="1100" kern="1200"/>
        </a:p>
      </dsp:txBody>
      <dsp:txXfrm>
        <a:off x="604580" y="4664092"/>
        <a:ext cx="2183130" cy="423238"/>
      </dsp:txXfrm>
    </dsp:sp>
    <dsp:sp modelId="{9CB0F12C-05FD-46D8-B0AC-3CDEB6C6B260}">
      <dsp:nvSpPr>
        <dsp:cNvPr id="0" name=""/>
        <dsp:cNvSpPr/>
      </dsp:nvSpPr>
      <dsp:spPr>
        <a:xfrm>
          <a:off x="2898674" y="1119798"/>
          <a:ext cx="2719186" cy="42323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1" i="0" u="none" kern="1200"/>
            <a:t>Preparação</a:t>
          </a:r>
          <a:endParaRPr lang="pt-BR" sz="1200" b="1" kern="1200"/>
        </a:p>
      </dsp:txBody>
      <dsp:txXfrm>
        <a:off x="2898674" y="1119798"/>
        <a:ext cx="2719186" cy="423238"/>
      </dsp:txXfrm>
    </dsp:sp>
    <dsp:sp modelId="{D499865F-A216-4B27-966F-E6F3D13E04DB}">
      <dsp:nvSpPr>
        <dsp:cNvPr id="0" name=""/>
        <dsp:cNvSpPr/>
      </dsp:nvSpPr>
      <dsp:spPr>
        <a:xfrm>
          <a:off x="3501069" y="1694196"/>
          <a:ext cx="2183130" cy="42323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0" i="0" u="none" kern="1200"/>
            <a:t>Elaboração de questionários para MPMG</a:t>
          </a:r>
          <a:endParaRPr lang="pt-BR" sz="1100" kern="1200"/>
        </a:p>
      </dsp:txBody>
      <dsp:txXfrm>
        <a:off x="3501069" y="1694196"/>
        <a:ext cx="2183130" cy="423238"/>
      </dsp:txXfrm>
    </dsp:sp>
    <dsp:sp modelId="{4CD703F0-F2B6-4DE1-A327-53FD06131631}">
      <dsp:nvSpPr>
        <dsp:cNvPr id="0" name=""/>
        <dsp:cNvSpPr/>
      </dsp:nvSpPr>
      <dsp:spPr>
        <a:xfrm>
          <a:off x="3501069" y="2295194"/>
          <a:ext cx="2183130" cy="42323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0" i="0" u="none" kern="1200"/>
            <a:t>Entrevistas MPMG</a:t>
          </a:r>
          <a:endParaRPr lang="pt-BR" sz="1100" kern="1200"/>
        </a:p>
      </dsp:txBody>
      <dsp:txXfrm>
        <a:off x="3501069" y="2295194"/>
        <a:ext cx="2183130" cy="423238"/>
      </dsp:txXfrm>
    </dsp:sp>
    <dsp:sp modelId="{C458BBBE-D027-45B7-A027-5C119E3ABA64}">
      <dsp:nvSpPr>
        <dsp:cNvPr id="0" name=""/>
        <dsp:cNvSpPr/>
      </dsp:nvSpPr>
      <dsp:spPr>
        <a:xfrm>
          <a:off x="3501069" y="2896192"/>
          <a:ext cx="2183130" cy="42323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0" i="0" u="none" kern="1200"/>
            <a:t>Recebimento de documentos do MPMG</a:t>
          </a:r>
          <a:endParaRPr lang="pt-BR" sz="1100" kern="1200"/>
        </a:p>
      </dsp:txBody>
      <dsp:txXfrm>
        <a:off x="3501069" y="2896192"/>
        <a:ext cx="2183130" cy="423238"/>
      </dsp:txXfrm>
    </dsp:sp>
    <dsp:sp modelId="{62506854-55F8-418F-9A59-627E64AE89F0}">
      <dsp:nvSpPr>
        <dsp:cNvPr id="0" name=""/>
        <dsp:cNvSpPr/>
      </dsp:nvSpPr>
      <dsp:spPr>
        <a:xfrm>
          <a:off x="3501069" y="3497191"/>
          <a:ext cx="2183130" cy="42323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0" i="0" u="none" kern="1200"/>
            <a:t>Análise das entrevistas e do material</a:t>
          </a:r>
          <a:endParaRPr lang="pt-BR" sz="1100" kern="1200"/>
        </a:p>
      </dsp:txBody>
      <dsp:txXfrm>
        <a:off x="3501069" y="3497191"/>
        <a:ext cx="2183130" cy="423238"/>
      </dsp:txXfrm>
    </dsp:sp>
    <dsp:sp modelId="{D5E6EEC5-F61D-42CF-A920-21C141640E42}">
      <dsp:nvSpPr>
        <dsp:cNvPr id="0" name=""/>
        <dsp:cNvSpPr/>
      </dsp:nvSpPr>
      <dsp:spPr>
        <a:xfrm>
          <a:off x="3501069" y="4098189"/>
          <a:ext cx="2183130" cy="42323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0" i="0" u="none" kern="1200"/>
            <a:t>Pesquisa estado da arte das perícias</a:t>
          </a:r>
          <a:endParaRPr lang="pt-BR" sz="1100" kern="1200"/>
        </a:p>
      </dsp:txBody>
      <dsp:txXfrm>
        <a:off x="3501069" y="4098189"/>
        <a:ext cx="2183130" cy="423238"/>
      </dsp:txXfrm>
    </dsp:sp>
    <dsp:sp modelId="{A1970F01-33D5-4C69-B486-31DF3228E409}">
      <dsp:nvSpPr>
        <dsp:cNvPr id="0" name=""/>
        <dsp:cNvSpPr/>
      </dsp:nvSpPr>
      <dsp:spPr>
        <a:xfrm>
          <a:off x="3501069" y="4699187"/>
          <a:ext cx="2183130" cy="42323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0" i="0" u="none" kern="1200"/>
            <a:t>Pesquisa técnico-científica</a:t>
          </a:r>
          <a:endParaRPr lang="pt-BR" sz="1100" kern="1200"/>
        </a:p>
      </dsp:txBody>
      <dsp:txXfrm>
        <a:off x="3501069" y="4699187"/>
        <a:ext cx="2183130" cy="423238"/>
      </dsp:txXfrm>
    </dsp:sp>
    <dsp:sp modelId="{C2BCC62C-9F0C-4A77-A9E6-B2BA9E1AEA19}">
      <dsp:nvSpPr>
        <dsp:cNvPr id="0" name=""/>
        <dsp:cNvSpPr/>
      </dsp:nvSpPr>
      <dsp:spPr>
        <a:xfrm>
          <a:off x="5819915" y="1119798"/>
          <a:ext cx="2719186" cy="42323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1" i="0" u="none" kern="1200"/>
            <a:t>Desenvolvimento</a:t>
          </a:r>
          <a:endParaRPr lang="pt-BR" sz="1200" b="1" kern="1200"/>
        </a:p>
      </dsp:txBody>
      <dsp:txXfrm>
        <a:off x="5819915" y="1119798"/>
        <a:ext cx="2719186" cy="423238"/>
      </dsp:txXfrm>
    </dsp:sp>
    <dsp:sp modelId="{F60A47FB-7AD6-4FEC-ACCD-9F067F215FA9}">
      <dsp:nvSpPr>
        <dsp:cNvPr id="0" name=""/>
        <dsp:cNvSpPr/>
      </dsp:nvSpPr>
      <dsp:spPr>
        <a:xfrm>
          <a:off x="6422310" y="1720797"/>
          <a:ext cx="2183130" cy="42323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0" i="0" u="none" kern="1200"/>
            <a:t>Desenvolvimento formulário eventos agropecuários</a:t>
          </a:r>
          <a:endParaRPr lang="pt-BR" sz="1100" kern="1200"/>
        </a:p>
      </dsp:txBody>
      <dsp:txXfrm>
        <a:off x="6422310" y="1720797"/>
        <a:ext cx="2183130" cy="423238"/>
      </dsp:txXfrm>
    </dsp:sp>
    <dsp:sp modelId="{F96BD3BD-B866-4C15-9041-13406DCC0FC7}">
      <dsp:nvSpPr>
        <dsp:cNvPr id="0" name=""/>
        <dsp:cNvSpPr/>
      </dsp:nvSpPr>
      <dsp:spPr>
        <a:xfrm>
          <a:off x="6422310" y="2321795"/>
          <a:ext cx="2183130" cy="42323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0" i="0" u="none" kern="1200"/>
            <a:t>Desenvolvimento formulário políticas públicas</a:t>
          </a:r>
          <a:endParaRPr lang="pt-BR" sz="1100" kern="1200"/>
        </a:p>
      </dsp:txBody>
      <dsp:txXfrm>
        <a:off x="6422310" y="2321795"/>
        <a:ext cx="2183130" cy="423238"/>
      </dsp:txXfrm>
    </dsp:sp>
    <dsp:sp modelId="{BB97C6F7-6BFC-4964-825F-9AE5EA4EBF40}">
      <dsp:nvSpPr>
        <dsp:cNvPr id="0" name=""/>
        <dsp:cNvSpPr/>
      </dsp:nvSpPr>
      <dsp:spPr>
        <a:xfrm>
          <a:off x="6422310" y="2922793"/>
          <a:ext cx="2183130" cy="42323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0" i="0" u="none" kern="1200"/>
            <a:t>Desenvolvimento formulário confinamento</a:t>
          </a:r>
          <a:endParaRPr lang="pt-BR" sz="1100" kern="1200"/>
        </a:p>
      </dsp:txBody>
      <dsp:txXfrm>
        <a:off x="6422310" y="2922793"/>
        <a:ext cx="2183130" cy="423238"/>
      </dsp:txXfrm>
    </dsp:sp>
    <dsp:sp modelId="{E61F9235-E1D4-4F8E-BA18-23963E26AF0F}">
      <dsp:nvSpPr>
        <dsp:cNvPr id="0" name=""/>
        <dsp:cNvSpPr/>
      </dsp:nvSpPr>
      <dsp:spPr>
        <a:xfrm>
          <a:off x="6422310" y="3523791"/>
          <a:ext cx="2183130" cy="42323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0" i="0" u="none" kern="1200"/>
            <a:t>Desenvolvimento formulário acumuladores</a:t>
          </a:r>
          <a:endParaRPr lang="pt-BR" sz="1100" kern="1200"/>
        </a:p>
      </dsp:txBody>
      <dsp:txXfrm>
        <a:off x="6422310" y="3523791"/>
        <a:ext cx="2183130" cy="423238"/>
      </dsp:txXfrm>
    </dsp:sp>
    <dsp:sp modelId="{1072F5CC-551C-4CA8-AF3D-6CB7BA2D3EF9}">
      <dsp:nvSpPr>
        <dsp:cNvPr id="0" name=""/>
        <dsp:cNvSpPr/>
      </dsp:nvSpPr>
      <dsp:spPr>
        <a:xfrm>
          <a:off x="6422310" y="4124789"/>
          <a:ext cx="2183130" cy="42323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0" i="0" u="none" kern="1200"/>
            <a:t>Desenvolvimento formulário castração </a:t>
          </a:r>
          <a:endParaRPr lang="pt-BR" sz="1100" kern="1200"/>
        </a:p>
      </dsp:txBody>
      <dsp:txXfrm>
        <a:off x="6422310" y="4124789"/>
        <a:ext cx="2183130" cy="423238"/>
      </dsp:txXfrm>
    </dsp:sp>
    <dsp:sp modelId="{F7C1B327-8D5A-4330-A43B-D1AF6EED1E63}">
      <dsp:nvSpPr>
        <dsp:cNvPr id="0" name=""/>
        <dsp:cNvSpPr/>
      </dsp:nvSpPr>
      <dsp:spPr>
        <a:xfrm>
          <a:off x="6422310" y="4725787"/>
          <a:ext cx="2183130" cy="42323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0" i="0" u="none" kern="1200"/>
            <a:t>Revisão e ajustes dos formulários</a:t>
          </a:r>
          <a:endParaRPr lang="pt-BR" sz="1100" kern="1200"/>
        </a:p>
      </dsp:txBody>
      <dsp:txXfrm>
        <a:off x="6422310" y="4725787"/>
        <a:ext cx="2183130" cy="423238"/>
      </dsp:txXfrm>
    </dsp:sp>
    <dsp:sp modelId="{54718991-BF8E-43AF-869A-818077FABA4B}">
      <dsp:nvSpPr>
        <dsp:cNvPr id="0" name=""/>
        <dsp:cNvSpPr/>
      </dsp:nvSpPr>
      <dsp:spPr>
        <a:xfrm>
          <a:off x="6422310" y="5326786"/>
          <a:ext cx="2183130" cy="42323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0" i="0" u="none" kern="1200"/>
            <a:t>Desenvolvimento da ferramenta digital</a:t>
          </a:r>
          <a:endParaRPr lang="pt-BR" sz="1100" kern="1200"/>
        </a:p>
      </dsp:txBody>
      <dsp:txXfrm>
        <a:off x="6422310" y="5326786"/>
        <a:ext cx="2183130" cy="423238"/>
      </dsp:txXfrm>
    </dsp:sp>
    <dsp:sp modelId="{78ECCDCC-E137-4D49-9BC8-E20D274F118D}">
      <dsp:nvSpPr>
        <dsp:cNvPr id="0" name=""/>
        <dsp:cNvSpPr/>
      </dsp:nvSpPr>
      <dsp:spPr>
        <a:xfrm>
          <a:off x="8716751" y="1119798"/>
          <a:ext cx="2719186" cy="42323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1" i="0" u="none" kern="1200"/>
            <a:t>Fechamento</a:t>
          </a:r>
          <a:endParaRPr lang="pt-BR" sz="1200" b="1" kern="1200"/>
        </a:p>
      </dsp:txBody>
      <dsp:txXfrm>
        <a:off x="8716751" y="1119798"/>
        <a:ext cx="2719186" cy="423238"/>
      </dsp:txXfrm>
    </dsp:sp>
    <dsp:sp modelId="{22B80EF6-FC2C-4E3F-9AF1-0EF57144A8A6}">
      <dsp:nvSpPr>
        <dsp:cNvPr id="0" name=""/>
        <dsp:cNvSpPr/>
      </dsp:nvSpPr>
      <dsp:spPr>
        <a:xfrm>
          <a:off x="9330210" y="1720797"/>
          <a:ext cx="2183130" cy="42323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0" i="0" u="none" kern="1200"/>
            <a:t>Elaboração do manual de instruções</a:t>
          </a:r>
          <a:endParaRPr lang="pt-BR" sz="1100" kern="1200"/>
        </a:p>
      </dsp:txBody>
      <dsp:txXfrm>
        <a:off x="9330210" y="1720797"/>
        <a:ext cx="2183130" cy="423238"/>
      </dsp:txXfrm>
    </dsp:sp>
    <dsp:sp modelId="{3D66F39D-958A-47AE-928D-E446D54EE45E}">
      <dsp:nvSpPr>
        <dsp:cNvPr id="0" name=""/>
        <dsp:cNvSpPr/>
      </dsp:nvSpPr>
      <dsp:spPr>
        <a:xfrm>
          <a:off x="9330210" y="2321795"/>
          <a:ext cx="2183130" cy="42323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0" i="0" u="none" kern="1200"/>
            <a:t>Apresentação do workshop para gestão</a:t>
          </a:r>
          <a:endParaRPr lang="pt-BR" sz="1100" kern="1200"/>
        </a:p>
      </dsp:txBody>
      <dsp:txXfrm>
        <a:off x="9330210" y="2321795"/>
        <a:ext cx="2183130" cy="423238"/>
      </dsp:txXfrm>
    </dsp:sp>
    <dsp:sp modelId="{8A4FD349-DF2E-4FAE-BBDA-A3330F13968E}">
      <dsp:nvSpPr>
        <dsp:cNvPr id="0" name=""/>
        <dsp:cNvSpPr/>
      </dsp:nvSpPr>
      <dsp:spPr>
        <a:xfrm>
          <a:off x="9330210" y="2922793"/>
          <a:ext cx="2183130" cy="42323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0" i="0" u="none" kern="1200"/>
            <a:t>Apresentação do workshop para equipe de peritos</a:t>
          </a:r>
          <a:endParaRPr lang="pt-BR" sz="1100" kern="1200"/>
        </a:p>
      </dsp:txBody>
      <dsp:txXfrm>
        <a:off x="9330210" y="2922793"/>
        <a:ext cx="2183130" cy="4232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AC60BD-AD60-493A-B0AE-7A8E1CA26EAA}">
      <dsp:nvSpPr>
        <dsp:cNvPr id="0" name=""/>
        <dsp:cNvSpPr/>
      </dsp:nvSpPr>
      <dsp:spPr>
        <a:xfrm>
          <a:off x="6333" y="329556"/>
          <a:ext cx="2022622" cy="150984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38100" rIns="12700" bIns="1270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000" kern="1200"/>
            <a:t>18/03/2025</a:t>
          </a:r>
        </a:p>
      </dsp:txBody>
      <dsp:txXfrm>
        <a:off x="41710" y="364933"/>
        <a:ext cx="1951868" cy="1474467"/>
      </dsp:txXfrm>
    </dsp:sp>
    <dsp:sp modelId="{8FD23724-6B2F-43AA-B632-107D56FC5509}">
      <dsp:nvSpPr>
        <dsp:cNvPr id="0" name=""/>
        <dsp:cNvSpPr/>
      </dsp:nvSpPr>
      <dsp:spPr>
        <a:xfrm>
          <a:off x="6333" y="1839401"/>
          <a:ext cx="2022622" cy="64923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0" rIns="1524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/>
            <a:t>Kick-off meeting</a:t>
          </a:r>
        </a:p>
      </dsp:txBody>
      <dsp:txXfrm>
        <a:off x="6333" y="1839401"/>
        <a:ext cx="1424381" cy="649233"/>
      </dsp:txXfrm>
    </dsp:sp>
    <dsp:sp modelId="{6E279364-D082-4A30-915E-88791571EB61}">
      <dsp:nvSpPr>
        <dsp:cNvPr id="0" name=""/>
        <dsp:cNvSpPr/>
      </dsp:nvSpPr>
      <dsp:spPr>
        <a:xfrm>
          <a:off x="1487931" y="1942525"/>
          <a:ext cx="707917" cy="70791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DADEDC2-92B2-4EE4-83F1-6A37C7E7A957}">
      <dsp:nvSpPr>
        <dsp:cNvPr id="0" name=""/>
        <dsp:cNvSpPr/>
      </dsp:nvSpPr>
      <dsp:spPr>
        <a:xfrm>
          <a:off x="2371231" y="329556"/>
          <a:ext cx="2022622" cy="150984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791337"/>
              <a:satOff val="5718"/>
              <a:lumOff val="-323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38100" rIns="12700" bIns="1270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000" kern="1200" err="1"/>
            <a:t>Xaulim</a:t>
          </a:r>
          <a:r>
            <a:rPr lang="pt-BR" sz="1000" kern="1200"/>
            <a:t> - 18/03/2025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000" kern="1200" err="1"/>
            <a:t>Dra</a:t>
          </a:r>
          <a:r>
            <a:rPr lang="pt-BR" sz="1000" kern="1200"/>
            <a:t> Luciana - 18/03/2025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000" kern="1200"/>
            <a:t>Auditor interno - 20/03/2025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000" kern="1200"/>
            <a:t>Auditor externo 1 - 21/03/2025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000" kern="1200"/>
            <a:t>Auditor externo 2 - 24/03/2025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000" kern="1200"/>
            <a:t>Equipe TI MPMG - 25/03/2025</a:t>
          </a:r>
        </a:p>
      </dsp:txBody>
      <dsp:txXfrm>
        <a:off x="2406608" y="364933"/>
        <a:ext cx="1951868" cy="1474467"/>
      </dsp:txXfrm>
    </dsp:sp>
    <dsp:sp modelId="{33C10550-497D-41AE-B95A-0DC56C7C772E}">
      <dsp:nvSpPr>
        <dsp:cNvPr id="0" name=""/>
        <dsp:cNvSpPr/>
      </dsp:nvSpPr>
      <dsp:spPr>
        <a:xfrm>
          <a:off x="2371231" y="1839401"/>
          <a:ext cx="2022622" cy="649233"/>
        </a:xfrm>
        <a:prstGeom prst="rect">
          <a:avLst/>
        </a:prstGeom>
        <a:gradFill rotWithShape="0">
          <a:gsLst>
            <a:gs pos="0">
              <a:schemeClr val="accent2">
                <a:hueOff val="791337"/>
                <a:satOff val="5718"/>
                <a:lumOff val="-323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791337"/>
                <a:satOff val="5718"/>
                <a:lumOff val="-323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791337"/>
                <a:satOff val="5718"/>
                <a:lumOff val="-323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791337"/>
              <a:satOff val="5718"/>
              <a:lumOff val="-3235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0" rIns="1524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/>
            <a:t>Entrevistas</a:t>
          </a:r>
        </a:p>
      </dsp:txBody>
      <dsp:txXfrm>
        <a:off x="2371231" y="1839401"/>
        <a:ext cx="1424381" cy="649233"/>
      </dsp:txXfrm>
    </dsp:sp>
    <dsp:sp modelId="{23328A73-D32A-486E-91DE-E59085DEA7E9}">
      <dsp:nvSpPr>
        <dsp:cNvPr id="0" name=""/>
        <dsp:cNvSpPr/>
      </dsp:nvSpPr>
      <dsp:spPr>
        <a:xfrm>
          <a:off x="3852830" y="1942525"/>
          <a:ext cx="707917" cy="707917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6350" cap="flat" cmpd="sng" algn="ctr">
          <a:solidFill>
            <a:schemeClr val="accent2">
              <a:tint val="40000"/>
              <a:alpha val="90000"/>
              <a:hueOff val="757162"/>
              <a:satOff val="-2572"/>
              <a:lumOff val="-47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0E035A1-9E35-4133-82B7-60FD52391CB6}">
      <dsp:nvSpPr>
        <dsp:cNvPr id="0" name=""/>
        <dsp:cNvSpPr/>
      </dsp:nvSpPr>
      <dsp:spPr>
        <a:xfrm>
          <a:off x="4736129" y="329556"/>
          <a:ext cx="2022622" cy="150984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1582674"/>
              <a:satOff val="11435"/>
              <a:lumOff val="-647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38100" rIns="12700" bIns="1270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000" kern="1200"/>
            <a:t>28/03/2025</a:t>
          </a:r>
        </a:p>
      </dsp:txBody>
      <dsp:txXfrm>
        <a:off x="4771506" y="364933"/>
        <a:ext cx="1951868" cy="1474467"/>
      </dsp:txXfrm>
    </dsp:sp>
    <dsp:sp modelId="{8FF9F6F9-133E-4E72-B58E-E5E0FA07B9CE}">
      <dsp:nvSpPr>
        <dsp:cNvPr id="0" name=""/>
        <dsp:cNvSpPr/>
      </dsp:nvSpPr>
      <dsp:spPr>
        <a:xfrm>
          <a:off x="4736129" y="1839401"/>
          <a:ext cx="2022622" cy="649233"/>
        </a:xfrm>
        <a:prstGeom prst="rect">
          <a:avLst/>
        </a:prstGeom>
        <a:gradFill rotWithShape="0">
          <a:gsLst>
            <a:gs pos="0">
              <a:schemeClr val="accent2">
                <a:hueOff val="1582674"/>
                <a:satOff val="11435"/>
                <a:lumOff val="-64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582674"/>
                <a:satOff val="11435"/>
                <a:lumOff val="-64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582674"/>
                <a:satOff val="11435"/>
                <a:lumOff val="-64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1582674"/>
              <a:satOff val="11435"/>
              <a:lumOff val="-6471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0" rIns="1524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/>
            <a:t>Recebimento de documentos do MPMG</a:t>
          </a:r>
        </a:p>
      </dsp:txBody>
      <dsp:txXfrm>
        <a:off x="4736129" y="1839401"/>
        <a:ext cx="1424381" cy="649233"/>
      </dsp:txXfrm>
    </dsp:sp>
    <dsp:sp modelId="{77D1EFD4-1760-4E8F-9E12-4DEE972341BA}">
      <dsp:nvSpPr>
        <dsp:cNvPr id="0" name=""/>
        <dsp:cNvSpPr/>
      </dsp:nvSpPr>
      <dsp:spPr>
        <a:xfrm>
          <a:off x="6217728" y="1942525"/>
          <a:ext cx="707917" cy="707917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6350" cap="flat" cmpd="sng" algn="ctr">
          <a:solidFill>
            <a:schemeClr val="accent2">
              <a:tint val="40000"/>
              <a:alpha val="90000"/>
              <a:hueOff val="1514323"/>
              <a:satOff val="-5144"/>
              <a:lumOff val="-95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BC4FA82-D8F3-4867-97F5-F36587C28D00}">
      <dsp:nvSpPr>
        <dsp:cNvPr id="0" name=""/>
        <dsp:cNvSpPr/>
      </dsp:nvSpPr>
      <dsp:spPr>
        <a:xfrm>
          <a:off x="7101028" y="329556"/>
          <a:ext cx="2022622" cy="150984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2374011"/>
              <a:satOff val="17153"/>
              <a:lumOff val="-970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38100" rIns="12700" bIns="1270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000" kern="1200"/>
            <a:t>13/05/2025</a:t>
          </a:r>
        </a:p>
      </dsp:txBody>
      <dsp:txXfrm>
        <a:off x="7136405" y="364933"/>
        <a:ext cx="1951868" cy="1474467"/>
      </dsp:txXfrm>
    </dsp:sp>
    <dsp:sp modelId="{D91AEAF1-352C-4592-BFB9-664FAD5C1F6F}">
      <dsp:nvSpPr>
        <dsp:cNvPr id="0" name=""/>
        <dsp:cNvSpPr/>
      </dsp:nvSpPr>
      <dsp:spPr>
        <a:xfrm>
          <a:off x="7101028" y="1839401"/>
          <a:ext cx="2022622" cy="649233"/>
        </a:xfrm>
        <a:prstGeom prst="rect">
          <a:avLst/>
        </a:prstGeom>
        <a:gradFill rotWithShape="0">
          <a:gsLst>
            <a:gs pos="0">
              <a:schemeClr val="accent2">
                <a:hueOff val="2374011"/>
                <a:satOff val="17153"/>
                <a:lumOff val="-9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2374011"/>
                <a:satOff val="17153"/>
                <a:lumOff val="-9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2374011"/>
                <a:satOff val="17153"/>
                <a:lumOff val="-9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2374011"/>
              <a:satOff val="17153"/>
              <a:lumOff val="-9706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0" rIns="1524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/>
            <a:t>Reunião prova de conceito - gestão de perícia MPMG</a:t>
          </a:r>
        </a:p>
      </dsp:txBody>
      <dsp:txXfrm>
        <a:off x="7101028" y="1839401"/>
        <a:ext cx="1424381" cy="649233"/>
      </dsp:txXfrm>
    </dsp:sp>
    <dsp:sp modelId="{08985445-7C3C-4BA4-9E98-8D924A35C1C1}">
      <dsp:nvSpPr>
        <dsp:cNvPr id="0" name=""/>
        <dsp:cNvSpPr/>
      </dsp:nvSpPr>
      <dsp:spPr>
        <a:xfrm>
          <a:off x="8582626" y="1942525"/>
          <a:ext cx="707917" cy="707917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6350" cap="flat" cmpd="sng" algn="ctr">
          <a:solidFill>
            <a:schemeClr val="accent2">
              <a:tint val="40000"/>
              <a:alpha val="90000"/>
              <a:hueOff val="2271485"/>
              <a:satOff val="-7716"/>
              <a:lumOff val="-142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BDCD5AD-CACE-4FD8-93D8-39AF23387147}">
      <dsp:nvSpPr>
        <dsp:cNvPr id="0" name=""/>
        <dsp:cNvSpPr/>
      </dsp:nvSpPr>
      <dsp:spPr>
        <a:xfrm>
          <a:off x="9465926" y="329556"/>
          <a:ext cx="2022622" cy="150984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3165348"/>
              <a:satOff val="22870"/>
              <a:lumOff val="-1294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38100" rIns="12700" bIns="1270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000" kern="1200"/>
            <a:t>10/06/2025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000" kern="1200"/>
            <a:t>08/07/2025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000" kern="1200"/>
            <a:t>05/08/2025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000" kern="1200"/>
            <a:t>02/09/2025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000" kern="1200"/>
            <a:t>30/09/2025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000" kern="1200"/>
            <a:t>28/10/2025</a:t>
          </a:r>
        </a:p>
      </dsp:txBody>
      <dsp:txXfrm>
        <a:off x="9501303" y="364933"/>
        <a:ext cx="1951868" cy="1474467"/>
      </dsp:txXfrm>
    </dsp:sp>
    <dsp:sp modelId="{8AC8CD45-8920-4877-A822-1E75178D8970}">
      <dsp:nvSpPr>
        <dsp:cNvPr id="0" name=""/>
        <dsp:cNvSpPr/>
      </dsp:nvSpPr>
      <dsp:spPr>
        <a:xfrm>
          <a:off x="9465926" y="1839401"/>
          <a:ext cx="2022622" cy="649233"/>
        </a:xfrm>
        <a:prstGeom prst="rect">
          <a:avLst/>
        </a:prstGeom>
        <a:gradFill rotWithShape="0">
          <a:gsLst>
            <a:gs pos="0">
              <a:schemeClr val="accent2">
                <a:hueOff val="3165348"/>
                <a:satOff val="22870"/>
                <a:lumOff val="-1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165348"/>
                <a:satOff val="22870"/>
                <a:lumOff val="-1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165348"/>
                <a:satOff val="22870"/>
                <a:lumOff val="-1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3165348"/>
              <a:satOff val="22870"/>
              <a:lumOff val="-12941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0" rIns="1524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/>
            <a:t>Reunião de alinhamento - gestão de perícia MPMG</a:t>
          </a:r>
        </a:p>
      </dsp:txBody>
      <dsp:txXfrm>
        <a:off x="9465926" y="1839401"/>
        <a:ext cx="1424381" cy="649233"/>
      </dsp:txXfrm>
    </dsp:sp>
    <dsp:sp modelId="{2DF7787D-1BA6-4829-9D14-8AB238B486DF}">
      <dsp:nvSpPr>
        <dsp:cNvPr id="0" name=""/>
        <dsp:cNvSpPr/>
      </dsp:nvSpPr>
      <dsp:spPr>
        <a:xfrm>
          <a:off x="10947524" y="1942525"/>
          <a:ext cx="707917" cy="707917"/>
        </a:xfrm>
        <a:prstGeom prst="ellipse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6350" cap="flat" cmpd="sng" algn="ctr">
          <a:solidFill>
            <a:schemeClr val="accent2">
              <a:tint val="40000"/>
              <a:alpha val="90000"/>
              <a:hueOff val="3028646"/>
              <a:satOff val="-10289"/>
              <a:lumOff val="-190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43FB065-2722-407B-B481-7A59937E8BDF}">
      <dsp:nvSpPr>
        <dsp:cNvPr id="0" name=""/>
        <dsp:cNvSpPr/>
      </dsp:nvSpPr>
      <dsp:spPr>
        <a:xfrm>
          <a:off x="1188782" y="3001060"/>
          <a:ext cx="2022622" cy="150984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3956685"/>
              <a:satOff val="28588"/>
              <a:lumOff val="-1617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38100" rIns="12700" bIns="1270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000" kern="1200"/>
            <a:t>11/06/2025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000" kern="1200"/>
            <a:t>09/07/2025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000" kern="1200"/>
            <a:t>06/08/2025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000" kern="1200"/>
            <a:t>03/09/2025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000" kern="1200"/>
            <a:t>10/10/2025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000" kern="1200"/>
            <a:t>29/10/2025</a:t>
          </a:r>
        </a:p>
      </dsp:txBody>
      <dsp:txXfrm>
        <a:off x="1224159" y="3036437"/>
        <a:ext cx="1951868" cy="1474467"/>
      </dsp:txXfrm>
    </dsp:sp>
    <dsp:sp modelId="{77F1D358-463E-4542-B3F5-0E1F8C958C22}">
      <dsp:nvSpPr>
        <dsp:cNvPr id="0" name=""/>
        <dsp:cNvSpPr/>
      </dsp:nvSpPr>
      <dsp:spPr>
        <a:xfrm>
          <a:off x="1188782" y="4510905"/>
          <a:ext cx="2022622" cy="649233"/>
        </a:xfrm>
        <a:prstGeom prst="rect">
          <a:avLst/>
        </a:prstGeom>
        <a:gradFill rotWithShape="0">
          <a:gsLst>
            <a:gs pos="0">
              <a:schemeClr val="accent2">
                <a:hueOff val="3956685"/>
                <a:satOff val="28588"/>
                <a:lumOff val="-1617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956685"/>
                <a:satOff val="28588"/>
                <a:lumOff val="-1617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956685"/>
                <a:satOff val="28588"/>
                <a:lumOff val="-1617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3956685"/>
              <a:satOff val="28588"/>
              <a:lumOff val="-16177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0" rIns="1524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/>
            <a:t>Reunião de trabalho - equipe TI MPMG</a:t>
          </a:r>
        </a:p>
      </dsp:txBody>
      <dsp:txXfrm>
        <a:off x="1188782" y="4510905"/>
        <a:ext cx="1424381" cy="649233"/>
      </dsp:txXfrm>
    </dsp:sp>
    <dsp:sp modelId="{F95134B7-8160-410A-9835-EA1850CA6F9B}">
      <dsp:nvSpPr>
        <dsp:cNvPr id="0" name=""/>
        <dsp:cNvSpPr/>
      </dsp:nvSpPr>
      <dsp:spPr>
        <a:xfrm>
          <a:off x="2670380" y="4614029"/>
          <a:ext cx="707917" cy="707917"/>
        </a:xfrm>
        <a:prstGeom prst="ellipse">
          <a:avLst/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6350" cap="flat" cmpd="sng" algn="ctr">
          <a:solidFill>
            <a:schemeClr val="accent2">
              <a:tint val="40000"/>
              <a:alpha val="90000"/>
              <a:hueOff val="3785808"/>
              <a:satOff val="-12861"/>
              <a:lumOff val="-237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603FDC2-A9E0-4CD1-83C2-DDAA81CA17D4}">
      <dsp:nvSpPr>
        <dsp:cNvPr id="0" name=""/>
        <dsp:cNvSpPr/>
      </dsp:nvSpPr>
      <dsp:spPr>
        <a:xfrm>
          <a:off x="3553680" y="3001060"/>
          <a:ext cx="2022622" cy="150984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4748022"/>
              <a:satOff val="34305"/>
              <a:lumOff val="-1941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38100" rIns="12700" bIns="1270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000" kern="1200"/>
            <a:t>03/11/2025</a:t>
          </a:r>
        </a:p>
      </dsp:txBody>
      <dsp:txXfrm>
        <a:off x="3589057" y="3036437"/>
        <a:ext cx="1951868" cy="1474467"/>
      </dsp:txXfrm>
    </dsp:sp>
    <dsp:sp modelId="{3E6FDB8D-EAFA-4404-A186-1B0E48EBF16D}">
      <dsp:nvSpPr>
        <dsp:cNvPr id="0" name=""/>
        <dsp:cNvSpPr/>
      </dsp:nvSpPr>
      <dsp:spPr>
        <a:xfrm>
          <a:off x="3553680" y="4510905"/>
          <a:ext cx="2022622" cy="649233"/>
        </a:xfrm>
        <a:prstGeom prst="rect">
          <a:avLst/>
        </a:prstGeom>
        <a:gradFill rotWithShape="0">
          <a:gsLst>
            <a:gs pos="0">
              <a:schemeClr val="accent2">
                <a:hueOff val="4748022"/>
                <a:satOff val="34305"/>
                <a:lumOff val="-1941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748022"/>
                <a:satOff val="34305"/>
                <a:lumOff val="-1941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748022"/>
                <a:satOff val="34305"/>
                <a:lumOff val="-1941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4748022"/>
              <a:satOff val="34305"/>
              <a:lumOff val="-19412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0" rIns="1524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/>
            <a:t>Apresentação do workshop para gestão</a:t>
          </a:r>
        </a:p>
      </dsp:txBody>
      <dsp:txXfrm>
        <a:off x="3553680" y="4510905"/>
        <a:ext cx="1424381" cy="649233"/>
      </dsp:txXfrm>
    </dsp:sp>
    <dsp:sp modelId="{D567565E-7DE6-4883-80E1-2E42CD742E90}">
      <dsp:nvSpPr>
        <dsp:cNvPr id="0" name=""/>
        <dsp:cNvSpPr/>
      </dsp:nvSpPr>
      <dsp:spPr>
        <a:xfrm>
          <a:off x="5035279" y="4614029"/>
          <a:ext cx="707917" cy="707917"/>
        </a:xfrm>
        <a:prstGeom prst="ellipse">
          <a:avLst/>
        </a:prstGeom>
        <a:blipFill>
          <a:blip xmlns:r="http://schemas.openxmlformats.org/officeDocument/2006/relationships"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6350" cap="flat" cmpd="sng" algn="ctr">
          <a:solidFill>
            <a:schemeClr val="accent2">
              <a:tint val="40000"/>
              <a:alpha val="90000"/>
              <a:hueOff val="4542969"/>
              <a:satOff val="-15433"/>
              <a:lumOff val="-285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A644CB8-A38B-4F00-810D-231AB98DB67F}">
      <dsp:nvSpPr>
        <dsp:cNvPr id="0" name=""/>
        <dsp:cNvSpPr/>
      </dsp:nvSpPr>
      <dsp:spPr>
        <a:xfrm>
          <a:off x="5918579" y="3001060"/>
          <a:ext cx="2022622" cy="150984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5539359"/>
              <a:satOff val="40023"/>
              <a:lumOff val="-2264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38100" rIns="12700" bIns="1270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000" kern="1200"/>
            <a:t>04/11/2025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000" kern="1200"/>
            <a:t>05/11/2025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000" kern="1200"/>
            <a:t>06/11/2025</a:t>
          </a:r>
        </a:p>
      </dsp:txBody>
      <dsp:txXfrm>
        <a:off x="5953956" y="3036437"/>
        <a:ext cx="1951868" cy="1474467"/>
      </dsp:txXfrm>
    </dsp:sp>
    <dsp:sp modelId="{47E765E2-F0D6-4437-95B1-F679DD0BAD34}">
      <dsp:nvSpPr>
        <dsp:cNvPr id="0" name=""/>
        <dsp:cNvSpPr/>
      </dsp:nvSpPr>
      <dsp:spPr>
        <a:xfrm>
          <a:off x="5918579" y="4510905"/>
          <a:ext cx="2022622" cy="649233"/>
        </a:xfrm>
        <a:prstGeom prst="rect">
          <a:avLst/>
        </a:prstGeom>
        <a:gradFill rotWithShape="0">
          <a:gsLst>
            <a:gs pos="0">
              <a:schemeClr val="accent2">
                <a:hueOff val="5539359"/>
                <a:satOff val="40023"/>
                <a:lumOff val="-2264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5539359"/>
                <a:satOff val="40023"/>
                <a:lumOff val="-2264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5539359"/>
                <a:satOff val="40023"/>
                <a:lumOff val="-2264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5539359"/>
              <a:satOff val="40023"/>
              <a:lumOff val="-22648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0" rIns="1524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/>
            <a:t>Apresentação do workshop para equipe de peritos</a:t>
          </a:r>
        </a:p>
      </dsp:txBody>
      <dsp:txXfrm>
        <a:off x="5918579" y="4510905"/>
        <a:ext cx="1424381" cy="649233"/>
      </dsp:txXfrm>
    </dsp:sp>
    <dsp:sp modelId="{5B392180-E0B6-45E1-BD0D-465A5C2F4FB9}">
      <dsp:nvSpPr>
        <dsp:cNvPr id="0" name=""/>
        <dsp:cNvSpPr/>
      </dsp:nvSpPr>
      <dsp:spPr>
        <a:xfrm>
          <a:off x="7400177" y="4614029"/>
          <a:ext cx="707917" cy="707917"/>
        </a:xfrm>
        <a:prstGeom prst="ellipse">
          <a:avLst/>
        </a:prstGeom>
        <a:blipFill>
          <a:blip xmlns:r="http://schemas.openxmlformats.org/officeDocument/2006/relationships"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  <a:ln w="6350" cap="flat" cmpd="sng" algn="ctr">
          <a:solidFill>
            <a:schemeClr val="accent2">
              <a:tint val="40000"/>
              <a:alpha val="90000"/>
              <a:hueOff val="5300131"/>
              <a:satOff val="-18005"/>
              <a:lumOff val="-33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A410C68-8AD5-41BD-87BB-AB3810FA257D}">
      <dsp:nvSpPr>
        <dsp:cNvPr id="0" name=""/>
        <dsp:cNvSpPr/>
      </dsp:nvSpPr>
      <dsp:spPr>
        <a:xfrm>
          <a:off x="8283477" y="3001060"/>
          <a:ext cx="2022622" cy="150984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6330696"/>
              <a:satOff val="45740"/>
              <a:lumOff val="-2588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38100" rIns="12700" bIns="1270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000" kern="1200"/>
            <a:t>07/11/2025</a:t>
          </a:r>
        </a:p>
      </dsp:txBody>
      <dsp:txXfrm>
        <a:off x="8318854" y="3036437"/>
        <a:ext cx="1951868" cy="1474467"/>
      </dsp:txXfrm>
    </dsp:sp>
    <dsp:sp modelId="{DA4A810D-6834-49BD-A452-4CFF5B0D9E8B}">
      <dsp:nvSpPr>
        <dsp:cNvPr id="0" name=""/>
        <dsp:cNvSpPr/>
      </dsp:nvSpPr>
      <dsp:spPr>
        <a:xfrm>
          <a:off x="8283477" y="4510905"/>
          <a:ext cx="2022622" cy="649233"/>
        </a:xfrm>
        <a:prstGeom prst="rect">
          <a:avLst/>
        </a:prstGeom>
        <a:gradFill rotWithShape="0">
          <a:gsLst>
            <a:gs pos="0">
              <a:schemeClr val="accent2">
                <a:hueOff val="6330696"/>
                <a:satOff val="45740"/>
                <a:lumOff val="-2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330696"/>
                <a:satOff val="45740"/>
                <a:lumOff val="-2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330696"/>
                <a:satOff val="45740"/>
                <a:lumOff val="-2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6330696"/>
              <a:satOff val="45740"/>
              <a:lumOff val="-25883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0" rIns="1524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/>
            <a:t>Reunião de fechamento do projeto - gestão MPMG</a:t>
          </a:r>
        </a:p>
      </dsp:txBody>
      <dsp:txXfrm>
        <a:off x="8283477" y="4510905"/>
        <a:ext cx="1424381" cy="649233"/>
      </dsp:txXfrm>
    </dsp:sp>
    <dsp:sp modelId="{861543F6-BE7C-470D-807B-DA6627C7EE0C}">
      <dsp:nvSpPr>
        <dsp:cNvPr id="0" name=""/>
        <dsp:cNvSpPr/>
      </dsp:nvSpPr>
      <dsp:spPr>
        <a:xfrm>
          <a:off x="9765075" y="4614029"/>
          <a:ext cx="707917" cy="707917"/>
        </a:xfrm>
        <a:prstGeom prst="ellipse">
          <a:avLst/>
        </a:prstGeom>
        <a:blipFill>
          <a:blip xmlns:r="http://schemas.openxmlformats.org/officeDocument/2006/relationships"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>
            <a:fillRect/>
          </a:stretch>
        </a:blipFill>
        <a:ln w="6350" cap="flat" cmpd="sng" algn="ctr">
          <a:solidFill>
            <a:schemeClr val="accent2">
              <a:tint val="40000"/>
              <a:alpha val="90000"/>
              <a:hueOff val="6057293"/>
              <a:satOff val="-20577"/>
              <a:lumOff val="-380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21D0115-48A7-6E48-B687-12C5190D39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97F077-7707-BB41-B248-E7C3D32E9A4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7E3882-0BF3-5946-AD16-CB31A6186C76}" type="datetimeFigureOut">
              <a:rPr lang="en-US" smtClean="0">
                <a:latin typeface="Arial" panose="020B0604020202020204" pitchFamily="34" charset="0"/>
              </a:rPr>
              <a:t>3/18/2025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1066F3-08A7-D14C-A4C1-4C34A63632F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D344CE-3537-7C49-B00B-64F201665F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6093B4-28C5-2C41-96A7-876B0C3BBCAA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575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775C0BD8-5BB6-1644-9134-A1B76167D788}" type="datetimeFigureOut">
              <a:rPr lang="en-US" smtClean="0"/>
              <a:pPr/>
              <a:t>3/18/2025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E8C55B8A-C5DE-4D47-97EA-5DFACE7860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46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C55B8A-C5DE-4D47-97EA-5DFACE78606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92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C55B8A-C5DE-4D47-97EA-5DFACE7860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79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C55B8A-C5DE-4D47-97EA-5DFACE78606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201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C55B8A-C5DE-4D47-97EA-5DFACE78606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25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3 Divider (White/Orange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598E000-3622-4651-9CD5-06FD599F2026}"/>
              </a:ext>
            </a:extLst>
          </p:cNvPr>
          <p:cNvSpPr/>
          <p:nvPr userDrawn="1"/>
        </p:nvSpPr>
        <p:spPr>
          <a:xfrm>
            <a:off x="0" y="-3739"/>
            <a:ext cx="12192000" cy="6865477"/>
          </a:xfrm>
          <a:prstGeom prst="rect">
            <a:avLst/>
          </a:prstGeom>
          <a:solidFill>
            <a:srgbClr val="61DFD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87BA563-304C-4B27-AFA4-94688EE5F57C}"/>
              </a:ext>
            </a:extLst>
          </p:cNvPr>
          <p:cNvSpPr/>
          <p:nvPr userDrawn="1"/>
        </p:nvSpPr>
        <p:spPr>
          <a:xfrm>
            <a:off x="3287712" y="620712"/>
            <a:ext cx="5616575" cy="56165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9C4938C-6E62-4ED2-8CA9-DE03480C39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00487" y="2260344"/>
            <a:ext cx="4391025" cy="996951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algn="ctr">
              <a:defRPr sz="4800" b="1" i="0">
                <a:solidFill>
                  <a:schemeClr val="tx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9B542772-874C-4B18-A899-C8E6AFABB9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00488" y="3614085"/>
            <a:ext cx="4391024" cy="1444051"/>
          </a:xfrm>
        </p:spPr>
        <p:txBody>
          <a:bodyPr anchor="t" anchorCtr="0">
            <a:norm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2100" b="0" i="0">
                <a:solidFill>
                  <a:schemeClr val="tx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Section description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22004D2-7925-4DF1-860C-5D334E1B54A0}"/>
              </a:ext>
            </a:extLst>
          </p:cNvPr>
          <p:cNvGrpSpPr/>
          <p:nvPr userDrawn="1"/>
        </p:nvGrpSpPr>
        <p:grpSpPr>
          <a:xfrm>
            <a:off x="10601983" y="286755"/>
            <a:ext cx="1297917" cy="302151"/>
            <a:chOff x="10601983" y="286755"/>
            <a:chExt cx="1297917" cy="302151"/>
          </a:xfrm>
          <a:solidFill>
            <a:schemeClr val="bg1"/>
          </a:solidFill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8E1B9F4A-28DE-434E-BC5A-6FF3EE2C92B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601983" y="296256"/>
              <a:ext cx="273646" cy="283148"/>
            </a:xfrm>
            <a:custGeom>
              <a:avLst/>
              <a:gdLst>
                <a:gd name="T0" fmla="*/ 205 w 467"/>
                <a:gd name="T1" fmla="*/ 280 h 480"/>
                <a:gd name="T2" fmla="*/ 205 w 467"/>
                <a:gd name="T3" fmla="*/ 280 h 480"/>
                <a:gd name="T4" fmla="*/ 274 w 467"/>
                <a:gd name="T5" fmla="*/ 114 h 480"/>
                <a:gd name="T6" fmla="*/ 275 w 467"/>
                <a:gd name="T7" fmla="*/ 114 h 480"/>
                <a:gd name="T8" fmla="*/ 311 w 467"/>
                <a:gd name="T9" fmla="*/ 280 h 480"/>
                <a:gd name="T10" fmla="*/ 205 w 467"/>
                <a:gd name="T11" fmla="*/ 280 h 480"/>
                <a:gd name="T12" fmla="*/ 205 w 467"/>
                <a:gd name="T13" fmla="*/ 280 h 480"/>
                <a:gd name="T14" fmla="*/ 353 w 467"/>
                <a:gd name="T15" fmla="*/ 480 h 480"/>
                <a:gd name="T16" fmla="*/ 353 w 467"/>
                <a:gd name="T17" fmla="*/ 480 h 480"/>
                <a:gd name="T18" fmla="*/ 467 w 467"/>
                <a:gd name="T19" fmla="*/ 480 h 480"/>
                <a:gd name="T20" fmla="*/ 356 w 467"/>
                <a:gd name="T21" fmla="*/ 0 h 480"/>
                <a:gd name="T22" fmla="*/ 226 w 467"/>
                <a:gd name="T23" fmla="*/ 0 h 480"/>
                <a:gd name="T24" fmla="*/ 0 w 467"/>
                <a:gd name="T25" fmla="*/ 480 h 480"/>
                <a:gd name="T26" fmla="*/ 121 w 467"/>
                <a:gd name="T27" fmla="*/ 480 h 480"/>
                <a:gd name="T28" fmla="*/ 160 w 467"/>
                <a:gd name="T29" fmla="*/ 386 h 480"/>
                <a:gd name="T30" fmla="*/ 333 w 467"/>
                <a:gd name="T31" fmla="*/ 386 h 480"/>
                <a:gd name="T32" fmla="*/ 353 w 467"/>
                <a:gd name="T33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7" h="480">
                  <a:moveTo>
                    <a:pt x="205" y="280"/>
                  </a:moveTo>
                  <a:lnTo>
                    <a:pt x="205" y="280"/>
                  </a:lnTo>
                  <a:lnTo>
                    <a:pt x="274" y="114"/>
                  </a:lnTo>
                  <a:lnTo>
                    <a:pt x="275" y="114"/>
                  </a:lnTo>
                  <a:lnTo>
                    <a:pt x="311" y="280"/>
                  </a:lnTo>
                  <a:lnTo>
                    <a:pt x="205" y="280"/>
                  </a:lnTo>
                  <a:lnTo>
                    <a:pt x="205" y="280"/>
                  </a:lnTo>
                  <a:close/>
                  <a:moveTo>
                    <a:pt x="353" y="480"/>
                  </a:moveTo>
                  <a:lnTo>
                    <a:pt x="353" y="480"/>
                  </a:lnTo>
                  <a:lnTo>
                    <a:pt x="467" y="480"/>
                  </a:lnTo>
                  <a:lnTo>
                    <a:pt x="356" y="0"/>
                  </a:lnTo>
                  <a:lnTo>
                    <a:pt x="226" y="0"/>
                  </a:lnTo>
                  <a:lnTo>
                    <a:pt x="0" y="480"/>
                  </a:lnTo>
                  <a:lnTo>
                    <a:pt x="121" y="480"/>
                  </a:lnTo>
                  <a:lnTo>
                    <a:pt x="160" y="386"/>
                  </a:lnTo>
                  <a:lnTo>
                    <a:pt x="333" y="386"/>
                  </a:lnTo>
                  <a:lnTo>
                    <a:pt x="353" y="48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EE4BEF0D-7DC3-4116-B940-38CD7420EDB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875629" y="296256"/>
              <a:ext cx="241341" cy="283148"/>
            </a:xfrm>
            <a:custGeom>
              <a:avLst/>
              <a:gdLst>
                <a:gd name="T0" fmla="*/ 325 w 410"/>
                <a:gd name="T1" fmla="*/ 295 h 480"/>
                <a:gd name="T2" fmla="*/ 325 w 410"/>
                <a:gd name="T3" fmla="*/ 295 h 480"/>
                <a:gd name="T4" fmla="*/ 28 w 410"/>
                <a:gd name="T5" fmla="*/ 295 h 480"/>
                <a:gd name="T6" fmla="*/ 45 w 410"/>
                <a:gd name="T7" fmla="*/ 184 h 480"/>
                <a:gd name="T8" fmla="*/ 341 w 410"/>
                <a:gd name="T9" fmla="*/ 184 h 480"/>
                <a:gd name="T10" fmla="*/ 325 w 410"/>
                <a:gd name="T11" fmla="*/ 295 h 480"/>
                <a:gd name="T12" fmla="*/ 325 w 410"/>
                <a:gd name="T13" fmla="*/ 295 h 480"/>
                <a:gd name="T14" fmla="*/ 393 w 410"/>
                <a:gd name="T15" fmla="*/ 111 h 480"/>
                <a:gd name="T16" fmla="*/ 393 w 410"/>
                <a:gd name="T17" fmla="*/ 111 h 480"/>
                <a:gd name="T18" fmla="*/ 55 w 410"/>
                <a:gd name="T19" fmla="*/ 111 h 480"/>
                <a:gd name="T20" fmla="*/ 72 w 410"/>
                <a:gd name="T21" fmla="*/ 0 h 480"/>
                <a:gd name="T22" fmla="*/ 410 w 410"/>
                <a:gd name="T23" fmla="*/ 0 h 480"/>
                <a:gd name="T24" fmla="*/ 393 w 410"/>
                <a:gd name="T25" fmla="*/ 111 h 480"/>
                <a:gd name="T26" fmla="*/ 393 w 410"/>
                <a:gd name="T27" fmla="*/ 111 h 480"/>
                <a:gd name="T28" fmla="*/ 354 w 410"/>
                <a:gd name="T29" fmla="*/ 368 h 480"/>
                <a:gd name="T30" fmla="*/ 354 w 410"/>
                <a:gd name="T31" fmla="*/ 368 h 480"/>
                <a:gd name="T32" fmla="*/ 17 w 410"/>
                <a:gd name="T33" fmla="*/ 368 h 480"/>
                <a:gd name="T34" fmla="*/ 0 w 410"/>
                <a:gd name="T35" fmla="*/ 480 h 480"/>
                <a:gd name="T36" fmla="*/ 338 w 410"/>
                <a:gd name="T37" fmla="*/ 480 h 480"/>
                <a:gd name="T38" fmla="*/ 354 w 410"/>
                <a:gd name="T39" fmla="*/ 368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0" h="480">
                  <a:moveTo>
                    <a:pt x="325" y="295"/>
                  </a:moveTo>
                  <a:lnTo>
                    <a:pt x="325" y="295"/>
                  </a:lnTo>
                  <a:lnTo>
                    <a:pt x="28" y="295"/>
                  </a:lnTo>
                  <a:lnTo>
                    <a:pt x="45" y="184"/>
                  </a:lnTo>
                  <a:lnTo>
                    <a:pt x="341" y="184"/>
                  </a:lnTo>
                  <a:lnTo>
                    <a:pt x="325" y="295"/>
                  </a:lnTo>
                  <a:lnTo>
                    <a:pt x="325" y="295"/>
                  </a:lnTo>
                  <a:close/>
                  <a:moveTo>
                    <a:pt x="393" y="111"/>
                  </a:moveTo>
                  <a:lnTo>
                    <a:pt x="393" y="111"/>
                  </a:lnTo>
                  <a:lnTo>
                    <a:pt x="55" y="111"/>
                  </a:lnTo>
                  <a:lnTo>
                    <a:pt x="72" y="0"/>
                  </a:lnTo>
                  <a:lnTo>
                    <a:pt x="410" y="0"/>
                  </a:lnTo>
                  <a:lnTo>
                    <a:pt x="393" y="111"/>
                  </a:lnTo>
                  <a:lnTo>
                    <a:pt x="393" y="111"/>
                  </a:lnTo>
                  <a:close/>
                  <a:moveTo>
                    <a:pt x="354" y="368"/>
                  </a:moveTo>
                  <a:lnTo>
                    <a:pt x="354" y="368"/>
                  </a:lnTo>
                  <a:lnTo>
                    <a:pt x="17" y="368"/>
                  </a:lnTo>
                  <a:lnTo>
                    <a:pt x="0" y="480"/>
                  </a:lnTo>
                  <a:lnTo>
                    <a:pt x="338" y="480"/>
                  </a:lnTo>
                  <a:lnTo>
                    <a:pt x="354" y="36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209BAEA3-D9D4-41D0-ABEC-16E147E737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96065" y="290556"/>
              <a:ext cx="235639" cy="294550"/>
            </a:xfrm>
            <a:custGeom>
              <a:avLst/>
              <a:gdLst>
                <a:gd name="T0" fmla="*/ 351 w 400"/>
                <a:gd name="T1" fmla="*/ 366 h 499"/>
                <a:gd name="T2" fmla="*/ 351 w 400"/>
                <a:gd name="T3" fmla="*/ 366 h 499"/>
                <a:gd name="T4" fmla="*/ 247 w 400"/>
                <a:gd name="T5" fmla="*/ 384 h 499"/>
                <a:gd name="T6" fmla="*/ 124 w 400"/>
                <a:gd name="T7" fmla="*/ 255 h 499"/>
                <a:gd name="T8" fmla="*/ 271 w 400"/>
                <a:gd name="T9" fmla="*/ 115 h 499"/>
                <a:gd name="T10" fmla="*/ 377 w 400"/>
                <a:gd name="T11" fmla="*/ 155 h 499"/>
                <a:gd name="T12" fmla="*/ 400 w 400"/>
                <a:gd name="T13" fmla="*/ 40 h 499"/>
                <a:gd name="T14" fmla="*/ 262 w 400"/>
                <a:gd name="T15" fmla="*/ 0 h 499"/>
                <a:gd name="T16" fmla="*/ 5 w 400"/>
                <a:gd name="T17" fmla="*/ 260 h 499"/>
                <a:gd name="T18" fmla="*/ 227 w 400"/>
                <a:gd name="T19" fmla="*/ 499 h 499"/>
                <a:gd name="T20" fmla="*/ 334 w 400"/>
                <a:gd name="T21" fmla="*/ 482 h 499"/>
                <a:gd name="T22" fmla="*/ 351 w 400"/>
                <a:gd name="T23" fmla="*/ 366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0" h="499">
                  <a:moveTo>
                    <a:pt x="351" y="366"/>
                  </a:moveTo>
                  <a:lnTo>
                    <a:pt x="351" y="366"/>
                  </a:lnTo>
                  <a:cubicBezTo>
                    <a:pt x="319" y="381"/>
                    <a:pt x="271" y="384"/>
                    <a:pt x="247" y="384"/>
                  </a:cubicBezTo>
                  <a:cubicBezTo>
                    <a:pt x="171" y="384"/>
                    <a:pt x="121" y="332"/>
                    <a:pt x="124" y="255"/>
                  </a:cubicBezTo>
                  <a:cubicBezTo>
                    <a:pt x="126" y="174"/>
                    <a:pt x="188" y="115"/>
                    <a:pt x="271" y="115"/>
                  </a:cubicBezTo>
                  <a:cubicBezTo>
                    <a:pt x="311" y="115"/>
                    <a:pt x="346" y="128"/>
                    <a:pt x="377" y="155"/>
                  </a:cubicBezTo>
                  <a:lnTo>
                    <a:pt x="400" y="40"/>
                  </a:lnTo>
                  <a:cubicBezTo>
                    <a:pt x="352" y="12"/>
                    <a:pt x="312" y="0"/>
                    <a:pt x="262" y="0"/>
                  </a:cubicBezTo>
                  <a:cubicBezTo>
                    <a:pt x="124" y="0"/>
                    <a:pt x="10" y="115"/>
                    <a:pt x="5" y="260"/>
                  </a:cubicBezTo>
                  <a:cubicBezTo>
                    <a:pt x="0" y="400"/>
                    <a:pt x="92" y="499"/>
                    <a:pt x="227" y="499"/>
                  </a:cubicBezTo>
                  <a:cubicBezTo>
                    <a:pt x="251" y="499"/>
                    <a:pt x="302" y="496"/>
                    <a:pt x="334" y="482"/>
                  </a:cubicBezTo>
                  <a:lnTo>
                    <a:pt x="351" y="36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CC0D8C51-9BF6-4199-B7F0-6192313B7F6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308901" y="286755"/>
              <a:ext cx="285048" cy="302151"/>
            </a:xfrm>
            <a:custGeom>
              <a:avLst/>
              <a:gdLst>
                <a:gd name="T0" fmla="*/ 355 w 484"/>
                <a:gd name="T1" fmla="*/ 274 h 514"/>
                <a:gd name="T2" fmla="*/ 355 w 484"/>
                <a:gd name="T3" fmla="*/ 274 h 514"/>
                <a:gd name="T4" fmla="*/ 281 w 484"/>
                <a:gd name="T5" fmla="*/ 117 h 514"/>
                <a:gd name="T6" fmla="*/ 134 w 484"/>
                <a:gd name="T7" fmla="*/ 241 h 514"/>
                <a:gd name="T8" fmla="*/ 208 w 484"/>
                <a:gd name="T9" fmla="*/ 398 h 514"/>
                <a:gd name="T10" fmla="*/ 355 w 484"/>
                <a:gd name="T11" fmla="*/ 274 h 514"/>
                <a:gd name="T12" fmla="*/ 355 w 484"/>
                <a:gd name="T13" fmla="*/ 274 h 514"/>
                <a:gd name="T14" fmla="*/ 276 w 484"/>
                <a:gd name="T15" fmla="*/ 9 h 514"/>
                <a:gd name="T16" fmla="*/ 276 w 484"/>
                <a:gd name="T17" fmla="*/ 9 h 514"/>
                <a:gd name="T18" fmla="*/ 470 w 484"/>
                <a:gd name="T19" fmla="*/ 263 h 514"/>
                <a:gd name="T20" fmla="*/ 208 w 484"/>
                <a:gd name="T21" fmla="*/ 504 h 514"/>
                <a:gd name="T22" fmla="*/ 14 w 484"/>
                <a:gd name="T23" fmla="*/ 251 h 514"/>
                <a:gd name="T24" fmla="*/ 276 w 484"/>
                <a:gd name="T25" fmla="*/ 9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4" h="514">
                  <a:moveTo>
                    <a:pt x="355" y="274"/>
                  </a:moveTo>
                  <a:lnTo>
                    <a:pt x="355" y="274"/>
                  </a:lnTo>
                  <a:cubicBezTo>
                    <a:pt x="373" y="193"/>
                    <a:pt x="343" y="130"/>
                    <a:pt x="281" y="117"/>
                  </a:cubicBezTo>
                  <a:cubicBezTo>
                    <a:pt x="214" y="104"/>
                    <a:pt x="152" y="155"/>
                    <a:pt x="134" y="241"/>
                  </a:cubicBezTo>
                  <a:cubicBezTo>
                    <a:pt x="117" y="322"/>
                    <a:pt x="147" y="385"/>
                    <a:pt x="208" y="398"/>
                  </a:cubicBezTo>
                  <a:cubicBezTo>
                    <a:pt x="276" y="412"/>
                    <a:pt x="337" y="360"/>
                    <a:pt x="355" y="274"/>
                  </a:cubicBezTo>
                  <a:lnTo>
                    <a:pt x="355" y="274"/>
                  </a:lnTo>
                  <a:close/>
                  <a:moveTo>
                    <a:pt x="276" y="9"/>
                  </a:moveTo>
                  <a:lnTo>
                    <a:pt x="276" y="9"/>
                  </a:lnTo>
                  <a:cubicBezTo>
                    <a:pt x="404" y="18"/>
                    <a:pt x="484" y="123"/>
                    <a:pt x="470" y="263"/>
                  </a:cubicBezTo>
                  <a:cubicBezTo>
                    <a:pt x="455" y="407"/>
                    <a:pt x="339" y="514"/>
                    <a:pt x="208" y="504"/>
                  </a:cubicBezTo>
                  <a:cubicBezTo>
                    <a:pt x="79" y="495"/>
                    <a:pt x="0" y="391"/>
                    <a:pt x="14" y="251"/>
                  </a:cubicBezTo>
                  <a:cubicBezTo>
                    <a:pt x="29" y="107"/>
                    <a:pt x="145" y="0"/>
                    <a:pt x="276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41C834E5-D4F1-4AB9-911C-34B94F5AC0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65444" y="296256"/>
              <a:ext cx="334456" cy="283148"/>
            </a:xfrm>
            <a:custGeom>
              <a:avLst/>
              <a:gdLst>
                <a:gd name="T0" fmla="*/ 569 w 569"/>
                <a:gd name="T1" fmla="*/ 481 h 481"/>
                <a:gd name="T2" fmla="*/ 569 w 569"/>
                <a:gd name="T3" fmla="*/ 481 h 481"/>
                <a:gd name="T4" fmla="*/ 560 w 569"/>
                <a:gd name="T5" fmla="*/ 0 h 481"/>
                <a:gd name="T6" fmla="*/ 452 w 569"/>
                <a:gd name="T7" fmla="*/ 0 h 481"/>
                <a:gd name="T8" fmla="*/ 313 w 569"/>
                <a:gd name="T9" fmla="*/ 271 h 481"/>
                <a:gd name="T10" fmla="*/ 257 w 569"/>
                <a:gd name="T11" fmla="*/ 0 h 481"/>
                <a:gd name="T12" fmla="*/ 149 w 569"/>
                <a:gd name="T13" fmla="*/ 0 h 481"/>
                <a:gd name="T14" fmla="*/ 0 w 569"/>
                <a:gd name="T15" fmla="*/ 481 h 481"/>
                <a:gd name="T16" fmla="*/ 119 w 569"/>
                <a:gd name="T17" fmla="*/ 481 h 481"/>
                <a:gd name="T18" fmla="*/ 200 w 569"/>
                <a:gd name="T19" fmla="*/ 199 h 481"/>
                <a:gd name="T20" fmla="*/ 251 w 569"/>
                <a:gd name="T21" fmla="*/ 481 h 481"/>
                <a:gd name="T22" fmla="*/ 312 w 569"/>
                <a:gd name="T23" fmla="*/ 481 h 481"/>
                <a:gd name="T24" fmla="*/ 453 w 569"/>
                <a:gd name="T25" fmla="*/ 200 h 481"/>
                <a:gd name="T26" fmla="*/ 451 w 569"/>
                <a:gd name="T27" fmla="*/ 481 h 481"/>
                <a:gd name="T28" fmla="*/ 569 w 569"/>
                <a:gd name="T29" fmla="*/ 481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9" h="481">
                  <a:moveTo>
                    <a:pt x="569" y="481"/>
                  </a:moveTo>
                  <a:lnTo>
                    <a:pt x="569" y="481"/>
                  </a:lnTo>
                  <a:lnTo>
                    <a:pt x="560" y="0"/>
                  </a:lnTo>
                  <a:lnTo>
                    <a:pt x="452" y="0"/>
                  </a:lnTo>
                  <a:lnTo>
                    <a:pt x="313" y="271"/>
                  </a:lnTo>
                  <a:lnTo>
                    <a:pt x="257" y="0"/>
                  </a:lnTo>
                  <a:lnTo>
                    <a:pt x="149" y="0"/>
                  </a:lnTo>
                  <a:lnTo>
                    <a:pt x="0" y="481"/>
                  </a:lnTo>
                  <a:lnTo>
                    <a:pt x="119" y="481"/>
                  </a:lnTo>
                  <a:lnTo>
                    <a:pt x="200" y="199"/>
                  </a:lnTo>
                  <a:lnTo>
                    <a:pt x="251" y="481"/>
                  </a:lnTo>
                  <a:lnTo>
                    <a:pt x="312" y="481"/>
                  </a:lnTo>
                  <a:lnTo>
                    <a:pt x="453" y="200"/>
                  </a:lnTo>
                  <a:lnTo>
                    <a:pt x="451" y="481"/>
                  </a:lnTo>
                  <a:lnTo>
                    <a:pt x="569" y="4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7D5AFD1-0DB3-4369-B32E-C36F4A4CF0BF}"/>
              </a:ext>
            </a:extLst>
          </p:cNvPr>
          <p:cNvSpPr/>
          <p:nvPr userDrawn="1"/>
        </p:nvSpPr>
        <p:spPr>
          <a:xfrm>
            <a:off x="292100" y="6416265"/>
            <a:ext cx="2147637" cy="201600"/>
          </a:xfrm>
          <a:custGeom>
            <a:avLst/>
            <a:gdLst>
              <a:gd name="connsiteX0" fmla="*/ 57150 w 1227772"/>
              <a:gd name="connsiteY0" fmla="*/ 42863 h 115252"/>
              <a:gd name="connsiteX1" fmla="*/ 25718 w 1227772"/>
              <a:gd name="connsiteY1" fmla="*/ 80010 h 115252"/>
              <a:gd name="connsiteX2" fmla="*/ 20955 w 1227772"/>
              <a:gd name="connsiteY2" fmla="*/ 80010 h 115252"/>
              <a:gd name="connsiteX3" fmla="*/ 20955 w 1227772"/>
              <a:gd name="connsiteY3" fmla="*/ 4763 h 115252"/>
              <a:gd name="connsiteX4" fmla="*/ 23813 w 1227772"/>
              <a:gd name="connsiteY4" fmla="*/ 4763 h 115252"/>
              <a:gd name="connsiteX5" fmla="*/ 57150 w 1227772"/>
              <a:gd name="connsiteY5" fmla="*/ 42863 h 115252"/>
              <a:gd name="connsiteX6" fmla="*/ 70485 w 1227772"/>
              <a:gd name="connsiteY6" fmla="*/ 43815 h 115252"/>
              <a:gd name="connsiteX7" fmla="*/ 27622 w 1227772"/>
              <a:gd name="connsiteY7" fmla="*/ 0 h 115252"/>
              <a:gd name="connsiteX8" fmla="*/ 0 w 1227772"/>
              <a:gd name="connsiteY8" fmla="*/ 0 h 115252"/>
              <a:gd name="connsiteX9" fmla="*/ 0 w 1227772"/>
              <a:gd name="connsiteY9" fmla="*/ 4763 h 115252"/>
              <a:gd name="connsiteX10" fmla="*/ 9525 w 1227772"/>
              <a:gd name="connsiteY10" fmla="*/ 5715 h 115252"/>
              <a:gd name="connsiteX11" fmla="*/ 9525 w 1227772"/>
              <a:gd name="connsiteY11" fmla="*/ 80963 h 115252"/>
              <a:gd name="connsiteX12" fmla="*/ 0 w 1227772"/>
              <a:gd name="connsiteY12" fmla="*/ 81915 h 115252"/>
              <a:gd name="connsiteX13" fmla="*/ 0 w 1227772"/>
              <a:gd name="connsiteY13" fmla="*/ 86677 h 115252"/>
              <a:gd name="connsiteX14" fmla="*/ 24765 w 1227772"/>
              <a:gd name="connsiteY14" fmla="*/ 86677 h 115252"/>
              <a:gd name="connsiteX15" fmla="*/ 70485 w 1227772"/>
              <a:gd name="connsiteY15" fmla="*/ 43815 h 115252"/>
              <a:gd name="connsiteX16" fmla="*/ 116205 w 1227772"/>
              <a:gd name="connsiteY16" fmla="*/ 50483 h 115252"/>
              <a:gd name="connsiteX17" fmla="*/ 91440 w 1227772"/>
              <a:gd name="connsiteY17" fmla="*/ 50483 h 115252"/>
              <a:gd name="connsiteX18" fmla="*/ 104775 w 1227772"/>
              <a:gd name="connsiteY18" fmla="*/ 32385 h 115252"/>
              <a:gd name="connsiteX19" fmla="*/ 115253 w 1227772"/>
              <a:gd name="connsiteY19" fmla="*/ 48577 h 115252"/>
              <a:gd name="connsiteX20" fmla="*/ 115253 w 1227772"/>
              <a:gd name="connsiteY20" fmla="*/ 50483 h 115252"/>
              <a:gd name="connsiteX21" fmla="*/ 126682 w 1227772"/>
              <a:gd name="connsiteY21" fmla="*/ 57150 h 115252"/>
              <a:gd name="connsiteX22" fmla="*/ 126682 w 1227772"/>
              <a:gd name="connsiteY22" fmla="*/ 52388 h 115252"/>
              <a:gd name="connsiteX23" fmla="*/ 104775 w 1227772"/>
              <a:gd name="connsiteY23" fmla="*/ 27623 h 115252"/>
              <a:gd name="connsiteX24" fmla="*/ 79057 w 1227772"/>
              <a:gd name="connsiteY24" fmla="*/ 58102 h 115252"/>
              <a:gd name="connsiteX25" fmla="*/ 103822 w 1227772"/>
              <a:gd name="connsiteY25" fmla="*/ 86677 h 115252"/>
              <a:gd name="connsiteX26" fmla="*/ 125730 w 1227772"/>
              <a:gd name="connsiteY26" fmla="*/ 71438 h 115252"/>
              <a:gd name="connsiteX27" fmla="*/ 120968 w 1227772"/>
              <a:gd name="connsiteY27" fmla="*/ 69533 h 115252"/>
              <a:gd name="connsiteX28" fmla="*/ 106680 w 1227772"/>
              <a:gd name="connsiteY28" fmla="*/ 79058 h 115252"/>
              <a:gd name="connsiteX29" fmla="*/ 91440 w 1227772"/>
              <a:gd name="connsiteY29" fmla="*/ 56198 h 115252"/>
              <a:gd name="connsiteX30" fmla="*/ 126682 w 1227772"/>
              <a:gd name="connsiteY30" fmla="*/ 56198 h 115252"/>
              <a:gd name="connsiteX31" fmla="*/ 132397 w 1227772"/>
              <a:gd name="connsiteY31" fmla="*/ 85725 h 115252"/>
              <a:gd name="connsiteX32" fmla="*/ 159068 w 1227772"/>
              <a:gd name="connsiteY32" fmla="*/ 85725 h 115252"/>
              <a:gd name="connsiteX33" fmla="*/ 159068 w 1227772"/>
              <a:gd name="connsiteY33" fmla="*/ 80963 h 115252"/>
              <a:gd name="connsiteX34" fmla="*/ 150495 w 1227772"/>
              <a:gd name="connsiteY34" fmla="*/ 80010 h 115252"/>
              <a:gd name="connsiteX35" fmla="*/ 150495 w 1227772"/>
              <a:gd name="connsiteY35" fmla="*/ 0 h 115252"/>
              <a:gd name="connsiteX36" fmla="*/ 131445 w 1227772"/>
              <a:gd name="connsiteY36" fmla="*/ 0 h 115252"/>
              <a:gd name="connsiteX37" fmla="*/ 131445 w 1227772"/>
              <a:gd name="connsiteY37" fmla="*/ 4763 h 115252"/>
              <a:gd name="connsiteX38" fmla="*/ 139065 w 1227772"/>
              <a:gd name="connsiteY38" fmla="*/ 5715 h 115252"/>
              <a:gd name="connsiteX39" fmla="*/ 139065 w 1227772"/>
              <a:gd name="connsiteY39" fmla="*/ 80010 h 115252"/>
              <a:gd name="connsiteX40" fmla="*/ 131445 w 1227772"/>
              <a:gd name="connsiteY40" fmla="*/ 80963 h 115252"/>
              <a:gd name="connsiteX41" fmla="*/ 131445 w 1227772"/>
              <a:gd name="connsiteY41" fmla="*/ 85725 h 115252"/>
              <a:gd name="connsiteX42" fmla="*/ 185738 w 1227772"/>
              <a:gd name="connsiteY42" fmla="*/ 12383 h 115252"/>
              <a:gd name="connsiteX43" fmla="*/ 178118 w 1227772"/>
              <a:gd name="connsiteY43" fmla="*/ 5715 h 115252"/>
              <a:gd name="connsiteX44" fmla="*/ 171450 w 1227772"/>
              <a:gd name="connsiteY44" fmla="*/ 12383 h 115252"/>
              <a:gd name="connsiteX45" fmla="*/ 178118 w 1227772"/>
              <a:gd name="connsiteY45" fmla="*/ 19050 h 115252"/>
              <a:gd name="connsiteX46" fmla="*/ 185738 w 1227772"/>
              <a:gd name="connsiteY46" fmla="*/ 12383 h 115252"/>
              <a:gd name="connsiteX47" fmla="*/ 166688 w 1227772"/>
              <a:gd name="connsiteY47" fmla="*/ 85725 h 115252"/>
              <a:gd name="connsiteX48" fmla="*/ 194310 w 1227772"/>
              <a:gd name="connsiteY48" fmla="*/ 85725 h 115252"/>
              <a:gd name="connsiteX49" fmla="*/ 194310 w 1227772"/>
              <a:gd name="connsiteY49" fmla="*/ 80963 h 115252"/>
              <a:gd name="connsiteX50" fmla="*/ 185738 w 1227772"/>
              <a:gd name="connsiteY50" fmla="*/ 80010 h 115252"/>
              <a:gd name="connsiteX51" fmla="*/ 185738 w 1227772"/>
              <a:gd name="connsiteY51" fmla="*/ 28575 h 115252"/>
              <a:gd name="connsiteX52" fmla="*/ 166688 w 1227772"/>
              <a:gd name="connsiteY52" fmla="*/ 28575 h 115252"/>
              <a:gd name="connsiteX53" fmla="*/ 166688 w 1227772"/>
              <a:gd name="connsiteY53" fmla="*/ 33338 h 115252"/>
              <a:gd name="connsiteX54" fmla="*/ 175260 w 1227772"/>
              <a:gd name="connsiteY54" fmla="*/ 34290 h 115252"/>
              <a:gd name="connsiteX55" fmla="*/ 175260 w 1227772"/>
              <a:gd name="connsiteY55" fmla="*/ 80963 h 115252"/>
              <a:gd name="connsiteX56" fmla="*/ 166688 w 1227772"/>
              <a:gd name="connsiteY56" fmla="*/ 81915 h 115252"/>
              <a:gd name="connsiteX57" fmla="*/ 166688 w 1227772"/>
              <a:gd name="connsiteY57" fmla="*/ 85725 h 115252"/>
              <a:gd name="connsiteX58" fmla="*/ 244793 w 1227772"/>
              <a:gd name="connsiteY58" fmla="*/ 33338 h 115252"/>
              <a:gd name="connsiteX59" fmla="*/ 250507 w 1227772"/>
              <a:gd name="connsiteY59" fmla="*/ 33338 h 115252"/>
              <a:gd name="connsiteX60" fmla="*/ 250507 w 1227772"/>
              <a:gd name="connsiteY60" fmla="*/ 28575 h 115252"/>
              <a:gd name="connsiteX61" fmla="*/ 230505 w 1227772"/>
              <a:gd name="connsiteY61" fmla="*/ 28575 h 115252"/>
              <a:gd name="connsiteX62" fmla="*/ 230505 w 1227772"/>
              <a:gd name="connsiteY62" fmla="*/ 33338 h 115252"/>
              <a:gd name="connsiteX63" fmla="*/ 238125 w 1227772"/>
              <a:gd name="connsiteY63" fmla="*/ 33338 h 115252"/>
              <a:gd name="connsiteX64" fmla="*/ 224790 w 1227772"/>
              <a:gd name="connsiteY64" fmla="*/ 73342 h 115252"/>
              <a:gd name="connsiteX65" fmla="*/ 211455 w 1227772"/>
              <a:gd name="connsiteY65" fmla="*/ 33338 h 115252"/>
              <a:gd name="connsiteX66" fmla="*/ 219075 w 1227772"/>
              <a:gd name="connsiteY66" fmla="*/ 33338 h 115252"/>
              <a:gd name="connsiteX67" fmla="*/ 219075 w 1227772"/>
              <a:gd name="connsiteY67" fmla="*/ 28575 h 115252"/>
              <a:gd name="connsiteX68" fmla="*/ 194310 w 1227772"/>
              <a:gd name="connsiteY68" fmla="*/ 28575 h 115252"/>
              <a:gd name="connsiteX69" fmla="*/ 194310 w 1227772"/>
              <a:gd name="connsiteY69" fmla="*/ 33338 h 115252"/>
              <a:gd name="connsiteX70" fmla="*/ 199072 w 1227772"/>
              <a:gd name="connsiteY70" fmla="*/ 33338 h 115252"/>
              <a:gd name="connsiteX71" fmla="*/ 217170 w 1227772"/>
              <a:gd name="connsiteY71" fmla="*/ 85725 h 115252"/>
              <a:gd name="connsiteX72" fmla="*/ 225743 w 1227772"/>
              <a:gd name="connsiteY72" fmla="*/ 85725 h 115252"/>
              <a:gd name="connsiteX73" fmla="*/ 244793 w 1227772"/>
              <a:gd name="connsiteY73" fmla="*/ 33338 h 115252"/>
              <a:gd name="connsiteX74" fmla="*/ 289560 w 1227772"/>
              <a:gd name="connsiteY74" fmla="*/ 50483 h 115252"/>
              <a:gd name="connsiteX75" fmla="*/ 264795 w 1227772"/>
              <a:gd name="connsiteY75" fmla="*/ 50483 h 115252"/>
              <a:gd name="connsiteX76" fmla="*/ 278130 w 1227772"/>
              <a:gd name="connsiteY76" fmla="*/ 32385 h 115252"/>
              <a:gd name="connsiteX77" fmla="*/ 288607 w 1227772"/>
              <a:gd name="connsiteY77" fmla="*/ 48577 h 115252"/>
              <a:gd name="connsiteX78" fmla="*/ 288607 w 1227772"/>
              <a:gd name="connsiteY78" fmla="*/ 50483 h 115252"/>
              <a:gd name="connsiteX79" fmla="*/ 300038 w 1227772"/>
              <a:gd name="connsiteY79" fmla="*/ 57150 h 115252"/>
              <a:gd name="connsiteX80" fmla="*/ 300038 w 1227772"/>
              <a:gd name="connsiteY80" fmla="*/ 52388 h 115252"/>
              <a:gd name="connsiteX81" fmla="*/ 278130 w 1227772"/>
              <a:gd name="connsiteY81" fmla="*/ 27623 h 115252"/>
              <a:gd name="connsiteX82" fmla="*/ 252413 w 1227772"/>
              <a:gd name="connsiteY82" fmla="*/ 58102 h 115252"/>
              <a:gd name="connsiteX83" fmla="*/ 277178 w 1227772"/>
              <a:gd name="connsiteY83" fmla="*/ 86677 h 115252"/>
              <a:gd name="connsiteX84" fmla="*/ 299085 w 1227772"/>
              <a:gd name="connsiteY84" fmla="*/ 71438 h 115252"/>
              <a:gd name="connsiteX85" fmla="*/ 294322 w 1227772"/>
              <a:gd name="connsiteY85" fmla="*/ 69533 h 115252"/>
              <a:gd name="connsiteX86" fmla="*/ 280035 w 1227772"/>
              <a:gd name="connsiteY86" fmla="*/ 79058 h 115252"/>
              <a:gd name="connsiteX87" fmla="*/ 264795 w 1227772"/>
              <a:gd name="connsiteY87" fmla="*/ 56198 h 115252"/>
              <a:gd name="connsiteX88" fmla="*/ 300038 w 1227772"/>
              <a:gd name="connsiteY88" fmla="*/ 56198 h 115252"/>
              <a:gd name="connsiteX89" fmla="*/ 352425 w 1227772"/>
              <a:gd name="connsiteY89" fmla="*/ 38100 h 115252"/>
              <a:gd name="connsiteX90" fmla="*/ 340995 w 1227772"/>
              <a:gd name="connsiteY90" fmla="*/ 27623 h 115252"/>
              <a:gd name="connsiteX91" fmla="*/ 324803 w 1227772"/>
              <a:gd name="connsiteY91" fmla="*/ 38100 h 115252"/>
              <a:gd name="connsiteX92" fmla="*/ 323850 w 1227772"/>
              <a:gd name="connsiteY92" fmla="*/ 28575 h 115252"/>
              <a:gd name="connsiteX93" fmla="*/ 307657 w 1227772"/>
              <a:gd name="connsiteY93" fmla="*/ 28575 h 115252"/>
              <a:gd name="connsiteX94" fmla="*/ 307657 w 1227772"/>
              <a:gd name="connsiteY94" fmla="*/ 33338 h 115252"/>
              <a:gd name="connsiteX95" fmla="*/ 315278 w 1227772"/>
              <a:gd name="connsiteY95" fmla="*/ 34290 h 115252"/>
              <a:gd name="connsiteX96" fmla="*/ 315278 w 1227772"/>
              <a:gd name="connsiteY96" fmla="*/ 80963 h 115252"/>
              <a:gd name="connsiteX97" fmla="*/ 307657 w 1227772"/>
              <a:gd name="connsiteY97" fmla="*/ 81915 h 115252"/>
              <a:gd name="connsiteX98" fmla="*/ 307657 w 1227772"/>
              <a:gd name="connsiteY98" fmla="*/ 86677 h 115252"/>
              <a:gd name="connsiteX99" fmla="*/ 338138 w 1227772"/>
              <a:gd name="connsiteY99" fmla="*/ 86677 h 115252"/>
              <a:gd name="connsiteX100" fmla="*/ 338138 w 1227772"/>
              <a:gd name="connsiteY100" fmla="*/ 81915 h 115252"/>
              <a:gd name="connsiteX101" fmla="*/ 325755 w 1227772"/>
              <a:gd name="connsiteY101" fmla="*/ 80963 h 115252"/>
              <a:gd name="connsiteX102" fmla="*/ 325755 w 1227772"/>
              <a:gd name="connsiteY102" fmla="*/ 49530 h 115252"/>
              <a:gd name="connsiteX103" fmla="*/ 337185 w 1227772"/>
              <a:gd name="connsiteY103" fmla="*/ 35242 h 115252"/>
              <a:gd name="connsiteX104" fmla="*/ 340995 w 1227772"/>
              <a:gd name="connsiteY104" fmla="*/ 38100 h 115252"/>
              <a:gd name="connsiteX105" fmla="*/ 340995 w 1227772"/>
              <a:gd name="connsiteY105" fmla="*/ 39052 h 115252"/>
              <a:gd name="connsiteX106" fmla="*/ 337185 w 1227772"/>
              <a:gd name="connsiteY106" fmla="*/ 40958 h 115252"/>
              <a:gd name="connsiteX107" fmla="*/ 344805 w 1227772"/>
              <a:gd name="connsiteY107" fmla="*/ 48577 h 115252"/>
              <a:gd name="connsiteX108" fmla="*/ 352425 w 1227772"/>
              <a:gd name="connsiteY108" fmla="*/ 38100 h 115252"/>
              <a:gd name="connsiteX109" fmla="*/ 378143 w 1227772"/>
              <a:gd name="connsiteY109" fmla="*/ 12383 h 115252"/>
              <a:gd name="connsiteX110" fmla="*/ 370522 w 1227772"/>
              <a:gd name="connsiteY110" fmla="*/ 5715 h 115252"/>
              <a:gd name="connsiteX111" fmla="*/ 363855 w 1227772"/>
              <a:gd name="connsiteY111" fmla="*/ 12383 h 115252"/>
              <a:gd name="connsiteX112" fmla="*/ 370522 w 1227772"/>
              <a:gd name="connsiteY112" fmla="*/ 19050 h 115252"/>
              <a:gd name="connsiteX113" fmla="*/ 378143 w 1227772"/>
              <a:gd name="connsiteY113" fmla="*/ 12383 h 115252"/>
              <a:gd name="connsiteX114" fmla="*/ 358140 w 1227772"/>
              <a:gd name="connsiteY114" fmla="*/ 85725 h 115252"/>
              <a:gd name="connsiteX115" fmla="*/ 385763 w 1227772"/>
              <a:gd name="connsiteY115" fmla="*/ 85725 h 115252"/>
              <a:gd name="connsiteX116" fmla="*/ 385763 w 1227772"/>
              <a:gd name="connsiteY116" fmla="*/ 80963 h 115252"/>
              <a:gd name="connsiteX117" fmla="*/ 377190 w 1227772"/>
              <a:gd name="connsiteY117" fmla="*/ 80010 h 115252"/>
              <a:gd name="connsiteX118" fmla="*/ 377190 w 1227772"/>
              <a:gd name="connsiteY118" fmla="*/ 28575 h 115252"/>
              <a:gd name="connsiteX119" fmla="*/ 358140 w 1227772"/>
              <a:gd name="connsiteY119" fmla="*/ 28575 h 115252"/>
              <a:gd name="connsiteX120" fmla="*/ 358140 w 1227772"/>
              <a:gd name="connsiteY120" fmla="*/ 33338 h 115252"/>
              <a:gd name="connsiteX121" fmla="*/ 366713 w 1227772"/>
              <a:gd name="connsiteY121" fmla="*/ 34290 h 115252"/>
              <a:gd name="connsiteX122" fmla="*/ 366713 w 1227772"/>
              <a:gd name="connsiteY122" fmla="*/ 80963 h 115252"/>
              <a:gd name="connsiteX123" fmla="*/ 358140 w 1227772"/>
              <a:gd name="connsiteY123" fmla="*/ 81915 h 115252"/>
              <a:gd name="connsiteX124" fmla="*/ 358140 w 1227772"/>
              <a:gd name="connsiteY124" fmla="*/ 85725 h 115252"/>
              <a:gd name="connsiteX125" fmla="*/ 429578 w 1227772"/>
              <a:gd name="connsiteY125" fmla="*/ 85725 h 115252"/>
              <a:gd name="connsiteX126" fmla="*/ 455295 w 1227772"/>
              <a:gd name="connsiteY126" fmla="*/ 85725 h 115252"/>
              <a:gd name="connsiteX127" fmla="*/ 455295 w 1227772"/>
              <a:gd name="connsiteY127" fmla="*/ 80963 h 115252"/>
              <a:gd name="connsiteX128" fmla="*/ 447675 w 1227772"/>
              <a:gd name="connsiteY128" fmla="*/ 80010 h 115252"/>
              <a:gd name="connsiteX129" fmla="*/ 447675 w 1227772"/>
              <a:gd name="connsiteY129" fmla="*/ 46673 h 115252"/>
              <a:gd name="connsiteX130" fmla="*/ 430530 w 1227772"/>
              <a:gd name="connsiteY130" fmla="*/ 27623 h 115252"/>
              <a:gd name="connsiteX131" fmla="*/ 410528 w 1227772"/>
              <a:gd name="connsiteY131" fmla="*/ 38100 h 115252"/>
              <a:gd name="connsiteX132" fmla="*/ 409575 w 1227772"/>
              <a:gd name="connsiteY132" fmla="*/ 28575 h 115252"/>
              <a:gd name="connsiteX133" fmla="*/ 393382 w 1227772"/>
              <a:gd name="connsiteY133" fmla="*/ 28575 h 115252"/>
              <a:gd name="connsiteX134" fmla="*/ 393382 w 1227772"/>
              <a:gd name="connsiteY134" fmla="*/ 33338 h 115252"/>
              <a:gd name="connsiteX135" fmla="*/ 401003 w 1227772"/>
              <a:gd name="connsiteY135" fmla="*/ 34290 h 115252"/>
              <a:gd name="connsiteX136" fmla="*/ 401003 w 1227772"/>
              <a:gd name="connsiteY136" fmla="*/ 80963 h 115252"/>
              <a:gd name="connsiteX137" fmla="*/ 393382 w 1227772"/>
              <a:gd name="connsiteY137" fmla="*/ 81915 h 115252"/>
              <a:gd name="connsiteX138" fmla="*/ 393382 w 1227772"/>
              <a:gd name="connsiteY138" fmla="*/ 86677 h 115252"/>
              <a:gd name="connsiteX139" fmla="*/ 419100 w 1227772"/>
              <a:gd name="connsiteY139" fmla="*/ 86677 h 115252"/>
              <a:gd name="connsiteX140" fmla="*/ 419100 w 1227772"/>
              <a:gd name="connsiteY140" fmla="*/ 81915 h 115252"/>
              <a:gd name="connsiteX141" fmla="*/ 411480 w 1227772"/>
              <a:gd name="connsiteY141" fmla="*/ 80963 h 115252"/>
              <a:gd name="connsiteX142" fmla="*/ 411480 w 1227772"/>
              <a:gd name="connsiteY142" fmla="*/ 50483 h 115252"/>
              <a:gd name="connsiteX143" fmla="*/ 425768 w 1227772"/>
              <a:gd name="connsiteY143" fmla="*/ 36195 h 115252"/>
              <a:gd name="connsiteX144" fmla="*/ 436245 w 1227772"/>
              <a:gd name="connsiteY144" fmla="*/ 48577 h 115252"/>
              <a:gd name="connsiteX145" fmla="*/ 436245 w 1227772"/>
              <a:gd name="connsiteY145" fmla="*/ 81915 h 115252"/>
              <a:gd name="connsiteX146" fmla="*/ 428625 w 1227772"/>
              <a:gd name="connsiteY146" fmla="*/ 82867 h 115252"/>
              <a:gd name="connsiteX147" fmla="*/ 428625 w 1227772"/>
              <a:gd name="connsiteY147" fmla="*/ 85725 h 115252"/>
              <a:gd name="connsiteX148" fmla="*/ 484822 w 1227772"/>
              <a:gd name="connsiteY148" fmla="*/ 87630 h 115252"/>
              <a:gd name="connsiteX149" fmla="*/ 501015 w 1227772"/>
              <a:gd name="connsiteY149" fmla="*/ 96202 h 115252"/>
              <a:gd name="connsiteX150" fmla="*/ 484822 w 1227772"/>
              <a:gd name="connsiteY150" fmla="*/ 107633 h 115252"/>
              <a:gd name="connsiteX151" fmla="*/ 466725 w 1227772"/>
              <a:gd name="connsiteY151" fmla="*/ 97155 h 115252"/>
              <a:gd name="connsiteX152" fmla="*/ 469582 w 1227772"/>
              <a:gd name="connsiteY152" fmla="*/ 87630 h 115252"/>
              <a:gd name="connsiteX153" fmla="*/ 484822 w 1227772"/>
              <a:gd name="connsiteY153" fmla="*/ 87630 h 115252"/>
              <a:gd name="connsiteX154" fmla="*/ 471488 w 1227772"/>
              <a:gd name="connsiteY154" fmla="*/ 46673 h 115252"/>
              <a:gd name="connsiteX155" fmla="*/ 481965 w 1227772"/>
              <a:gd name="connsiteY155" fmla="*/ 31433 h 115252"/>
              <a:gd name="connsiteX156" fmla="*/ 492443 w 1227772"/>
              <a:gd name="connsiteY156" fmla="*/ 46673 h 115252"/>
              <a:gd name="connsiteX157" fmla="*/ 481965 w 1227772"/>
              <a:gd name="connsiteY157" fmla="*/ 62865 h 115252"/>
              <a:gd name="connsiteX158" fmla="*/ 471488 w 1227772"/>
              <a:gd name="connsiteY158" fmla="*/ 46673 h 115252"/>
              <a:gd name="connsiteX159" fmla="*/ 471488 w 1227772"/>
              <a:gd name="connsiteY159" fmla="*/ 74295 h 115252"/>
              <a:gd name="connsiteX160" fmla="*/ 477203 w 1227772"/>
              <a:gd name="connsiteY160" fmla="*/ 67627 h 115252"/>
              <a:gd name="connsiteX161" fmla="*/ 483870 w 1227772"/>
              <a:gd name="connsiteY161" fmla="*/ 68580 h 115252"/>
              <a:gd name="connsiteX162" fmla="*/ 504825 w 1227772"/>
              <a:gd name="connsiteY162" fmla="*/ 47625 h 115252"/>
              <a:gd name="connsiteX163" fmla="*/ 499110 w 1227772"/>
              <a:gd name="connsiteY163" fmla="*/ 33338 h 115252"/>
              <a:gd name="connsiteX164" fmla="*/ 509588 w 1227772"/>
              <a:gd name="connsiteY164" fmla="*/ 31433 h 115252"/>
              <a:gd name="connsiteX165" fmla="*/ 509588 w 1227772"/>
              <a:gd name="connsiteY165" fmla="*/ 24765 h 115252"/>
              <a:gd name="connsiteX166" fmla="*/ 505778 w 1227772"/>
              <a:gd name="connsiteY166" fmla="*/ 23813 h 115252"/>
              <a:gd name="connsiteX167" fmla="*/ 495300 w 1227772"/>
              <a:gd name="connsiteY167" fmla="*/ 29527 h 115252"/>
              <a:gd name="connsiteX168" fmla="*/ 482918 w 1227772"/>
              <a:gd name="connsiteY168" fmla="*/ 26670 h 115252"/>
              <a:gd name="connsiteX169" fmla="*/ 460057 w 1227772"/>
              <a:gd name="connsiteY169" fmla="*/ 48577 h 115252"/>
              <a:gd name="connsiteX170" fmla="*/ 470535 w 1227772"/>
              <a:gd name="connsiteY170" fmla="*/ 66675 h 115252"/>
              <a:gd name="connsiteX171" fmla="*/ 460057 w 1227772"/>
              <a:gd name="connsiteY171" fmla="*/ 80010 h 115252"/>
              <a:gd name="connsiteX172" fmla="*/ 463868 w 1227772"/>
              <a:gd name="connsiteY172" fmla="*/ 86677 h 115252"/>
              <a:gd name="connsiteX173" fmla="*/ 456247 w 1227772"/>
              <a:gd name="connsiteY173" fmla="*/ 100965 h 115252"/>
              <a:gd name="connsiteX174" fmla="*/ 481013 w 1227772"/>
              <a:gd name="connsiteY174" fmla="*/ 115252 h 115252"/>
              <a:gd name="connsiteX175" fmla="*/ 508635 w 1227772"/>
              <a:gd name="connsiteY175" fmla="*/ 95250 h 115252"/>
              <a:gd name="connsiteX176" fmla="*/ 485775 w 1227772"/>
              <a:gd name="connsiteY176" fmla="*/ 78105 h 115252"/>
              <a:gd name="connsiteX177" fmla="*/ 475297 w 1227772"/>
              <a:gd name="connsiteY177" fmla="*/ 78105 h 115252"/>
              <a:gd name="connsiteX178" fmla="*/ 471488 w 1227772"/>
              <a:gd name="connsiteY178" fmla="*/ 74295 h 115252"/>
              <a:gd name="connsiteX179" fmla="*/ 572453 w 1227772"/>
              <a:gd name="connsiteY179" fmla="*/ 69533 h 115252"/>
              <a:gd name="connsiteX180" fmla="*/ 561022 w 1227772"/>
              <a:gd name="connsiteY180" fmla="*/ 80010 h 115252"/>
              <a:gd name="connsiteX181" fmla="*/ 553403 w 1227772"/>
              <a:gd name="connsiteY181" fmla="*/ 70485 h 115252"/>
              <a:gd name="connsiteX182" fmla="*/ 566738 w 1227772"/>
              <a:gd name="connsiteY182" fmla="*/ 59055 h 115252"/>
              <a:gd name="connsiteX183" fmla="*/ 572453 w 1227772"/>
              <a:gd name="connsiteY183" fmla="*/ 59055 h 115252"/>
              <a:gd name="connsiteX184" fmla="*/ 572453 w 1227772"/>
              <a:gd name="connsiteY184" fmla="*/ 69533 h 115252"/>
              <a:gd name="connsiteX185" fmla="*/ 583882 w 1227772"/>
              <a:gd name="connsiteY185" fmla="*/ 86677 h 115252"/>
              <a:gd name="connsiteX186" fmla="*/ 592455 w 1227772"/>
              <a:gd name="connsiteY186" fmla="*/ 84773 h 115252"/>
              <a:gd name="connsiteX187" fmla="*/ 591503 w 1227772"/>
              <a:gd name="connsiteY187" fmla="*/ 80963 h 115252"/>
              <a:gd name="connsiteX188" fmla="*/ 587693 w 1227772"/>
              <a:gd name="connsiteY188" fmla="*/ 81915 h 115252"/>
              <a:gd name="connsiteX189" fmla="*/ 583882 w 1227772"/>
              <a:gd name="connsiteY189" fmla="*/ 75248 h 115252"/>
              <a:gd name="connsiteX190" fmla="*/ 583882 w 1227772"/>
              <a:gd name="connsiteY190" fmla="*/ 49530 h 115252"/>
              <a:gd name="connsiteX191" fmla="*/ 563880 w 1227772"/>
              <a:gd name="connsiteY191" fmla="*/ 27623 h 115252"/>
              <a:gd name="connsiteX192" fmla="*/ 544830 w 1227772"/>
              <a:gd name="connsiteY192" fmla="*/ 41910 h 115252"/>
              <a:gd name="connsiteX193" fmla="*/ 551497 w 1227772"/>
              <a:gd name="connsiteY193" fmla="*/ 48577 h 115252"/>
              <a:gd name="connsiteX194" fmla="*/ 558165 w 1227772"/>
              <a:gd name="connsiteY194" fmla="*/ 42863 h 115252"/>
              <a:gd name="connsiteX195" fmla="*/ 557213 w 1227772"/>
              <a:gd name="connsiteY195" fmla="*/ 39052 h 115252"/>
              <a:gd name="connsiteX196" fmla="*/ 552450 w 1227772"/>
              <a:gd name="connsiteY196" fmla="*/ 39052 h 115252"/>
              <a:gd name="connsiteX197" fmla="*/ 552450 w 1227772"/>
              <a:gd name="connsiteY197" fmla="*/ 37148 h 115252"/>
              <a:gd name="connsiteX198" fmla="*/ 561975 w 1227772"/>
              <a:gd name="connsiteY198" fmla="*/ 32385 h 115252"/>
              <a:gd name="connsiteX199" fmla="*/ 573405 w 1227772"/>
              <a:gd name="connsiteY199" fmla="*/ 47625 h 115252"/>
              <a:gd name="connsiteX200" fmla="*/ 573405 w 1227772"/>
              <a:gd name="connsiteY200" fmla="*/ 55245 h 115252"/>
              <a:gd name="connsiteX201" fmla="*/ 565785 w 1227772"/>
              <a:gd name="connsiteY201" fmla="*/ 55245 h 115252"/>
              <a:gd name="connsiteX202" fmla="*/ 541972 w 1227772"/>
              <a:gd name="connsiteY202" fmla="*/ 71438 h 115252"/>
              <a:gd name="connsiteX203" fmla="*/ 557213 w 1227772"/>
              <a:gd name="connsiteY203" fmla="*/ 85725 h 115252"/>
              <a:gd name="connsiteX204" fmla="*/ 573405 w 1227772"/>
              <a:gd name="connsiteY204" fmla="*/ 77152 h 115252"/>
              <a:gd name="connsiteX205" fmla="*/ 583882 w 1227772"/>
              <a:gd name="connsiteY205" fmla="*/ 86677 h 115252"/>
              <a:gd name="connsiteX206" fmla="*/ 665797 w 1227772"/>
              <a:gd name="connsiteY206" fmla="*/ 57150 h 115252"/>
              <a:gd name="connsiteX207" fmla="*/ 652463 w 1227772"/>
              <a:gd name="connsiteY207" fmla="*/ 80963 h 115252"/>
              <a:gd name="connsiteX208" fmla="*/ 638175 w 1227772"/>
              <a:gd name="connsiteY208" fmla="*/ 66675 h 115252"/>
              <a:gd name="connsiteX209" fmla="*/ 638175 w 1227772"/>
              <a:gd name="connsiteY209" fmla="*/ 49530 h 115252"/>
              <a:gd name="connsiteX210" fmla="*/ 652463 w 1227772"/>
              <a:gd name="connsiteY210" fmla="*/ 34290 h 115252"/>
              <a:gd name="connsiteX211" fmla="*/ 665797 w 1227772"/>
              <a:gd name="connsiteY211" fmla="*/ 57150 h 115252"/>
              <a:gd name="connsiteX212" fmla="*/ 677228 w 1227772"/>
              <a:gd name="connsiteY212" fmla="*/ 56198 h 115252"/>
              <a:gd name="connsiteX213" fmla="*/ 656272 w 1227772"/>
              <a:gd name="connsiteY213" fmla="*/ 26670 h 115252"/>
              <a:gd name="connsiteX214" fmla="*/ 638175 w 1227772"/>
              <a:gd name="connsiteY214" fmla="*/ 36195 h 115252"/>
              <a:gd name="connsiteX215" fmla="*/ 638175 w 1227772"/>
              <a:gd name="connsiteY215" fmla="*/ 0 h 115252"/>
              <a:gd name="connsiteX216" fmla="*/ 620078 w 1227772"/>
              <a:gd name="connsiteY216" fmla="*/ 0 h 115252"/>
              <a:gd name="connsiteX217" fmla="*/ 620078 w 1227772"/>
              <a:gd name="connsiteY217" fmla="*/ 4763 h 115252"/>
              <a:gd name="connsiteX218" fmla="*/ 627697 w 1227772"/>
              <a:gd name="connsiteY218" fmla="*/ 5715 h 115252"/>
              <a:gd name="connsiteX219" fmla="*/ 627697 w 1227772"/>
              <a:gd name="connsiteY219" fmla="*/ 86677 h 115252"/>
              <a:gd name="connsiteX220" fmla="*/ 631507 w 1227772"/>
              <a:gd name="connsiteY220" fmla="*/ 86677 h 115252"/>
              <a:gd name="connsiteX221" fmla="*/ 636270 w 1227772"/>
              <a:gd name="connsiteY221" fmla="*/ 80010 h 115252"/>
              <a:gd name="connsiteX222" fmla="*/ 653415 w 1227772"/>
              <a:gd name="connsiteY222" fmla="*/ 86677 h 115252"/>
              <a:gd name="connsiteX223" fmla="*/ 677228 w 1227772"/>
              <a:gd name="connsiteY223" fmla="*/ 56198 h 115252"/>
              <a:gd name="connsiteX224" fmla="*/ 722947 w 1227772"/>
              <a:gd name="connsiteY224" fmla="*/ 50483 h 115252"/>
              <a:gd name="connsiteX225" fmla="*/ 698182 w 1227772"/>
              <a:gd name="connsiteY225" fmla="*/ 50483 h 115252"/>
              <a:gd name="connsiteX226" fmla="*/ 711518 w 1227772"/>
              <a:gd name="connsiteY226" fmla="*/ 32385 h 115252"/>
              <a:gd name="connsiteX227" fmla="*/ 721995 w 1227772"/>
              <a:gd name="connsiteY227" fmla="*/ 48577 h 115252"/>
              <a:gd name="connsiteX228" fmla="*/ 721995 w 1227772"/>
              <a:gd name="connsiteY228" fmla="*/ 50483 h 115252"/>
              <a:gd name="connsiteX229" fmla="*/ 733425 w 1227772"/>
              <a:gd name="connsiteY229" fmla="*/ 57150 h 115252"/>
              <a:gd name="connsiteX230" fmla="*/ 733425 w 1227772"/>
              <a:gd name="connsiteY230" fmla="*/ 52388 h 115252"/>
              <a:gd name="connsiteX231" fmla="*/ 711518 w 1227772"/>
              <a:gd name="connsiteY231" fmla="*/ 27623 h 115252"/>
              <a:gd name="connsiteX232" fmla="*/ 685800 w 1227772"/>
              <a:gd name="connsiteY232" fmla="*/ 58102 h 115252"/>
              <a:gd name="connsiteX233" fmla="*/ 710565 w 1227772"/>
              <a:gd name="connsiteY233" fmla="*/ 86677 h 115252"/>
              <a:gd name="connsiteX234" fmla="*/ 732472 w 1227772"/>
              <a:gd name="connsiteY234" fmla="*/ 71438 h 115252"/>
              <a:gd name="connsiteX235" fmla="*/ 727710 w 1227772"/>
              <a:gd name="connsiteY235" fmla="*/ 69533 h 115252"/>
              <a:gd name="connsiteX236" fmla="*/ 713422 w 1227772"/>
              <a:gd name="connsiteY236" fmla="*/ 79058 h 115252"/>
              <a:gd name="connsiteX237" fmla="*/ 698182 w 1227772"/>
              <a:gd name="connsiteY237" fmla="*/ 56198 h 115252"/>
              <a:gd name="connsiteX238" fmla="*/ 733425 w 1227772"/>
              <a:gd name="connsiteY238" fmla="*/ 56198 h 115252"/>
              <a:gd name="connsiteX239" fmla="*/ 815340 w 1227772"/>
              <a:gd name="connsiteY239" fmla="*/ 72390 h 115252"/>
              <a:gd name="connsiteX240" fmla="*/ 810578 w 1227772"/>
              <a:gd name="connsiteY240" fmla="*/ 71438 h 115252"/>
              <a:gd name="connsiteX241" fmla="*/ 802005 w 1227772"/>
              <a:gd name="connsiteY241" fmla="*/ 80963 h 115252"/>
              <a:gd name="connsiteX242" fmla="*/ 796290 w 1227772"/>
              <a:gd name="connsiteY242" fmla="*/ 72390 h 115252"/>
              <a:gd name="connsiteX243" fmla="*/ 796290 w 1227772"/>
              <a:gd name="connsiteY243" fmla="*/ 35242 h 115252"/>
              <a:gd name="connsiteX244" fmla="*/ 808672 w 1227772"/>
              <a:gd name="connsiteY244" fmla="*/ 35242 h 115252"/>
              <a:gd name="connsiteX245" fmla="*/ 808672 w 1227772"/>
              <a:gd name="connsiteY245" fmla="*/ 28575 h 115252"/>
              <a:gd name="connsiteX246" fmla="*/ 796290 w 1227772"/>
              <a:gd name="connsiteY246" fmla="*/ 28575 h 115252"/>
              <a:gd name="connsiteX247" fmla="*/ 796290 w 1227772"/>
              <a:gd name="connsiteY247" fmla="*/ 11430 h 115252"/>
              <a:gd name="connsiteX248" fmla="*/ 793432 w 1227772"/>
              <a:gd name="connsiteY248" fmla="*/ 11430 h 115252"/>
              <a:gd name="connsiteX249" fmla="*/ 785813 w 1227772"/>
              <a:gd name="connsiteY249" fmla="*/ 13335 h 115252"/>
              <a:gd name="connsiteX250" fmla="*/ 785813 w 1227772"/>
              <a:gd name="connsiteY250" fmla="*/ 28575 h 115252"/>
              <a:gd name="connsiteX251" fmla="*/ 759143 w 1227772"/>
              <a:gd name="connsiteY251" fmla="*/ 28575 h 115252"/>
              <a:gd name="connsiteX252" fmla="*/ 759143 w 1227772"/>
              <a:gd name="connsiteY252" fmla="*/ 11430 h 115252"/>
              <a:gd name="connsiteX253" fmla="*/ 756285 w 1227772"/>
              <a:gd name="connsiteY253" fmla="*/ 11430 h 115252"/>
              <a:gd name="connsiteX254" fmla="*/ 748665 w 1227772"/>
              <a:gd name="connsiteY254" fmla="*/ 13335 h 115252"/>
              <a:gd name="connsiteX255" fmla="*/ 748665 w 1227772"/>
              <a:gd name="connsiteY255" fmla="*/ 28575 h 115252"/>
              <a:gd name="connsiteX256" fmla="*/ 740093 w 1227772"/>
              <a:gd name="connsiteY256" fmla="*/ 28575 h 115252"/>
              <a:gd name="connsiteX257" fmla="*/ 740093 w 1227772"/>
              <a:gd name="connsiteY257" fmla="*/ 34290 h 115252"/>
              <a:gd name="connsiteX258" fmla="*/ 748665 w 1227772"/>
              <a:gd name="connsiteY258" fmla="*/ 34290 h 115252"/>
              <a:gd name="connsiteX259" fmla="*/ 748665 w 1227772"/>
              <a:gd name="connsiteY259" fmla="*/ 73342 h 115252"/>
              <a:gd name="connsiteX260" fmla="*/ 762000 w 1227772"/>
              <a:gd name="connsiteY260" fmla="*/ 86677 h 115252"/>
              <a:gd name="connsiteX261" fmla="*/ 778193 w 1227772"/>
              <a:gd name="connsiteY261" fmla="*/ 72390 h 115252"/>
              <a:gd name="connsiteX262" fmla="*/ 773430 w 1227772"/>
              <a:gd name="connsiteY262" fmla="*/ 71438 h 115252"/>
              <a:gd name="connsiteX263" fmla="*/ 764857 w 1227772"/>
              <a:gd name="connsiteY263" fmla="*/ 80963 h 115252"/>
              <a:gd name="connsiteX264" fmla="*/ 759143 w 1227772"/>
              <a:gd name="connsiteY264" fmla="*/ 72390 h 115252"/>
              <a:gd name="connsiteX265" fmla="*/ 759143 w 1227772"/>
              <a:gd name="connsiteY265" fmla="*/ 35242 h 115252"/>
              <a:gd name="connsiteX266" fmla="*/ 785813 w 1227772"/>
              <a:gd name="connsiteY266" fmla="*/ 35242 h 115252"/>
              <a:gd name="connsiteX267" fmla="*/ 785813 w 1227772"/>
              <a:gd name="connsiteY267" fmla="*/ 74295 h 115252"/>
              <a:gd name="connsiteX268" fmla="*/ 799147 w 1227772"/>
              <a:gd name="connsiteY268" fmla="*/ 87630 h 115252"/>
              <a:gd name="connsiteX269" fmla="*/ 815340 w 1227772"/>
              <a:gd name="connsiteY269" fmla="*/ 72390 h 115252"/>
              <a:gd name="connsiteX270" fmla="*/ 858203 w 1227772"/>
              <a:gd name="connsiteY270" fmla="*/ 50483 h 115252"/>
              <a:gd name="connsiteX271" fmla="*/ 833438 w 1227772"/>
              <a:gd name="connsiteY271" fmla="*/ 50483 h 115252"/>
              <a:gd name="connsiteX272" fmla="*/ 846772 w 1227772"/>
              <a:gd name="connsiteY272" fmla="*/ 32385 h 115252"/>
              <a:gd name="connsiteX273" fmla="*/ 857250 w 1227772"/>
              <a:gd name="connsiteY273" fmla="*/ 48577 h 115252"/>
              <a:gd name="connsiteX274" fmla="*/ 857250 w 1227772"/>
              <a:gd name="connsiteY274" fmla="*/ 50483 h 115252"/>
              <a:gd name="connsiteX275" fmla="*/ 868680 w 1227772"/>
              <a:gd name="connsiteY275" fmla="*/ 57150 h 115252"/>
              <a:gd name="connsiteX276" fmla="*/ 868680 w 1227772"/>
              <a:gd name="connsiteY276" fmla="*/ 52388 h 115252"/>
              <a:gd name="connsiteX277" fmla="*/ 846772 w 1227772"/>
              <a:gd name="connsiteY277" fmla="*/ 27623 h 115252"/>
              <a:gd name="connsiteX278" fmla="*/ 821055 w 1227772"/>
              <a:gd name="connsiteY278" fmla="*/ 58102 h 115252"/>
              <a:gd name="connsiteX279" fmla="*/ 845820 w 1227772"/>
              <a:gd name="connsiteY279" fmla="*/ 86677 h 115252"/>
              <a:gd name="connsiteX280" fmla="*/ 867728 w 1227772"/>
              <a:gd name="connsiteY280" fmla="*/ 71438 h 115252"/>
              <a:gd name="connsiteX281" fmla="*/ 862965 w 1227772"/>
              <a:gd name="connsiteY281" fmla="*/ 69533 h 115252"/>
              <a:gd name="connsiteX282" fmla="*/ 848678 w 1227772"/>
              <a:gd name="connsiteY282" fmla="*/ 79058 h 115252"/>
              <a:gd name="connsiteX283" fmla="*/ 833438 w 1227772"/>
              <a:gd name="connsiteY283" fmla="*/ 56198 h 115252"/>
              <a:gd name="connsiteX284" fmla="*/ 868680 w 1227772"/>
              <a:gd name="connsiteY284" fmla="*/ 56198 h 115252"/>
              <a:gd name="connsiteX285" fmla="*/ 920115 w 1227772"/>
              <a:gd name="connsiteY285" fmla="*/ 38100 h 115252"/>
              <a:gd name="connsiteX286" fmla="*/ 908685 w 1227772"/>
              <a:gd name="connsiteY286" fmla="*/ 27623 h 115252"/>
              <a:gd name="connsiteX287" fmla="*/ 892493 w 1227772"/>
              <a:gd name="connsiteY287" fmla="*/ 38100 h 115252"/>
              <a:gd name="connsiteX288" fmla="*/ 891540 w 1227772"/>
              <a:gd name="connsiteY288" fmla="*/ 28575 h 115252"/>
              <a:gd name="connsiteX289" fmla="*/ 875347 w 1227772"/>
              <a:gd name="connsiteY289" fmla="*/ 28575 h 115252"/>
              <a:gd name="connsiteX290" fmla="*/ 875347 w 1227772"/>
              <a:gd name="connsiteY290" fmla="*/ 33338 h 115252"/>
              <a:gd name="connsiteX291" fmla="*/ 882968 w 1227772"/>
              <a:gd name="connsiteY291" fmla="*/ 34290 h 115252"/>
              <a:gd name="connsiteX292" fmla="*/ 882968 w 1227772"/>
              <a:gd name="connsiteY292" fmla="*/ 80963 h 115252"/>
              <a:gd name="connsiteX293" fmla="*/ 875347 w 1227772"/>
              <a:gd name="connsiteY293" fmla="*/ 81915 h 115252"/>
              <a:gd name="connsiteX294" fmla="*/ 875347 w 1227772"/>
              <a:gd name="connsiteY294" fmla="*/ 86677 h 115252"/>
              <a:gd name="connsiteX295" fmla="*/ 905828 w 1227772"/>
              <a:gd name="connsiteY295" fmla="*/ 86677 h 115252"/>
              <a:gd name="connsiteX296" fmla="*/ 905828 w 1227772"/>
              <a:gd name="connsiteY296" fmla="*/ 81915 h 115252"/>
              <a:gd name="connsiteX297" fmla="*/ 893445 w 1227772"/>
              <a:gd name="connsiteY297" fmla="*/ 80963 h 115252"/>
              <a:gd name="connsiteX298" fmla="*/ 893445 w 1227772"/>
              <a:gd name="connsiteY298" fmla="*/ 49530 h 115252"/>
              <a:gd name="connsiteX299" fmla="*/ 904875 w 1227772"/>
              <a:gd name="connsiteY299" fmla="*/ 35242 h 115252"/>
              <a:gd name="connsiteX300" fmla="*/ 908685 w 1227772"/>
              <a:gd name="connsiteY300" fmla="*/ 38100 h 115252"/>
              <a:gd name="connsiteX301" fmla="*/ 908685 w 1227772"/>
              <a:gd name="connsiteY301" fmla="*/ 39052 h 115252"/>
              <a:gd name="connsiteX302" fmla="*/ 904875 w 1227772"/>
              <a:gd name="connsiteY302" fmla="*/ 40958 h 115252"/>
              <a:gd name="connsiteX303" fmla="*/ 912495 w 1227772"/>
              <a:gd name="connsiteY303" fmla="*/ 48577 h 115252"/>
              <a:gd name="connsiteX304" fmla="*/ 920115 w 1227772"/>
              <a:gd name="connsiteY304" fmla="*/ 38100 h 115252"/>
              <a:gd name="connsiteX305" fmla="*/ 1024890 w 1227772"/>
              <a:gd name="connsiteY305" fmla="*/ 33338 h 115252"/>
              <a:gd name="connsiteX306" fmla="*/ 1030605 w 1227772"/>
              <a:gd name="connsiteY306" fmla="*/ 33338 h 115252"/>
              <a:gd name="connsiteX307" fmla="*/ 1030605 w 1227772"/>
              <a:gd name="connsiteY307" fmla="*/ 28575 h 115252"/>
              <a:gd name="connsiteX308" fmla="*/ 1010603 w 1227772"/>
              <a:gd name="connsiteY308" fmla="*/ 28575 h 115252"/>
              <a:gd name="connsiteX309" fmla="*/ 1010603 w 1227772"/>
              <a:gd name="connsiteY309" fmla="*/ 33338 h 115252"/>
              <a:gd name="connsiteX310" fmla="*/ 1018222 w 1227772"/>
              <a:gd name="connsiteY310" fmla="*/ 33338 h 115252"/>
              <a:gd name="connsiteX311" fmla="*/ 1007745 w 1227772"/>
              <a:gd name="connsiteY311" fmla="*/ 74295 h 115252"/>
              <a:gd name="connsiteX312" fmla="*/ 993457 w 1227772"/>
              <a:gd name="connsiteY312" fmla="*/ 33338 h 115252"/>
              <a:gd name="connsiteX313" fmla="*/ 999172 w 1227772"/>
              <a:gd name="connsiteY313" fmla="*/ 33338 h 115252"/>
              <a:gd name="connsiteX314" fmla="*/ 999172 w 1227772"/>
              <a:gd name="connsiteY314" fmla="*/ 28575 h 115252"/>
              <a:gd name="connsiteX315" fmla="*/ 978218 w 1227772"/>
              <a:gd name="connsiteY315" fmla="*/ 28575 h 115252"/>
              <a:gd name="connsiteX316" fmla="*/ 978218 w 1227772"/>
              <a:gd name="connsiteY316" fmla="*/ 33338 h 115252"/>
              <a:gd name="connsiteX317" fmla="*/ 982980 w 1227772"/>
              <a:gd name="connsiteY317" fmla="*/ 33338 h 115252"/>
              <a:gd name="connsiteX318" fmla="*/ 985838 w 1227772"/>
              <a:gd name="connsiteY318" fmla="*/ 42863 h 115252"/>
              <a:gd name="connsiteX319" fmla="*/ 974407 w 1227772"/>
              <a:gd name="connsiteY319" fmla="*/ 74295 h 115252"/>
              <a:gd name="connsiteX320" fmla="*/ 962025 w 1227772"/>
              <a:gd name="connsiteY320" fmla="*/ 33338 h 115252"/>
              <a:gd name="connsiteX321" fmla="*/ 969645 w 1227772"/>
              <a:gd name="connsiteY321" fmla="*/ 33338 h 115252"/>
              <a:gd name="connsiteX322" fmla="*/ 969645 w 1227772"/>
              <a:gd name="connsiteY322" fmla="*/ 28575 h 115252"/>
              <a:gd name="connsiteX323" fmla="*/ 944880 w 1227772"/>
              <a:gd name="connsiteY323" fmla="*/ 28575 h 115252"/>
              <a:gd name="connsiteX324" fmla="*/ 944880 w 1227772"/>
              <a:gd name="connsiteY324" fmla="*/ 33338 h 115252"/>
              <a:gd name="connsiteX325" fmla="*/ 949643 w 1227772"/>
              <a:gd name="connsiteY325" fmla="*/ 33338 h 115252"/>
              <a:gd name="connsiteX326" fmla="*/ 966788 w 1227772"/>
              <a:gd name="connsiteY326" fmla="*/ 85725 h 115252"/>
              <a:gd name="connsiteX327" fmla="*/ 975360 w 1227772"/>
              <a:gd name="connsiteY327" fmla="*/ 85725 h 115252"/>
              <a:gd name="connsiteX328" fmla="*/ 987743 w 1227772"/>
              <a:gd name="connsiteY328" fmla="*/ 52388 h 115252"/>
              <a:gd name="connsiteX329" fmla="*/ 988695 w 1227772"/>
              <a:gd name="connsiteY329" fmla="*/ 52388 h 115252"/>
              <a:gd name="connsiteX330" fmla="*/ 1001078 w 1227772"/>
              <a:gd name="connsiteY330" fmla="*/ 85725 h 115252"/>
              <a:gd name="connsiteX331" fmla="*/ 1009650 w 1227772"/>
              <a:gd name="connsiteY331" fmla="*/ 85725 h 115252"/>
              <a:gd name="connsiteX332" fmla="*/ 1024890 w 1227772"/>
              <a:gd name="connsiteY332" fmla="*/ 33338 h 115252"/>
              <a:gd name="connsiteX333" fmla="*/ 1072515 w 1227772"/>
              <a:gd name="connsiteY333" fmla="*/ 57150 h 115252"/>
              <a:gd name="connsiteX334" fmla="*/ 1059180 w 1227772"/>
              <a:gd name="connsiteY334" fmla="*/ 80963 h 115252"/>
              <a:gd name="connsiteX335" fmla="*/ 1044893 w 1227772"/>
              <a:gd name="connsiteY335" fmla="*/ 56198 h 115252"/>
              <a:gd name="connsiteX336" fmla="*/ 1058228 w 1227772"/>
              <a:gd name="connsiteY336" fmla="*/ 32385 h 115252"/>
              <a:gd name="connsiteX337" fmla="*/ 1072515 w 1227772"/>
              <a:gd name="connsiteY337" fmla="*/ 57150 h 115252"/>
              <a:gd name="connsiteX338" fmla="*/ 1084898 w 1227772"/>
              <a:gd name="connsiteY338" fmla="*/ 57150 h 115252"/>
              <a:gd name="connsiteX339" fmla="*/ 1059180 w 1227772"/>
              <a:gd name="connsiteY339" fmla="*/ 27623 h 115252"/>
              <a:gd name="connsiteX340" fmla="*/ 1033463 w 1227772"/>
              <a:gd name="connsiteY340" fmla="*/ 58102 h 115252"/>
              <a:gd name="connsiteX341" fmla="*/ 1059180 w 1227772"/>
              <a:gd name="connsiteY341" fmla="*/ 87630 h 115252"/>
              <a:gd name="connsiteX342" fmla="*/ 1084898 w 1227772"/>
              <a:gd name="connsiteY342" fmla="*/ 57150 h 115252"/>
              <a:gd name="connsiteX343" fmla="*/ 1136332 w 1227772"/>
              <a:gd name="connsiteY343" fmla="*/ 38100 h 115252"/>
              <a:gd name="connsiteX344" fmla="*/ 1124903 w 1227772"/>
              <a:gd name="connsiteY344" fmla="*/ 27623 h 115252"/>
              <a:gd name="connsiteX345" fmla="*/ 1108710 w 1227772"/>
              <a:gd name="connsiteY345" fmla="*/ 38100 h 115252"/>
              <a:gd name="connsiteX346" fmla="*/ 1107757 w 1227772"/>
              <a:gd name="connsiteY346" fmla="*/ 28575 h 115252"/>
              <a:gd name="connsiteX347" fmla="*/ 1091565 w 1227772"/>
              <a:gd name="connsiteY347" fmla="*/ 28575 h 115252"/>
              <a:gd name="connsiteX348" fmla="*/ 1091565 w 1227772"/>
              <a:gd name="connsiteY348" fmla="*/ 33338 h 115252"/>
              <a:gd name="connsiteX349" fmla="*/ 1099185 w 1227772"/>
              <a:gd name="connsiteY349" fmla="*/ 34290 h 115252"/>
              <a:gd name="connsiteX350" fmla="*/ 1099185 w 1227772"/>
              <a:gd name="connsiteY350" fmla="*/ 80963 h 115252"/>
              <a:gd name="connsiteX351" fmla="*/ 1091565 w 1227772"/>
              <a:gd name="connsiteY351" fmla="*/ 81915 h 115252"/>
              <a:gd name="connsiteX352" fmla="*/ 1091565 w 1227772"/>
              <a:gd name="connsiteY352" fmla="*/ 86677 h 115252"/>
              <a:gd name="connsiteX353" fmla="*/ 1122045 w 1227772"/>
              <a:gd name="connsiteY353" fmla="*/ 86677 h 115252"/>
              <a:gd name="connsiteX354" fmla="*/ 1122045 w 1227772"/>
              <a:gd name="connsiteY354" fmla="*/ 81915 h 115252"/>
              <a:gd name="connsiteX355" fmla="*/ 1109663 w 1227772"/>
              <a:gd name="connsiteY355" fmla="*/ 80963 h 115252"/>
              <a:gd name="connsiteX356" fmla="*/ 1109663 w 1227772"/>
              <a:gd name="connsiteY356" fmla="*/ 49530 h 115252"/>
              <a:gd name="connsiteX357" fmla="*/ 1121093 w 1227772"/>
              <a:gd name="connsiteY357" fmla="*/ 35242 h 115252"/>
              <a:gd name="connsiteX358" fmla="*/ 1124903 w 1227772"/>
              <a:gd name="connsiteY358" fmla="*/ 38100 h 115252"/>
              <a:gd name="connsiteX359" fmla="*/ 1124903 w 1227772"/>
              <a:gd name="connsiteY359" fmla="*/ 39052 h 115252"/>
              <a:gd name="connsiteX360" fmla="*/ 1121093 w 1227772"/>
              <a:gd name="connsiteY360" fmla="*/ 40958 h 115252"/>
              <a:gd name="connsiteX361" fmla="*/ 1128713 w 1227772"/>
              <a:gd name="connsiteY361" fmla="*/ 48577 h 115252"/>
              <a:gd name="connsiteX362" fmla="*/ 1136332 w 1227772"/>
              <a:gd name="connsiteY362" fmla="*/ 38100 h 115252"/>
              <a:gd name="connsiteX363" fmla="*/ 1138238 w 1227772"/>
              <a:gd name="connsiteY363" fmla="*/ 85725 h 115252"/>
              <a:gd name="connsiteX364" fmla="*/ 1164907 w 1227772"/>
              <a:gd name="connsiteY364" fmla="*/ 85725 h 115252"/>
              <a:gd name="connsiteX365" fmla="*/ 1164907 w 1227772"/>
              <a:gd name="connsiteY365" fmla="*/ 80963 h 115252"/>
              <a:gd name="connsiteX366" fmla="*/ 1156335 w 1227772"/>
              <a:gd name="connsiteY366" fmla="*/ 80010 h 115252"/>
              <a:gd name="connsiteX367" fmla="*/ 1156335 w 1227772"/>
              <a:gd name="connsiteY367" fmla="*/ 0 h 115252"/>
              <a:gd name="connsiteX368" fmla="*/ 1137285 w 1227772"/>
              <a:gd name="connsiteY368" fmla="*/ 0 h 115252"/>
              <a:gd name="connsiteX369" fmla="*/ 1137285 w 1227772"/>
              <a:gd name="connsiteY369" fmla="*/ 4763 h 115252"/>
              <a:gd name="connsiteX370" fmla="*/ 1144905 w 1227772"/>
              <a:gd name="connsiteY370" fmla="*/ 5715 h 115252"/>
              <a:gd name="connsiteX371" fmla="*/ 1144905 w 1227772"/>
              <a:gd name="connsiteY371" fmla="*/ 80010 h 115252"/>
              <a:gd name="connsiteX372" fmla="*/ 1137285 w 1227772"/>
              <a:gd name="connsiteY372" fmla="*/ 80963 h 115252"/>
              <a:gd name="connsiteX373" fmla="*/ 1137285 w 1227772"/>
              <a:gd name="connsiteY373" fmla="*/ 85725 h 115252"/>
              <a:gd name="connsiteX374" fmla="*/ 1209675 w 1227772"/>
              <a:gd name="connsiteY374" fmla="*/ 64770 h 115252"/>
              <a:gd name="connsiteX375" fmla="*/ 1195388 w 1227772"/>
              <a:gd name="connsiteY375" fmla="*/ 79058 h 115252"/>
              <a:gd name="connsiteX376" fmla="*/ 1182053 w 1227772"/>
              <a:gd name="connsiteY376" fmla="*/ 56198 h 115252"/>
              <a:gd name="connsiteX377" fmla="*/ 1196340 w 1227772"/>
              <a:gd name="connsiteY377" fmla="*/ 32385 h 115252"/>
              <a:gd name="connsiteX378" fmla="*/ 1209675 w 1227772"/>
              <a:gd name="connsiteY378" fmla="*/ 45720 h 115252"/>
              <a:gd name="connsiteX379" fmla="*/ 1209675 w 1227772"/>
              <a:gd name="connsiteY379" fmla="*/ 64770 h 115252"/>
              <a:gd name="connsiteX380" fmla="*/ 1227773 w 1227772"/>
              <a:gd name="connsiteY380" fmla="*/ 85725 h 115252"/>
              <a:gd name="connsiteX381" fmla="*/ 1227773 w 1227772"/>
              <a:gd name="connsiteY381" fmla="*/ 80963 h 115252"/>
              <a:gd name="connsiteX382" fmla="*/ 1220153 w 1227772"/>
              <a:gd name="connsiteY382" fmla="*/ 80010 h 115252"/>
              <a:gd name="connsiteX383" fmla="*/ 1220153 w 1227772"/>
              <a:gd name="connsiteY383" fmla="*/ 0 h 115252"/>
              <a:gd name="connsiteX384" fmla="*/ 1200150 w 1227772"/>
              <a:gd name="connsiteY384" fmla="*/ 0 h 115252"/>
              <a:gd name="connsiteX385" fmla="*/ 1200150 w 1227772"/>
              <a:gd name="connsiteY385" fmla="*/ 4763 h 115252"/>
              <a:gd name="connsiteX386" fmla="*/ 1208723 w 1227772"/>
              <a:gd name="connsiteY386" fmla="*/ 5715 h 115252"/>
              <a:gd name="connsiteX387" fmla="*/ 1208723 w 1227772"/>
              <a:gd name="connsiteY387" fmla="*/ 33338 h 115252"/>
              <a:gd name="connsiteX388" fmla="*/ 1193482 w 1227772"/>
              <a:gd name="connsiteY388" fmla="*/ 26670 h 115252"/>
              <a:gd name="connsiteX389" fmla="*/ 1169670 w 1227772"/>
              <a:gd name="connsiteY389" fmla="*/ 57150 h 115252"/>
              <a:gd name="connsiteX390" fmla="*/ 1191578 w 1227772"/>
              <a:gd name="connsiteY390" fmla="*/ 85725 h 115252"/>
              <a:gd name="connsiteX391" fmla="*/ 1209675 w 1227772"/>
              <a:gd name="connsiteY391" fmla="*/ 76200 h 115252"/>
              <a:gd name="connsiteX392" fmla="*/ 1210628 w 1227772"/>
              <a:gd name="connsiteY392" fmla="*/ 84773 h 115252"/>
              <a:gd name="connsiteX393" fmla="*/ 1227773 w 1227772"/>
              <a:gd name="connsiteY393" fmla="*/ 84773 h 115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</a:cxnLst>
            <a:rect l="l" t="t" r="r" b="b"/>
            <a:pathLst>
              <a:path w="1227772" h="115252">
                <a:moveTo>
                  <a:pt x="57150" y="42863"/>
                </a:moveTo>
                <a:cubicBezTo>
                  <a:pt x="57150" y="65723"/>
                  <a:pt x="47625" y="80010"/>
                  <a:pt x="25718" y="80010"/>
                </a:cubicBezTo>
                <a:lnTo>
                  <a:pt x="20955" y="80010"/>
                </a:lnTo>
                <a:lnTo>
                  <a:pt x="20955" y="4763"/>
                </a:lnTo>
                <a:lnTo>
                  <a:pt x="23813" y="4763"/>
                </a:lnTo>
                <a:cubicBezTo>
                  <a:pt x="46672" y="5715"/>
                  <a:pt x="57150" y="16192"/>
                  <a:pt x="57150" y="42863"/>
                </a:cubicBezTo>
                <a:moveTo>
                  <a:pt x="70485" y="43815"/>
                </a:moveTo>
                <a:cubicBezTo>
                  <a:pt x="70485" y="15240"/>
                  <a:pt x="54293" y="0"/>
                  <a:pt x="27622" y="0"/>
                </a:cubicBezTo>
                <a:lnTo>
                  <a:pt x="0" y="0"/>
                </a:lnTo>
                <a:lnTo>
                  <a:pt x="0" y="4763"/>
                </a:lnTo>
                <a:lnTo>
                  <a:pt x="9525" y="5715"/>
                </a:lnTo>
                <a:lnTo>
                  <a:pt x="9525" y="80963"/>
                </a:lnTo>
                <a:lnTo>
                  <a:pt x="0" y="81915"/>
                </a:lnTo>
                <a:lnTo>
                  <a:pt x="0" y="86677"/>
                </a:lnTo>
                <a:lnTo>
                  <a:pt x="24765" y="86677"/>
                </a:lnTo>
                <a:cubicBezTo>
                  <a:pt x="50482" y="85725"/>
                  <a:pt x="70485" y="76200"/>
                  <a:pt x="70485" y="43815"/>
                </a:cubicBezTo>
                <a:moveTo>
                  <a:pt x="116205" y="50483"/>
                </a:moveTo>
                <a:lnTo>
                  <a:pt x="91440" y="50483"/>
                </a:lnTo>
                <a:cubicBezTo>
                  <a:pt x="92393" y="40958"/>
                  <a:pt x="96203" y="32385"/>
                  <a:pt x="104775" y="32385"/>
                </a:cubicBezTo>
                <a:cubicBezTo>
                  <a:pt x="112395" y="32385"/>
                  <a:pt x="115253" y="38100"/>
                  <a:pt x="115253" y="48577"/>
                </a:cubicBezTo>
                <a:lnTo>
                  <a:pt x="115253" y="50483"/>
                </a:lnTo>
                <a:close/>
                <a:moveTo>
                  <a:pt x="126682" y="57150"/>
                </a:moveTo>
                <a:cubicBezTo>
                  <a:pt x="126682" y="55245"/>
                  <a:pt x="126682" y="54292"/>
                  <a:pt x="126682" y="52388"/>
                </a:cubicBezTo>
                <a:cubicBezTo>
                  <a:pt x="126682" y="35242"/>
                  <a:pt x="118110" y="27623"/>
                  <a:pt x="104775" y="27623"/>
                </a:cubicBezTo>
                <a:cubicBezTo>
                  <a:pt x="89535" y="27623"/>
                  <a:pt x="79057" y="39052"/>
                  <a:pt x="79057" y="58102"/>
                </a:cubicBezTo>
                <a:cubicBezTo>
                  <a:pt x="79057" y="75248"/>
                  <a:pt x="86678" y="86677"/>
                  <a:pt x="103822" y="86677"/>
                </a:cubicBezTo>
                <a:cubicBezTo>
                  <a:pt x="115253" y="86677"/>
                  <a:pt x="122872" y="80963"/>
                  <a:pt x="125730" y="71438"/>
                </a:cubicBezTo>
                <a:lnTo>
                  <a:pt x="120968" y="69533"/>
                </a:lnTo>
                <a:cubicBezTo>
                  <a:pt x="118110" y="76200"/>
                  <a:pt x="114300" y="79058"/>
                  <a:pt x="106680" y="79058"/>
                </a:cubicBezTo>
                <a:cubicBezTo>
                  <a:pt x="95250" y="79058"/>
                  <a:pt x="91440" y="70485"/>
                  <a:pt x="91440" y="56198"/>
                </a:cubicBezTo>
                <a:lnTo>
                  <a:pt x="126682" y="56198"/>
                </a:lnTo>
                <a:close/>
                <a:moveTo>
                  <a:pt x="132397" y="85725"/>
                </a:moveTo>
                <a:lnTo>
                  <a:pt x="159068" y="85725"/>
                </a:lnTo>
                <a:lnTo>
                  <a:pt x="159068" y="80963"/>
                </a:lnTo>
                <a:lnTo>
                  <a:pt x="150495" y="80010"/>
                </a:lnTo>
                <a:lnTo>
                  <a:pt x="150495" y="0"/>
                </a:lnTo>
                <a:lnTo>
                  <a:pt x="131445" y="0"/>
                </a:lnTo>
                <a:lnTo>
                  <a:pt x="131445" y="4763"/>
                </a:lnTo>
                <a:lnTo>
                  <a:pt x="139065" y="5715"/>
                </a:lnTo>
                <a:lnTo>
                  <a:pt x="139065" y="80010"/>
                </a:lnTo>
                <a:lnTo>
                  <a:pt x="131445" y="80963"/>
                </a:lnTo>
                <a:lnTo>
                  <a:pt x="131445" y="85725"/>
                </a:lnTo>
                <a:close/>
                <a:moveTo>
                  <a:pt x="185738" y="12383"/>
                </a:moveTo>
                <a:cubicBezTo>
                  <a:pt x="185738" y="7620"/>
                  <a:pt x="182880" y="5715"/>
                  <a:pt x="178118" y="5715"/>
                </a:cubicBezTo>
                <a:cubicBezTo>
                  <a:pt x="173355" y="5715"/>
                  <a:pt x="171450" y="8573"/>
                  <a:pt x="171450" y="12383"/>
                </a:cubicBezTo>
                <a:cubicBezTo>
                  <a:pt x="171450" y="16192"/>
                  <a:pt x="173355" y="19050"/>
                  <a:pt x="178118" y="19050"/>
                </a:cubicBezTo>
                <a:cubicBezTo>
                  <a:pt x="183832" y="19050"/>
                  <a:pt x="185738" y="16192"/>
                  <a:pt x="185738" y="12383"/>
                </a:cubicBezTo>
                <a:moveTo>
                  <a:pt x="166688" y="85725"/>
                </a:moveTo>
                <a:lnTo>
                  <a:pt x="194310" y="85725"/>
                </a:lnTo>
                <a:lnTo>
                  <a:pt x="194310" y="80963"/>
                </a:lnTo>
                <a:lnTo>
                  <a:pt x="185738" y="80010"/>
                </a:lnTo>
                <a:lnTo>
                  <a:pt x="185738" y="28575"/>
                </a:lnTo>
                <a:lnTo>
                  <a:pt x="166688" y="28575"/>
                </a:lnTo>
                <a:lnTo>
                  <a:pt x="166688" y="33338"/>
                </a:lnTo>
                <a:lnTo>
                  <a:pt x="175260" y="34290"/>
                </a:lnTo>
                <a:lnTo>
                  <a:pt x="175260" y="80963"/>
                </a:lnTo>
                <a:lnTo>
                  <a:pt x="166688" y="81915"/>
                </a:lnTo>
                <a:lnTo>
                  <a:pt x="166688" y="85725"/>
                </a:lnTo>
                <a:close/>
                <a:moveTo>
                  <a:pt x="244793" y="33338"/>
                </a:moveTo>
                <a:lnTo>
                  <a:pt x="250507" y="33338"/>
                </a:lnTo>
                <a:lnTo>
                  <a:pt x="250507" y="28575"/>
                </a:lnTo>
                <a:lnTo>
                  <a:pt x="230505" y="28575"/>
                </a:lnTo>
                <a:lnTo>
                  <a:pt x="230505" y="33338"/>
                </a:lnTo>
                <a:lnTo>
                  <a:pt x="238125" y="33338"/>
                </a:lnTo>
                <a:lnTo>
                  <a:pt x="224790" y="73342"/>
                </a:lnTo>
                <a:lnTo>
                  <a:pt x="211455" y="33338"/>
                </a:lnTo>
                <a:lnTo>
                  <a:pt x="219075" y="33338"/>
                </a:lnTo>
                <a:lnTo>
                  <a:pt x="219075" y="28575"/>
                </a:lnTo>
                <a:lnTo>
                  <a:pt x="194310" y="28575"/>
                </a:lnTo>
                <a:lnTo>
                  <a:pt x="194310" y="33338"/>
                </a:lnTo>
                <a:lnTo>
                  <a:pt x="199072" y="33338"/>
                </a:lnTo>
                <a:lnTo>
                  <a:pt x="217170" y="85725"/>
                </a:lnTo>
                <a:lnTo>
                  <a:pt x="225743" y="85725"/>
                </a:lnTo>
                <a:lnTo>
                  <a:pt x="244793" y="33338"/>
                </a:lnTo>
                <a:close/>
                <a:moveTo>
                  <a:pt x="289560" y="50483"/>
                </a:moveTo>
                <a:lnTo>
                  <a:pt x="264795" y="50483"/>
                </a:lnTo>
                <a:cubicBezTo>
                  <a:pt x="265747" y="40958"/>
                  <a:pt x="269557" y="32385"/>
                  <a:pt x="278130" y="32385"/>
                </a:cubicBezTo>
                <a:cubicBezTo>
                  <a:pt x="285750" y="32385"/>
                  <a:pt x="288607" y="38100"/>
                  <a:pt x="288607" y="48577"/>
                </a:cubicBezTo>
                <a:lnTo>
                  <a:pt x="288607" y="50483"/>
                </a:lnTo>
                <a:close/>
                <a:moveTo>
                  <a:pt x="300038" y="57150"/>
                </a:moveTo>
                <a:cubicBezTo>
                  <a:pt x="300038" y="55245"/>
                  <a:pt x="300038" y="54292"/>
                  <a:pt x="300038" y="52388"/>
                </a:cubicBezTo>
                <a:cubicBezTo>
                  <a:pt x="300038" y="35242"/>
                  <a:pt x="291465" y="27623"/>
                  <a:pt x="278130" y="27623"/>
                </a:cubicBezTo>
                <a:cubicBezTo>
                  <a:pt x="262890" y="27623"/>
                  <a:pt x="252413" y="39052"/>
                  <a:pt x="252413" y="58102"/>
                </a:cubicBezTo>
                <a:cubicBezTo>
                  <a:pt x="252413" y="75248"/>
                  <a:pt x="260032" y="86677"/>
                  <a:pt x="277178" y="86677"/>
                </a:cubicBezTo>
                <a:cubicBezTo>
                  <a:pt x="288607" y="86677"/>
                  <a:pt x="296228" y="80963"/>
                  <a:pt x="299085" y="71438"/>
                </a:cubicBezTo>
                <a:lnTo>
                  <a:pt x="294322" y="69533"/>
                </a:lnTo>
                <a:cubicBezTo>
                  <a:pt x="291465" y="76200"/>
                  <a:pt x="287655" y="79058"/>
                  <a:pt x="280035" y="79058"/>
                </a:cubicBezTo>
                <a:cubicBezTo>
                  <a:pt x="268605" y="79058"/>
                  <a:pt x="264795" y="70485"/>
                  <a:pt x="264795" y="56198"/>
                </a:cubicBezTo>
                <a:lnTo>
                  <a:pt x="300038" y="56198"/>
                </a:lnTo>
                <a:close/>
                <a:moveTo>
                  <a:pt x="352425" y="38100"/>
                </a:moveTo>
                <a:cubicBezTo>
                  <a:pt x="352425" y="31433"/>
                  <a:pt x="346710" y="27623"/>
                  <a:pt x="340995" y="27623"/>
                </a:cubicBezTo>
                <a:cubicBezTo>
                  <a:pt x="332422" y="27623"/>
                  <a:pt x="327660" y="32385"/>
                  <a:pt x="324803" y="38100"/>
                </a:cubicBezTo>
                <a:lnTo>
                  <a:pt x="323850" y="28575"/>
                </a:lnTo>
                <a:lnTo>
                  <a:pt x="307657" y="28575"/>
                </a:lnTo>
                <a:lnTo>
                  <a:pt x="307657" y="33338"/>
                </a:lnTo>
                <a:lnTo>
                  <a:pt x="315278" y="34290"/>
                </a:lnTo>
                <a:lnTo>
                  <a:pt x="315278" y="80963"/>
                </a:lnTo>
                <a:lnTo>
                  <a:pt x="307657" y="81915"/>
                </a:lnTo>
                <a:lnTo>
                  <a:pt x="307657" y="86677"/>
                </a:lnTo>
                <a:lnTo>
                  <a:pt x="338138" y="86677"/>
                </a:lnTo>
                <a:lnTo>
                  <a:pt x="338138" y="81915"/>
                </a:lnTo>
                <a:lnTo>
                  <a:pt x="325755" y="80963"/>
                </a:lnTo>
                <a:lnTo>
                  <a:pt x="325755" y="49530"/>
                </a:lnTo>
                <a:cubicBezTo>
                  <a:pt x="325755" y="42863"/>
                  <a:pt x="331470" y="35242"/>
                  <a:pt x="337185" y="35242"/>
                </a:cubicBezTo>
                <a:cubicBezTo>
                  <a:pt x="339090" y="35242"/>
                  <a:pt x="340995" y="36195"/>
                  <a:pt x="340995" y="38100"/>
                </a:cubicBezTo>
                <a:cubicBezTo>
                  <a:pt x="340995" y="38100"/>
                  <a:pt x="340995" y="39052"/>
                  <a:pt x="340995" y="39052"/>
                </a:cubicBezTo>
                <a:lnTo>
                  <a:pt x="337185" y="40958"/>
                </a:lnTo>
                <a:cubicBezTo>
                  <a:pt x="337185" y="45720"/>
                  <a:pt x="340043" y="48577"/>
                  <a:pt x="344805" y="48577"/>
                </a:cubicBezTo>
                <a:cubicBezTo>
                  <a:pt x="348615" y="46673"/>
                  <a:pt x="352425" y="43815"/>
                  <a:pt x="352425" y="38100"/>
                </a:cubicBezTo>
                <a:moveTo>
                  <a:pt x="378143" y="12383"/>
                </a:moveTo>
                <a:cubicBezTo>
                  <a:pt x="378143" y="7620"/>
                  <a:pt x="375285" y="5715"/>
                  <a:pt x="370522" y="5715"/>
                </a:cubicBezTo>
                <a:cubicBezTo>
                  <a:pt x="365760" y="5715"/>
                  <a:pt x="363855" y="8573"/>
                  <a:pt x="363855" y="12383"/>
                </a:cubicBezTo>
                <a:cubicBezTo>
                  <a:pt x="363855" y="16192"/>
                  <a:pt x="365760" y="19050"/>
                  <a:pt x="370522" y="19050"/>
                </a:cubicBezTo>
                <a:cubicBezTo>
                  <a:pt x="375285" y="19050"/>
                  <a:pt x="378143" y="16192"/>
                  <a:pt x="378143" y="12383"/>
                </a:cubicBezTo>
                <a:moveTo>
                  <a:pt x="358140" y="85725"/>
                </a:moveTo>
                <a:lnTo>
                  <a:pt x="385763" y="85725"/>
                </a:lnTo>
                <a:lnTo>
                  <a:pt x="385763" y="80963"/>
                </a:lnTo>
                <a:lnTo>
                  <a:pt x="377190" y="80010"/>
                </a:lnTo>
                <a:lnTo>
                  <a:pt x="377190" y="28575"/>
                </a:lnTo>
                <a:lnTo>
                  <a:pt x="358140" y="28575"/>
                </a:lnTo>
                <a:lnTo>
                  <a:pt x="358140" y="33338"/>
                </a:lnTo>
                <a:lnTo>
                  <a:pt x="366713" y="34290"/>
                </a:lnTo>
                <a:lnTo>
                  <a:pt x="366713" y="80963"/>
                </a:lnTo>
                <a:lnTo>
                  <a:pt x="358140" y="81915"/>
                </a:lnTo>
                <a:lnTo>
                  <a:pt x="358140" y="85725"/>
                </a:lnTo>
                <a:close/>
                <a:moveTo>
                  <a:pt x="429578" y="85725"/>
                </a:moveTo>
                <a:lnTo>
                  <a:pt x="455295" y="85725"/>
                </a:lnTo>
                <a:lnTo>
                  <a:pt x="455295" y="80963"/>
                </a:lnTo>
                <a:lnTo>
                  <a:pt x="447675" y="80010"/>
                </a:lnTo>
                <a:lnTo>
                  <a:pt x="447675" y="46673"/>
                </a:lnTo>
                <a:cubicBezTo>
                  <a:pt x="447675" y="33338"/>
                  <a:pt x="442913" y="27623"/>
                  <a:pt x="430530" y="27623"/>
                </a:cubicBezTo>
                <a:cubicBezTo>
                  <a:pt x="421005" y="27623"/>
                  <a:pt x="414338" y="33338"/>
                  <a:pt x="410528" y="38100"/>
                </a:cubicBezTo>
                <a:lnTo>
                  <a:pt x="409575" y="28575"/>
                </a:lnTo>
                <a:lnTo>
                  <a:pt x="393382" y="28575"/>
                </a:lnTo>
                <a:lnTo>
                  <a:pt x="393382" y="33338"/>
                </a:lnTo>
                <a:lnTo>
                  <a:pt x="401003" y="34290"/>
                </a:lnTo>
                <a:lnTo>
                  <a:pt x="401003" y="80963"/>
                </a:lnTo>
                <a:lnTo>
                  <a:pt x="393382" y="81915"/>
                </a:lnTo>
                <a:lnTo>
                  <a:pt x="393382" y="86677"/>
                </a:lnTo>
                <a:lnTo>
                  <a:pt x="419100" y="86677"/>
                </a:lnTo>
                <a:lnTo>
                  <a:pt x="419100" y="81915"/>
                </a:lnTo>
                <a:lnTo>
                  <a:pt x="411480" y="80963"/>
                </a:lnTo>
                <a:lnTo>
                  <a:pt x="411480" y="50483"/>
                </a:lnTo>
                <a:cubicBezTo>
                  <a:pt x="411480" y="40958"/>
                  <a:pt x="418147" y="36195"/>
                  <a:pt x="425768" y="36195"/>
                </a:cubicBezTo>
                <a:cubicBezTo>
                  <a:pt x="434340" y="36195"/>
                  <a:pt x="436245" y="40958"/>
                  <a:pt x="436245" y="48577"/>
                </a:cubicBezTo>
                <a:lnTo>
                  <a:pt x="436245" y="81915"/>
                </a:lnTo>
                <a:lnTo>
                  <a:pt x="428625" y="82867"/>
                </a:lnTo>
                <a:lnTo>
                  <a:pt x="428625" y="85725"/>
                </a:lnTo>
                <a:close/>
                <a:moveTo>
                  <a:pt x="484822" y="87630"/>
                </a:moveTo>
                <a:cubicBezTo>
                  <a:pt x="495300" y="87630"/>
                  <a:pt x="501015" y="90488"/>
                  <a:pt x="501015" y="96202"/>
                </a:cubicBezTo>
                <a:cubicBezTo>
                  <a:pt x="501015" y="103823"/>
                  <a:pt x="495300" y="107633"/>
                  <a:pt x="484822" y="107633"/>
                </a:cubicBezTo>
                <a:cubicBezTo>
                  <a:pt x="470535" y="107633"/>
                  <a:pt x="466725" y="102870"/>
                  <a:pt x="466725" y="97155"/>
                </a:cubicBezTo>
                <a:cubicBezTo>
                  <a:pt x="466725" y="94298"/>
                  <a:pt x="467678" y="89535"/>
                  <a:pt x="469582" y="87630"/>
                </a:cubicBezTo>
                <a:lnTo>
                  <a:pt x="484822" y="87630"/>
                </a:lnTo>
                <a:close/>
                <a:moveTo>
                  <a:pt x="471488" y="46673"/>
                </a:moveTo>
                <a:cubicBezTo>
                  <a:pt x="471488" y="35242"/>
                  <a:pt x="476250" y="31433"/>
                  <a:pt x="481965" y="31433"/>
                </a:cubicBezTo>
                <a:cubicBezTo>
                  <a:pt x="488632" y="31433"/>
                  <a:pt x="492443" y="35242"/>
                  <a:pt x="492443" y="46673"/>
                </a:cubicBezTo>
                <a:cubicBezTo>
                  <a:pt x="492443" y="59055"/>
                  <a:pt x="487680" y="62865"/>
                  <a:pt x="481965" y="62865"/>
                </a:cubicBezTo>
                <a:cubicBezTo>
                  <a:pt x="476250" y="62865"/>
                  <a:pt x="471488" y="59055"/>
                  <a:pt x="471488" y="46673"/>
                </a:cubicBezTo>
                <a:moveTo>
                  <a:pt x="471488" y="74295"/>
                </a:moveTo>
                <a:cubicBezTo>
                  <a:pt x="471488" y="72390"/>
                  <a:pt x="473393" y="70485"/>
                  <a:pt x="477203" y="67627"/>
                </a:cubicBezTo>
                <a:cubicBezTo>
                  <a:pt x="479107" y="67627"/>
                  <a:pt x="481013" y="68580"/>
                  <a:pt x="483870" y="68580"/>
                </a:cubicBezTo>
                <a:cubicBezTo>
                  <a:pt x="496253" y="68580"/>
                  <a:pt x="504825" y="60960"/>
                  <a:pt x="504825" y="47625"/>
                </a:cubicBezTo>
                <a:cubicBezTo>
                  <a:pt x="504825" y="40958"/>
                  <a:pt x="501968" y="36195"/>
                  <a:pt x="499110" y="33338"/>
                </a:cubicBezTo>
                <a:lnTo>
                  <a:pt x="509588" y="31433"/>
                </a:lnTo>
                <a:lnTo>
                  <a:pt x="509588" y="24765"/>
                </a:lnTo>
                <a:cubicBezTo>
                  <a:pt x="508635" y="23813"/>
                  <a:pt x="507682" y="23813"/>
                  <a:pt x="505778" y="23813"/>
                </a:cubicBezTo>
                <a:cubicBezTo>
                  <a:pt x="501968" y="23813"/>
                  <a:pt x="498157" y="26670"/>
                  <a:pt x="495300" y="29527"/>
                </a:cubicBezTo>
                <a:cubicBezTo>
                  <a:pt x="492443" y="27623"/>
                  <a:pt x="488632" y="26670"/>
                  <a:pt x="482918" y="26670"/>
                </a:cubicBezTo>
                <a:cubicBezTo>
                  <a:pt x="467678" y="26670"/>
                  <a:pt x="460057" y="37148"/>
                  <a:pt x="460057" y="48577"/>
                </a:cubicBezTo>
                <a:cubicBezTo>
                  <a:pt x="460057" y="57150"/>
                  <a:pt x="463868" y="63817"/>
                  <a:pt x="470535" y="66675"/>
                </a:cubicBezTo>
                <a:cubicBezTo>
                  <a:pt x="464820" y="71438"/>
                  <a:pt x="460057" y="75248"/>
                  <a:pt x="460057" y="80010"/>
                </a:cubicBezTo>
                <a:cubicBezTo>
                  <a:pt x="460057" y="82867"/>
                  <a:pt x="461010" y="84773"/>
                  <a:pt x="463868" y="86677"/>
                </a:cubicBezTo>
                <a:cubicBezTo>
                  <a:pt x="460057" y="88583"/>
                  <a:pt x="456247" y="94298"/>
                  <a:pt x="456247" y="100965"/>
                </a:cubicBezTo>
                <a:cubicBezTo>
                  <a:pt x="456247" y="108585"/>
                  <a:pt x="462915" y="115252"/>
                  <a:pt x="481013" y="115252"/>
                </a:cubicBezTo>
                <a:cubicBezTo>
                  <a:pt x="502920" y="115252"/>
                  <a:pt x="508635" y="106680"/>
                  <a:pt x="508635" y="95250"/>
                </a:cubicBezTo>
                <a:cubicBezTo>
                  <a:pt x="508635" y="81915"/>
                  <a:pt x="499110" y="78105"/>
                  <a:pt x="485775" y="78105"/>
                </a:cubicBezTo>
                <a:lnTo>
                  <a:pt x="475297" y="78105"/>
                </a:lnTo>
                <a:cubicBezTo>
                  <a:pt x="472440" y="77152"/>
                  <a:pt x="471488" y="77152"/>
                  <a:pt x="471488" y="74295"/>
                </a:cubicBezTo>
                <a:moveTo>
                  <a:pt x="572453" y="69533"/>
                </a:moveTo>
                <a:cubicBezTo>
                  <a:pt x="572453" y="76200"/>
                  <a:pt x="566738" y="80010"/>
                  <a:pt x="561022" y="80010"/>
                </a:cubicBezTo>
                <a:cubicBezTo>
                  <a:pt x="555307" y="80010"/>
                  <a:pt x="553403" y="76200"/>
                  <a:pt x="553403" y="70485"/>
                </a:cubicBezTo>
                <a:cubicBezTo>
                  <a:pt x="553403" y="63817"/>
                  <a:pt x="556260" y="59055"/>
                  <a:pt x="566738" y="59055"/>
                </a:cubicBezTo>
                <a:lnTo>
                  <a:pt x="572453" y="59055"/>
                </a:lnTo>
                <a:lnTo>
                  <a:pt x="572453" y="69533"/>
                </a:lnTo>
                <a:close/>
                <a:moveTo>
                  <a:pt x="583882" y="86677"/>
                </a:moveTo>
                <a:cubicBezTo>
                  <a:pt x="587693" y="86677"/>
                  <a:pt x="590550" y="85725"/>
                  <a:pt x="592455" y="84773"/>
                </a:cubicBezTo>
                <a:lnTo>
                  <a:pt x="591503" y="80963"/>
                </a:lnTo>
                <a:cubicBezTo>
                  <a:pt x="590550" y="80963"/>
                  <a:pt x="588645" y="81915"/>
                  <a:pt x="587693" y="81915"/>
                </a:cubicBezTo>
                <a:cubicBezTo>
                  <a:pt x="584835" y="81915"/>
                  <a:pt x="583882" y="80010"/>
                  <a:pt x="583882" y="75248"/>
                </a:cubicBezTo>
                <a:lnTo>
                  <a:pt x="583882" y="49530"/>
                </a:lnTo>
                <a:cubicBezTo>
                  <a:pt x="583882" y="33338"/>
                  <a:pt x="577215" y="27623"/>
                  <a:pt x="563880" y="27623"/>
                </a:cubicBezTo>
                <a:cubicBezTo>
                  <a:pt x="552450" y="27623"/>
                  <a:pt x="544830" y="33338"/>
                  <a:pt x="544830" y="41910"/>
                </a:cubicBezTo>
                <a:cubicBezTo>
                  <a:pt x="544830" y="46673"/>
                  <a:pt x="547688" y="48577"/>
                  <a:pt x="551497" y="48577"/>
                </a:cubicBezTo>
                <a:cubicBezTo>
                  <a:pt x="555307" y="48577"/>
                  <a:pt x="558165" y="46673"/>
                  <a:pt x="558165" y="42863"/>
                </a:cubicBezTo>
                <a:cubicBezTo>
                  <a:pt x="558165" y="41910"/>
                  <a:pt x="558165" y="40005"/>
                  <a:pt x="557213" y="39052"/>
                </a:cubicBezTo>
                <a:lnTo>
                  <a:pt x="552450" y="39052"/>
                </a:lnTo>
                <a:cubicBezTo>
                  <a:pt x="552450" y="38100"/>
                  <a:pt x="552450" y="38100"/>
                  <a:pt x="552450" y="37148"/>
                </a:cubicBezTo>
                <a:cubicBezTo>
                  <a:pt x="552450" y="32385"/>
                  <a:pt x="558165" y="32385"/>
                  <a:pt x="561975" y="32385"/>
                </a:cubicBezTo>
                <a:cubicBezTo>
                  <a:pt x="570547" y="32385"/>
                  <a:pt x="573405" y="38100"/>
                  <a:pt x="573405" y="47625"/>
                </a:cubicBezTo>
                <a:lnTo>
                  <a:pt x="573405" y="55245"/>
                </a:lnTo>
                <a:lnTo>
                  <a:pt x="565785" y="55245"/>
                </a:lnTo>
                <a:cubicBezTo>
                  <a:pt x="552450" y="55245"/>
                  <a:pt x="541972" y="59055"/>
                  <a:pt x="541972" y="71438"/>
                </a:cubicBezTo>
                <a:cubicBezTo>
                  <a:pt x="541972" y="81915"/>
                  <a:pt x="548640" y="85725"/>
                  <a:pt x="557213" y="85725"/>
                </a:cubicBezTo>
                <a:cubicBezTo>
                  <a:pt x="563880" y="85725"/>
                  <a:pt x="570547" y="82867"/>
                  <a:pt x="573405" y="77152"/>
                </a:cubicBezTo>
                <a:cubicBezTo>
                  <a:pt x="574357" y="84773"/>
                  <a:pt x="577215" y="86677"/>
                  <a:pt x="583882" y="86677"/>
                </a:cubicBezTo>
                <a:moveTo>
                  <a:pt x="665797" y="57150"/>
                </a:moveTo>
                <a:cubicBezTo>
                  <a:pt x="665797" y="72390"/>
                  <a:pt x="662940" y="80963"/>
                  <a:pt x="652463" y="80963"/>
                </a:cubicBezTo>
                <a:cubicBezTo>
                  <a:pt x="644843" y="80963"/>
                  <a:pt x="638175" y="75248"/>
                  <a:pt x="638175" y="66675"/>
                </a:cubicBezTo>
                <a:lnTo>
                  <a:pt x="638175" y="49530"/>
                </a:lnTo>
                <a:cubicBezTo>
                  <a:pt x="638175" y="40005"/>
                  <a:pt x="644843" y="34290"/>
                  <a:pt x="652463" y="34290"/>
                </a:cubicBezTo>
                <a:cubicBezTo>
                  <a:pt x="662940" y="34290"/>
                  <a:pt x="665797" y="42863"/>
                  <a:pt x="665797" y="57150"/>
                </a:cubicBezTo>
                <a:moveTo>
                  <a:pt x="677228" y="56198"/>
                </a:moveTo>
                <a:cubicBezTo>
                  <a:pt x="677228" y="37148"/>
                  <a:pt x="669607" y="26670"/>
                  <a:pt x="656272" y="26670"/>
                </a:cubicBezTo>
                <a:cubicBezTo>
                  <a:pt x="646747" y="26670"/>
                  <a:pt x="641032" y="31433"/>
                  <a:pt x="638175" y="36195"/>
                </a:cubicBezTo>
                <a:lnTo>
                  <a:pt x="638175" y="0"/>
                </a:lnTo>
                <a:lnTo>
                  <a:pt x="620078" y="0"/>
                </a:lnTo>
                <a:lnTo>
                  <a:pt x="620078" y="4763"/>
                </a:lnTo>
                <a:lnTo>
                  <a:pt x="627697" y="5715"/>
                </a:lnTo>
                <a:lnTo>
                  <a:pt x="627697" y="86677"/>
                </a:lnTo>
                <a:lnTo>
                  <a:pt x="631507" y="86677"/>
                </a:lnTo>
                <a:lnTo>
                  <a:pt x="636270" y="80010"/>
                </a:lnTo>
                <a:cubicBezTo>
                  <a:pt x="640080" y="83820"/>
                  <a:pt x="645795" y="86677"/>
                  <a:pt x="653415" y="86677"/>
                </a:cubicBezTo>
                <a:cubicBezTo>
                  <a:pt x="669607" y="86677"/>
                  <a:pt x="677228" y="73342"/>
                  <a:pt x="677228" y="56198"/>
                </a:cubicBezTo>
                <a:moveTo>
                  <a:pt x="722947" y="50483"/>
                </a:moveTo>
                <a:lnTo>
                  <a:pt x="698182" y="50483"/>
                </a:lnTo>
                <a:cubicBezTo>
                  <a:pt x="699135" y="40958"/>
                  <a:pt x="702945" y="32385"/>
                  <a:pt x="711518" y="32385"/>
                </a:cubicBezTo>
                <a:cubicBezTo>
                  <a:pt x="719138" y="32385"/>
                  <a:pt x="721995" y="38100"/>
                  <a:pt x="721995" y="48577"/>
                </a:cubicBezTo>
                <a:lnTo>
                  <a:pt x="721995" y="50483"/>
                </a:lnTo>
                <a:close/>
                <a:moveTo>
                  <a:pt x="733425" y="57150"/>
                </a:moveTo>
                <a:cubicBezTo>
                  <a:pt x="733425" y="55245"/>
                  <a:pt x="733425" y="54292"/>
                  <a:pt x="733425" y="52388"/>
                </a:cubicBezTo>
                <a:cubicBezTo>
                  <a:pt x="733425" y="35242"/>
                  <a:pt x="724853" y="27623"/>
                  <a:pt x="711518" y="27623"/>
                </a:cubicBezTo>
                <a:cubicBezTo>
                  <a:pt x="696278" y="27623"/>
                  <a:pt x="685800" y="39052"/>
                  <a:pt x="685800" y="58102"/>
                </a:cubicBezTo>
                <a:cubicBezTo>
                  <a:pt x="685800" y="75248"/>
                  <a:pt x="693420" y="86677"/>
                  <a:pt x="710565" y="86677"/>
                </a:cubicBezTo>
                <a:cubicBezTo>
                  <a:pt x="721995" y="86677"/>
                  <a:pt x="729615" y="80963"/>
                  <a:pt x="732472" y="71438"/>
                </a:cubicBezTo>
                <a:lnTo>
                  <a:pt x="727710" y="69533"/>
                </a:lnTo>
                <a:cubicBezTo>
                  <a:pt x="724853" y="76200"/>
                  <a:pt x="721043" y="79058"/>
                  <a:pt x="713422" y="79058"/>
                </a:cubicBezTo>
                <a:cubicBezTo>
                  <a:pt x="701993" y="79058"/>
                  <a:pt x="698182" y="70485"/>
                  <a:pt x="698182" y="56198"/>
                </a:cubicBezTo>
                <a:lnTo>
                  <a:pt x="733425" y="56198"/>
                </a:lnTo>
                <a:close/>
                <a:moveTo>
                  <a:pt x="815340" y="72390"/>
                </a:moveTo>
                <a:lnTo>
                  <a:pt x="810578" y="71438"/>
                </a:lnTo>
                <a:cubicBezTo>
                  <a:pt x="808672" y="78105"/>
                  <a:pt x="805815" y="80963"/>
                  <a:pt x="802005" y="80963"/>
                </a:cubicBezTo>
                <a:cubicBezTo>
                  <a:pt x="797243" y="80963"/>
                  <a:pt x="796290" y="78105"/>
                  <a:pt x="796290" y="72390"/>
                </a:cubicBezTo>
                <a:lnTo>
                  <a:pt x="796290" y="35242"/>
                </a:lnTo>
                <a:lnTo>
                  <a:pt x="808672" y="35242"/>
                </a:lnTo>
                <a:lnTo>
                  <a:pt x="808672" y="28575"/>
                </a:lnTo>
                <a:lnTo>
                  <a:pt x="796290" y="28575"/>
                </a:lnTo>
                <a:lnTo>
                  <a:pt x="796290" y="11430"/>
                </a:lnTo>
                <a:lnTo>
                  <a:pt x="793432" y="11430"/>
                </a:lnTo>
                <a:lnTo>
                  <a:pt x="785813" y="13335"/>
                </a:lnTo>
                <a:lnTo>
                  <a:pt x="785813" y="28575"/>
                </a:lnTo>
                <a:lnTo>
                  <a:pt x="759143" y="28575"/>
                </a:lnTo>
                <a:lnTo>
                  <a:pt x="759143" y="11430"/>
                </a:lnTo>
                <a:lnTo>
                  <a:pt x="756285" y="11430"/>
                </a:lnTo>
                <a:lnTo>
                  <a:pt x="748665" y="13335"/>
                </a:lnTo>
                <a:lnTo>
                  <a:pt x="748665" y="28575"/>
                </a:lnTo>
                <a:lnTo>
                  <a:pt x="740093" y="28575"/>
                </a:lnTo>
                <a:lnTo>
                  <a:pt x="740093" y="34290"/>
                </a:lnTo>
                <a:lnTo>
                  <a:pt x="748665" y="34290"/>
                </a:lnTo>
                <a:lnTo>
                  <a:pt x="748665" y="73342"/>
                </a:lnTo>
                <a:cubicBezTo>
                  <a:pt x="748665" y="82867"/>
                  <a:pt x="753428" y="86677"/>
                  <a:pt x="762000" y="86677"/>
                </a:cubicBezTo>
                <a:cubicBezTo>
                  <a:pt x="771525" y="86677"/>
                  <a:pt x="776288" y="81915"/>
                  <a:pt x="778193" y="72390"/>
                </a:cubicBezTo>
                <a:lnTo>
                  <a:pt x="773430" y="71438"/>
                </a:lnTo>
                <a:cubicBezTo>
                  <a:pt x="771525" y="78105"/>
                  <a:pt x="768668" y="80963"/>
                  <a:pt x="764857" y="80963"/>
                </a:cubicBezTo>
                <a:cubicBezTo>
                  <a:pt x="760095" y="80963"/>
                  <a:pt x="759143" y="78105"/>
                  <a:pt x="759143" y="72390"/>
                </a:cubicBezTo>
                <a:lnTo>
                  <a:pt x="759143" y="35242"/>
                </a:lnTo>
                <a:lnTo>
                  <a:pt x="785813" y="35242"/>
                </a:lnTo>
                <a:lnTo>
                  <a:pt x="785813" y="74295"/>
                </a:lnTo>
                <a:cubicBezTo>
                  <a:pt x="785813" y="83820"/>
                  <a:pt x="790575" y="87630"/>
                  <a:pt x="799147" y="87630"/>
                </a:cubicBezTo>
                <a:cubicBezTo>
                  <a:pt x="808672" y="86677"/>
                  <a:pt x="813435" y="81915"/>
                  <a:pt x="815340" y="72390"/>
                </a:cubicBezTo>
                <a:moveTo>
                  <a:pt x="858203" y="50483"/>
                </a:moveTo>
                <a:lnTo>
                  <a:pt x="833438" y="50483"/>
                </a:lnTo>
                <a:cubicBezTo>
                  <a:pt x="834390" y="40958"/>
                  <a:pt x="838200" y="32385"/>
                  <a:pt x="846772" y="32385"/>
                </a:cubicBezTo>
                <a:cubicBezTo>
                  <a:pt x="854393" y="32385"/>
                  <a:pt x="857250" y="38100"/>
                  <a:pt x="857250" y="48577"/>
                </a:cubicBezTo>
                <a:lnTo>
                  <a:pt x="857250" y="50483"/>
                </a:lnTo>
                <a:close/>
                <a:moveTo>
                  <a:pt x="868680" y="57150"/>
                </a:moveTo>
                <a:cubicBezTo>
                  <a:pt x="868680" y="55245"/>
                  <a:pt x="868680" y="54292"/>
                  <a:pt x="868680" y="52388"/>
                </a:cubicBezTo>
                <a:cubicBezTo>
                  <a:pt x="868680" y="35242"/>
                  <a:pt x="860107" y="27623"/>
                  <a:pt x="846772" y="27623"/>
                </a:cubicBezTo>
                <a:cubicBezTo>
                  <a:pt x="831532" y="27623"/>
                  <a:pt x="821055" y="39052"/>
                  <a:pt x="821055" y="58102"/>
                </a:cubicBezTo>
                <a:cubicBezTo>
                  <a:pt x="821055" y="75248"/>
                  <a:pt x="828675" y="86677"/>
                  <a:pt x="845820" y="86677"/>
                </a:cubicBezTo>
                <a:cubicBezTo>
                  <a:pt x="857250" y="86677"/>
                  <a:pt x="864870" y="80963"/>
                  <a:pt x="867728" y="71438"/>
                </a:cubicBezTo>
                <a:lnTo>
                  <a:pt x="862965" y="69533"/>
                </a:lnTo>
                <a:cubicBezTo>
                  <a:pt x="860107" y="76200"/>
                  <a:pt x="856297" y="79058"/>
                  <a:pt x="848678" y="79058"/>
                </a:cubicBezTo>
                <a:cubicBezTo>
                  <a:pt x="837247" y="79058"/>
                  <a:pt x="833438" y="70485"/>
                  <a:pt x="833438" y="56198"/>
                </a:cubicBezTo>
                <a:lnTo>
                  <a:pt x="868680" y="56198"/>
                </a:lnTo>
                <a:close/>
                <a:moveTo>
                  <a:pt x="920115" y="38100"/>
                </a:moveTo>
                <a:cubicBezTo>
                  <a:pt x="920115" y="31433"/>
                  <a:pt x="914400" y="27623"/>
                  <a:pt x="908685" y="27623"/>
                </a:cubicBezTo>
                <a:cubicBezTo>
                  <a:pt x="900113" y="27623"/>
                  <a:pt x="895350" y="32385"/>
                  <a:pt x="892493" y="38100"/>
                </a:cubicBezTo>
                <a:lnTo>
                  <a:pt x="891540" y="28575"/>
                </a:lnTo>
                <a:lnTo>
                  <a:pt x="875347" y="28575"/>
                </a:lnTo>
                <a:lnTo>
                  <a:pt x="875347" y="33338"/>
                </a:lnTo>
                <a:lnTo>
                  <a:pt x="882968" y="34290"/>
                </a:lnTo>
                <a:lnTo>
                  <a:pt x="882968" y="80963"/>
                </a:lnTo>
                <a:lnTo>
                  <a:pt x="875347" y="81915"/>
                </a:lnTo>
                <a:lnTo>
                  <a:pt x="875347" y="86677"/>
                </a:lnTo>
                <a:lnTo>
                  <a:pt x="905828" y="86677"/>
                </a:lnTo>
                <a:lnTo>
                  <a:pt x="905828" y="81915"/>
                </a:lnTo>
                <a:lnTo>
                  <a:pt x="893445" y="80963"/>
                </a:lnTo>
                <a:lnTo>
                  <a:pt x="893445" y="49530"/>
                </a:lnTo>
                <a:cubicBezTo>
                  <a:pt x="893445" y="42863"/>
                  <a:pt x="899160" y="35242"/>
                  <a:pt x="904875" y="35242"/>
                </a:cubicBezTo>
                <a:cubicBezTo>
                  <a:pt x="906780" y="35242"/>
                  <a:pt x="908685" y="36195"/>
                  <a:pt x="908685" y="38100"/>
                </a:cubicBezTo>
                <a:cubicBezTo>
                  <a:pt x="908685" y="38100"/>
                  <a:pt x="908685" y="39052"/>
                  <a:pt x="908685" y="39052"/>
                </a:cubicBezTo>
                <a:lnTo>
                  <a:pt x="904875" y="40958"/>
                </a:lnTo>
                <a:cubicBezTo>
                  <a:pt x="904875" y="45720"/>
                  <a:pt x="907732" y="48577"/>
                  <a:pt x="912495" y="48577"/>
                </a:cubicBezTo>
                <a:cubicBezTo>
                  <a:pt x="917257" y="46673"/>
                  <a:pt x="920115" y="43815"/>
                  <a:pt x="920115" y="38100"/>
                </a:cubicBezTo>
                <a:moveTo>
                  <a:pt x="1024890" y="33338"/>
                </a:moveTo>
                <a:lnTo>
                  <a:pt x="1030605" y="33338"/>
                </a:lnTo>
                <a:lnTo>
                  <a:pt x="1030605" y="28575"/>
                </a:lnTo>
                <a:lnTo>
                  <a:pt x="1010603" y="28575"/>
                </a:lnTo>
                <a:lnTo>
                  <a:pt x="1010603" y="33338"/>
                </a:lnTo>
                <a:lnTo>
                  <a:pt x="1018222" y="33338"/>
                </a:lnTo>
                <a:lnTo>
                  <a:pt x="1007745" y="74295"/>
                </a:lnTo>
                <a:lnTo>
                  <a:pt x="993457" y="33338"/>
                </a:lnTo>
                <a:lnTo>
                  <a:pt x="999172" y="33338"/>
                </a:lnTo>
                <a:lnTo>
                  <a:pt x="999172" y="28575"/>
                </a:lnTo>
                <a:lnTo>
                  <a:pt x="978218" y="28575"/>
                </a:lnTo>
                <a:lnTo>
                  <a:pt x="978218" y="33338"/>
                </a:lnTo>
                <a:lnTo>
                  <a:pt x="982980" y="33338"/>
                </a:lnTo>
                <a:lnTo>
                  <a:pt x="985838" y="42863"/>
                </a:lnTo>
                <a:lnTo>
                  <a:pt x="974407" y="74295"/>
                </a:lnTo>
                <a:lnTo>
                  <a:pt x="962025" y="33338"/>
                </a:lnTo>
                <a:lnTo>
                  <a:pt x="969645" y="33338"/>
                </a:lnTo>
                <a:lnTo>
                  <a:pt x="969645" y="28575"/>
                </a:lnTo>
                <a:lnTo>
                  <a:pt x="944880" y="28575"/>
                </a:lnTo>
                <a:lnTo>
                  <a:pt x="944880" y="33338"/>
                </a:lnTo>
                <a:lnTo>
                  <a:pt x="949643" y="33338"/>
                </a:lnTo>
                <a:lnTo>
                  <a:pt x="966788" y="85725"/>
                </a:lnTo>
                <a:lnTo>
                  <a:pt x="975360" y="85725"/>
                </a:lnTo>
                <a:lnTo>
                  <a:pt x="987743" y="52388"/>
                </a:lnTo>
                <a:lnTo>
                  <a:pt x="988695" y="52388"/>
                </a:lnTo>
                <a:lnTo>
                  <a:pt x="1001078" y="85725"/>
                </a:lnTo>
                <a:lnTo>
                  <a:pt x="1009650" y="85725"/>
                </a:lnTo>
                <a:lnTo>
                  <a:pt x="1024890" y="33338"/>
                </a:lnTo>
                <a:close/>
                <a:moveTo>
                  <a:pt x="1072515" y="57150"/>
                </a:moveTo>
                <a:cubicBezTo>
                  <a:pt x="1072515" y="69533"/>
                  <a:pt x="1069657" y="80963"/>
                  <a:pt x="1059180" y="80963"/>
                </a:cubicBezTo>
                <a:cubicBezTo>
                  <a:pt x="1047750" y="80963"/>
                  <a:pt x="1044893" y="68580"/>
                  <a:pt x="1044893" y="56198"/>
                </a:cubicBezTo>
                <a:cubicBezTo>
                  <a:pt x="1044893" y="43815"/>
                  <a:pt x="1047750" y="32385"/>
                  <a:pt x="1058228" y="32385"/>
                </a:cubicBezTo>
                <a:cubicBezTo>
                  <a:pt x="1070610" y="32385"/>
                  <a:pt x="1072515" y="44767"/>
                  <a:pt x="1072515" y="57150"/>
                </a:cubicBezTo>
                <a:moveTo>
                  <a:pt x="1084898" y="57150"/>
                </a:moveTo>
                <a:cubicBezTo>
                  <a:pt x="1084898" y="40005"/>
                  <a:pt x="1077278" y="27623"/>
                  <a:pt x="1059180" y="27623"/>
                </a:cubicBezTo>
                <a:cubicBezTo>
                  <a:pt x="1042988" y="27623"/>
                  <a:pt x="1033463" y="40005"/>
                  <a:pt x="1033463" y="58102"/>
                </a:cubicBezTo>
                <a:cubicBezTo>
                  <a:pt x="1033463" y="75248"/>
                  <a:pt x="1042035" y="87630"/>
                  <a:pt x="1059180" y="87630"/>
                </a:cubicBezTo>
                <a:cubicBezTo>
                  <a:pt x="1075373" y="86677"/>
                  <a:pt x="1084898" y="75248"/>
                  <a:pt x="1084898" y="57150"/>
                </a:cubicBezTo>
                <a:moveTo>
                  <a:pt x="1136332" y="38100"/>
                </a:moveTo>
                <a:cubicBezTo>
                  <a:pt x="1136332" y="31433"/>
                  <a:pt x="1130618" y="27623"/>
                  <a:pt x="1124903" y="27623"/>
                </a:cubicBezTo>
                <a:cubicBezTo>
                  <a:pt x="1116330" y="27623"/>
                  <a:pt x="1111568" y="32385"/>
                  <a:pt x="1108710" y="38100"/>
                </a:cubicBezTo>
                <a:lnTo>
                  <a:pt x="1107757" y="28575"/>
                </a:lnTo>
                <a:lnTo>
                  <a:pt x="1091565" y="28575"/>
                </a:lnTo>
                <a:lnTo>
                  <a:pt x="1091565" y="33338"/>
                </a:lnTo>
                <a:lnTo>
                  <a:pt x="1099185" y="34290"/>
                </a:lnTo>
                <a:lnTo>
                  <a:pt x="1099185" y="80963"/>
                </a:lnTo>
                <a:lnTo>
                  <a:pt x="1091565" y="81915"/>
                </a:lnTo>
                <a:lnTo>
                  <a:pt x="1091565" y="86677"/>
                </a:lnTo>
                <a:lnTo>
                  <a:pt x="1122045" y="86677"/>
                </a:lnTo>
                <a:lnTo>
                  <a:pt x="1122045" y="81915"/>
                </a:lnTo>
                <a:lnTo>
                  <a:pt x="1109663" y="80963"/>
                </a:lnTo>
                <a:lnTo>
                  <a:pt x="1109663" y="49530"/>
                </a:lnTo>
                <a:cubicBezTo>
                  <a:pt x="1109663" y="42863"/>
                  <a:pt x="1115378" y="35242"/>
                  <a:pt x="1121093" y="35242"/>
                </a:cubicBezTo>
                <a:cubicBezTo>
                  <a:pt x="1122998" y="35242"/>
                  <a:pt x="1124903" y="36195"/>
                  <a:pt x="1124903" y="38100"/>
                </a:cubicBezTo>
                <a:cubicBezTo>
                  <a:pt x="1124903" y="38100"/>
                  <a:pt x="1124903" y="39052"/>
                  <a:pt x="1124903" y="39052"/>
                </a:cubicBezTo>
                <a:lnTo>
                  <a:pt x="1121093" y="40958"/>
                </a:lnTo>
                <a:cubicBezTo>
                  <a:pt x="1121093" y="45720"/>
                  <a:pt x="1123950" y="48577"/>
                  <a:pt x="1128713" y="48577"/>
                </a:cubicBezTo>
                <a:cubicBezTo>
                  <a:pt x="1132523" y="46673"/>
                  <a:pt x="1136332" y="43815"/>
                  <a:pt x="1136332" y="38100"/>
                </a:cubicBezTo>
                <a:moveTo>
                  <a:pt x="1138238" y="85725"/>
                </a:moveTo>
                <a:lnTo>
                  <a:pt x="1164907" y="85725"/>
                </a:lnTo>
                <a:lnTo>
                  <a:pt x="1164907" y="80963"/>
                </a:lnTo>
                <a:lnTo>
                  <a:pt x="1156335" y="80010"/>
                </a:lnTo>
                <a:lnTo>
                  <a:pt x="1156335" y="0"/>
                </a:lnTo>
                <a:lnTo>
                  <a:pt x="1137285" y="0"/>
                </a:lnTo>
                <a:lnTo>
                  <a:pt x="1137285" y="4763"/>
                </a:lnTo>
                <a:lnTo>
                  <a:pt x="1144905" y="5715"/>
                </a:lnTo>
                <a:lnTo>
                  <a:pt x="1144905" y="80010"/>
                </a:lnTo>
                <a:lnTo>
                  <a:pt x="1137285" y="80963"/>
                </a:lnTo>
                <a:lnTo>
                  <a:pt x="1137285" y="85725"/>
                </a:lnTo>
                <a:close/>
                <a:moveTo>
                  <a:pt x="1209675" y="64770"/>
                </a:moveTo>
                <a:cubicBezTo>
                  <a:pt x="1209675" y="73342"/>
                  <a:pt x="1203007" y="79058"/>
                  <a:pt x="1195388" y="79058"/>
                </a:cubicBezTo>
                <a:cubicBezTo>
                  <a:pt x="1183957" y="79058"/>
                  <a:pt x="1182053" y="67627"/>
                  <a:pt x="1182053" y="56198"/>
                </a:cubicBezTo>
                <a:cubicBezTo>
                  <a:pt x="1182053" y="41910"/>
                  <a:pt x="1184910" y="32385"/>
                  <a:pt x="1196340" y="32385"/>
                </a:cubicBezTo>
                <a:cubicBezTo>
                  <a:pt x="1203007" y="32385"/>
                  <a:pt x="1209675" y="37148"/>
                  <a:pt x="1209675" y="45720"/>
                </a:cubicBezTo>
                <a:lnTo>
                  <a:pt x="1209675" y="64770"/>
                </a:lnTo>
                <a:close/>
                <a:moveTo>
                  <a:pt x="1227773" y="85725"/>
                </a:moveTo>
                <a:lnTo>
                  <a:pt x="1227773" y="80963"/>
                </a:lnTo>
                <a:lnTo>
                  <a:pt x="1220153" y="80010"/>
                </a:lnTo>
                <a:lnTo>
                  <a:pt x="1220153" y="0"/>
                </a:lnTo>
                <a:lnTo>
                  <a:pt x="1200150" y="0"/>
                </a:lnTo>
                <a:lnTo>
                  <a:pt x="1200150" y="4763"/>
                </a:lnTo>
                <a:lnTo>
                  <a:pt x="1208723" y="5715"/>
                </a:lnTo>
                <a:lnTo>
                  <a:pt x="1208723" y="33338"/>
                </a:lnTo>
                <a:cubicBezTo>
                  <a:pt x="1203960" y="28575"/>
                  <a:pt x="1199198" y="26670"/>
                  <a:pt x="1193482" y="26670"/>
                </a:cubicBezTo>
                <a:cubicBezTo>
                  <a:pt x="1179195" y="26670"/>
                  <a:pt x="1169670" y="38100"/>
                  <a:pt x="1169670" y="57150"/>
                </a:cubicBezTo>
                <a:cubicBezTo>
                  <a:pt x="1169670" y="74295"/>
                  <a:pt x="1176338" y="85725"/>
                  <a:pt x="1191578" y="85725"/>
                </a:cubicBezTo>
                <a:cubicBezTo>
                  <a:pt x="1201103" y="85725"/>
                  <a:pt x="1205865" y="80963"/>
                  <a:pt x="1209675" y="76200"/>
                </a:cubicBezTo>
                <a:lnTo>
                  <a:pt x="1210628" y="84773"/>
                </a:lnTo>
                <a:lnTo>
                  <a:pt x="1227773" y="84773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795F500-A989-A649-8B6E-0AA166D22EFD}"/>
              </a:ext>
            </a:extLst>
          </p:cNvPr>
          <p:cNvGrpSpPr/>
          <p:nvPr userDrawn="1"/>
        </p:nvGrpSpPr>
        <p:grpSpPr>
          <a:xfrm>
            <a:off x="10814051" y="6438651"/>
            <a:ext cx="1111250" cy="225425"/>
            <a:chOff x="292100" y="6413250"/>
            <a:chExt cx="1111250" cy="225425"/>
          </a:xfrm>
        </p:grpSpPr>
        <p:sp>
          <p:nvSpPr>
            <p:cNvPr id="22" name="Freeform: Shape 12">
              <a:extLst>
                <a:ext uri="{FF2B5EF4-FFF2-40B4-BE49-F238E27FC236}">
                  <a16:creationId xmlns:a16="http://schemas.microsoft.com/office/drawing/2014/main" id="{E562A16E-8913-964D-B8A0-DA0498FA87EC}"/>
                </a:ext>
              </a:extLst>
            </p:cNvPr>
            <p:cNvSpPr/>
            <p:nvPr userDrawn="1"/>
          </p:nvSpPr>
          <p:spPr>
            <a:xfrm>
              <a:off x="292100" y="6413250"/>
              <a:ext cx="225425" cy="225425"/>
            </a:xfrm>
            <a:custGeom>
              <a:avLst/>
              <a:gdLst>
                <a:gd name="connsiteX0" fmla="*/ 329565 w 342900"/>
                <a:gd name="connsiteY0" fmla="*/ 104775 h 342900"/>
                <a:gd name="connsiteX1" fmla="*/ 292418 w 342900"/>
                <a:gd name="connsiteY1" fmla="*/ 50483 h 342900"/>
                <a:gd name="connsiteX2" fmla="*/ 238125 w 342900"/>
                <a:gd name="connsiteY2" fmla="*/ 13335 h 342900"/>
                <a:gd name="connsiteX3" fmla="*/ 171450 w 342900"/>
                <a:gd name="connsiteY3" fmla="*/ 0 h 342900"/>
                <a:gd name="connsiteX4" fmla="*/ 104775 w 342900"/>
                <a:gd name="connsiteY4" fmla="*/ 13335 h 342900"/>
                <a:gd name="connsiteX5" fmla="*/ 50483 w 342900"/>
                <a:gd name="connsiteY5" fmla="*/ 50483 h 342900"/>
                <a:gd name="connsiteX6" fmla="*/ 13335 w 342900"/>
                <a:gd name="connsiteY6" fmla="*/ 104775 h 342900"/>
                <a:gd name="connsiteX7" fmla="*/ 0 w 342900"/>
                <a:gd name="connsiteY7" fmla="*/ 171450 h 342900"/>
                <a:gd name="connsiteX8" fmla="*/ 13335 w 342900"/>
                <a:gd name="connsiteY8" fmla="*/ 238125 h 342900"/>
                <a:gd name="connsiteX9" fmla="*/ 50483 w 342900"/>
                <a:gd name="connsiteY9" fmla="*/ 292418 h 342900"/>
                <a:gd name="connsiteX10" fmla="*/ 104775 w 342900"/>
                <a:gd name="connsiteY10" fmla="*/ 329565 h 342900"/>
                <a:gd name="connsiteX11" fmla="*/ 171450 w 342900"/>
                <a:gd name="connsiteY11" fmla="*/ 342900 h 342900"/>
                <a:gd name="connsiteX12" fmla="*/ 171450 w 342900"/>
                <a:gd name="connsiteY12" fmla="*/ 308610 h 342900"/>
                <a:gd name="connsiteX13" fmla="*/ 74295 w 342900"/>
                <a:gd name="connsiteY13" fmla="*/ 268605 h 342900"/>
                <a:gd name="connsiteX14" fmla="*/ 35243 w 342900"/>
                <a:gd name="connsiteY14" fmla="*/ 188595 h 342900"/>
                <a:gd name="connsiteX15" fmla="*/ 180975 w 342900"/>
                <a:gd name="connsiteY15" fmla="*/ 188595 h 342900"/>
                <a:gd name="connsiteX16" fmla="*/ 141923 w 342900"/>
                <a:gd name="connsiteY16" fmla="*/ 227648 h 342900"/>
                <a:gd name="connsiteX17" fmla="*/ 165735 w 342900"/>
                <a:gd name="connsiteY17" fmla="*/ 251460 h 342900"/>
                <a:gd name="connsiteX18" fmla="*/ 246698 w 342900"/>
                <a:gd name="connsiteY18" fmla="*/ 170498 h 342900"/>
                <a:gd name="connsiteX19" fmla="*/ 165735 w 342900"/>
                <a:gd name="connsiteY19" fmla="*/ 89535 h 342900"/>
                <a:gd name="connsiteX20" fmla="*/ 141923 w 342900"/>
                <a:gd name="connsiteY20" fmla="*/ 113348 h 342900"/>
                <a:gd name="connsiteX21" fmla="*/ 180975 w 342900"/>
                <a:gd name="connsiteY21" fmla="*/ 152400 h 342900"/>
                <a:gd name="connsiteX22" fmla="*/ 35243 w 342900"/>
                <a:gd name="connsiteY22" fmla="*/ 152400 h 342900"/>
                <a:gd name="connsiteX23" fmla="*/ 74295 w 342900"/>
                <a:gd name="connsiteY23" fmla="*/ 72390 h 342900"/>
                <a:gd name="connsiteX24" fmla="*/ 171450 w 342900"/>
                <a:gd name="connsiteY24" fmla="*/ 32385 h 342900"/>
                <a:gd name="connsiteX25" fmla="*/ 268605 w 342900"/>
                <a:gd name="connsiteY25" fmla="*/ 72390 h 342900"/>
                <a:gd name="connsiteX26" fmla="*/ 308610 w 342900"/>
                <a:gd name="connsiteY26" fmla="*/ 169545 h 342900"/>
                <a:gd name="connsiteX27" fmla="*/ 342900 w 342900"/>
                <a:gd name="connsiteY27" fmla="*/ 169545 h 342900"/>
                <a:gd name="connsiteX28" fmla="*/ 329565 w 342900"/>
                <a:gd name="connsiteY28" fmla="*/ 10477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2900" h="342900">
                  <a:moveTo>
                    <a:pt x="329565" y="104775"/>
                  </a:moveTo>
                  <a:cubicBezTo>
                    <a:pt x="320993" y="84773"/>
                    <a:pt x="308610" y="65723"/>
                    <a:pt x="292418" y="50483"/>
                  </a:cubicBezTo>
                  <a:cubicBezTo>
                    <a:pt x="276225" y="34290"/>
                    <a:pt x="258128" y="21908"/>
                    <a:pt x="238125" y="13335"/>
                  </a:cubicBezTo>
                  <a:cubicBezTo>
                    <a:pt x="217170" y="4763"/>
                    <a:pt x="194310" y="0"/>
                    <a:pt x="171450" y="0"/>
                  </a:cubicBezTo>
                  <a:cubicBezTo>
                    <a:pt x="148590" y="0"/>
                    <a:pt x="125730" y="4763"/>
                    <a:pt x="104775" y="13335"/>
                  </a:cubicBezTo>
                  <a:cubicBezTo>
                    <a:pt x="83820" y="21908"/>
                    <a:pt x="65723" y="34290"/>
                    <a:pt x="50483" y="50483"/>
                  </a:cubicBezTo>
                  <a:cubicBezTo>
                    <a:pt x="34290" y="66675"/>
                    <a:pt x="21908" y="84773"/>
                    <a:pt x="13335" y="104775"/>
                  </a:cubicBezTo>
                  <a:cubicBezTo>
                    <a:pt x="4763" y="125730"/>
                    <a:pt x="0" y="148590"/>
                    <a:pt x="0" y="171450"/>
                  </a:cubicBezTo>
                  <a:cubicBezTo>
                    <a:pt x="0" y="194310"/>
                    <a:pt x="4763" y="217170"/>
                    <a:pt x="13335" y="238125"/>
                  </a:cubicBezTo>
                  <a:cubicBezTo>
                    <a:pt x="21908" y="258128"/>
                    <a:pt x="34290" y="277178"/>
                    <a:pt x="50483" y="292418"/>
                  </a:cubicBezTo>
                  <a:cubicBezTo>
                    <a:pt x="66675" y="308610"/>
                    <a:pt x="84773" y="320993"/>
                    <a:pt x="104775" y="329565"/>
                  </a:cubicBezTo>
                  <a:cubicBezTo>
                    <a:pt x="125730" y="338138"/>
                    <a:pt x="148590" y="342900"/>
                    <a:pt x="171450" y="342900"/>
                  </a:cubicBezTo>
                  <a:lnTo>
                    <a:pt x="171450" y="308610"/>
                  </a:lnTo>
                  <a:cubicBezTo>
                    <a:pt x="135255" y="308610"/>
                    <a:pt x="100013" y="294323"/>
                    <a:pt x="74295" y="268605"/>
                  </a:cubicBezTo>
                  <a:cubicBezTo>
                    <a:pt x="52388" y="246698"/>
                    <a:pt x="39053" y="219075"/>
                    <a:pt x="35243" y="188595"/>
                  </a:cubicBezTo>
                  <a:lnTo>
                    <a:pt x="180975" y="188595"/>
                  </a:lnTo>
                  <a:lnTo>
                    <a:pt x="141923" y="227648"/>
                  </a:lnTo>
                  <a:lnTo>
                    <a:pt x="165735" y="251460"/>
                  </a:lnTo>
                  <a:lnTo>
                    <a:pt x="246698" y="170498"/>
                  </a:lnTo>
                  <a:lnTo>
                    <a:pt x="165735" y="89535"/>
                  </a:lnTo>
                  <a:lnTo>
                    <a:pt x="141923" y="113348"/>
                  </a:lnTo>
                  <a:lnTo>
                    <a:pt x="180975" y="152400"/>
                  </a:lnTo>
                  <a:lnTo>
                    <a:pt x="35243" y="152400"/>
                  </a:lnTo>
                  <a:cubicBezTo>
                    <a:pt x="39053" y="121920"/>
                    <a:pt x="52388" y="94298"/>
                    <a:pt x="74295" y="72390"/>
                  </a:cubicBezTo>
                  <a:cubicBezTo>
                    <a:pt x="100013" y="46673"/>
                    <a:pt x="134303" y="32385"/>
                    <a:pt x="171450" y="32385"/>
                  </a:cubicBezTo>
                  <a:cubicBezTo>
                    <a:pt x="207645" y="32385"/>
                    <a:pt x="242888" y="46673"/>
                    <a:pt x="268605" y="72390"/>
                  </a:cubicBezTo>
                  <a:cubicBezTo>
                    <a:pt x="294323" y="98108"/>
                    <a:pt x="308610" y="132398"/>
                    <a:pt x="308610" y="169545"/>
                  </a:cubicBezTo>
                  <a:lnTo>
                    <a:pt x="342900" y="169545"/>
                  </a:lnTo>
                  <a:cubicBezTo>
                    <a:pt x="342900" y="148590"/>
                    <a:pt x="338138" y="125730"/>
                    <a:pt x="329565" y="104775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13">
              <a:extLst>
                <a:ext uri="{FF2B5EF4-FFF2-40B4-BE49-F238E27FC236}">
                  <a16:creationId xmlns:a16="http://schemas.microsoft.com/office/drawing/2014/main" id="{A0580ED2-D388-2C4C-B460-4ABC1ED3DC10}"/>
                </a:ext>
              </a:extLst>
            </p:cNvPr>
            <p:cNvSpPr/>
            <p:nvPr userDrawn="1"/>
          </p:nvSpPr>
          <p:spPr>
            <a:xfrm>
              <a:off x="590579" y="6484379"/>
              <a:ext cx="812771" cy="84028"/>
            </a:xfrm>
            <a:custGeom>
              <a:avLst/>
              <a:gdLst>
                <a:gd name="connsiteX0" fmla="*/ 1329690 w 1547812"/>
                <a:gd name="connsiteY0" fmla="*/ 155258 h 160020"/>
                <a:gd name="connsiteX1" fmla="*/ 1369695 w 1547812"/>
                <a:gd name="connsiteY1" fmla="*/ 155258 h 160020"/>
                <a:gd name="connsiteX2" fmla="*/ 1369695 w 1547812"/>
                <a:gd name="connsiteY2" fmla="*/ 65723 h 160020"/>
                <a:gd name="connsiteX3" fmla="*/ 1372553 w 1547812"/>
                <a:gd name="connsiteY3" fmla="*/ 53340 h 160020"/>
                <a:gd name="connsiteX4" fmla="*/ 1379220 w 1547812"/>
                <a:gd name="connsiteY4" fmla="*/ 43815 h 160020"/>
                <a:gd name="connsiteX5" fmla="*/ 1388745 w 1547812"/>
                <a:gd name="connsiteY5" fmla="*/ 37147 h 160020"/>
                <a:gd name="connsiteX6" fmla="*/ 1400175 w 1547812"/>
                <a:gd name="connsiteY6" fmla="*/ 35243 h 160020"/>
                <a:gd name="connsiteX7" fmla="*/ 1407795 w 1547812"/>
                <a:gd name="connsiteY7" fmla="*/ 36195 h 160020"/>
                <a:gd name="connsiteX8" fmla="*/ 1413510 w 1547812"/>
                <a:gd name="connsiteY8" fmla="*/ 40005 h 160020"/>
                <a:gd name="connsiteX9" fmla="*/ 1417320 w 1547812"/>
                <a:gd name="connsiteY9" fmla="*/ 47625 h 160020"/>
                <a:gd name="connsiteX10" fmla="*/ 1419225 w 1547812"/>
                <a:gd name="connsiteY10" fmla="*/ 60960 h 160020"/>
                <a:gd name="connsiteX11" fmla="*/ 1419225 w 1547812"/>
                <a:gd name="connsiteY11" fmla="*/ 155258 h 160020"/>
                <a:gd name="connsiteX12" fmla="*/ 1459230 w 1547812"/>
                <a:gd name="connsiteY12" fmla="*/ 155258 h 160020"/>
                <a:gd name="connsiteX13" fmla="*/ 1459230 w 1547812"/>
                <a:gd name="connsiteY13" fmla="*/ 63818 h 160020"/>
                <a:gd name="connsiteX14" fmla="*/ 1462088 w 1547812"/>
                <a:gd name="connsiteY14" fmla="*/ 53340 h 160020"/>
                <a:gd name="connsiteX15" fmla="*/ 1468755 w 1547812"/>
                <a:gd name="connsiteY15" fmla="*/ 43815 h 160020"/>
                <a:gd name="connsiteX16" fmla="*/ 1478280 w 1547812"/>
                <a:gd name="connsiteY16" fmla="*/ 37147 h 160020"/>
                <a:gd name="connsiteX17" fmla="*/ 1489710 w 1547812"/>
                <a:gd name="connsiteY17" fmla="*/ 35243 h 160020"/>
                <a:gd name="connsiteX18" fmla="*/ 1497330 w 1547812"/>
                <a:gd name="connsiteY18" fmla="*/ 36195 h 160020"/>
                <a:gd name="connsiteX19" fmla="*/ 1503045 w 1547812"/>
                <a:gd name="connsiteY19" fmla="*/ 40005 h 160020"/>
                <a:gd name="connsiteX20" fmla="*/ 1506855 w 1547812"/>
                <a:gd name="connsiteY20" fmla="*/ 47625 h 160020"/>
                <a:gd name="connsiteX21" fmla="*/ 1507808 w 1547812"/>
                <a:gd name="connsiteY21" fmla="*/ 60960 h 160020"/>
                <a:gd name="connsiteX22" fmla="*/ 1507808 w 1547812"/>
                <a:gd name="connsiteY22" fmla="*/ 155258 h 160020"/>
                <a:gd name="connsiteX23" fmla="*/ 1547813 w 1547812"/>
                <a:gd name="connsiteY23" fmla="*/ 155258 h 160020"/>
                <a:gd name="connsiteX24" fmla="*/ 1547813 w 1547812"/>
                <a:gd name="connsiteY24" fmla="*/ 55245 h 160020"/>
                <a:gd name="connsiteX25" fmla="*/ 1536383 w 1547812"/>
                <a:gd name="connsiteY25" fmla="*/ 14288 h 160020"/>
                <a:gd name="connsiteX26" fmla="*/ 1502093 w 1547812"/>
                <a:gd name="connsiteY26" fmla="*/ 1905 h 160020"/>
                <a:gd name="connsiteX27" fmla="*/ 1477328 w 1547812"/>
                <a:gd name="connsiteY27" fmla="*/ 7620 h 160020"/>
                <a:gd name="connsiteX28" fmla="*/ 1455420 w 1547812"/>
                <a:gd name="connsiteY28" fmla="*/ 27623 h 160020"/>
                <a:gd name="connsiteX29" fmla="*/ 1441133 w 1547812"/>
                <a:gd name="connsiteY29" fmla="*/ 8573 h 160020"/>
                <a:gd name="connsiteX30" fmla="*/ 1414463 w 1547812"/>
                <a:gd name="connsiteY30" fmla="*/ 1905 h 160020"/>
                <a:gd name="connsiteX31" fmla="*/ 1390650 w 1547812"/>
                <a:gd name="connsiteY31" fmla="*/ 7620 h 160020"/>
                <a:gd name="connsiteX32" fmla="*/ 1371600 w 1547812"/>
                <a:gd name="connsiteY32" fmla="*/ 25718 h 160020"/>
                <a:gd name="connsiteX33" fmla="*/ 1371600 w 1547812"/>
                <a:gd name="connsiteY33" fmla="*/ 5715 h 160020"/>
                <a:gd name="connsiteX34" fmla="*/ 1332548 w 1547812"/>
                <a:gd name="connsiteY34" fmla="*/ 5715 h 160020"/>
                <a:gd name="connsiteX35" fmla="*/ 1332548 w 1547812"/>
                <a:gd name="connsiteY35" fmla="*/ 155258 h 160020"/>
                <a:gd name="connsiteX36" fmla="*/ 1199198 w 1547812"/>
                <a:gd name="connsiteY36" fmla="*/ 116205 h 160020"/>
                <a:gd name="connsiteX37" fmla="*/ 1190625 w 1547812"/>
                <a:gd name="connsiteY37" fmla="*/ 80963 h 160020"/>
                <a:gd name="connsiteX38" fmla="*/ 1199198 w 1547812"/>
                <a:gd name="connsiteY38" fmla="*/ 45720 h 160020"/>
                <a:gd name="connsiteX39" fmla="*/ 1224915 w 1547812"/>
                <a:gd name="connsiteY39" fmla="*/ 33338 h 160020"/>
                <a:gd name="connsiteX40" fmla="*/ 1250633 w 1547812"/>
                <a:gd name="connsiteY40" fmla="*/ 45720 h 160020"/>
                <a:gd name="connsiteX41" fmla="*/ 1259205 w 1547812"/>
                <a:gd name="connsiteY41" fmla="*/ 80963 h 160020"/>
                <a:gd name="connsiteX42" fmla="*/ 1250633 w 1547812"/>
                <a:gd name="connsiteY42" fmla="*/ 116205 h 160020"/>
                <a:gd name="connsiteX43" fmla="*/ 1224915 w 1547812"/>
                <a:gd name="connsiteY43" fmla="*/ 128588 h 160020"/>
                <a:gd name="connsiteX44" fmla="*/ 1199198 w 1547812"/>
                <a:gd name="connsiteY44" fmla="*/ 116205 h 160020"/>
                <a:gd name="connsiteX45" fmla="*/ 1256348 w 1547812"/>
                <a:gd name="connsiteY45" fmla="*/ 154305 h 160020"/>
                <a:gd name="connsiteX46" fmla="*/ 1280160 w 1547812"/>
                <a:gd name="connsiteY46" fmla="*/ 138113 h 160020"/>
                <a:gd name="connsiteX47" fmla="*/ 1295400 w 1547812"/>
                <a:gd name="connsiteY47" fmla="*/ 113348 h 160020"/>
                <a:gd name="connsiteX48" fmla="*/ 1301115 w 1547812"/>
                <a:gd name="connsiteY48" fmla="*/ 80010 h 160020"/>
                <a:gd name="connsiteX49" fmla="*/ 1296353 w 1547812"/>
                <a:gd name="connsiteY49" fmla="*/ 46672 h 160020"/>
                <a:gd name="connsiteX50" fmla="*/ 1281113 w 1547812"/>
                <a:gd name="connsiteY50" fmla="*/ 21908 h 160020"/>
                <a:gd name="connsiteX51" fmla="*/ 1257300 w 1547812"/>
                <a:gd name="connsiteY51" fmla="*/ 6668 h 160020"/>
                <a:gd name="connsiteX52" fmla="*/ 1225868 w 1547812"/>
                <a:gd name="connsiteY52" fmla="*/ 953 h 160020"/>
                <a:gd name="connsiteX53" fmla="*/ 1194435 w 1547812"/>
                <a:gd name="connsiteY53" fmla="*/ 6668 h 160020"/>
                <a:gd name="connsiteX54" fmla="*/ 1170623 w 1547812"/>
                <a:gd name="connsiteY54" fmla="*/ 21908 h 160020"/>
                <a:gd name="connsiteX55" fmla="*/ 1155383 w 1547812"/>
                <a:gd name="connsiteY55" fmla="*/ 46672 h 160020"/>
                <a:gd name="connsiteX56" fmla="*/ 1149668 w 1547812"/>
                <a:gd name="connsiteY56" fmla="*/ 80010 h 160020"/>
                <a:gd name="connsiteX57" fmla="*/ 1169670 w 1547812"/>
                <a:gd name="connsiteY57" fmla="*/ 139065 h 160020"/>
                <a:gd name="connsiteX58" fmla="*/ 1225868 w 1547812"/>
                <a:gd name="connsiteY58" fmla="*/ 160020 h 160020"/>
                <a:gd name="connsiteX59" fmla="*/ 1256348 w 1547812"/>
                <a:gd name="connsiteY59" fmla="*/ 154305 h 160020"/>
                <a:gd name="connsiteX60" fmla="*/ 1086803 w 1547812"/>
                <a:gd name="connsiteY60" fmla="*/ 100965 h 160020"/>
                <a:gd name="connsiteX61" fmla="*/ 1079183 w 1547812"/>
                <a:gd name="connsiteY61" fmla="*/ 120968 h 160020"/>
                <a:gd name="connsiteX62" fmla="*/ 1061085 w 1547812"/>
                <a:gd name="connsiteY62" fmla="*/ 127635 h 160020"/>
                <a:gd name="connsiteX63" fmla="*/ 1045845 w 1547812"/>
                <a:gd name="connsiteY63" fmla="*/ 123825 h 160020"/>
                <a:gd name="connsiteX64" fmla="*/ 1036320 w 1547812"/>
                <a:gd name="connsiteY64" fmla="*/ 113348 h 160020"/>
                <a:gd name="connsiteX65" fmla="*/ 1031558 w 1547812"/>
                <a:gd name="connsiteY65" fmla="*/ 98108 h 160020"/>
                <a:gd name="connsiteX66" fmla="*/ 1029653 w 1547812"/>
                <a:gd name="connsiteY66" fmla="*/ 80010 h 160020"/>
                <a:gd name="connsiteX67" fmla="*/ 1031558 w 1547812"/>
                <a:gd name="connsiteY67" fmla="*/ 62865 h 160020"/>
                <a:gd name="connsiteX68" fmla="*/ 1036320 w 1547812"/>
                <a:gd name="connsiteY68" fmla="*/ 47625 h 160020"/>
                <a:gd name="connsiteX69" fmla="*/ 1045845 w 1547812"/>
                <a:gd name="connsiteY69" fmla="*/ 37147 h 160020"/>
                <a:gd name="connsiteX70" fmla="*/ 1061085 w 1547812"/>
                <a:gd name="connsiteY70" fmla="*/ 33338 h 160020"/>
                <a:gd name="connsiteX71" fmla="*/ 1079183 w 1547812"/>
                <a:gd name="connsiteY71" fmla="*/ 40005 h 160020"/>
                <a:gd name="connsiteX72" fmla="*/ 1085850 w 1547812"/>
                <a:gd name="connsiteY72" fmla="*/ 58103 h 160020"/>
                <a:gd name="connsiteX73" fmla="*/ 1125855 w 1547812"/>
                <a:gd name="connsiteY73" fmla="*/ 52388 h 160020"/>
                <a:gd name="connsiteX74" fmla="*/ 1120140 w 1547812"/>
                <a:gd name="connsiteY74" fmla="*/ 31433 h 160020"/>
                <a:gd name="connsiteX75" fmla="*/ 1107758 w 1547812"/>
                <a:gd name="connsiteY75" fmla="*/ 15240 h 160020"/>
                <a:gd name="connsiteX76" fmla="*/ 1088708 w 1547812"/>
                <a:gd name="connsiteY76" fmla="*/ 4763 h 160020"/>
                <a:gd name="connsiteX77" fmla="*/ 1062038 w 1547812"/>
                <a:gd name="connsiteY77" fmla="*/ 953 h 160020"/>
                <a:gd name="connsiteX78" fmla="*/ 1030605 w 1547812"/>
                <a:gd name="connsiteY78" fmla="*/ 6668 h 160020"/>
                <a:gd name="connsiteX79" fmla="*/ 1007745 w 1547812"/>
                <a:gd name="connsiteY79" fmla="*/ 22860 h 160020"/>
                <a:gd name="connsiteX80" fmla="*/ 993458 w 1547812"/>
                <a:gd name="connsiteY80" fmla="*/ 47625 h 160020"/>
                <a:gd name="connsiteX81" fmla="*/ 988695 w 1547812"/>
                <a:gd name="connsiteY81" fmla="*/ 80010 h 160020"/>
                <a:gd name="connsiteX82" fmla="*/ 992505 w 1547812"/>
                <a:gd name="connsiteY82" fmla="*/ 112395 h 160020"/>
                <a:gd name="connsiteX83" fmla="*/ 1005840 w 1547812"/>
                <a:gd name="connsiteY83" fmla="*/ 137160 h 160020"/>
                <a:gd name="connsiteX84" fmla="*/ 1028700 w 1547812"/>
                <a:gd name="connsiteY84" fmla="*/ 153353 h 160020"/>
                <a:gd name="connsiteX85" fmla="*/ 1061085 w 1547812"/>
                <a:gd name="connsiteY85" fmla="*/ 159068 h 160020"/>
                <a:gd name="connsiteX86" fmla="*/ 1109663 w 1547812"/>
                <a:gd name="connsiteY86" fmla="*/ 142875 h 160020"/>
                <a:gd name="connsiteX87" fmla="*/ 1127760 w 1547812"/>
                <a:gd name="connsiteY87" fmla="*/ 100013 h 160020"/>
                <a:gd name="connsiteX88" fmla="*/ 1086803 w 1547812"/>
                <a:gd name="connsiteY88" fmla="*/ 100013 h 160020"/>
                <a:gd name="connsiteX89" fmla="*/ 921068 w 1547812"/>
                <a:gd name="connsiteY89" fmla="*/ 155258 h 160020"/>
                <a:gd name="connsiteX90" fmla="*/ 962025 w 1547812"/>
                <a:gd name="connsiteY90" fmla="*/ 155258 h 160020"/>
                <a:gd name="connsiteX91" fmla="*/ 962025 w 1547812"/>
                <a:gd name="connsiteY91" fmla="*/ 109538 h 160020"/>
                <a:gd name="connsiteX92" fmla="*/ 921068 w 1547812"/>
                <a:gd name="connsiteY92" fmla="*/ 109538 h 160020"/>
                <a:gd name="connsiteX93" fmla="*/ 921068 w 1547812"/>
                <a:gd name="connsiteY93" fmla="*/ 155258 h 160020"/>
                <a:gd name="connsiteX94" fmla="*/ 671513 w 1547812"/>
                <a:gd name="connsiteY94" fmla="*/ 155258 h 160020"/>
                <a:gd name="connsiteX95" fmla="*/ 711518 w 1547812"/>
                <a:gd name="connsiteY95" fmla="*/ 155258 h 160020"/>
                <a:gd name="connsiteX96" fmla="*/ 711518 w 1547812"/>
                <a:gd name="connsiteY96" fmla="*/ 65723 h 160020"/>
                <a:gd name="connsiteX97" fmla="*/ 714375 w 1547812"/>
                <a:gd name="connsiteY97" fmla="*/ 53340 h 160020"/>
                <a:gd name="connsiteX98" fmla="*/ 721043 w 1547812"/>
                <a:gd name="connsiteY98" fmla="*/ 43815 h 160020"/>
                <a:gd name="connsiteX99" fmla="*/ 730568 w 1547812"/>
                <a:gd name="connsiteY99" fmla="*/ 37147 h 160020"/>
                <a:gd name="connsiteX100" fmla="*/ 741998 w 1547812"/>
                <a:gd name="connsiteY100" fmla="*/ 35243 h 160020"/>
                <a:gd name="connsiteX101" fmla="*/ 749618 w 1547812"/>
                <a:gd name="connsiteY101" fmla="*/ 36195 h 160020"/>
                <a:gd name="connsiteX102" fmla="*/ 755333 w 1547812"/>
                <a:gd name="connsiteY102" fmla="*/ 40005 h 160020"/>
                <a:gd name="connsiteX103" fmla="*/ 759143 w 1547812"/>
                <a:gd name="connsiteY103" fmla="*/ 47625 h 160020"/>
                <a:gd name="connsiteX104" fmla="*/ 761048 w 1547812"/>
                <a:gd name="connsiteY104" fmla="*/ 60960 h 160020"/>
                <a:gd name="connsiteX105" fmla="*/ 761048 w 1547812"/>
                <a:gd name="connsiteY105" fmla="*/ 155258 h 160020"/>
                <a:gd name="connsiteX106" fmla="*/ 801053 w 1547812"/>
                <a:gd name="connsiteY106" fmla="*/ 155258 h 160020"/>
                <a:gd name="connsiteX107" fmla="*/ 801053 w 1547812"/>
                <a:gd name="connsiteY107" fmla="*/ 63818 h 160020"/>
                <a:gd name="connsiteX108" fmla="*/ 803910 w 1547812"/>
                <a:gd name="connsiteY108" fmla="*/ 53340 h 160020"/>
                <a:gd name="connsiteX109" fmla="*/ 810578 w 1547812"/>
                <a:gd name="connsiteY109" fmla="*/ 43815 h 160020"/>
                <a:gd name="connsiteX110" fmla="*/ 820103 w 1547812"/>
                <a:gd name="connsiteY110" fmla="*/ 37147 h 160020"/>
                <a:gd name="connsiteX111" fmla="*/ 831533 w 1547812"/>
                <a:gd name="connsiteY111" fmla="*/ 35243 h 160020"/>
                <a:gd name="connsiteX112" fmla="*/ 839153 w 1547812"/>
                <a:gd name="connsiteY112" fmla="*/ 36195 h 160020"/>
                <a:gd name="connsiteX113" fmla="*/ 844868 w 1547812"/>
                <a:gd name="connsiteY113" fmla="*/ 40005 h 160020"/>
                <a:gd name="connsiteX114" fmla="*/ 848678 w 1547812"/>
                <a:gd name="connsiteY114" fmla="*/ 47625 h 160020"/>
                <a:gd name="connsiteX115" fmla="*/ 849630 w 1547812"/>
                <a:gd name="connsiteY115" fmla="*/ 60960 h 160020"/>
                <a:gd name="connsiteX116" fmla="*/ 849630 w 1547812"/>
                <a:gd name="connsiteY116" fmla="*/ 155258 h 160020"/>
                <a:gd name="connsiteX117" fmla="*/ 889635 w 1547812"/>
                <a:gd name="connsiteY117" fmla="*/ 155258 h 160020"/>
                <a:gd name="connsiteX118" fmla="*/ 889635 w 1547812"/>
                <a:gd name="connsiteY118" fmla="*/ 55245 h 160020"/>
                <a:gd name="connsiteX119" fmla="*/ 878205 w 1547812"/>
                <a:gd name="connsiteY119" fmla="*/ 14288 h 160020"/>
                <a:gd name="connsiteX120" fmla="*/ 843915 w 1547812"/>
                <a:gd name="connsiteY120" fmla="*/ 1905 h 160020"/>
                <a:gd name="connsiteX121" fmla="*/ 819150 w 1547812"/>
                <a:gd name="connsiteY121" fmla="*/ 7620 h 160020"/>
                <a:gd name="connsiteX122" fmla="*/ 797243 w 1547812"/>
                <a:gd name="connsiteY122" fmla="*/ 27623 h 160020"/>
                <a:gd name="connsiteX123" fmla="*/ 782955 w 1547812"/>
                <a:gd name="connsiteY123" fmla="*/ 8573 h 160020"/>
                <a:gd name="connsiteX124" fmla="*/ 756285 w 1547812"/>
                <a:gd name="connsiteY124" fmla="*/ 1905 h 160020"/>
                <a:gd name="connsiteX125" fmla="*/ 732473 w 1547812"/>
                <a:gd name="connsiteY125" fmla="*/ 7620 h 160020"/>
                <a:gd name="connsiteX126" fmla="*/ 713423 w 1547812"/>
                <a:gd name="connsiteY126" fmla="*/ 25718 h 160020"/>
                <a:gd name="connsiteX127" fmla="*/ 713423 w 1547812"/>
                <a:gd name="connsiteY127" fmla="*/ 5715 h 160020"/>
                <a:gd name="connsiteX128" fmla="*/ 674370 w 1547812"/>
                <a:gd name="connsiteY128" fmla="*/ 5715 h 160020"/>
                <a:gd name="connsiteX129" fmla="*/ 674370 w 1547812"/>
                <a:gd name="connsiteY129" fmla="*/ 155258 h 160020"/>
                <a:gd name="connsiteX130" fmla="*/ 541973 w 1547812"/>
                <a:gd name="connsiteY130" fmla="*/ 116205 h 160020"/>
                <a:gd name="connsiteX131" fmla="*/ 533400 w 1547812"/>
                <a:gd name="connsiteY131" fmla="*/ 80963 h 160020"/>
                <a:gd name="connsiteX132" fmla="*/ 541973 w 1547812"/>
                <a:gd name="connsiteY132" fmla="*/ 45720 h 160020"/>
                <a:gd name="connsiteX133" fmla="*/ 567690 w 1547812"/>
                <a:gd name="connsiteY133" fmla="*/ 33338 h 160020"/>
                <a:gd name="connsiteX134" fmla="*/ 593408 w 1547812"/>
                <a:gd name="connsiteY134" fmla="*/ 45720 h 160020"/>
                <a:gd name="connsiteX135" fmla="*/ 601980 w 1547812"/>
                <a:gd name="connsiteY135" fmla="*/ 80963 h 160020"/>
                <a:gd name="connsiteX136" fmla="*/ 593408 w 1547812"/>
                <a:gd name="connsiteY136" fmla="*/ 116205 h 160020"/>
                <a:gd name="connsiteX137" fmla="*/ 567690 w 1547812"/>
                <a:gd name="connsiteY137" fmla="*/ 128588 h 160020"/>
                <a:gd name="connsiteX138" fmla="*/ 541973 w 1547812"/>
                <a:gd name="connsiteY138" fmla="*/ 116205 h 160020"/>
                <a:gd name="connsiteX139" fmla="*/ 598170 w 1547812"/>
                <a:gd name="connsiteY139" fmla="*/ 154305 h 160020"/>
                <a:gd name="connsiteX140" fmla="*/ 621983 w 1547812"/>
                <a:gd name="connsiteY140" fmla="*/ 138113 h 160020"/>
                <a:gd name="connsiteX141" fmla="*/ 637223 w 1547812"/>
                <a:gd name="connsiteY141" fmla="*/ 113348 h 160020"/>
                <a:gd name="connsiteX142" fmla="*/ 642938 w 1547812"/>
                <a:gd name="connsiteY142" fmla="*/ 80010 h 160020"/>
                <a:gd name="connsiteX143" fmla="*/ 638175 w 1547812"/>
                <a:gd name="connsiteY143" fmla="*/ 46672 h 160020"/>
                <a:gd name="connsiteX144" fmla="*/ 622935 w 1547812"/>
                <a:gd name="connsiteY144" fmla="*/ 21908 h 160020"/>
                <a:gd name="connsiteX145" fmla="*/ 599123 w 1547812"/>
                <a:gd name="connsiteY145" fmla="*/ 6668 h 160020"/>
                <a:gd name="connsiteX146" fmla="*/ 567690 w 1547812"/>
                <a:gd name="connsiteY146" fmla="*/ 953 h 160020"/>
                <a:gd name="connsiteX147" fmla="*/ 536258 w 1547812"/>
                <a:gd name="connsiteY147" fmla="*/ 6668 h 160020"/>
                <a:gd name="connsiteX148" fmla="*/ 512445 w 1547812"/>
                <a:gd name="connsiteY148" fmla="*/ 21908 h 160020"/>
                <a:gd name="connsiteX149" fmla="*/ 497205 w 1547812"/>
                <a:gd name="connsiteY149" fmla="*/ 46672 h 160020"/>
                <a:gd name="connsiteX150" fmla="*/ 491490 w 1547812"/>
                <a:gd name="connsiteY150" fmla="*/ 80010 h 160020"/>
                <a:gd name="connsiteX151" fmla="*/ 511492 w 1547812"/>
                <a:gd name="connsiteY151" fmla="*/ 139065 h 160020"/>
                <a:gd name="connsiteX152" fmla="*/ 566738 w 1547812"/>
                <a:gd name="connsiteY152" fmla="*/ 160020 h 160020"/>
                <a:gd name="connsiteX153" fmla="*/ 598170 w 1547812"/>
                <a:gd name="connsiteY153" fmla="*/ 154305 h 160020"/>
                <a:gd name="connsiteX154" fmla="*/ 429578 w 1547812"/>
                <a:gd name="connsiteY154" fmla="*/ 100965 h 160020"/>
                <a:gd name="connsiteX155" fmla="*/ 421958 w 1547812"/>
                <a:gd name="connsiteY155" fmla="*/ 120968 h 160020"/>
                <a:gd name="connsiteX156" fmla="*/ 403860 w 1547812"/>
                <a:gd name="connsiteY156" fmla="*/ 127635 h 160020"/>
                <a:gd name="connsiteX157" fmla="*/ 388620 w 1547812"/>
                <a:gd name="connsiteY157" fmla="*/ 123825 h 160020"/>
                <a:gd name="connsiteX158" fmla="*/ 379095 w 1547812"/>
                <a:gd name="connsiteY158" fmla="*/ 113348 h 160020"/>
                <a:gd name="connsiteX159" fmla="*/ 374333 w 1547812"/>
                <a:gd name="connsiteY159" fmla="*/ 98108 h 160020"/>
                <a:gd name="connsiteX160" fmla="*/ 372428 w 1547812"/>
                <a:gd name="connsiteY160" fmla="*/ 80010 h 160020"/>
                <a:gd name="connsiteX161" fmla="*/ 374333 w 1547812"/>
                <a:gd name="connsiteY161" fmla="*/ 62865 h 160020"/>
                <a:gd name="connsiteX162" fmla="*/ 379095 w 1547812"/>
                <a:gd name="connsiteY162" fmla="*/ 47625 h 160020"/>
                <a:gd name="connsiteX163" fmla="*/ 388620 w 1547812"/>
                <a:gd name="connsiteY163" fmla="*/ 37147 h 160020"/>
                <a:gd name="connsiteX164" fmla="*/ 403860 w 1547812"/>
                <a:gd name="connsiteY164" fmla="*/ 33338 h 160020"/>
                <a:gd name="connsiteX165" fmla="*/ 421958 w 1547812"/>
                <a:gd name="connsiteY165" fmla="*/ 40005 h 160020"/>
                <a:gd name="connsiteX166" fmla="*/ 428625 w 1547812"/>
                <a:gd name="connsiteY166" fmla="*/ 58103 h 160020"/>
                <a:gd name="connsiteX167" fmla="*/ 468630 w 1547812"/>
                <a:gd name="connsiteY167" fmla="*/ 52388 h 160020"/>
                <a:gd name="connsiteX168" fmla="*/ 462915 w 1547812"/>
                <a:gd name="connsiteY168" fmla="*/ 31433 h 160020"/>
                <a:gd name="connsiteX169" fmla="*/ 450533 w 1547812"/>
                <a:gd name="connsiteY169" fmla="*/ 15240 h 160020"/>
                <a:gd name="connsiteX170" fmla="*/ 431483 w 1547812"/>
                <a:gd name="connsiteY170" fmla="*/ 4763 h 160020"/>
                <a:gd name="connsiteX171" fmla="*/ 404813 w 1547812"/>
                <a:gd name="connsiteY171" fmla="*/ 953 h 160020"/>
                <a:gd name="connsiteX172" fmla="*/ 373380 w 1547812"/>
                <a:gd name="connsiteY172" fmla="*/ 6668 h 160020"/>
                <a:gd name="connsiteX173" fmla="*/ 350520 w 1547812"/>
                <a:gd name="connsiteY173" fmla="*/ 22860 h 160020"/>
                <a:gd name="connsiteX174" fmla="*/ 336233 w 1547812"/>
                <a:gd name="connsiteY174" fmla="*/ 47625 h 160020"/>
                <a:gd name="connsiteX175" fmla="*/ 331470 w 1547812"/>
                <a:gd name="connsiteY175" fmla="*/ 80010 h 160020"/>
                <a:gd name="connsiteX176" fmla="*/ 336233 w 1547812"/>
                <a:gd name="connsiteY176" fmla="*/ 112395 h 160020"/>
                <a:gd name="connsiteX177" fmla="*/ 349567 w 1547812"/>
                <a:gd name="connsiteY177" fmla="*/ 137160 h 160020"/>
                <a:gd name="connsiteX178" fmla="*/ 372428 w 1547812"/>
                <a:gd name="connsiteY178" fmla="*/ 153353 h 160020"/>
                <a:gd name="connsiteX179" fmla="*/ 404813 w 1547812"/>
                <a:gd name="connsiteY179" fmla="*/ 159068 h 160020"/>
                <a:gd name="connsiteX180" fmla="*/ 453390 w 1547812"/>
                <a:gd name="connsiteY180" fmla="*/ 142875 h 160020"/>
                <a:gd name="connsiteX181" fmla="*/ 471488 w 1547812"/>
                <a:gd name="connsiteY181" fmla="*/ 100013 h 160020"/>
                <a:gd name="connsiteX182" fmla="*/ 429578 w 1547812"/>
                <a:gd name="connsiteY182" fmla="*/ 100013 h 160020"/>
                <a:gd name="connsiteX183" fmla="*/ 203835 w 1547812"/>
                <a:gd name="connsiteY183" fmla="*/ 63818 h 160020"/>
                <a:gd name="connsiteX184" fmla="*/ 206692 w 1547812"/>
                <a:gd name="connsiteY184" fmla="*/ 51435 h 160020"/>
                <a:gd name="connsiteX185" fmla="*/ 213360 w 1547812"/>
                <a:gd name="connsiteY185" fmla="*/ 40958 h 160020"/>
                <a:gd name="connsiteX186" fmla="*/ 223838 w 1547812"/>
                <a:gd name="connsiteY186" fmla="*/ 34290 h 160020"/>
                <a:gd name="connsiteX187" fmla="*/ 238125 w 1547812"/>
                <a:gd name="connsiteY187" fmla="*/ 31433 h 160020"/>
                <a:gd name="connsiteX188" fmla="*/ 261938 w 1547812"/>
                <a:gd name="connsiteY188" fmla="*/ 40005 h 160020"/>
                <a:gd name="connsiteX189" fmla="*/ 269558 w 1547812"/>
                <a:gd name="connsiteY189" fmla="*/ 63818 h 160020"/>
                <a:gd name="connsiteX190" fmla="*/ 203835 w 1547812"/>
                <a:gd name="connsiteY190" fmla="*/ 63818 h 160020"/>
                <a:gd name="connsiteX191" fmla="*/ 266700 w 1547812"/>
                <a:gd name="connsiteY191" fmla="*/ 108585 h 160020"/>
                <a:gd name="connsiteX192" fmla="*/ 239077 w 1547812"/>
                <a:gd name="connsiteY192" fmla="*/ 128588 h 160020"/>
                <a:gd name="connsiteX193" fmla="*/ 213360 w 1547812"/>
                <a:gd name="connsiteY193" fmla="*/ 118110 h 160020"/>
                <a:gd name="connsiteX194" fmla="*/ 203835 w 1547812"/>
                <a:gd name="connsiteY194" fmla="*/ 89535 h 160020"/>
                <a:gd name="connsiteX195" fmla="*/ 307658 w 1547812"/>
                <a:gd name="connsiteY195" fmla="*/ 89535 h 160020"/>
                <a:gd name="connsiteX196" fmla="*/ 307658 w 1547812"/>
                <a:gd name="connsiteY196" fmla="*/ 73343 h 160020"/>
                <a:gd name="connsiteX197" fmla="*/ 290513 w 1547812"/>
                <a:gd name="connsiteY197" fmla="*/ 20003 h 160020"/>
                <a:gd name="connsiteX198" fmla="*/ 239077 w 1547812"/>
                <a:gd name="connsiteY198" fmla="*/ 0 h 160020"/>
                <a:gd name="connsiteX199" fmla="*/ 208598 w 1547812"/>
                <a:gd name="connsiteY199" fmla="*/ 5715 h 160020"/>
                <a:gd name="connsiteX200" fmla="*/ 184785 w 1547812"/>
                <a:gd name="connsiteY200" fmla="*/ 20955 h 160020"/>
                <a:gd name="connsiteX201" fmla="*/ 169545 w 1547812"/>
                <a:gd name="connsiteY201" fmla="*/ 45720 h 160020"/>
                <a:gd name="connsiteX202" fmla="*/ 163830 w 1547812"/>
                <a:gd name="connsiteY202" fmla="*/ 79058 h 160020"/>
                <a:gd name="connsiteX203" fmla="*/ 182880 w 1547812"/>
                <a:gd name="connsiteY203" fmla="*/ 137160 h 160020"/>
                <a:gd name="connsiteX204" fmla="*/ 239077 w 1547812"/>
                <a:gd name="connsiteY204" fmla="*/ 158115 h 160020"/>
                <a:gd name="connsiteX205" fmla="*/ 285750 w 1547812"/>
                <a:gd name="connsiteY205" fmla="*/ 144780 h 160020"/>
                <a:gd name="connsiteX206" fmla="*/ 305753 w 1547812"/>
                <a:gd name="connsiteY206" fmla="*/ 106680 h 160020"/>
                <a:gd name="connsiteX207" fmla="*/ 266700 w 1547812"/>
                <a:gd name="connsiteY207" fmla="*/ 106680 h 160020"/>
                <a:gd name="connsiteX208" fmla="*/ 97155 w 1547812"/>
                <a:gd name="connsiteY208" fmla="*/ 96203 h 160020"/>
                <a:gd name="connsiteX209" fmla="*/ 93345 w 1547812"/>
                <a:gd name="connsiteY209" fmla="*/ 111443 h 160020"/>
                <a:gd name="connsiteX210" fmla="*/ 84773 w 1547812"/>
                <a:gd name="connsiteY210" fmla="*/ 121920 h 160020"/>
                <a:gd name="connsiteX211" fmla="*/ 60007 w 1547812"/>
                <a:gd name="connsiteY211" fmla="*/ 129540 h 160020"/>
                <a:gd name="connsiteX212" fmla="*/ 45720 w 1547812"/>
                <a:gd name="connsiteY212" fmla="*/ 124778 h 160020"/>
                <a:gd name="connsiteX213" fmla="*/ 40957 w 1547812"/>
                <a:gd name="connsiteY213" fmla="*/ 113348 h 160020"/>
                <a:gd name="connsiteX214" fmla="*/ 42863 w 1547812"/>
                <a:gd name="connsiteY214" fmla="*/ 104775 h 160020"/>
                <a:gd name="connsiteX215" fmla="*/ 48577 w 1547812"/>
                <a:gd name="connsiteY215" fmla="*/ 98108 h 160020"/>
                <a:gd name="connsiteX216" fmla="*/ 60007 w 1547812"/>
                <a:gd name="connsiteY216" fmla="*/ 93345 h 160020"/>
                <a:gd name="connsiteX217" fmla="*/ 80010 w 1547812"/>
                <a:gd name="connsiteY217" fmla="*/ 90488 h 160020"/>
                <a:gd name="connsiteX218" fmla="*/ 98107 w 1547812"/>
                <a:gd name="connsiteY218" fmla="*/ 89535 h 160020"/>
                <a:gd name="connsiteX219" fmla="*/ 98107 w 1547812"/>
                <a:gd name="connsiteY219" fmla="*/ 96203 h 160020"/>
                <a:gd name="connsiteX220" fmla="*/ 98107 w 1547812"/>
                <a:gd name="connsiteY220" fmla="*/ 155258 h 160020"/>
                <a:gd name="connsiteX221" fmla="*/ 136208 w 1547812"/>
                <a:gd name="connsiteY221" fmla="*/ 155258 h 160020"/>
                <a:gd name="connsiteX222" fmla="*/ 136208 w 1547812"/>
                <a:gd name="connsiteY222" fmla="*/ 60960 h 160020"/>
                <a:gd name="connsiteX223" fmla="*/ 133350 w 1547812"/>
                <a:gd name="connsiteY223" fmla="*/ 36195 h 160020"/>
                <a:gd name="connsiteX224" fmla="*/ 122873 w 1547812"/>
                <a:gd name="connsiteY224" fmla="*/ 17145 h 160020"/>
                <a:gd name="connsiteX225" fmla="*/ 103823 w 1547812"/>
                <a:gd name="connsiteY225" fmla="*/ 5715 h 160020"/>
                <a:gd name="connsiteX226" fmla="*/ 74295 w 1547812"/>
                <a:gd name="connsiteY226" fmla="*/ 1905 h 160020"/>
                <a:gd name="connsiteX227" fmla="*/ 29527 w 1547812"/>
                <a:gd name="connsiteY227" fmla="*/ 12383 h 160020"/>
                <a:gd name="connsiteX228" fmla="*/ 8573 w 1547812"/>
                <a:gd name="connsiteY228" fmla="*/ 46672 h 160020"/>
                <a:gd name="connsiteX229" fmla="*/ 44768 w 1547812"/>
                <a:gd name="connsiteY229" fmla="*/ 50483 h 160020"/>
                <a:gd name="connsiteX230" fmla="*/ 71438 w 1547812"/>
                <a:gd name="connsiteY230" fmla="*/ 32385 h 160020"/>
                <a:gd name="connsiteX231" fmla="*/ 89535 w 1547812"/>
                <a:gd name="connsiteY231" fmla="*/ 37147 h 160020"/>
                <a:gd name="connsiteX232" fmla="*/ 97155 w 1547812"/>
                <a:gd name="connsiteY232" fmla="*/ 56197 h 160020"/>
                <a:gd name="connsiteX233" fmla="*/ 97155 w 1547812"/>
                <a:gd name="connsiteY233" fmla="*/ 62865 h 160020"/>
                <a:gd name="connsiteX234" fmla="*/ 78105 w 1547812"/>
                <a:gd name="connsiteY234" fmla="*/ 63818 h 160020"/>
                <a:gd name="connsiteX235" fmla="*/ 49530 w 1547812"/>
                <a:gd name="connsiteY235" fmla="*/ 66675 h 160020"/>
                <a:gd name="connsiteX236" fmla="*/ 24765 w 1547812"/>
                <a:gd name="connsiteY236" fmla="*/ 74295 h 160020"/>
                <a:gd name="connsiteX237" fmla="*/ 6668 w 1547812"/>
                <a:gd name="connsiteY237" fmla="*/ 89535 h 160020"/>
                <a:gd name="connsiteX238" fmla="*/ 0 w 1547812"/>
                <a:gd name="connsiteY238" fmla="*/ 114300 h 160020"/>
                <a:gd name="connsiteX239" fmla="*/ 3810 w 1547812"/>
                <a:gd name="connsiteY239" fmla="*/ 134303 h 160020"/>
                <a:gd name="connsiteX240" fmla="*/ 14288 w 1547812"/>
                <a:gd name="connsiteY240" fmla="*/ 148590 h 160020"/>
                <a:gd name="connsiteX241" fmla="*/ 29527 w 1547812"/>
                <a:gd name="connsiteY241" fmla="*/ 156210 h 160020"/>
                <a:gd name="connsiteX242" fmla="*/ 48577 w 1547812"/>
                <a:gd name="connsiteY242" fmla="*/ 159068 h 160020"/>
                <a:gd name="connsiteX243" fmla="*/ 77152 w 1547812"/>
                <a:gd name="connsiteY243" fmla="*/ 152400 h 160020"/>
                <a:gd name="connsiteX244" fmla="*/ 97155 w 1547812"/>
                <a:gd name="connsiteY244" fmla="*/ 136208 h 160020"/>
                <a:gd name="connsiteX245" fmla="*/ 97155 w 1547812"/>
                <a:gd name="connsiteY245" fmla="*/ 155258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</a:cxnLst>
              <a:rect l="l" t="t" r="r" b="b"/>
              <a:pathLst>
                <a:path w="1547812" h="160020">
                  <a:moveTo>
                    <a:pt x="1329690" y="155258"/>
                  </a:moveTo>
                  <a:lnTo>
                    <a:pt x="1369695" y="155258"/>
                  </a:lnTo>
                  <a:lnTo>
                    <a:pt x="1369695" y="65723"/>
                  </a:lnTo>
                  <a:cubicBezTo>
                    <a:pt x="1369695" y="60960"/>
                    <a:pt x="1370648" y="57150"/>
                    <a:pt x="1372553" y="53340"/>
                  </a:cubicBezTo>
                  <a:cubicBezTo>
                    <a:pt x="1374458" y="49530"/>
                    <a:pt x="1376363" y="46672"/>
                    <a:pt x="1379220" y="43815"/>
                  </a:cubicBezTo>
                  <a:cubicBezTo>
                    <a:pt x="1382078" y="40958"/>
                    <a:pt x="1385888" y="38100"/>
                    <a:pt x="1388745" y="37147"/>
                  </a:cubicBezTo>
                  <a:cubicBezTo>
                    <a:pt x="1392555" y="36195"/>
                    <a:pt x="1395413" y="35243"/>
                    <a:pt x="1400175" y="35243"/>
                  </a:cubicBezTo>
                  <a:cubicBezTo>
                    <a:pt x="1403033" y="35243"/>
                    <a:pt x="1404938" y="35243"/>
                    <a:pt x="1407795" y="36195"/>
                  </a:cubicBezTo>
                  <a:cubicBezTo>
                    <a:pt x="1409700" y="37147"/>
                    <a:pt x="1411605" y="38100"/>
                    <a:pt x="1413510" y="40005"/>
                  </a:cubicBezTo>
                  <a:cubicBezTo>
                    <a:pt x="1415415" y="41910"/>
                    <a:pt x="1416368" y="44768"/>
                    <a:pt x="1417320" y="47625"/>
                  </a:cubicBezTo>
                  <a:cubicBezTo>
                    <a:pt x="1418273" y="51435"/>
                    <a:pt x="1419225" y="55245"/>
                    <a:pt x="1419225" y="60960"/>
                  </a:cubicBezTo>
                  <a:lnTo>
                    <a:pt x="1419225" y="155258"/>
                  </a:lnTo>
                  <a:lnTo>
                    <a:pt x="1459230" y="155258"/>
                  </a:lnTo>
                  <a:lnTo>
                    <a:pt x="1459230" y="63818"/>
                  </a:lnTo>
                  <a:cubicBezTo>
                    <a:pt x="1459230" y="60008"/>
                    <a:pt x="1460183" y="56197"/>
                    <a:pt x="1462088" y="53340"/>
                  </a:cubicBezTo>
                  <a:cubicBezTo>
                    <a:pt x="1463993" y="49530"/>
                    <a:pt x="1465898" y="46672"/>
                    <a:pt x="1468755" y="43815"/>
                  </a:cubicBezTo>
                  <a:cubicBezTo>
                    <a:pt x="1471613" y="40958"/>
                    <a:pt x="1475423" y="38100"/>
                    <a:pt x="1478280" y="37147"/>
                  </a:cubicBezTo>
                  <a:cubicBezTo>
                    <a:pt x="1481138" y="36195"/>
                    <a:pt x="1484948" y="35243"/>
                    <a:pt x="1489710" y="35243"/>
                  </a:cubicBezTo>
                  <a:cubicBezTo>
                    <a:pt x="1492568" y="35243"/>
                    <a:pt x="1494473" y="35243"/>
                    <a:pt x="1497330" y="36195"/>
                  </a:cubicBezTo>
                  <a:cubicBezTo>
                    <a:pt x="1499235" y="37147"/>
                    <a:pt x="1501140" y="38100"/>
                    <a:pt x="1503045" y="40005"/>
                  </a:cubicBezTo>
                  <a:cubicBezTo>
                    <a:pt x="1504950" y="41910"/>
                    <a:pt x="1505903" y="44768"/>
                    <a:pt x="1506855" y="47625"/>
                  </a:cubicBezTo>
                  <a:cubicBezTo>
                    <a:pt x="1507808" y="51435"/>
                    <a:pt x="1507808" y="55245"/>
                    <a:pt x="1507808" y="60960"/>
                  </a:cubicBezTo>
                  <a:lnTo>
                    <a:pt x="1507808" y="155258"/>
                  </a:lnTo>
                  <a:lnTo>
                    <a:pt x="1547813" y="155258"/>
                  </a:lnTo>
                  <a:lnTo>
                    <a:pt x="1547813" y="55245"/>
                  </a:lnTo>
                  <a:cubicBezTo>
                    <a:pt x="1547813" y="36195"/>
                    <a:pt x="1544003" y="22860"/>
                    <a:pt x="1536383" y="14288"/>
                  </a:cubicBezTo>
                  <a:cubicBezTo>
                    <a:pt x="1528763" y="5715"/>
                    <a:pt x="1517333" y="1905"/>
                    <a:pt x="1502093" y="1905"/>
                  </a:cubicBezTo>
                  <a:cubicBezTo>
                    <a:pt x="1492568" y="1905"/>
                    <a:pt x="1484948" y="3810"/>
                    <a:pt x="1477328" y="7620"/>
                  </a:cubicBezTo>
                  <a:cubicBezTo>
                    <a:pt x="1469708" y="11430"/>
                    <a:pt x="1462088" y="18098"/>
                    <a:pt x="1455420" y="27623"/>
                  </a:cubicBezTo>
                  <a:cubicBezTo>
                    <a:pt x="1452563" y="19050"/>
                    <a:pt x="1447800" y="12383"/>
                    <a:pt x="1441133" y="8573"/>
                  </a:cubicBezTo>
                  <a:cubicBezTo>
                    <a:pt x="1434465" y="4763"/>
                    <a:pt x="1425893" y="1905"/>
                    <a:pt x="1414463" y="1905"/>
                  </a:cubicBezTo>
                  <a:cubicBezTo>
                    <a:pt x="1405890" y="1905"/>
                    <a:pt x="1398270" y="3810"/>
                    <a:pt x="1390650" y="7620"/>
                  </a:cubicBezTo>
                  <a:cubicBezTo>
                    <a:pt x="1383030" y="11430"/>
                    <a:pt x="1376363" y="18098"/>
                    <a:pt x="1371600" y="25718"/>
                  </a:cubicBezTo>
                  <a:lnTo>
                    <a:pt x="1371600" y="5715"/>
                  </a:lnTo>
                  <a:lnTo>
                    <a:pt x="1332548" y="5715"/>
                  </a:lnTo>
                  <a:lnTo>
                    <a:pt x="1332548" y="155258"/>
                  </a:lnTo>
                  <a:close/>
                  <a:moveTo>
                    <a:pt x="1199198" y="116205"/>
                  </a:moveTo>
                  <a:cubicBezTo>
                    <a:pt x="1193483" y="108585"/>
                    <a:pt x="1190625" y="96203"/>
                    <a:pt x="1190625" y="80963"/>
                  </a:cubicBezTo>
                  <a:cubicBezTo>
                    <a:pt x="1190625" y="65723"/>
                    <a:pt x="1193483" y="54293"/>
                    <a:pt x="1199198" y="45720"/>
                  </a:cubicBezTo>
                  <a:cubicBezTo>
                    <a:pt x="1204913" y="37147"/>
                    <a:pt x="1213485" y="33338"/>
                    <a:pt x="1224915" y="33338"/>
                  </a:cubicBezTo>
                  <a:cubicBezTo>
                    <a:pt x="1236345" y="33338"/>
                    <a:pt x="1244918" y="37147"/>
                    <a:pt x="1250633" y="45720"/>
                  </a:cubicBezTo>
                  <a:cubicBezTo>
                    <a:pt x="1256348" y="54293"/>
                    <a:pt x="1259205" y="65723"/>
                    <a:pt x="1259205" y="80963"/>
                  </a:cubicBezTo>
                  <a:cubicBezTo>
                    <a:pt x="1259205" y="96203"/>
                    <a:pt x="1256348" y="107633"/>
                    <a:pt x="1250633" y="116205"/>
                  </a:cubicBezTo>
                  <a:cubicBezTo>
                    <a:pt x="1244918" y="124778"/>
                    <a:pt x="1236345" y="128588"/>
                    <a:pt x="1224915" y="128588"/>
                  </a:cubicBezTo>
                  <a:cubicBezTo>
                    <a:pt x="1213485" y="127635"/>
                    <a:pt x="1204913" y="123825"/>
                    <a:pt x="1199198" y="116205"/>
                  </a:cubicBezTo>
                  <a:moveTo>
                    <a:pt x="1256348" y="154305"/>
                  </a:moveTo>
                  <a:cubicBezTo>
                    <a:pt x="1265873" y="150495"/>
                    <a:pt x="1273493" y="145733"/>
                    <a:pt x="1280160" y="138113"/>
                  </a:cubicBezTo>
                  <a:cubicBezTo>
                    <a:pt x="1286828" y="131445"/>
                    <a:pt x="1291590" y="122873"/>
                    <a:pt x="1295400" y="113348"/>
                  </a:cubicBezTo>
                  <a:cubicBezTo>
                    <a:pt x="1299210" y="103823"/>
                    <a:pt x="1301115" y="92393"/>
                    <a:pt x="1301115" y="80010"/>
                  </a:cubicBezTo>
                  <a:cubicBezTo>
                    <a:pt x="1301115" y="67628"/>
                    <a:pt x="1299210" y="57150"/>
                    <a:pt x="1296353" y="46672"/>
                  </a:cubicBezTo>
                  <a:cubicBezTo>
                    <a:pt x="1293495" y="36195"/>
                    <a:pt x="1287780" y="28575"/>
                    <a:pt x="1281113" y="21908"/>
                  </a:cubicBezTo>
                  <a:cubicBezTo>
                    <a:pt x="1274445" y="15240"/>
                    <a:pt x="1266825" y="9525"/>
                    <a:pt x="1257300" y="6668"/>
                  </a:cubicBezTo>
                  <a:cubicBezTo>
                    <a:pt x="1247775" y="2858"/>
                    <a:pt x="1237298" y="953"/>
                    <a:pt x="1225868" y="953"/>
                  </a:cubicBezTo>
                  <a:cubicBezTo>
                    <a:pt x="1214438" y="953"/>
                    <a:pt x="1203960" y="2858"/>
                    <a:pt x="1194435" y="6668"/>
                  </a:cubicBezTo>
                  <a:cubicBezTo>
                    <a:pt x="1184910" y="10478"/>
                    <a:pt x="1177290" y="15240"/>
                    <a:pt x="1170623" y="21908"/>
                  </a:cubicBezTo>
                  <a:cubicBezTo>
                    <a:pt x="1163955" y="28575"/>
                    <a:pt x="1159193" y="37147"/>
                    <a:pt x="1155383" y="46672"/>
                  </a:cubicBezTo>
                  <a:cubicBezTo>
                    <a:pt x="1151573" y="56197"/>
                    <a:pt x="1149668" y="67628"/>
                    <a:pt x="1149668" y="80010"/>
                  </a:cubicBezTo>
                  <a:cubicBezTo>
                    <a:pt x="1149668" y="105728"/>
                    <a:pt x="1156335" y="124778"/>
                    <a:pt x="1169670" y="139065"/>
                  </a:cubicBezTo>
                  <a:cubicBezTo>
                    <a:pt x="1183005" y="152400"/>
                    <a:pt x="1201103" y="160020"/>
                    <a:pt x="1225868" y="160020"/>
                  </a:cubicBezTo>
                  <a:cubicBezTo>
                    <a:pt x="1236345" y="160020"/>
                    <a:pt x="1246823" y="158115"/>
                    <a:pt x="1256348" y="154305"/>
                  </a:cubicBezTo>
                  <a:moveTo>
                    <a:pt x="1086803" y="100965"/>
                  </a:moveTo>
                  <a:cubicBezTo>
                    <a:pt x="1085850" y="109538"/>
                    <a:pt x="1083945" y="116205"/>
                    <a:pt x="1079183" y="120968"/>
                  </a:cubicBezTo>
                  <a:cubicBezTo>
                    <a:pt x="1074420" y="125730"/>
                    <a:pt x="1068705" y="127635"/>
                    <a:pt x="1061085" y="127635"/>
                  </a:cubicBezTo>
                  <a:cubicBezTo>
                    <a:pt x="1055370" y="127635"/>
                    <a:pt x="1049655" y="126683"/>
                    <a:pt x="1045845" y="123825"/>
                  </a:cubicBezTo>
                  <a:cubicBezTo>
                    <a:pt x="1042035" y="120968"/>
                    <a:pt x="1038225" y="118110"/>
                    <a:pt x="1036320" y="113348"/>
                  </a:cubicBezTo>
                  <a:cubicBezTo>
                    <a:pt x="1034415" y="108585"/>
                    <a:pt x="1032510" y="103823"/>
                    <a:pt x="1031558" y="98108"/>
                  </a:cubicBezTo>
                  <a:cubicBezTo>
                    <a:pt x="1030605" y="92393"/>
                    <a:pt x="1029653" y="86678"/>
                    <a:pt x="1029653" y="80010"/>
                  </a:cubicBezTo>
                  <a:cubicBezTo>
                    <a:pt x="1029653" y="74295"/>
                    <a:pt x="1030605" y="67628"/>
                    <a:pt x="1031558" y="62865"/>
                  </a:cubicBezTo>
                  <a:cubicBezTo>
                    <a:pt x="1032510" y="57150"/>
                    <a:pt x="1034415" y="52388"/>
                    <a:pt x="1036320" y="47625"/>
                  </a:cubicBezTo>
                  <a:cubicBezTo>
                    <a:pt x="1038225" y="42863"/>
                    <a:pt x="1042035" y="40005"/>
                    <a:pt x="1045845" y="37147"/>
                  </a:cubicBezTo>
                  <a:cubicBezTo>
                    <a:pt x="1049655" y="34290"/>
                    <a:pt x="1054418" y="33338"/>
                    <a:pt x="1061085" y="33338"/>
                  </a:cubicBezTo>
                  <a:cubicBezTo>
                    <a:pt x="1069658" y="33338"/>
                    <a:pt x="1075373" y="35243"/>
                    <a:pt x="1079183" y="40005"/>
                  </a:cubicBezTo>
                  <a:cubicBezTo>
                    <a:pt x="1082993" y="44768"/>
                    <a:pt x="1084898" y="50483"/>
                    <a:pt x="1085850" y="58103"/>
                  </a:cubicBezTo>
                  <a:lnTo>
                    <a:pt x="1125855" y="52388"/>
                  </a:lnTo>
                  <a:cubicBezTo>
                    <a:pt x="1124903" y="44768"/>
                    <a:pt x="1122998" y="38100"/>
                    <a:pt x="1120140" y="31433"/>
                  </a:cubicBezTo>
                  <a:cubicBezTo>
                    <a:pt x="1117283" y="24765"/>
                    <a:pt x="1113473" y="20003"/>
                    <a:pt x="1107758" y="15240"/>
                  </a:cubicBezTo>
                  <a:cubicBezTo>
                    <a:pt x="1102995" y="10478"/>
                    <a:pt x="1096328" y="6668"/>
                    <a:pt x="1088708" y="4763"/>
                  </a:cubicBezTo>
                  <a:cubicBezTo>
                    <a:pt x="1081088" y="1905"/>
                    <a:pt x="1072515" y="953"/>
                    <a:pt x="1062038" y="953"/>
                  </a:cubicBezTo>
                  <a:cubicBezTo>
                    <a:pt x="1050608" y="953"/>
                    <a:pt x="1040130" y="2858"/>
                    <a:pt x="1030605" y="6668"/>
                  </a:cubicBezTo>
                  <a:cubicBezTo>
                    <a:pt x="1021080" y="10478"/>
                    <a:pt x="1013460" y="16193"/>
                    <a:pt x="1007745" y="22860"/>
                  </a:cubicBezTo>
                  <a:cubicBezTo>
                    <a:pt x="1001078" y="29528"/>
                    <a:pt x="996315" y="38100"/>
                    <a:pt x="993458" y="47625"/>
                  </a:cubicBezTo>
                  <a:cubicBezTo>
                    <a:pt x="990600" y="57150"/>
                    <a:pt x="988695" y="68580"/>
                    <a:pt x="988695" y="80010"/>
                  </a:cubicBezTo>
                  <a:cubicBezTo>
                    <a:pt x="988695" y="91440"/>
                    <a:pt x="989647" y="102870"/>
                    <a:pt x="992505" y="112395"/>
                  </a:cubicBezTo>
                  <a:cubicBezTo>
                    <a:pt x="995363" y="121920"/>
                    <a:pt x="1000125" y="130493"/>
                    <a:pt x="1005840" y="137160"/>
                  </a:cubicBezTo>
                  <a:cubicBezTo>
                    <a:pt x="1011555" y="143828"/>
                    <a:pt x="1019175" y="149543"/>
                    <a:pt x="1028700" y="153353"/>
                  </a:cubicBezTo>
                  <a:cubicBezTo>
                    <a:pt x="1038225" y="157163"/>
                    <a:pt x="1048703" y="159068"/>
                    <a:pt x="1061085" y="159068"/>
                  </a:cubicBezTo>
                  <a:cubicBezTo>
                    <a:pt x="1082993" y="159068"/>
                    <a:pt x="1099185" y="153353"/>
                    <a:pt x="1109663" y="142875"/>
                  </a:cubicBezTo>
                  <a:cubicBezTo>
                    <a:pt x="1120140" y="132398"/>
                    <a:pt x="1126808" y="118110"/>
                    <a:pt x="1127760" y="100013"/>
                  </a:cubicBezTo>
                  <a:lnTo>
                    <a:pt x="1086803" y="100013"/>
                  </a:lnTo>
                  <a:close/>
                  <a:moveTo>
                    <a:pt x="921068" y="155258"/>
                  </a:moveTo>
                  <a:lnTo>
                    <a:pt x="962025" y="155258"/>
                  </a:lnTo>
                  <a:lnTo>
                    <a:pt x="962025" y="109538"/>
                  </a:lnTo>
                  <a:lnTo>
                    <a:pt x="921068" y="109538"/>
                  </a:lnTo>
                  <a:lnTo>
                    <a:pt x="921068" y="155258"/>
                  </a:lnTo>
                  <a:close/>
                  <a:moveTo>
                    <a:pt x="671513" y="155258"/>
                  </a:moveTo>
                  <a:lnTo>
                    <a:pt x="711518" y="155258"/>
                  </a:lnTo>
                  <a:lnTo>
                    <a:pt x="711518" y="65723"/>
                  </a:lnTo>
                  <a:cubicBezTo>
                    <a:pt x="711518" y="60960"/>
                    <a:pt x="712470" y="57150"/>
                    <a:pt x="714375" y="53340"/>
                  </a:cubicBezTo>
                  <a:cubicBezTo>
                    <a:pt x="716280" y="49530"/>
                    <a:pt x="718185" y="46672"/>
                    <a:pt x="721043" y="43815"/>
                  </a:cubicBezTo>
                  <a:cubicBezTo>
                    <a:pt x="723900" y="40958"/>
                    <a:pt x="727710" y="38100"/>
                    <a:pt x="730568" y="37147"/>
                  </a:cubicBezTo>
                  <a:cubicBezTo>
                    <a:pt x="734378" y="36195"/>
                    <a:pt x="737235" y="35243"/>
                    <a:pt x="741998" y="35243"/>
                  </a:cubicBezTo>
                  <a:cubicBezTo>
                    <a:pt x="744855" y="35243"/>
                    <a:pt x="746760" y="35243"/>
                    <a:pt x="749618" y="36195"/>
                  </a:cubicBezTo>
                  <a:cubicBezTo>
                    <a:pt x="751523" y="37147"/>
                    <a:pt x="753428" y="38100"/>
                    <a:pt x="755333" y="40005"/>
                  </a:cubicBezTo>
                  <a:cubicBezTo>
                    <a:pt x="757238" y="41910"/>
                    <a:pt x="758190" y="44768"/>
                    <a:pt x="759143" y="47625"/>
                  </a:cubicBezTo>
                  <a:cubicBezTo>
                    <a:pt x="760095" y="51435"/>
                    <a:pt x="761048" y="55245"/>
                    <a:pt x="761048" y="60960"/>
                  </a:cubicBezTo>
                  <a:lnTo>
                    <a:pt x="761048" y="155258"/>
                  </a:lnTo>
                  <a:lnTo>
                    <a:pt x="801053" y="155258"/>
                  </a:lnTo>
                  <a:lnTo>
                    <a:pt x="801053" y="63818"/>
                  </a:lnTo>
                  <a:cubicBezTo>
                    <a:pt x="801053" y="60008"/>
                    <a:pt x="802005" y="56197"/>
                    <a:pt x="803910" y="53340"/>
                  </a:cubicBezTo>
                  <a:cubicBezTo>
                    <a:pt x="805815" y="49530"/>
                    <a:pt x="807720" y="46672"/>
                    <a:pt x="810578" y="43815"/>
                  </a:cubicBezTo>
                  <a:cubicBezTo>
                    <a:pt x="813435" y="40958"/>
                    <a:pt x="817245" y="38100"/>
                    <a:pt x="820103" y="37147"/>
                  </a:cubicBezTo>
                  <a:cubicBezTo>
                    <a:pt x="822960" y="36195"/>
                    <a:pt x="826770" y="35243"/>
                    <a:pt x="831533" y="35243"/>
                  </a:cubicBezTo>
                  <a:cubicBezTo>
                    <a:pt x="834390" y="35243"/>
                    <a:pt x="836295" y="35243"/>
                    <a:pt x="839153" y="36195"/>
                  </a:cubicBezTo>
                  <a:cubicBezTo>
                    <a:pt x="841058" y="37147"/>
                    <a:pt x="842963" y="38100"/>
                    <a:pt x="844868" y="40005"/>
                  </a:cubicBezTo>
                  <a:cubicBezTo>
                    <a:pt x="846772" y="41910"/>
                    <a:pt x="847725" y="44768"/>
                    <a:pt x="848678" y="47625"/>
                  </a:cubicBezTo>
                  <a:cubicBezTo>
                    <a:pt x="849630" y="51435"/>
                    <a:pt x="849630" y="55245"/>
                    <a:pt x="849630" y="60960"/>
                  </a:cubicBezTo>
                  <a:lnTo>
                    <a:pt x="849630" y="155258"/>
                  </a:lnTo>
                  <a:lnTo>
                    <a:pt x="889635" y="155258"/>
                  </a:lnTo>
                  <a:lnTo>
                    <a:pt x="889635" y="55245"/>
                  </a:lnTo>
                  <a:cubicBezTo>
                    <a:pt x="889635" y="36195"/>
                    <a:pt x="885825" y="22860"/>
                    <a:pt x="878205" y="14288"/>
                  </a:cubicBezTo>
                  <a:cubicBezTo>
                    <a:pt x="870585" y="5715"/>
                    <a:pt x="859155" y="1905"/>
                    <a:pt x="843915" y="1905"/>
                  </a:cubicBezTo>
                  <a:cubicBezTo>
                    <a:pt x="834390" y="1905"/>
                    <a:pt x="826770" y="3810"/>
                    <a:pt x="819150" y="7620"/>
                  </a:cubicBezTo>
                  <a:cubicBezTo>
                    <a:pt x="811530" y="11430"/>
                    <a:pt x="803910" y="18098"/>
                    <a:pt x="797243" y="27623"/>
                  </a:cubicBezTo>
                  <a:cubicBezTo>
                    <a:pt x="794385" y="19050"/>
                    <a:pt x="789623" y="12383"/>
                    <a:pt x="782955" y="8573"/>
                  </a:cubicBezTo>
                  <a:cubicBezTo>
                    <a:pt x="776288" y="4763"/>
                    <a:pt x="766763" y="1905"/>
                    <a:pt x="756285" y="1905"/>
                  </a:cubicBezTo>
                  <a:cubicBezTo>
                    <a:pt x="747713" y="1905"/>
                    <a:pt x="740093" y="3810"/>
                    <a:pt x="732473" y="7620"/>
                  </a:cubicBezTo>
                  <a:cubicBezTo>
                    <a:pt x="724853" y="11430"/>
                    <a:pt x="718185" y="18098"/>
                    <a:pt x="713423" y="25718"/>
                  </a:cubicBezTo>
                  <a:lnTo>
                    <a:pt x="713423" y="5715"/>
                  </a:lnTo>
                  <a:lnTo>
                    <a:pt x="674370" y="5715"/>
                  </a:lnTo>
                  <a:lnTo>
                    <a:pt x="674370" y="155258"/>
                  </a:lnTo>
                  <a:close/>
                  <a:moveTo>
                    <a:pt x="541973" y="116205"/>
                  </a:moveTo>
                  <a:cubicBezTo>
                    <a:pt x="536258" y="108585"/>
                    <a:pt x="533400" y="96203"/>
                    <a:pt x="533400" y="80963"/>
                  </a:cubicBezTo>
                  <a:cubicBezTo>
                    <a:pt x="533400" y="65723"/>
                    <a:pt x="536258" y="54293"/>
                    <a:pt x="541973" y="45720"/>
                  </a:cubicBezTo>
                  <a:cubicBezTo>
                    <a:pt x="547688" y="38100"/>
                    <a:pt x="556260" y="33338"/>
                    <a:pt x="567690" y="33338"/>
                  </a:cubicBezTo>
                  <a:cubicBezTo>
                    <a:pt x="579120" y="33338"/>
                    <a:pt x="587693" y="37147"/>
                    <a:pt x="593408" y="45720"/>
                  </a:cubicBezTo>
                  <a:cubicBezTo>
                    <a:pt x="599123" y="53340"/>
                    <a:pt x="601980" y="65723"/>
                    <a:pt x="601980" y="80963"/>
                  </a:cubicBezTo>
                  <a:cubicBezTo>
                    <a:pt x="601980" y="96203"/>
                    <a:pt x="599123" y="107633"/>
                    <a:pt x="593408" y="116205"/>
                  </a:cubicBezTo>
                  <a:cubicBezTo>
                    <a:pt x="587693" y="124778"/>
                    <a:pt x="579120" y="128588"/>
                    <a:pt x="567690" y="128588"/>
                  </a:cubicBezTo>
                  <a:cubicBezTo>
                    <a:pt x="555308" y="127635"/>
                    <a:pt x="546735" y="123825"/>
                    <a:pt x="541973" y="116205"/>
                  </a:cubicBezTo>
                  <a:moveTo>
                    <a:pt x="598170" y="154305"/>
                  </a:moveTo>
                  <a:cubicBezTo>
                    <a:pt x="607695" y="150495"/>
                    <a:pt x="615315" y="145733"/>
                    <a:pt x="621983" y="138113"/>
                  </a:cubicBezTo>
                  <a:cubicBezTo>
                    <a:pt x="628650" y="131445"/>
                    <a:pt x="633413" y="122873"/>
                    <a:pt x="637223" y="113348"/>
                  </a:cubicBezTo>
                  <a:cubicBezTo>
                    <a:pt x="641033" y="103823"/>
                    <a:pt x="642938" y="92393"/>
                    <a:pt x="642938" y="80010"/>
                  </a:cubicBezTo>
                  <a:cubicBezTo>
                    <a:pt x="642938" y="67628"/>
                    <a:pt x="641033" y="57150"/>
                    <a:pt x="638175" y="46672"/>
                  </a:cubicBezTo>
                  <a:cubicBezTo>
                    <a:pt x="635318" y="36195"/>
                    <a:pt x="629603" y="28575"/>
                    <a:pt x="622935" y="21908"/>
                  </a:cubicBezTo>
                  <a:cubicBezTo>
                    <a:pt x="616268" y="15240"/>
                    <a:pt x="608648" y="9525"/>
                    <a:pt x="599123" y="6668"/>
                  </a:cubicBezTo>
                  <a:cubicBezTo>
                    <a:pt x="589598" y="2858"/>
                    <a:pt x="579120" y="953"/>
                    <a:pt x="567690" y="953"/>
                  </a:cubicBezTo>
                  <a:cubicBezTo>
                    <a:pt x="556260" y="953"/>
                    <a:pt x="545783" y="2858"/>
                    <a:pt x="536258" y="6668"/>
                  </a:cubicBezTo>
                  <a:cubicBezTo>
                    <a:pt x="526733" y="10478"/>
                    <a:pt x="519113" y="15240"/>
                    <a:pt x="512445" y="21908"/>
                  </a:cubicBezTo>
                  <a:cubicBezTo>
                    <a:pt x="505778" y="28575"/>
                    <a:pt x="501015" y="37147"/>
                    <a:pt x="497205" y="46672"/>
                  </a:cubicBezTo>
                  <a:cubicBezTo>
                    <a:pt x="493395" y="56197"/>
                    <a:pt x="491490" y="67628"/>
                    <a:pt x="491490" y="80010"/>
                  </a:cubicBezTo>
                  <a:cubicBezTo>
                    <a:pt x="491490" y="105728"/>
                    <a:pt x="498158" y="124778"/>
                    <a:pt x="511492" y="139065"/>
                  </a:cubicBezTo>
                  <a:cubicBezTo>
                    <a:pt x="524828" y="152400"/>
                    <a:pt x="542925" y="160020"/>
                    <a:pt x="566738" y="160020"/>
                  </a:cubicBezTo>
                  <a:cubicBezTo>
                    <a:pt x="579120" y="160020"/>
                    <a:pt x="589598" y="158115"/>
                    <a:pt x="598170" y="154305"/>
                  </a:cubicBezTo>
                  <a:moveTo>
                    <a:pt x="429578" y="100965"/>
                  </a:moveTo>
                  <a:cubicBezTo>
                    <a:pt x="428625" y="109538"/>
                    <a:pt x="425767" y="116205"/>
                    <a:pt x="421958" y="120968"/>
                  </a:cubicBezTo>
                  <a:cubicBezTo>
                    <a:pt x="417195" y="125730"/>
                    <a:pt x="411480" y="127635"/>
                    <a:pt x="403860" y="127635"/>
                  </a:cubicBezTo>
                  <a:cubicBezTo>
                    <a:pt x="398145" y="127635"/>
                    <a:pt x="392430" y="126683"/>
                    <a:pt x="388620" y="123825"/>
                  </a:cubicBezTo>
                  <a:cubicBezTo>
                    <a:pt x="384810" y="120968"/>
                    <a:pt x="381000" y="118110"/>
                    <a:pt x="379095" y="113348"/>
                  </a:cubicBezTo>
                  <a:cubicBezTo>
                    <a:pt x="377190" y="108585"/>
                    <a:pt x="375285" y="103823"/>
                    <a:pt x="374333" y="98108"/>
                  </a:cubicBezTo>
                  <a:cubicBezTo>
                    <a:pt x="373380" y="92393"/>
                    <a:pt x="372428" y="86678"/>
                    <a:pt x="372428" y="80010"/>
                  </a:cubicBezTo>
                  <a:cubicBezTo>
                    <a:pt x="372428" y="74295"/>
                    <a:pt x="373380" y="67628"/>
                    <a:pt x="374333" y="62865"/>
                  </a:cubicBezTo>
                  <a:cubicBezTo>
                    <a:pt x="375285" y="57150"/>
                    <a:pt x="377190" y="52388"/>
                    <a:pt x="379095" y="47625"/>
                  </a:cubicBezTo>
                  <a:cubicBezTo>
                    <a:pt x="381000" y="42863"/>
                    <a:pt x="384810" y="40005"/>
                    <a:pt x="388620" y="37147"/>
                  </a:cubicBezTo>
                  <a:cubicBezTo>
                    <a:pt x="392430" y="34290"/>
                    <a:pt x="398145" y="33338"/>
                    <a:pt x="403860" y="33338"/>
                  </a:cubicBezTo>
                  <a:cubicBezTo>
                    <a:pt x="412433" y="33338"/>
                    <a:pt x="418148" y="35243"/>
                    <a:pt x="421958" y="40005"/>
                  </a:cubicBezTo>
                  <a:cubicBezTo>
                    <a:pt x="425767" y="44768"/>
                    <a:pt x="427673" y="50483"/>
                    <a:pt x="428625" y="58103"/>
                  </a:cubicBezTo>
                  <a:lnTo>
                    <a:pt x="468630" y="52388"/>
                  </a:lnTo>
                  <a:cubicBezTo>
                    <a:pt x="467678" y="44768"/>
                    <a:pt x="465773" y="38100"/>
                    <a:pt x="462915" y="31433"/>
                  </a:cubicBezTo>
                  <a:cubicBezTo>
                    <a:pt x="460058" y="24765"/>
                    <a:pt x="456248" y="20003"/>
                    <a:pt x="450533" y="15240"/>
                  </a:cubicBezTo>
                  <a:cubicBezTo>
                    <a:pt x="445770" y="10478"/>
                    <a:pt x="439103" y="6668"/>
                    <a:pt x="431483" y="4763"/>
                  </a:cubicBezTo>
                  <a:cubicBezTo>
                    <a:pt x="423863" y="1905"/>
                    <a:pt x="415290" y="953"/>
                    <a:pt x="404813" y="953"/>
                  </a:cubicBezTo>
                  <a:cubicBezTo>
                    <a:pt x="393383" y="953"/>
                    <a:pt x="382905" y="2858"/>
                    <a:pt x="373380" y="6668"/>
                  </a:cubicBezTo>
                  <a:cubicBezTo>
                    <a:pt x="363855" y="10478"/>
                    <a:pt x="356235" y="16193"/>
                    <a:pt x="350520" y="22860"/>
                  </a:cubicBezTo>
                  <a:cubicBezTo>
                    <a:pt x="343853" y="29528"/>
                    <a:pt x="339090" y="38100"/>
                    <a:pt x="336233" y="47625"/>
                  </a:cubicBezTo>
                  <a:cubicBezTo>
                    <a:pt x="333375" y="57150"/>
                    <a:pt x="331470" y="68580"/>
                    <a:pt x="331470" y="80010"/>
                  </a:cubicBezTo>
                  <a:cubicBezTo>
                    <a:pt x="331470" y="91440"/>
                    <a:pt x="333375" y="102870"/>
                    <a:pt x="336233" y="112395"/>
                  </a:cubicBezTo>
                  <a:cubicBezTo>
                    <a:pt x="339090" y="121920"/>
                    <a:pt x="343853" y="130493"/>
                    <a:pt x="349567" y="137160"/>
                  </a:cubicBezTo>
                  <a:cubicBezTo>
                    <a:pt x="355283" y="143828"/>
                    <a:pt x="362903" y="149543"/>
                    <a:pt x="372428" y="153353"/>
                  </a:cubicBezTo>
                  <a:cubicBezTo>
                    <a:pt x="381953" y="157163"/>
                    <a:pt x="392430" y="159068"/>
                    <a:pt x="404813" y="159068"/>
                  </a:cubicBezTo>
                  <a:cubicBezTo>
                    <a:pt x="426720" y="159068"/>
                    <a:pt x="442913" y="153353"/>
                    <a:pt x="453390" y="142875"/>
                  </a:cubicBezTo>
                  <a:cubicBezTo>
                    <a:pt x="463867" y="132398"/>
                    <a:pt x="470535" y="118110"/>
                    <a:pt x="471488" y="100013"/>
                  </a:cubicBezTo>
                  <a:lnTo>
                    <a:pt x="429578" y="100013"/>
                  </a:lnTo>
                  <a:close/>
                  <a:moveTo>
                    <a:pt x="203835" y="63818"/>
                  </a:moveTo>
                  <a:cubicBezTo>
                    <a:pt x="203835" y="59055"/>
                    <a:pt x="204788" y="55245"/>
                    <a:pt x="206692" y="51435"/>
                  </a:cubicBezTo>
                  <a:cubicBezTo>
                    <a:pt x="208598" y="47625"/>
                    <a:pt x="210502" y="43815"/>
                    <a:pt x="213360" y="40958"/>
                  </a:cubicBezTo>
                  <a:cubicBezTo>
                    <a:pt x="216217" y="38100"/>
                    <a:pt x="219075" y="35243"/>
                    <a:pt x="223838" y="34290"/>
                  </a:cubicBezTo>
                  <a:cubicBezTo>
                    <a:pt x="227648" y="32385"/>
                    <a:pt x="232410" y="31433"/>
                    <a:pt x="238125" y="31433"/>
                  </a:cubicBezTo>
                  <a:cubicBezTo>
                    <a:pt x="248602" y="31433"/>
                    <a:pt x="256223" y="34290"/>
                    <a:pt x="261938" y="40005"/>
                  </a:cubicBezTo>
                  <a:cubicBezTo>
                    <a:pt x="266700" y="45720"/>
                    <a:pt x="269558" y="53340"/>
                    <a:pt x="269558" y="63818"/>
                  </a:cubicBezTo>
                  <a:lnTo>
                    <a:pt x="203835" y="63818"/>
                  </a:lnTo>
                  <a:close/>
                  <a:moveTo>
                    <a:pt x="266700" y="108585"/>
                  </a:moveTo>
                  <a:cubicBezTo>
                    <a:pt x="263842" y="121920"/>
                    <a:pt x="254317" y="128588"/>
                    <a:pt x="239077" y="128588"/>
                  </a:cubicBezTo>
                  <a:cubicBezTo>
                    <a:pt x="227648" y="128588"/>
                    <a:pt x="219075" y="124778"/>
                    <a:pt x="213360" y="118110"/>
                  </a:cubicBezTo>
                  <a:cubicBezTo>
                    <a:pt x="207645" y="111443"/>
                    <a:pt x="204788" y="101918"/>
                    <a:pt x="203835" y="89535"/>
                  </a:cubicBezTo>
                  <a:lnTo>
                    <a:pt x="307658" y="89535"/>
                  </a:lnTo>
                  <a:lnTo>
                    <a:pt x="307658" y="73343"/>
                  </a:lnTo>
                  <a:cubicBezTo>
                    <a:pt x="307658" y="51435"/>
                    <a:pt x="301942" y="33338"/>
                    <a:pt x="290513" y="20003"/>
                  </a:cubicBezTo>
                  <a:cubicBezTo>
                    <a:pt x="279083" y="6668"/>
                    <a:pt x="261938" y="0"/>
                    <a:pt x="239077" y="0"/>
                  </a:cubicBezTo>
                  <a:cubicBezTo>
                    <a:pt x="227648" y="0"/>
                    <a:pt x="218123" y="1905"/>
                    <a:pt x="208598" y="5715"/>
                  </a:cubicBezTo>
                  <a:cubicBezTo>
                    <a:pt x="199073" y="9525"/>
                    <a:pt x="191452" y="14288"/>
                    <a:pt x="184785" y="20955"/>
                  </a:cubicBezTo>
                  <a:cubicBezTo>
                    <a:pt x="178118" y="27623"/>
                    <a:pt x="173355" y="36195"/>
                    <a:pt x="169545" y="45720"/>
                  </a:cubicBezTo>
                  <a:cubicBezTo>
                    <a:pt x="165735" y="55245"/>
                    <a:pt x="163830" y="66675"/>
                    <a:pt x="163830" y="79058"/>
                  </a:cubicBezTo>
                  <a:cubicBezTo>
                    <a:pt x="163830" y="103823"/>
                    <a:pt x="170498" y="123825"/>
                    <a:pt x="182880" y="137160"/>
                  </a:cubicBezTo>
                  <a:cubicBezTo>
                    <a:pt x="195263" y="150495"/>
                    <a:pt x="214313" y="158115"/>
                    <a:pt x="239077" y="158115"/>
                  </a:cubicBezTo>
                  <a:cubicBezTo>
                    <a:pt x="260033" y="158115"/>
                    <a:pt x="275273" y="153353"/>
                    <a:pt x="285750" y="144780"/>
                  </a:cubicBezTo>
                  <a:cubicBezTo>
                    <a:pt x="296228" y="136208"/>
                    <a:pt x="302895" y="123825"/>
                    <a:pt x="305753" y="106680"/>
                  </a:cubicBezTo>
                  <a:lnTo>
                    <a:pt x="266700" y="106680"/>
                  </a:lnTo>
                  <a:close/>
                  <a:moveTo>
                    <a:pt x="97155" y="96203"/>
                  </a:moveTo>
                  <a:cubicBezTo>
                    <a:pt x="97155" y="101918"/>
                    <a:pt x="96202" y="107633"/>
                    <a:pt x="93345" y="111443"/>
                  </a:cubicBezTo>
                  <a:cubicBezTo>
                    <a:pt x="91440" y="115253"/>
                    <a:pt x="88582" y="119063"/>
                    <a:pt x="84773" y="121920"/>
                  </a:cubicBezTo>
                  <a:cubicBezTo>
                    <a:pt x="78105" y="126683"/>
                    <a:pt x="69532" y="129540"/>
                    <a:pt x="60007" y="129540"/>
                  </a:cubicBezTo>
                  <a:cubicBezTo>
                    <a:pt x="54293" y="129540"/>
                    <a:pt x="49530" y="127635"/>
                    <a:pt x="45720" y="124778"/>
                  </a:cubicBezTo>
                  <a:cubicBezTo>
                    <a:pt x="41910" y="121920"/>
                    <a:pt x="40957" y="118110"/>
                    <a:pt x="40957" y="113348"/>
                  </a:cubicBezTo>
                  <a:cubicBezTo>
                    <a:pt x="40957" y="110490"/>
                    <a:pt x="40957" y="106680"/>
                    <a:pt x="42863" y="104775"/>
                  </a:cubicBezTo>
                  <a:cubicBezTo>
                    <a:pt x="43815" y="101918"/>
                    <a:pt x="45720" y="100013"/>
                    <a:pt x="48577" y="98108"/>
                  </a:cubicBezTo>
                  <a:cubicBezTo>
                    <a:pt x="51435" y="96203"/>
                    <a:pt x="55245" y="94298"/>
                    <a:pt x="60007" y="93345"/>
                  </a:cubicBezTo>
                  <a:cubicBezTo>
                    <a:pt x="64770" y="92393"/>
                    <a:pt x="72390" y="91440"/>
                    <a:pt x="80010" y="90488"/>
                  </a:cubicBezTo>
                  <a:lnTo>
                    <a:pt x="98107" y="89535"/>
                  </a:lnTo>
                  <a:lnTo>
                    <a:pt x="98107" y="96203"/>
                  </a:lnTo>
                  <a:close/>
                  <a:moveTo>
                    <a:pt x="98107" y="155258"/>
                  </a:moveTo>
                  <a:lnTo>
                    <a:pt x="136208" y="155258"/>
                  </a:lnTo>
                  <a:lnTo>
                    <a:pt x="136208" y="60960"/>
                  </a:lnTo>
                  <a:cubicBezTo>
                    <a:pt x="136208" y="51435"/>
                    <a:pt x="135255" y="43815"/>
                    <a:pt x="133350" y="36195"/>
                  </a:cubicBezTo>
                  <a:cubicBezTo>
                    <a:pt x="131445" y="28575"/>
                    <a:pt x="127635" y="22860"/>
                    <a:pt x="122873" y="17145"/>
                  </a:cubicBezTo>
                  <a:cubicBezTo>
                    <a:pt x="118110" y="12383"/>
                    <a:pt x="111443" y="7620"/>
                    <a:pt x="103823" y="5715"/>
                  </a:cubicBezTo>
                  <a:cubicBezTo>
                    <a:pt x="96202" y="3810"/>
                    <a:pt x="85725" y="1905"/>
                    <a:pt x="74295" y="1905"/>
                  </a:cubicBezTo>
                  <a:cubicBezTo>
                    <a:pt x="55245" y="1905"/>
                    <a:pt x="40957" y="5715"/>
                    <a:pt x="29527" y="12383"/>
                  </a:cubicBezTo>
                  <a:cubicBezTo>
                    <a:pt x="18098" y="19050"/>
                    <a:pt x="11430" y="30480"/>
                    <a:pt x="8573" y="46672"/>
                  </a:cubicBezTo>
                  <a:lnTo>
                    <a:pt x="44768" y="50483"/>
                  </a:lnTo>
                  <a:cubicBezTo>
                    <a:pt x="46673" y="38100"/>
                    <a:pt x="56198" y="32385"/>
                    <a:pt x="71438" y="32385"/>
                  </a:cubicBezTo>
                  <a:cubicBezTo>
                    <a:pt x="78105" y="32385"/>
                    <a:pt x="83820" y="34290"/>
                    <a:pt x="89535" y="37147"/>
                  </a:cubicBezTo>
                  <a:cubicBezTo>
                    <a:pt x="94298" y="40958"/>
                    <a:pt x="97155" y="46672"/>
                    <a:pt x="97155" y="56197"/>
                  </a:cubicBezTo>
                  <a:lnTo>
                    <a:pt x="97155" y="62865"/>
                  </a:lnTo>
                  <a:lnTo>
                    <a:pt x="78105" y="63818"/>
                  </a:lnTo>
                  <a:cubicBezTo>
                    <a:pt x="68580" y="63818"/>
                    <a:pt x="59055" y="64770"/>
                    <a:pt x="49530" y="66675"/>
                  </a:cubicBezTo>
                  <a:cubicBezTo>
                    <a:pt x="40005" y="68580"/>
                    <a:pt x="32385" y="70485"/>
                    <a:pt x="24765" y="74295"/>
                  </a:cubicBezTo>
                  <a:cubicBezTo>
                    <a:pt x="17145" y="78105"/>
                    <a:pt x="11430" y="82868"/>
                    <a:pt x="6668" y="89535"/>
                  </a:cubicBezTo>
                  <a:cubicBezTo>
                    <a:pt x="1905" y="96203"/>
                    <a:pt x="0" y="104775"/>
                    <a:pt x="0" y="114300"/>
                  </a:cubicBezTo>
                  <a:cubicBezTo>
                    <a:pt x="0" y="121920"/>
                    <a:pt x="952" y="128588"/>
                    <a:pt x="3810" y="134303"/>
                  </a:cubicBezTo>
                  <a:cubicBezTo>
                    <a:pt x="6668" y="140018"/>
                    <a:pt x="10477" y="144780"/>
                    <a:pt x="14288" y="148590"/>
                  </a:cubicBezTo>
                  <a:cubicBezTo>
                    <a:pt x="19050" y="152400"/>
                    <a:pt x="23813" y="155258"/>
                    <a:pt x="29527" y="156210"/>
                  </a:cubicBezTo>
                  <a:cubicBezTo>
                    <a:pt x="35243" y="157163"/>
                    <a:pt x="41910" y="159068"/>
                    <a:pt x="48577" y="159068"/>
                  </a:cubicBezTo>
                  <a:cubicBezTo>
                    <a:pt x="60007" y="159068"/>
                    <a:pt x="69532" y="157163"/>
                    <a:pt x="77152" y="152400"/>
                  </a:cubicBezTo>
                  <a:cubicBezTo>
                    <a:pt x="84773" y="147638"/>
                    <a:pt x="91440" y="142875"/>
                    <a:pt x="97155" y="136208"/>
                  </a:cubicBezTo>
                  <a:lnTo>
                    <a:pt x="97155" y="15525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86950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2 Cover (Teal/Green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5E7099E8-E73F-4469-8077-24D03521D11D}"/>
              </a:ext>
            </a:extLst>
          </p:cNvPr>
          <p:cNvGrpSpPr/>
          <p:nvPr userDrawn="1"/>
        </p:nvGrpSpPr>
        <p:grpSpPr>
          <a:xfrm>
            <a:off x="10601983" y="286755"/>
            <a:ext cx="1297917" cy="302151"/>
            <a:chOff x="10601983" y="286755"/>
            <a:chExt cx="1297917" cy="302151"/>
          </a:xfrm>
          <a:solidFill>
            <a:schemeClr val="bg1"/>
          </a:solidFill>
        </p:grpSpPr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C2B13C63-1F33-4EE8-A600-0FF5DD14D06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601983" y="296256"/>
              <a:ext cx="273646" cy="283148"/>
            </a:xfrm>
            <a:custGeom>
              <a:avLst/>
              <a:gdLst>
                <a:gd name="T0" fmla="*/ 205 w 467"/>
                <a:gd name="T1" fmla="*/ 280 h 480"/>
                <a:gd name="T2" fmla="*/ 205 w 467"/>
                <a:gd name="T3" fmla="*/ 280 h 480"/>
                <a:gd name="T4" fmla="*/ 274 w 467"/>
                <a:gd name="T5" fmla="*/ 114 h 480"/>
                <a:gd name="T6" fmla="*/ 275 w 467"/>
                <a:gd name="T7" fmla="*/ 114 h 480"/>
                <a:gd name="T8" fmla="*/ 311 w 467"/>
                <a:gd name="T9" fmla="*/ 280 h 480"/>
                <a:gd name="T10" fmla="*/ 205 w 467"/>
                <a:gd name="T11" fmla="*/ 280 h 480"/>
                <a:gd name="T12" fmla="*/ 205 w 467"/>
                <a:gd name="T13" fmla="*/ 280 h 480"/>
                <a:gd name="T14" fmla="*/ 353 w 467"/>
                <a:gd name="T15" fmla="*/ 480 h 480"/>
                <a:gd name="T16" fmla="*/ 353 w 467"/>
                <a:gd name="T17" fmla="*/ 480 h 480"/>
                <a:gd name="T18" fmla="*/ 467 w 467"/>
                <a:gd name="T19" fmla="*/ 480 h 480"/>
                <a:gd name="T20" fmla="*/ 356 w 467"/>
                <a:gd name="T21" fmla="*/ 0 h 480"/>
                <a:gd name="T22" fmla="*/ 226 w 467"/>
                <a:gd name="T23" fmla="*/ 0 h 480"/>
                <a:gd name="T24" fmla="*/ 0 w 467"/>
                <a:gd name="T25" fmla="*/ 480 h 480"/>
                <a:gd name="T26" fmla="*/ 121 w 467"/>
                <a:gd name="T27" fmla="*/ 480 h 480"/>
                <a:gd name="T28" fmla="*/ 160 w 467"/>
                <a:gd name="T29" fmla="*/ 386 h 480"/>
                <a:gd name="T30" fmla="*/ 333 w 467"/>
                <a:gd name="T31" fmla="*/ 386 h 480"/>
                <a:gd name="T32" fmla="*/ 353 w 467"/>
                <a:gd name="T33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7" h="480">
                  <a:moveTo>
                    <a:pt x="205" y="280"/>
                  </a:moveTo>
                  <a:lnTo>
                    <a:pt x="205" y="280"/>
                  </a:lnTo>
                  <a:lnTo>
                    <a:pt x="274" y="114"/>
                  </a:lnTo>
                  <a:lnTo>
                    <a:pt x="275" y="114"/>
                  </a:lnTo>
                  <a:lnTo>
                    <a:pt x="311" y="280"/>
                  </a:lnTo>
                  <a:lnTo>
                    <a:pt x="205" y="280"/>
                  </a:lnTo>
                  <a:lnTo>
                    <a:pt x="205" y="280"/>
                  </a:lnTo>
                  <a:close/>
                  <a:moveTo>
                    <a:pt x="353" y="480"/>
                  </a:moveTo>
                  <a:lnTo>
                    <a:pt x="353" y="480"/>
                  </a:lnTo>
                  <a:lnTo>
                    <a:pt x="467" y="480"/>
                  </a:lnTo>
                  <a:lnTo>
                    <a:pt x="356" y="0"/>
                  </a:lnTo>
                  <a:lnTo>
                    <a:pt x="226" y="0"/>
                  </a:lnTo>
                  <a:lnTo>
                    <a:pt x="0" y="480"/>
                  </a:lnTo>
                  <a:lnTo>
                    <a:pt x="121" y="480"/>
                  </a:lnTo>
                  <a:lnTo>
                    <a:pt x="160" y="386"/>
                  </a:lnTo>
                  <a:lnTo>
                    <a:pt x="333" y="386"/>
                  </a:lnTo>
                  <a:lnTo>
                    <a:pt x="353" y="48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6">
              <a:extLst>
                <a:ext uri="{FF2B5EF4-FFF2-40B4-BE49-F238E27FC236}">
                  <a16:creationId xmlns:a16="http://schemas.microsoft.com/office/drawing/2014/main" id="{82BC188B-98D0-46E1-A6C5-ED20069FBEE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875629" y="296256"/>
              <a:ext cx="241341" cy="283148"/>
            </a:xfrm>
            <a:custGeom>
              <a:avLst/>
              <a:gdLst>
                <a:gd name="T0" fmla="*/ 325 w 410"/>
                <a:gd name="T1" fmla="*/ 295 h 480"/>
                <a:gd name="T2" fmla="*/ 325 w 410"/>
                <a:gd name="T3" fmla="*/ 295 h 480"/>
                <a:gd name="T4" fmla="*/ 28 w 410"/>
                <a:gd name="T5" fmla="*/ 295 h 480"/>
                <a:gd name="T6" fmla="*/ 45 w 410"/>
                <a:gd name="T7" fmla="*/ 184 h 480"/>
                <a:gd name="T8" fmla="*/ 341 w 410"/>
                <a:gd name="T9" fmla="*/ 184 h 480"/>
                <a:gd name="T10" fmla="*/ 325 w 410"/>
                <a:gd name="T11" fmla="*/ 295 h 480"/>
                <a:gd name="T12" fmla="*/ 325 w 410"/>
                <a:gd name="T13" fmla="*/ 295 h 480"/>
                <a:gd name="T14" fmla="*/ 393 w 410"/>
                <a:gd name="T15" fmla="*/ 111 h 480"/>
                <a:gd name="T16" fmla="*/ 393 w 410"/>
                <a:gd name="T17" fmla="*/ 111 h 480"/>
                <a:gd name="T18" fmla="*/ 55 w 410"/>
                <a:gd name="T19" fmla="*/ 111 h 480"/>
                <a:gd name="T20" fmla="*/ 72 w 410"/>
                <a:gd name="T21" fmla="*/ 0 h 480"/>
                <a:gd name="T22" fmla="*/ 410 w 410"/>
                <a:gd name="T23" fmla="*/ 0 h 480"/>
                <a:gd name="T24" fmla="*/ 393 w 410"/>
                <a:gd name="T25" fmla="*/ 111 h 480"/>
                <a:gd name="T26" fmla="*/ 393 w 410"/>
                <a:gd name="T27" fmla="*/ 111 h 480"/>
                <a:gd name="T28" fmla="*/ 354 w 410"/>
                <a:gd name="T29" fmla="*/ 368 h 480"/>
                <a:gd name="T30" fmla="*/ 354 w 410"/>
                <a:gd name="T31" fmla="*/ 368 h 480"/>
                <a:gd name="T32" fmla="*/ 17 w 410"/>
                <a:gd name="T33" fmla="*/ 368 h 480"/>
                <a:gd name="T34" fmla="*/ 0 w 410"/>
                <a:gd name="T35" fmla="*/ 480 h 480"/>
                <a:gd name="T36" fmla="*/ 338 w 410"/>
                <a:gd name="T37" fmla="*/ 480 h 480"/>
                <a:gd name="T38" fmla="*/ 354 w 410"/>
                <a:gd name="T39" fmla="*/ 368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0" h="480">
                  <a:moveTo>
                    <a:pt x="325" y="295"/>
                  </a:moveTo>
                  <a:lnTo>
                    <a:pt x="325" y="295"/>
                  </a:lnTo>
                  <a:lnTo>
                    <a:pt x="28" y="295"/>
                  </a:lnTo>
                  <a:lnTo>
                    <a:pt x="45" y="184"/>
                  </a:lnTo>
                  <a:lnTo>
                    <a:pt x="341" y="184"/>
                  </a:lnTo>
                  <a:lnTo>
                    <a:pt x="325" y="295"/>
                  </a:lnTo>
                  <a:lnTo>
                    <a:pt x="325" y="295"/>
                  </a:lnTo>
                  <a:close/>
                  <a:moveTo>
                    <a:pt x="393" y="111"/>
                  </a:moveTo>
                  <a:lnTo>
                    <a:pt x="393" y="111"/>
                  </a:lnTo>
                  <a:lnTo>
                    <a:pt x="55" y="111"/>
                  </a:lnTo>
                  <a:lnTo>
                    <a:pt x="72" y="0"/>
                  </a:lnTo>
                  <a:lnTo>
                    <a:pt x="410" y="0"/>
                  </a:lnTo>
                  <a:lnTo>
                    <a:pt x="393" y="111"/>
                  </a:lnTo>
                  <a:lnTo>
                    <a:pt x="393" y="111"/>
                  </a:lnTo>
                  <a:close/>
                  <a:moveTo>
                    <a:pt x="354" y="368"/>
                  </a:moveTo>
                  <a:lnTo>
                    <a:pt x="354" y="368"/>
                  </a:lnTo>
                  <a:lnTo>
                    <a:pt x="17" y="368"/>
                  </a:lnTo>
                  <a:lnTo>
                    <a:pt x="0" y="480"/>
                  </a:lnTo>
                  <a:lnTo>
                    <a:pt x="338" y="480"/>
                  </a:lnTo>
                  <a:lnTo>
                    <a:pt x="354" y="36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7">
              <a:extLst>
                <a:ext uri="{FF2B5EF4-FFF2-40B4-BE49-F238E27FC236}">
                  <a16:creationId xmlns:a16="http://schemas.microsoft.com/office/drawing/2014/main" id="{6000BFE9-ADCC-4EFD-B2E4-FC095C34D6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96065" y="290556"/>
              <a:ext cx="235639" cy="294550"/>
            </a:xfrm>
            <a:custGeom>
              <a:avLst/>
              <a:gdLst>
                <a:gd name="T0" fmla="*/ 351 w 400"/>
                <a:gd name="T1" fmla="*/ 366 h 499"/>
                <a:gd name="T2" fmla="*/ 351 w 400"/>
                <a:gd name="T3" fmla="*/ 366 h 499"/>
                <a:gd name="T4" fmla="*/ 247 w 400"/>
                <a:gd name="T5" fmla="*/ 384 h 499"/>
                <a:gd name="T6" fmla="*/ 124 w 400"/>
                <a:gd name="T7" fmla="*/ 255 h 499"/>
                <a:gd name="T8" fmla="*/ 271 w 400"/>
                <a:gd name="T9" fmla="*/ 115 h 499"/>
                <a:gd name="T10" fmla="*/ 377 w 400"/>
                <a:gd name="T11" fmla="*/ 155 h 499"/>
                <a:gd name="T12" fmla="*/ 400 w 400"/>
                <a:gd name="T13" fmla="*/ 40 h 499"/>
                <a:gd name="T14" fmla="*/ 262 w 400"/>
                <a:gd name="T15" fmla="*/ 0 h 499"/>
                <a:gd name="T16" fmla="*/ 5 w 400"/>
                <a:gd name="T17" fmla="*/ 260 h 499"/>
                <a:gd name="T18" fmla="*/ 227 w 400"/>
                <a:gd name="T19" fmla="*/ 499 h 499"/>
                <a:gd name="T20" fmla="*/ 334 w 400"/>
                <a:gd name="T21" fmla="*/ 482 h 499"/>
                <a:gd name="T22" fmla="*/ 351 w 400"/>
                <a:gd name="T23" fmla="*/ 366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0" h="499">
                  <a:moveTo>
                    <a:pt x="351" y="366"/>
                  </a:moveTo>
                  <a:lnTo>
                    <a:pt x="351" y="366"/>
                  </a:lnTo>
                  <a:cubicBezTo>
                    <a:pt x="319" y="381"/>
                    <a:pt x="271" y="384"/>
                    <a:pt x="247" y="384"/>
                  </a:cubicBezTo>
                  <a:cubicBezTo>
                    <a:pt x="171" y="384"/>
                    <a:pt x="121" y="332"/>
                    <a:pt x="124" y="255"/>
                  </a:cubicBezTo>
                  <a:cubicBezTo>
                    <a:pt x="126" y="174"/>
                    <a:pt x="188" y="115"/>
                    <a:pt x="271" y="115"/>
                  </a:cubicBezTo>
                  <a:cubicBezTo>
                    <a:pt x="311" y="115"/>
                    <a:pt x="346" y="128"/>
                    <a:pt x="377" y="155"/>
                  </a:cubicBezTo>
                  <a:lnTo>
                    <a:pt x="400" y="40"/>
                  </a:lnTo>
                  <a:cubicBezTo>
                    <a:pt x="352" y="12"/>
                    <a:pt x="312" y="0"/>
                    <a:pt x="262" y="0"/>
                  </a:cubicBezTo>
                  <a:cubicBezTo>
                    <a:pt x="124" y="0"/>
                    <a:pt x="10" y="115"/>
                    <a:pt x="5" y="260"/>
                  </a:cubicBezTo>
                  <a:cubicBezTo>
                    <a:pt x="0" y="400"/>
                    <a:pt x="92" y="499"/>
                    <a:pt x="227" y="499"/>
                  </a:cubicBezTo>
                  <a:cubicBezTo>
                    <a:pt x="251" y="499"/>
                    <a:pt x="302" y="496"/>
                    <a:pt x="334" y="482"/>
                  </a:cubicBezTo>
                  <a:lnTo>
                    <a:pt x="351" y="36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8">
              <a:extLst>
                <a:ext uri="{FF2B5EF4-FFF2-40B4-BE49-F238E27FC236}">
                  <a16:creationId xmlns:a16="http://schemas.microsoft.com/office/drawing/2014/main" id="{905D047C-4AF9-4B42-A2C9-44DD714E682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308901" y="286755"/>
              <a:ext cx="285048" cy="302151"/>
            </a:xfrm>
            <a:custGeom>
              <a:avLst/>
              <a:gdLst>
                <a:gd name="T0" fmla="*/ 355 w 484"/>
                <a:gd name="T1" fmla="*/ 274 h 514"/>
                <a:gd name="T2" fmla="*/ 355 w 484"/>
                <a:gd name="T3" fmla="*/ 274 h 514"/>
                <a:gd name="T4" fmla="*/ 281 w 484"/>
                <a:gd name="T5" fmla="*/ 117 h 514"/>
                <a:gd name="T6" fmla="*/ 134 w 484"/>
                <a:gd name="T7" fmla="*/ 241 h 514"/>
                <a:gd name="T8" fmla="*/ 208 w 484"/>
                <a:gd name="T9" fmla="*/ 398 h 514"/>
                <a:gd name="T10" fmla="*/ 355 w 484"/>
                <a:gd name="T11" fmla="*/ 274 h 514"/>
                <a:gd name="T12" fmla="*/ 355 w 484"/>
                <a:gd name="T13" fmla="*/ 274 h 514"/>
                <a:gd name="T14" fmla="*/ 276 w 484"/>
                <a:gd name="T15" fmla="*/ 9 h 514"/>
                <a:gd name="T16" fmla="*/ 276 w 484"/>
                <a:gd name="T17" fmla="*/ 9 h 514"/>
                <a:gd name="T18" fmla="*/ 470 w 484"/>
                <a:gd name="T19" fmla="*/ 263 h 514"/>
                <a:gd name="T20" fmla="*/ 208 w 484"/>
                <a:gd name="T21" fmla="*/ 504 h 514"/>
                <a:gd name="T22" fmla="*/ 14 w 484"/>
                <a:gd name="T23" fmla="*/ 251 h 514"/>
                <a:gd name="T24" fmla="*/ 276 w 484"/>
                <a:gd name="T25" fmla="*/ 9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4" h="514">
                  <a:moveTo>
                    <a:pt x="355" y="274"/>
                  </a:moveTo>
                  <a:lnTo>
                    <a:pt x="355" y="274"/>
                  </a:lnTo>
                  <a:cubicBezTo>
                    <a:pt x="373" y="193"/>
                    <a:pt x="343" y="130"/>
                    <a:pt x="281" y="117"/>
                  </a:cubicBezTo>
                  <a:cubicBezTo>
                    <a:pt x="214" y="104"/>
                    <a:pt x="152" y="155"/>
                    <a:pt x="134" y="241"/>
                  </a:cubicBezTo>
                  <a:cubicBezTo>
                    <a:pt x="117" y="322"/>
                    <a:pt x="147" y="385"/>
                    <a:pt x="208" y="398"/>
                  </a:cubicBezTo>
                  <a:cubicBezTo>
                    <a:pt x="276" y="412"/>
                    <a:pt x="337" y="360"/>
                    <a:pt x="355" y="274"/>
                  </a:cubicBezTo>
                  <a:lnTo>
                    <a:pt x="355" y="274"/>
                  </a:lnTo>
                  <a:close/>
                  <a:moveTo>
                    <a:pt x="276" y="9"/>
                  </a:moveTo>
                  <a:lnTo>
                    <a:pt x="276" y="9"/>
                  </a:lnTo>
                  <a:cubicBezTo>
                    <a:pt x="404" y="18"/>
                    <a:pt x="484" y="123"/>
                    <a:pt x="470" y="263"/>
                  </a:cubicBezTo>
                  <a:cubicBezTo>
                    <a:pt x="455" y="407"/>
                    <a:pt x="339" y="514"/>
                    <a:pt x="208" y="504"/>
                  </a:cubicBezTo>
                  <a:cubicBezTo>
                    <a:pt x="79" y="495"/>
                    <a:pt x="0" y="391"/>
                    <a:pt x="14" y="251"/>
                  </a:cubicBezTo>
                  <a:cubicBezTo>
                    <a:pt x="29" y="107"/>
                    <a:pt x="145" y="0"/>
                    <a:pt x="276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9">
              <a:extLst>
                <a:ext uri="{FF2B5EF4-FFF2-40B4-BE49-F238E27FC236}">
                  <a16:creationId xmlns:a16="http://schemas.microsoft.com/office/drawing/2014/main" id="{AC229751-CFF8-4B06-9F8E-B1C4793B53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65444" y="296256"/>
              <a:ext cx="334456" cy="283148"/>
            </a:xfrm>
            <a:custGeom>
              <a:avLst/>
              <a:gdLst>
                <a:gd name="T0" fmla="*/ 569 w 569"/>
                <a:gd name="T1" fmla="*/ 481 h 481"/>
                <a:gd name="T2" fmla="*/ 569 w 569"/>
                <a:gd name="T3" fmla="*/ 481 h 481"/>
                <a:gd name="T4" fmla="*/ 560 w 569"/>
                <a:gd name="T5" fmla="*/ 0 h 481"/>
                <a:gd name="T6" fmla="*/ 452 w 569"/>
                <a:gd name="T7" fmla="*/ 0 h 481"/>
                <a:gd name="T8" fmla="*/ 313 w 569"/>
                <a:gd name="T9" fmla="*/ 271 h 481"/>
                <a:gd name="T10" fmla="*/ 257 w 569"/>
                <a:gd name="T11" fmla="*/ 0 h 481"/>
                <a:gd name="T12" fmla="*/ 149 w 569"/>
                <a:gd name="T13" fmla="*/ 0 h 481"/>
                <a:gd name="T14" fmla="*/ 0 w 569"/>
                <a:gd name="T15" fmla="*/ 481 h 481"/>
                <a:gd name="T16" fmla="*/ 119 w 569"/>
                <a:gd name="T17" fmla="*/ 481 h 481"/>
                <a:gd name="T18" fmla="*/ 200 w 569"/>
                <a:gd name="T19" fmla="*/ 199 h 481"/>
                <a:gd name="T20" fmla="*/ 251 w 569"/>
                <a:gd name="T21" fmla="*/ 481 h 481"/>
                <a:gd name="T22" fmla="*/ 312 w 569"/>
                <a:gd name="T23" fmla="*/ 481 h 481"/>
                <a:gd name="T24" fmla="*/ 453 w 569"/>
                <a:gd name="T25" fmla="*/ 200 h 481"/>
                <a:gd name="T26" fmla="*/ 451 w 569"/>
                <a:gd name="T27" fmla="*/ 481 h 481"/>
                <a:gd name="T28" fmla="*/ 569 w 569"/>
                <a:gd name="T29" fmla="*/ 481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9" h="481">
                  <a:moveTo>
                    <a:pt x="569" y="481"/>
                  </a:moveTo>
                  <a:lnTo>
                    <a:pt x="569" y="481"/>
                  </a:lnTo>
                  <a:lnTo>
                    <a:pt x="560" y="0"/>
                  </a:lnTo>
                  <a:lnTo>
                    <a:pt x="452" y="0"/>
                  </a:lnTo>
                  <a:lnTo>
                    <a:pt x="313" y="271"/>
                  </a:lnTo>
                  <a:lnTo>
                    <a:pt x="257" y="0"/>
                  </a:lnTo>
                  <a:lnTo>
                    <a:pt x="149" y="0"/>
                  </a:lnTo>
                  <a:lnTo>
                    <a:pt x="0" y="481"/>
                  </a:lnTo>
                  <a:lnTo>
                    <a:pt x="119" y="481"/>
                  </a:lnTo>
                  <a:lnTo>
                    <a:pt x="200" y="199"/>
                  </a:lnTo>
                  <a:lnTo>
                    <a:pt x="251" y="481"/>
                  </a:lnTo>
                  <a:lnTo>
                    <a:pt x="312" y="481"/>
                  </a:lnTo>
                  <a:lnTo>
                    <a:pt x="453" y="200"/>
                  </a:lnTo>
                  <a:lnTo>
                    <a:pt x="451" y="481"/>
                  </a:lnTo>
                  <a:lnTo>
                    <a:pt x="569" y="4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910B289-4576-4F83-BBC1-AF0735EF0462}"/>
              </a:ext>
            </a:extLst>
          </p:cNvPr>
          <p:cNvSpPr/>
          <p:nvPr userDrawn="1"/>
        </p:nvSpPr>
        <p:spPr>
          <a:xfrm>
            <a:off x="292100" y="6416265"/>
            <a:ext cx="2147637" cy="201600"/>
          </a:xfrm>
          <a:custGeom>
            <a:avLst/>
            <a:gdLst>
              <a:gd name="connsiteX0" fmla="*/ 57150 w 1227772"/>
              <a:gd name="connsiteY0" fmla="*/ 42863 h 115252"/>
              <a:gd name="connsiteX1" fmla="*/ 25718 w 1227772"/>
              <a:gd name="connsiteY1" fmla="*/ 80010 h 115252"/>
              <a:gd name="connsiteX2" fmla="*/ 20955 w 1227772"/>
              <a:gd name="connsiteY2" fmla="*/ 80010 h 115252"/>
              <a:gd name="connsiteX3" fmla="*/ 20955 w 1227772"/>
              <a:gd name="connsiteY3" fmla="*/ 4763 h 115252"/>
              <a:gd name="connsiteX4" fmla="*/ 23813 w 1227772"/>
              <a:gd name="connsiteY4" fmla="*/ 4763 h 115252"/>
              <a:gd name="connsiteX5" fmla="*/ 57150 w 1227772"/>
              <a:gd name="connsiteY5" fmla="*/ 42863 h 115252"/>
              <a:gd name="connsiteX6" fmla="*/ 70485 w 1227772"/>
              <a:gd name="connsiteY6" fmla="*/ 43815 h 115252"/>
              <a:gd name="connsiteX7" fmla="*/ 27622 w 1227772"/>
              <a:gd name="connsiteY7" fmla="*/ 0 h 115252"/>
              <a:gd name="connsiteX8" fmla="*/ 0 w 1227772"/>
              <a:gd name="connsiteY8" fmla="*/ 0 h 115252"/>
              <a:gd name="connsiteX9" fmla="*/ 0 w 1227772"/>
              <a:gd name="connsiteY9" fmla="*/ 4763 h 115252"/>
              <a:gd name="connsiteX10" fmla="*/ 9525 w 1227772"/>
              <a:gd name="connsiteY10" fmla="*/ 5715 h 115252"/>
              <a:gd name="connsiteX11" fmla="*/ 9525 w 1227772"/>
              <a:gd name="connsiteY11" fmla="*/ 80963 h 115252"/>
              <a:gd name="connsiteX12" fmla="*/ 0 w 1227772"/>
              <a:gd name="connsiteY12" fmla="*/ 81915 h 115252"/>
              <a:gd name="connsiteX13" fmla="*/ 0 w 1227772"/>
              <a:gd name="connsiteY13" fmla="*/ 86677 h 115252"/>
              <a:gd name="connsiteX14" fmla="*/ 24765 w 1227772"/>
              <a:gd name="connsiteY14" fmla="*/ 86677 h 115252"/>
              <a:gd name="connsiteX15" fmla="*/ 70485 w 1227772"/>
              <a:gd name="connsiteY15" fmla="*/ 43815 h 115252"/>
              <a:gd name="connsiteX16" fmla="*/ 116205 w 1227772"/>
              <a:gd name="connsiteY16" fmla="*/ 50483 h 115252"/>
              <a:gd name="connsiteX17" fmla="*/ 91440 w 1227772"/>
              <a:gd name="connsiteY17" fmla="*/ 50483 h 115252"/>
              <a:gd name="connsiteX18" fmla="*/ 104775 w 1227772"/>
              <a:gd name="connsiteY18" fmla="*/ 32385 h 115252"/>
              <a:gd name="connsiteX19" fmla="*/ 115253 w 1227772"/>
              <a:gd name="connsiteY19" fmla="*/ 48577 h 115252"/>
              <a:gd name="connsiteX20" fmla="*/ 115253 w 1227772"/>
              <a:gd name="connsiteY20" fmla="*/ 50483 h 115252"/>
              <a:gd name="connsiteX21" fmla="*/ 126682 w 1227772"/>
              <a:gd name="connsiteY21" fmla="*/ 57150 h 115252"/>
              <a:gd name="connsiteX22" fmla="*/ 126682 w 1227772"/>
              <a:gd name="connsiteY22" fmla="*/ 52388 h 115252"/>
              <a:gd name="connsiteX23" fmla="*/ 104775 w 1227772"/>
              <a:gd name="connsiteY23" fmla="*/ 27623 h 115252"/>
              <a:gd name="connsiteX24" fmla="*/ 79057 w 1227772"/>
              <a:gd name="connsiteY24" fmla="*/ 58102 h 115252"/>
              <a:gd name="connsiteX25" fmla="*/ 103822 w 1227772"/>
              <a:gd name="connsiteY25" fmla="*/ 86677 h 115252"/>
              <a:gd name="connsiteX26" fmla="*/ 125730 w 1227772"/>
              <a:gd name="connsiteY26" fmla="*/ 71438 h 115252"/>
              <a:gd name="connsiteX27" fmla="*/ 120968 w 1227772"/>
              <a:gd name="connsiteY27" fmla="*/ 69533 h 115252"/>
              <a:gd name="connsiteX28" fmla="*/ 106680 w 1227772"/>
              <a:gd name="connsiteY28" fmla="*/ 79058 h 115252"/>
              <a:gd name="connsiteX29" fmla="*/ 91440 w 1227772"/>
              <a:gd name="connsiteY29" fmla="*/ 56198 h 115252"/>
              <a:gd name="connsiteX30" fmla="*/ 126682 w 1227772"/>
              <a:gd name="connsiteY30" fmla="*/ 56198 h 115252"/>
              <a:gd name="connsiteX31" fmla="*/ 132397 w 1227772"/>
              <a:gd name="connsiteY31" fmla="*/ 85725 h 115252"/>
              <a:gd name="connsiteX32" fmla="*/ 159068 w 1227772"/>
              <a:gd name="connsiteY32" fmla="*/ 85725 h 115252"/>
              <a:gd name="connsiteX33" fmla="*/ 159068 w 1227772"/>
              <a:gd name="connsiteY33" fmla="*/ 80963 h 115252"/>
              <a:gd name="connsiteX34" fmla="*/ 150495 w 1227772"/>
              <a:gd name="connsiteY34" fmla="*/ 80010 h 115252"/>
              <a:gd name="connsiteX35" fmla="*/ 150495 w 1227772"/>
              <a:gd name="connsiteY35" fmla="*/ 0 h 115252"/>
              <a:gd name="connsiteX36" fmla="*/ 131445 w 1227772"/>
              <a:gd name="connsiteY36" fmla="*/ 0 h 115252"/>
              <a:gd name="connsiteX37" fmla="*/ 131445 w 1227772"/>
              <a:gd name="connsiteY37" fmla="*/ 4763 h 115252"/>
              <a:gd name="connsiteX38" fmla="*/ 139065 w 1227772"/>
              <a:gd name="connsiteY38" fmla="*/ 5715 h 115252"/>
              <a:gd name="connsiteX39" fmla="*/ 139065 w 1227772"/>
              <a:gd name="connsiteY39" fmla="*/ 80010 h 115252"/>
              <a:gd name="connsiteX40" fmla="*/ 131445 w 1227772"/>
              <a:gd name="connsiteY40" fmla="*/ 80963 h 115252"/>
              <a:gd name="connsiteX41" fmla="*/ 131445 w 1227772"/>
              <a:gd name="connsiteY41" fmla="*/ 85725 h 115252"/>
              <a:gd name="connsiteX42" fmla="*/ 185738 w 1227772"/>
              <a:gd name="connsiteY42" fmla="*/ 12383 h 115252"/>
              <a:gd name="connsiteX43" fmla="*/ 178118 w 1227772"/>
              <a:gd name="connsiteY43" fmla="*/ 5715 h 115252"/>
              <a:gd name="connsiteX44" fmla="*/ 171450 w 1227772"/>
              <a:gd name="connsiteY44" fmla="*/ 12383 h 115252"/>
              <a:gd name="connsiteX45" fmla="*/ 178118 w 1227772"/>
              <a:gd name="connsiteY45" fmla="*/ 19050 h 115252"/>
              <a:gd name="connsiteX46" fmla="*/ 185738 w 1227772"/>
              <a:gd name="connsiteY46" fmla="*/ 12383 h 115252"/>
              <a:gd name="connsiteX47" fmla="*/ 166688 w 1227772"/>
              <a:gd name="connsiteY47" fmla="*/ 85725 h 115252"/>
              <a:gd name="connsiteX48" fmla="*/ 194310 w 1227772"/>
              <a:gd name="connsiteY48" fmla="*/ 85725 h 115252"/>
              <a:gd name="connsiteX49" fmla="*/ 194310 w 1227772"/>
              <a:gd name="connsiteY49" fmla="*/ 80963 h 115252"/>
              <a:gd name="connsiteX50" fmla="*/ 185738 w 1227772"/>
              <a:gd name="connsiteY50" fmla="*/ 80010 h 115252"/>
              <a:gd name="connsiteX51" fmla="*/ 185738 w 1227772"/>
              <a:gd name="connsiteY51" fmla="*/ 28575 h 115252"/>
              <a:gd name="connsiteX52" fmla="*/ 166688 w 1227772"/>
              <a:gd name="connsiteY52" fmla="*/ 28575 h 115252"/>
              <a:gd name="connsiteX53" fmla="*/ 166688 w 1227772"/>
              <a:gd name="connsiteY53" fmla="*/ 33338 h 115252"/>
              <a:gd name="connsiteX54" fmla="*/ 175260 w 1227772"/>
              <a:gd name="connsiteY54" fmla="*/ 34290 h 115252"/>
              <a:gd name="connsiteX55" fmla="*/ 175260 w 1227772"/>
              <a:gd name="connsiteY55" fmla="*/ 80963 h 115252"/>
              <a:gd name="connsiteX56" fmla="*/ 166688 w 1227772"/>
              <a:gd name="connsiteY56" fmla="*/ 81915 h 115252"/>
              <a:gd name="connsiteX57" fmla="*/ 166688 w 1227772"/>
              <a:gd name="connsiteY57" fmla="*/ 85725 h 115252"/>
              <a:gd name="connsiteX58" fmla="*/ 244793 w 1227772"/>
              <a:gd name="connsiteY58" fmla="*/ 33338 h 115252"/>
              <a:gd name="connsiteX59" fmla="*/ 250507 w 1227772"/>
              <a:gd name="connsiteY59" fmla="*/ 33338 h 115252"/>
              <a:gd name="connsiteX60" fmla="*/ 250507 w 1227772"/>
              <a:gd name="connsiteY60" fmla="*/ 28575 h 115252"/>
              <a:gd name="connsiteX61" fmla="*/ 230505 w 1227772"/>
              <a:gd name="connsiteY61" fmla="*/ 28575 h 115252"/>
              <a:gd name="connsiteX62" fmla="*/ 230505 w 1227772"/>
              <a:gd name="connsiteY62" fmla="*/ 33338 h 115252"/>
              <a:gd name="connsiteX63" fmla="*/ 238125 w 1227772"/>
              <a:gd name="connsiteY63" fmla="*/ 33338 h 115252"/>
              <a:gd name="connsiteX64" fmla="*/ 224790 w 1227772"/>
              <a:gd name="connsiteY64" fmla="*/ 73342 h 115252"/>
              <a:gd name="connsiteX65" fmla="*/ 211455 w 1227772"/>
              <a:gd name="connsiteY65" fmla="*/ 33338 h 115252"/>
              <a:gd name="connsiteX66" fmla="*/ 219075 w 1227772"/>
              <a:gd name="connsiteY66" fmla="*/ 33338 h 115252"/>
              <a:gd name="connsiteX67" fmla="*/ 219075 w 1227772"/>
              <a:gd name="connsiteY67" fmla="*/ 28575 h 115252"/>
              <a:gd name="connsiteX68" fmla="*/ 194310 w 1227772"/>
              <a:gd name="connsiteY68" fmla="*/ 28575 h 115252"/>
              <a:gd name="connsiteX69" fmla="*/ 194310 w 1227772"/>
              <a:gd name="connsiteY69" fmla="*/ 33338 h 115252"/>
              <a:gd name="connsiteX70" fmla="*/ 199072 w 1227772"/>
              <a:gd name="connsiteY70" fmla="*/ 33338 h 115252"/>
              <a:gd name="connsiteX71" fmla="*/ 217170 w 1227772"/>
              <a:gd name="connsiteY71" fmla="*/ 85725 h 115252"/>
              <a:gd name="connsiteX72" fmla="*/ 225743 w 1227772"/>
              <a:gd name="connsiteY72" fmla="*/ 85725 h 115252"/>
              <a:gd name="connsiteX73" fmla="*/ 244793 w 1227772"/>
              <a:gd name="connsiteY73" fmla="*/ 33338 h 115252"/>
              <a:gd name="connsiteX74" fmla="*/ 289560 w 1227772"/>
              <a:gd name="connsiteY74" fmla="*/ 50483 h 115252"/>
              <a:gd name="connsiteX75" fmla="*/ 264795 w 1227772"/>
              <a:gd name="connsiteY75" fmla="*/ 50483 h 115252"/>
              <a:gd name="connsiteX76" fmla="*/ 278130 w 1227772"/>
              <a:gd name="connsiteY76" fmla="*/ 32385 h 115252"/>
              <a:gd name="connsiteX77" fmla="*/ 288607 w 1227772"/>
              <a:gd name="connsiteY77" fmla="*/ 48577 h 115252"/>
              <a:gd name="connsiteX78" fmla="*/ 288607 w 1227772"/>
              <a:gd name="connsiteY78" fmla="*/ 50483 h 115252"/>
              <a:gd name="connsiteX79" fmla="*/ 300038 w 1227772"/>
              <a:gd name="connsiteY79" fmla="*/ 57150 h 115252"/>
              <a:gd name="connsiteX80" fmla="*/ 300038 w 1227772"/>
              <a:gd name="connsiteY80" fmla="*/ 52388 h 115252"/>
              <a:gd name="connsiteX81" fmla="*/ 278130 w 1227772"/>
              <a:gd name="connsiteY81" fmla="*/ 27623 h 115252"/>
              <a:gd name="connsiteX82" fmla="*/ 252413 w 1227772"/>
              <a:gd name="connsiteY82" fmla="*/ 58102 h 115252"/>
              <a:gd name="connsiteX83" fmla="*/ 277178 w 1227772"/>
              <a:gd name="connsiteY83" fmla="*/ 86677 h 115252"/>
              <a:gd name="connsiteX84" fmla="*/ 299085 w 1227772"/>
              <a:gd name="connsiteY84" fmla="*/ 71438 h 115252"/>
              <a:gd name="connsiteX85" fmla="*/ 294322 w 1227772"/>
              <a:gd name="connsiteY85" fmla="*/ 69533 h 115252"/>
              <a:gd name="connsiteX86" fmla="*/ 280035 w 1227772"/>
              <a:gd name="connsiteY86" fmla="*/ 79058 h 115252"/>
              <a:gd name="connsiteX87" fmla="*/ 264795 w 1227772"/>
              <a:gd name="connsiteY87" fmla="*/ 56198 h 115252"/>
              <a:gd name="connsiteX88" fmla="*/ 300038 w 1227772"/>
              <a:gd name="connsiteY88" fmla="*/ 56198 h 115252"/>
              <a:gd name="connsiteX89" fmla="*/ 352425 w 1227772"/>
              <a:gd name="connsiteY89" fmla="*/ 38100 h 115252"/>
              <a:gd name="connsiteX90" fmla="*/ 340995 w 1227772"/>
              <a:gd name="connsiteY90" fmla="*/ 27623 h 115252"/>
              <a:gd name="connsiteX91" fmla="*/ 324803 w 1227772"/>
              <a:gd name="connsiteY91" fmla="*/ 38100 h 115252"/>
              <a:gd name="connsiteX92" fmla="*/ 323850 w 1227772"/>
              <a:gd name="connsiteY92" fmla="*/ 28575 h 115252"/>
              <a:gd name="connsiteX93" fmla="*/ 307657 w 1227772"/>
              <a:gd name="connsiteY93" fmla="*/ 28575 h 115252"/>
              <a:gd name="connsiteX94" fmla="*/ 307657 w 1227772"/>
              <a:gd name="connsiteY94" fmla="*/ 33338 h 115252"/>
              <a:gd name="connsiteX95" fmla="*/ 315278 w 1227772"/>
              <a:gd name="connsiteY95" fmla="*/ 34290 h 115252"/>
              <a:gd name="connsiteX96" fmla="*/ 315278 w 1227772"/>
              <a:gd name="connsiteY96" fmla="*/ 80963 h 115252"/>
              <a:gd name="connsiteX97" fmla="*/ 307657 w 1227772"/>
              <a:gd name="connsiteY97" fmla="*/ 81915 h 115252"/>
              <a:gd name="connsiteX98" fmla="*/ 307657 w 1227772"/>
              <a:gd name="connsiteY98" fmla="*/ 86677 h 115252"/>
              <a:gd name="connsiteX99" fmla="*/ 338138 w 1227772"/>
              <a:gd name="connsiteY99" fmla="*/ 86677 h 115252"/>
              <a:gd name="connsiteX100" fmla="*/ 338138 w 1227772"/>
              <a:gd name="connsiteY100" fmla="*/ 81915 h 115252"/>
              <a:gd name="connsiteX101" fmla="*/ 325755 w 1227772"/>
              <a:gd name="connsiteY101" fmla="*/ 80963 h 115252"/>
              <a:gd name="connsiteX102" fmla="*/ 325755 w 1227772"/>
              <a:gd name="connsiteY102" fmla="*/ 49530 h 115252"/>
              <a:gd name="connsiteX103" fmla="*/ 337185 w 1227772"/>
              <a:gd name="connsiteY103" fmla="*/ 35242 h 115252"/>
              <a:gd name="connsiteX104" fmla="*/ 340995 w 1227772"/>
              <a:gd name="connsiteY104" fmla="*/ 38100 h 115252"/>
              <a:gd name="connsiteX105" fmla="*/ 340995 w 1227772"/>
              <a:gd name="connsiteY105" fmla="*/ 39052 h 115252"/>
              <a:gd name="connsiteX106" fmla="*/ 337185 w 1227772"/>
              <a:gd name="connsiteY106" fmla="*/ 40958 h 115252"/>
              <a:gd name="connsiteX107" fmla="*/ 344805 w 1227772"/>
              <a:gd name="connsiteY107" fmla="*/ 48577 h 115252"/>
              <a:gd name="connsiteX108" fmla="*/ 352425 w 1227772"/>
              <a:gd name="connsiteY108" fmla="*/ 38100 h 115252"/>
              <a:gd name="connsiteX109" fmla="*/ 378143 w 1227772"/>
              <a:gd name="connsiteY109" fmla="*/ 12383 h 115252"/>
              <a:gd name="connsiteX110" fmla="*/ 370522 w 1227772"/>
              <a:gd name="connsiteY110" fmla="*/ 5715 h 115252"/>
              <a:gd name="connsiteX111" fmla="*/ 363855 w 1227772"/>
              <a:gd name="connsiteY111" fmla="*/ 12383 h 115252"/>
              <a:gd name="connsiteX112" fmla="*/ 370522 w 1227772"/>
              <a:gd name="connsiteY112" fmla="*/ 19050 h 115252"/>
              <a:gd name="connsiteX113" fmla="*/ 378143 w 1227772"/>
              <a:gd name="connsiteY113" fmla="*/ 12383 h 115252"/>
              <a:gd name="connsiteX114" fmla="*/ 358140 w 1227772"/>
              <a:gd name="connsiteY114" fmla="*/ 85725 h 115252"/>
              <a:gd name="connsiteX115" fmla="*/ 385763 w 1227772"/>
              <a:gd name="connsiteY115" fmla="*/ 85725 h 115252"/>
              <a:gd name="connsiteX116" fmla="*/ 385763 w 1227772"/>
              <a:gd name="connsiteY116" fmla="*/ 80963 h 115252"/>
              <a:gd name="connsiteX117" fmla="*/ 377190 w 1227772"/>
              <a:gd name="connsiteY117" fmla="*/ 80010 h 115252"/>
              <a:gd name="connsiteX118" fmla="*/ 377190 w 1227772"/>
              <a:gd name="connsiteY118" fmla="*/ 28575 h 115252"/>
              <a:gd name="connsiteX119" fmla="*/ 358140 w 1227772"/>
              <a:gd name="connsiteY119" fmla="*/ 28575 h 115252"/>
              <a:gd name="connsiteX120" fmla="*/ 358140 w 1227772"/>
              <a:gd name="connsiteY120" fmla="*/ 33338 h 115252"/>
              <a:gd name="connsiteX121" fmla="*/ 366713 w 1227772"/>
              <a:gd name="connsiteY121" fmla="*/ 34290 h 115252"/>
              <a:gd name="connsiteX122" fmla="*/ 366713 w 1227772"/>
              <a:gd name="connsiteY122" fmla="*/ 80963 h 115252"/>
              <a:gd name="connsiteX123" fmla="*/ 358140 w 1227772"/>
              <a:gd name="connsiteY123" fmla="*/ 81915 h 115252"/>
              <a:gd name="connsiteX124" fmla="*/ 358140 w 1227772"/>
              <a:gd name="connsiteY124" fmla="*/ 85725 h 115252"/>
              <a:gd name="connsiteX125" fmla="*/ 429578 w 1227772"/>
              <a:gd name="connsiteY125" fmla="*/ 85725 h 115252"/>
              <a:gd name="connsiteX126" fmla="*/ 455295 w 1227772"/>
              <a:gd name="connsiteY126" fmla="*/ 85725 h 115252"/>
              <a:gd name="connsiteX127" fmla="*/ 455295 w 1227772"/>
              <a:gd name="connsiteY127" fmla="*/ 80963 h 115252"/>
              <a:gd name="connsiteX128" fmla="*/ 447675 w 1227772"/>
              <a:gd name="connsiteY128" fmla="*/ 80010 h 115252"/>
              <a:gd name="connsiteX129" fmla="*/ 447675 w 1227772"/>
              <a:gd name="connsiteY129" fmla="*/ 46673 h 115252"/>
              <a:gd name="connsiteX130" fmla="*/ 430530 w 1227772"/>
              <a:gd name="connsiteY130" fmla="*/ 27623 h 115252"/>
              <a:gd name="connsiteX131" fmla="*/ 410528 w 1227772"/>
              <a:gd name="connsiteY131" fmla="*/ 38100 h 115252"/>
              <a:gd name="connsiteX132" fmla="*/ 409575 w 1227772"/>
              <a:gd name="connsiteY132" fmla="*/ 28575 h 115252"/>
              <a:gd name="connsiteX133" fmla="*/ 393382 w 1227772"/>
              <a:gd name="connsiteY133" fmla="*/ 28575 h 115252"/>
              <a:gd name="connsiteX134" fmla="*/ 393382 w 1227772"/>
              <a:gd name="connsiteY134" fmla="*/ 33338 h 115252"/>
              <a:gd name="connsiteX135" fmla="*/ 401003 w 1227772"/>
              <a:gd name="connsiteY135" fmla="*/ 34290 h 115252"/>
              <a:gd name="connsiteX136" fmla="*/ 401003 w 1227772"/>
              <a:gd name="connsiteY136" fmla="*/ 80963 h 115252"/>
              <a:gd name="connsiteX137" fmla="*/ 393382 w 1227772"/>
              <a:gd name="connsiteY137" fmla="*/ 81915 h 115252"/>
              <a:gd name="connsiteX138" fmla="*/ 393382 w 1227772"/>
              <a:gd name="connsiteY138" fmla="*/ 86677 h 115252"/>
              <a:gd name="connsiteX139" fmla="*/ 419100 w 1227772"/>
              <a:gd name="connsiteY139" fmla="*/ 86677 h 115252"/>
              <a:gd name="connsiteX140" fmla="*/ 419100 w 1227772"/>
              <a:gd name="connsiteY140" fmla="*/ 81915 h 115252"/>
              <a:gd name="connsiteX141" fmla="*/ 411480 w 1227772"/>
              <a:gd name="connsiteY141" fmla="*/ 80963 h 115252"/>
              <a:gd name="connsiteX142" fmla="*/ 411480 w 1227772"/>
              <a:gd name="connsiteY142" fmla="*/ 50483 h 115252"/>
              <a:gd name="connsiteX143" fmla="*/ 425768 w 1227772"/>
              <a:gd name="connsiteY143" fmla="*/ 36195 h 115252"/>
              <a:gd name="connsiteX144" fmla="*/ 436245 w 1227772"/>
              <a:gd name="connsiteY144" fmla="*/ 48577 h 115252"/>
              <a:gd name="connsiteX145" fmla="*/ 436245 w 1227772"/>
              <a:gd name="connsiteY145" fmla="*/ 81915 h 115252"/>
              <a:gd name="connsiteX146" fmla="*/ 428625 w 1227772"/>
              <a:gd name="connsiteY146" fmla="*/ 82867 h 115252"/>
              <a:gd name="connsiteX147" fmla="*/ 428625 w 1227772"/>
              <a:gd name="connsiteY147" fmla="*/ 85725 h 115252"/>
              <a:gd name="connsiteX148" fmla="*/ 484822 w 1227772"/>
              <a:gd name="connsiteY148" fmla="*/ 87630 h 115252"/>
              <a:gd name="connsiteX149" fmla="*/ 501015 w 1227772"/>
              <a:gd name="connsiteY149" fmla="*/ 96202 h 115252"/>
              <a:gd name="connsiteX150" fmla="*/ 484822 w 1227772"/>
              <a:gd name="connsiteY150" fmla="*/ 107633 h 115252"/>
              <a:gd name="connsiteX151" fmla="*/ 466725 w 1227772"/>
              <a:gd name="connsiteY151" fmla="*/ 97155 h 115252"/>
              <a:gd name="connsiteX152" fmla="*/ 469582 w 1227772"/>
              <a:gd name="connsiteY152" fmla="*/ 87630 h 115252"/>
              <a:gd name="connsiteX153" fmla="*/ 484822 w 1227772"/>
              <a:gd name="connsiteY153" fmla="*/ 87630 h 115252"/>
              <a:gd name="connsiteX154" fmla="*/ 471488 w 1227772"/>
              <a:gd name="connsiteY154" fmla="*/ 46673 h 115252"/>
              <a:gd name="connsiteX155" fmla="*/ 481965 w 1227772"/>
              <a:gd name="connsiteY155" fmla="*/ 31433 h 115252"/>
              <a:gd name="connsiteX156" fmla="*/ 492443 w 1227772"/>
              <a:gd name="connsiteY156" fmla="*/ 46673 h 115252"/>
              <a:gd name="connsiteX157" fmla="*/ 481965 w 1227772"/>
              <a:gd name="connsiteY157" fmla="*/ 62865 h 115252"/>
              <a:gd name="connsiteX158" fmla="*/ 471488 w 1227772"/>
              <a:gd name="connsiteY158" fmla="*/ 46673 h 115252"/>
              <a:gd name="connsiteX159" fmla="*/ 471488 w 1227772"/>
              <a:gd name="connsiteY159" fmla="*/ 74295 h 115252"/>
              <a:gd name="connsiteX160" fmla="*/ 477203 w 1227772"/>
              <a:gd name="connsiteY160" fmla="*/ 67627 h 115252"/>
              <a:gd name="connsiteX161" fmla="*/ 483870 w 1227772"/>
              <a:gd name="connsiteY161" fmla="*/ 68580 h 115252"/>
              <a:gd name="connsiteX162" fmla="*/ 504825 w 1227772"/>
              <a:gd name="connsiteY162" fmla="*/ 47625 h 115252"/>
              <a:gd name="connsiteX163" fmla="*/ 499110 w 1227772"/>
              <a:gd name="connsiteY163" fmla="*/ 33338 h 115252"/>
              <a:gd name="connsiteX164" fmla="*/ 509588 w 1227772"/>
              <a:gd name="connsiteY164" fmla="*/ 31433 h 115252"/>
              <a:gd name="connsiteX165" fmla="*/ 509588 w 1227772"/>
              <a:gd name="connsiteY165" fmla="*/ 24765 h 115252"/>
              <a:gd name="connsiteX166" fmla="*/ 505778 w 1227772"/>
              <a:gd name="connsiteY166" fmla="*/ 23813 h 115252"/>
              <a:gd name="connsiteX167" fmla="*/ 495300 w 1227772"/>
              <a:gd name="connsiteY167" fmla="*/ 29527 h 115252"/>
              <a:gd name="connsiteX168" fmla="*/ 482918 w 1227772"/>
              <a:gd name="connsiteY168" fmla="*/ 26670 h 115252"/>
              <a:gd name="connsiteX169" fmla="*/ 460057 w 1227772"/>
              <a:gd name="connsiteY169" fmla="*/ 48577 h 115252"/>
              <a:gd name="connsiteX170" fmla="*/ 470535 w 1227772"/>
              <a:gd name="connsiteY170" fmla="*/ 66675 h 115252"/>
              <a:gd name="connsiteX171" fmla="*/ 460057 w 1227772"/>
              <a:gd name="connsiteY171" fmla="*/ 80010 h 115252"/>
              <a:gd name="connsiteX172" fmla="*/ 463868 w 1227772"/>
              <a:gd name="connsiteY172" fmla="*/ 86677 h 115252"/>
              <a:gd name="connsiteX173" fmla="*/ 456247 w 1227772"/>
              <a:gd name="connsiteY173" fmla="*/ 100965 h 115252"/>
              <a:gd name="connsiteX174" fmla="*/ 481013 w 1227772"/>
              <a:gd name="connsiteY174" fmla="*/ 115252 h 115252"/>
              <a:gd name="connsiteX175" fmla="*/ 508635 w 1227772"/>
              <a:gd name="connsiteY175" fmla="*/ 95250 h 115252"/>
              <a:gd name="connsiteX176" fmla="*/ 485775 w 1227772"/>
              <a:gd name="connsiteY176" fmla="*/ 78105 h 115252"/>
              <a:gd name="connsiteX177" fmla="*/ 475297 w 1227772"/>
              <a:gd name="connsiteY177" fmla="*/ 78105 h 115252"/>
              <a:gd name="connsiteX178" fmla="*/ 471488 w 1227772"/>
              <a:gd name="connsiteY178" fmla="*/ 74295 h 115252"/>
              <a:gd name="connsiteX179" fmla="*/ 572453 w 1227772"/>
              <a:gd name="connsiteY179" fmla="*/ 69533 h 115252"/>
              <a:gd name="connsiteX180" fmla="*/ 561022 w 1227772"/>
              <a:gd name="connsiteY180" fmla="*/ 80010 h 115252"/>
              <a:gd name="connsiteX181" fmla="*/ 553403 w 1227772"/>
              <a:gd name="connsiteY181" fmla="*/ 70485 h 115252"/>
              <a:gd name="connsiteX182" fmla="*/ 566738 w 1227772"/>
              <a:gd name="connsiteY182" fmla="*/ 59055 h 115252"/>
              <a:gd name="connsiteX183" fmla="*/ 572453 w 1227772"/>
              <a:gd name="connsiteY183" fmla="*/ 59055 h 115252"/>
              <a:gd name="connsiteX184" fmla="*/ 572453 w 1227772"/>
              <a:gd name="connsiteY184" fmla="*/ 69533 h 115252"/>
              <a:gd name="connsiteX185" fmla="*/ 583882 w 1227772"/>
              <a:gd name="connsiteY185" fmla="*/ 86677 h 115252"/>
              <a:gd name="connsiteX186" fmla="*/ 592455 w 1227772"/>
              <a:gd name="connsiteY186" fmla="*/ 84773 h 115252"/>
              <a:gd name="connsiteX187" fmla="*/ 591503 w 1227772"/>
              <a:gd name="connsiteY187" fmla="*/ 80963 h 115252"/>
              <a:gd name="connsiteX188" fmla="*/ 587693 w 1227772"/>
              <a:gd name="connsiteY188" fmla="*/ 81915 h 115252"/>
              <a:gd name="connsiteX189" fmla="*/ 583882 w 1227772"/>
              <a:gd name="connsiteY189" fmla="*/ 75248 h 115252"/>
              <a:gd name="connsiteX190" fmla="*/ 583882 w 1227772"/>
              <a:gd name="connsiteY190" fmla="*/ 49530 h 115252"/>
              <a:gd name="connsiteX191" fmla="*/ 563880 w 1227772"/>
              <a:gd name="connsiteY191" fmla="*/ 27623 h 115252"/>
              <a:gd name="connsiteX192" fmla="*/ 544830 w 1227772"/>
              <a:gd name="connsiteY192" fmla="*/ 41910 h 115252"/>
              <a:gd name="connsiteX193" fmla="*/ 551497 w 1227772"/>
              <a:gd name="connsiteY193" fmla="*/ 48577 h 115252"/>
              <a:gd name="connsiteX194" fmla="*/ 558165 w 1227772"/>
              <a:gd name="connsiteY194" fmla="*/ 42863 h 115252"/>
              <a:gd name="connsiteX195" fmla="*/ 557213 w 1227772"/>
              <a:gd name="connsiteY195" fmla="*/ 39052 h 115252"/>
              <a:gd name="connsiteX196" fmla="*/ 552450 w 1227772"/>
              <a:gd name="connsiteY196" fmla="*/ 39052 h 115252"/>
              <a:gd name="connsiteX197" fmla="*/ 552450 w 1227772"/>
              <a:gd name="connsiteY197" fmla="*/ 37148 h 115252"/>
              <a:gd name="connsiteX198" fmla="*/ 561975 w 1227772"/>
              <a:gd name="connsiteY198" fmla="*/ 32385 h 115252"/>
              <a:gd name="connsiteX199" fmla="*/ 573405 w 1227772"/>
              <a:gd name="connsiteY199" fmla="*/ 47625 h 115252"/>
              <a:gd name="connsiteX200" fmla="*/ 573405 w 1227772"/>
              <a:gd name="connsiteY200" fmla="*/ 55245 h 115252"/>
              <a:gd name="connsiteX201" fmla="*/ 565785 w 1227772"/>
              <a:gd name="connsiteY201" fmla="*/ 55245 h 115252"/>
              <a:gd name="connsiteX202" fmla="*/ 541972 w 1227772"/>
              <a:gd name="connsiteY202" fmla="*/ 71438 h 115252"/>
              <a:gd name="connsiteX203" fmla="*/ 557213 w 1227772"/>
              <a:gd name="connsiteY203" fmla="*/ 85725 h 115252"/>
              <a:gd name="connsiteX204" fmla="*/ 573405 w 1227772"/>
              <a:gd name="connsiteY204" fmla="*/ 77152 h 115252"/>
              <a:gd name="connsiteX205" fmla="*/ 583882 w 1227772"/>
              <a:gd name="connsiteY205" fmla="*/ 86677 h 115252"/>
              <a:gd name="connsiteX206" fmla="*/ 665797 w 1227772"/>
              <a:gd name="connsiteY206" fmla="*/ 57150 h 115252"/>
              <a:gd name="connsiteX207" fmla="*/ 652463 w 1227772"/>
              <a:gd name="connsiteY207" fmla="*/ 80963 h 115252"/>
              <a:gd name="connsiteX208" fmla="*/ 638175 w 1227772"/>
              <a:gd name="connsiteY208" fmla="*/ 66675 h 115252"/>
              <a:gd name="connsiteX209" fmla="*/ 638175 w 1227772"/>
              <a:gd name="connsiteY209" fmla="*/ 49530 h 115252"/>
              <a:gd name="connsiteX210" fmla="*/ 652463 w 1227772"/>
              <a:gd name="connsiteY210" fmla="*/ 34290 h 115252"/>
              <a:gd name="connsiteX211" fmla="*/ 665797 w 1227772"/>
              <a:gd name="connsiteY211" fmla="*/ 57150 h 115252"/>
              <a:gd name="connsiteX212" fmla="*/ 677228 w 1227772"/>
              <a:gd name="connsiteY212" fmla="*/ 56198 h 115252"/>
              <a:gd name="connsiteX213" fmla="*/ 656272 w 1227772"/>
              <a:gd name="connsiteY213" fmla="*/ 26670 h 115252"/>
              <a:gd name="connsiteX214" fmla="*/ 638175 w 1227772"/>
              <a:gd name="connsiteY214" fmla="*/ 36195 h 115252"/>
              <a:gd name="connsiteX215" fmla="*/ 638175 w 1227772"/>
              <a:gd name="connsiteY215" fmla="*/ 0 h 115252"/>
              <a:gd name="connsiteX216" fmla="*/ 620078 w 1227772"/>
              <a:gd name="connsiteY216" fmla="*/ 0 h 115252"/>
              <a:gd name="connsiteX217" fmla="*/ 620078 w 1227772"/>
              <a:gd name="connsiteY217" fmla="*/ 4763 h 115252"/>
              <a:gd name="connsiteX218" fmla="*/ 627697 w 1227772"/>
              <a:gd name="connsiteY218" fmla="*/ 5715 h 115252"/>
              <a:gd name="connsiteX219" fmla="*/ 627697 w 1227772"/>
              <a:gd name="connsiteY219" fmla="*/ 86677 h 115252"/>
              <a:gd name="connsiteX220" fmla="*/ 631507 w 1227772"/>
              <a:gd name="connsiteY220" fmla="*/ 86677 h 115252"/>
              <a:gd name="connsiteX221" fmla="*/ 636270 w 1227772"/>
              <a:gd name="connsiteY221" fmla="*/ 80010 h 115252"/>
              <a:gd name="connsiteX222" fmla="*/ 653415 w 1227772"/>
              <a:gd name="connsiteY222" fmla="*/ 86677 h 115252"/>
              <a:gd name="connsiteX223" fmla="*/ 677228 w 1227772"/>
              <a:gd name="connsiteY223" fmla="*/ 56198 h 115252"/>
              <a:gd name="connsiteX224" fmla="*/ 722947 w 1227772"/>
              <a:gd name="connsiteY224" fmla="*/ 50483 h 115252"/>
              <a:gd name="connsiteX225" fmla="*/ 698182 w 1227772"/>
              <a:gd name="connsiteY225" fmla="*/ 50483 h 115252"/>
              <a:gd name="connsiteX226" fmla="*/ 711518 w 1227772"/>
              <a:gd name="connsiteY226" fmla="*/ 32385 h 115252"/>
              <a:gd name="connsiteX227" fmla="*/ 721995 w 1227772"/>
              <a:gd name="connsiteY227" fmla="*/ 48577 h 115252"/>
              <a:gd name="connsiteX228" fmla="*/ 721995 w 1227772"/>
              <a:gd name="connsiteY228" fmla="*/ 50483 h 115252"/>
              <a:gd name="connsiteX229" fmla="*/ 733425 w 1227772"/>
              <a:gd name="connsiteY229" fmla="*/ 57150 h 115252"/>
              <a:gd name="connsiteX230" fmla="*/ 733425 w 1227772"/>
              <a:gd name="connsiteY230" fmla="*/ 52388 h 115252"/>
              <a:gd name="connsiteX231" fmla="*/ 711518 w 1227772"/>
              <a:gd name="connsiteY231" fmla="*/ 27623 h 115252"/>
              <a:gd name="connsiteX232" fmla="*/ 685800 w 1227772"/>
              <a:gd name="connsiteY232" fmla="*/ 58102 h 115252"/>
              <a:gd name="connsiteX233" fmla="*/ 710565 w 1227772"/>
              <a:gd name="connsiteY233" fmla="*/ 86677 h 115252"/>
              <a:gd name="connsiteX234" fmla="*/ 732472 w 1227772"/>
              <a:gd name="connsiteY234" fmla="*/ 71438 h 115252"/>
              <a:gd name="connsiteX235" fmla="*/ 727710 w 1227772"/>
              <a:gd name="connsiteY235" fmla="*/ 69533 h 115252"/>
              <a:gd name="connsiteX236" fmla="*/ 713422 w 1227772"/>
              <a:gd name="connsiteY236" fmla="*/ 79058 h 115252"/>
              <a:gd name="connsiteX237" fmla="*/ 698182 w 1227772"/>
              <a:gd name="connsiteY237" fmla="*/ 56198 h 115252"/>
              <a:gd name="connsiteX238" fmla="*/ 733425 w 1227772"/>
              <a:gd name="connsiteY238" fmla="*/ 56198 h 115252"/>
              <a:gd name="connsiteX239" fmla="*/ 815340 w 1227772"/>
              <a:gd name="connsiteY239" fmla="*/ 72390 h 115252"/>
              <a:gd name="connsiteX240" fmla="*/ 810578 w 1227772"/>
              <a:gd name="connsiteY240" fmla="*/ 71438 h 115252"/>
              <a:gd name="connsiteX241" fmla="*/ 802005 w 1227772"/>
              <a:gd name="connsiteY241" fmla="*/ 80963 h 115252"/>
              <a:gd name="connsiteX242" fmla="*/ 796290 w 1227772"/>
              <a:gd name="connsiteY242" fmla="*/ 72390 h 115252"/>
              <a:gd name="connsiteX243" fmla="*/ 796290 w 1227772"/>
              <a:gd name="connsiteY243" fmla="*/ 35242 h 115252"/>
              <a:gd name="connsiteX244" fmla="*/ 808672 w 1227772"/>
              <a:gd name="connsiteY244" fmla="*/ 35242 h 115252"/>
              <a:gd name="connsiteX245" fmla="*/ 808672 w 1227772"/>
              <a:gd name="connsiteY245" fmla="*/ 28575 h 115252"/>
              <a:gd name="connsiteX246" fmla="*/ 796290 w 1227772"/>
              <a:gd name="connsiteY246" fmla="*/ 28575 h 115252"/>
              <a:gd name="connsiteX247" fmla="*/ 796290 w 1227772"/>
              <a:gd name="connsiteY247" fmla="*/ 11430 h 115252"/>
              <a:gd name="connsiteX248" fmla="*/ 793432 w 1227772"/>
              <a:gd name="connsiteY248" fmla="*/ 11430 h 115252"/>
              <a:gd name="connsiteX249" fmla="*/ 785813 w 1227772"/>
              <a:gd name="connsiteY249" fmla="*/ 13335 h 115252"/>
              <a:gd name="connsiteX250" fmla="*/ 785813 w 1227772"/>
              <a:gd name="connsiteY250" fmla="*/ 28575 h 115252"/>
              <a:gd name="connsiteX251" fmla="*/ 759143 w 1227772"/>
              <a:gd name="connsiteY251" fmla="*/ 28575 h 115252"/>
              <a:gd name="connsiteX252" fmla="*/ 759143 w 1227772"/>
              <a:gd name="connsiteY252" fmla="*/ 11430 h 115252"/>
              <a:gd name="connsiteX253" fmla="*/ 756285 w 1227772"/>
              <a:gd name="connsiteY253" fmla="*/ 11430 h 115252"/>
              <a:gd name="connsiteX254" fmla="*/ 748665 w 1227772"/>
              <a:gd name="connsiteY254" fmla="*/ 13335 h 115252"/>
              <a:gd name="connsiteX255" fmla="*/ 748665 w 1227772"/>
              <a:gd name="connsiteY255" fmla="*/ 28575 h 115252"/>
              <a:gd name="connsiteX256" fmla="*/ 740093 w 1227772"/>
              <a:gd name="connsiteY256" fmla="*/ 28575 h 115252"/>
              <a:gd name="connsiteX257" fmla="*/ 740093 w 1227772"/>
              <a:gd name="connsiteY257" fmla="*/ 34290 h 115252"/>
              <a:gd name="connsiteX258" fmla="*/ 748665 w 1227772"/>
              <a:gd name="connsiteY258" fmla="*/ 34290 h 115252"/>
              <a:gd name="connsiteX259" fmla="*/ 748665 w 1227772"/>
              <a:gd name="connsiteY259" fmla="*/ 73342 h 115252"/>
              <a:gd name="connsiteX260" fmla="*/ 762000 w 1227772"/>
              <a:gd name="connsiteY260" fmla="*/ 86677 h 115252"/>
              <a:gd name="connsiteX261" fmla="*/ 778193 w 1227772"/>
              <a:gd name="connsiteY261" fmla="*/ 72390 h 115252"/>
              <a:gd name="connsiteX262" fmla="*/ 773430 w 1227772"/>
              <a:gd name="connsiteY262" fmla="*/ 71438 h 115252"/>
              <a:gd name="connsiteX263" fmla="*/ 764857 w 1227772"/>
              <a:gd name="connsiteY263" fmla="*/ 80963 h 115252"/>
              <a:gd name="connsiteX264" fmla="*/ 759143 w 1227772"/>
              <a:gd name="connsiteY264" fmla="*/ 72390 h 115252"/>
              <a:gd name="connsiteX265" fmla="*/ 759143 w 1227772"/>
              <a:gd name="connsiteY265" fmla="*/ 35242 h 115252"/>
              <a:gd name="connsiteX266" fmla="*/ 785813 w 1227772"/>
              <a:gd name="connsiteY266" fmla="*/ 35242 h 115252"/>
              <a:gd name="connsiteX267" fmla="*/ 785813 w 1227772"/>
              <a:gd name="connsiteY267" fmla="*/ 74295 h 115252"/>
              <a:gd name="connsiteX268" fmla="*/ 799147 w 1227772"/>
              <a:gd name="connsiteY268" fmla="*/ 87630 h 115252"/>
              <a:gd name="connsiteX269" fmla="*/ 815340 w 1227772"/>
              <a:gd name="connsiteY269" fmla="*/ 72390 h 115252"/>
              <a:gd name="connsiteX270" fmla="*/ 858203 w 1227772"/>
              <a:gd name="connsiteY270" fmla="*/ 50483 h 115252"/>
              <a:gd name="connsiteX271" fmla="*/ 833438 w 1227772"/>
              <a:gd name="connsiteY271" fmla="*/ 50483 h 115252"/>
              <a:gd name="connsiteX272" fmla="*/ 846772 w 1227772"/>
              <a:gd name="connsiteY272" fmla="*/ 32385 h 115252"/>
              <a:gd name="connsiteX273" fmla="*/ 857250 w 1227772"/>
              <a:gd name="connsiteY273" fmla="*/ 48577 h 115252"/>
              <a:gd name="connsiteX274" fmla="*/ 857250 w 1227772"/>
              <a:gd name="connsiteY274" fmla="*/ 50483 h 115252"/>
              <a:gd name="connsiteX275" fmla="*/ 868680 w 1227772"/>
              <a:gd name="connsiteY275" fmla="*/ 57150 h 115252"/>
              <a:gd name="connsiteX276" fmla="*/ 868680 w 1227772"/>
              <a:gd name="connsiteY276" fmla="*/ 52388 h 115252"/>
              <a:gd name="connsiteX277" fmla="*/ 846772 w 1227772"/>
              <a:gd name="connsiteY277" fmla="*/ 27623 h 115252"/>
              <a:gd name="connsiteX278" fmla="*/ 821055 w 1227772"/>
              <a:gd name="connsiteY278" fmla="*/ 58102 h 115252"/>
              <a:gd name="connsiteX279" fmla="*/ 845820 w 1227772"/>
              <a:gd name="connsiteY279" fmla="*/ 86677 h 115252"/>
              <a:gd name="connsiteX280" fmla="*/ 867728 w 1227772"/>
              <a:gd name="connsiteY280" fmla="*/ 71438 h 115252"/>
              <a:gd name="connsiteX281" fmla="*/ 862965 w 1227772"/>
              <a:gd name="connsiteY281" fmla="*/ 69533 h 115252"/>
              <a:gd name="connsiteX282" fmla="*/ 848678 w 1227772"/>
              <a:gd name="connsiteY282" fmla="*/ 79058 h 115252"/>
              <a:gd name="connsiteX283" fmla="*/ 833438 w 1227772"/>
              <a:gd name="connsiteY283" fmla="*/ 56198 h 115252"/>
              <a:gd name="connsiteX284" fmla="*/ 868680 w 1227772"/>
              <a:gd name="connsiteY284" fmla="*/ 56198 h 115252"/>
              <a:gd name="connsiteX285" fmla="*/ 920115 w 1227772"/>
              <a:gd name="connsiteY285" fmla="*/ 38100 h 115252"/>
              <a:gd name="connsiteX286" fmla="*/ 908685 w 1227772"/>
              <a:gd name="connsiteY286" fmla="*/ 27623 h 115252"/>
              <a:gd name="connsiteX287" fmla="*/ 892493 w 1227772"/>
              <a:gd name="connsiteY287" fmla="*/ 38100 h 115252"/>
              <a:gd name="connsiteX288" fmla="*/ 891540 w 1227772"/>
              <a:gd name="connsiteY288" fmla="*/ 28575 h 115252"/>
              <a:gd name="connsiteX289" fmla="*/ 875347 w 1227772"/>
              <a:gd name="connsiteY289" fmla="*/ 28575 h 115252"/>
              <a:gd name="connsiteX290" fmla="*/ 875347 w 1227772"/>
              <a:gd name="connsiteY290" fmla="*/ 33338 h 115252"/>
              <a:gd name="connsiteX291" fmla="*/ 882968 w 1227772"/>
              <a:gd name="connsiteY291" fmla="*/ 34290 h 115252"/>
              <a:gd name="connsiteX292" fmla="*/ 882968 w 1227772"/>
              <a:gd name="connsiteY292" fmla="*/ 80963 h 115252"/>
              <a:gd name="connsiteX293" fmla="*/ 875347 w 1227772"/>
              <a:gd name="connsiteY293" fmla="*/ 81915 h 115252"/>
              <a:gd name="connsiteX294" fmla="*/ 875347 w 1227772"/>
              <a:gd name="connsiteY294" fmla="*/ 86677 h 115252"/>
              <a:gd name="connsiteX295" fmla="*/ 905828 w 1227772"/>
              <a:gd name="connsiteY295" fmla="*/ 86677 h 115252"/>
              <a:gd name="connsiteX296" fmla="*/ 905828 w 1227772"/>
              <a:gd name="connsiteY296" fmla="*/ 81915 h 115252"/>
              <a:gd name="connsiteX297" fmla="*/ 893445 w 1227772"/>
              <a:gd name="connsiteY297" fmla="*/ 80963 h 115252"/>
              <a:gd name="connsiteX298" fmla="*/ 893445 w 1227772"/>
              <a:gd name="connsiteY298" fmla="*/ 49530 h 115252"/>
              <a:gd name="connsiteX299" fmla="*/ 904875 w 1227772"/>
              <a:gd name="connsiteY299" fmla="*/ 35242 h 115252"/>
              <a:gd name="connsiteX300" fmla="*/ 908685 w 1227772"/>
              <a:gd name="connsiteY300" fmla="*/ 38100 h 115252"/>
              <a:gd name="connsiteX301" fmla="*/ 908685 w 1227772"/>
              <a:gd name="connsiteY301" fmla="*/ 39052 h 115252"/>
              <a:gd name="connsiteX302" fmla="*/ 904875 w 1227772"/>
              <a:gd name="connsiteY302" fmla="*/ 40958 h 115252"/>
              <a:gd name="connsiteX303" fmla="*/ 912495 w 1227772"/>
              <a:gd name="connsiteY303" fmla="*/ 48577 h 115252"/>
              <a:gd name="connsiteX304" fmla="*/ 920115 w 1227772"/>
              <a:gd name="connsiteY304" fmla="*/ 38100 h 115252"/>
              <a:gd name="connsiteX305" fmla="*/ 1024890 w 1227772"/>
              <a:gd name="connsiteY305" fmla="*/ 33338 h 115252"/>
              <a:gd name="connsiteX306" fmla="*/ 1030605 w 1227772"/>
              <a:gd name="connsiteY306" fmla="*/ 33338 h 115252"/>
              <a:gd name="connsiteX307" fmla="*/ 1030605 w 1227772"/>
              <a:gd name="connsiteY307" fmla="*/ 28575 h 115252"/>
              <a:gd name="connsiteX308" fmla="*/ 1010603 w 1227772"/>
              <a:gd name="connsiteY308" fmla="*/ 28575 h 115252"/>
              <a:gd name="connsiteX309" fmla="*/ 1010603 w 1227772"/>
              <a:gd name="connsiteY309" fmla="*/ 33338 h 115252"/>
              <a:gd name="connsiteX310" fmla="*/ 1018222 w 1227772"/>
              <a:gd name="connsiteY310" fmla="*/ 33338 h 115252"/>
              <a:gd name="connsiteX311" fmla="*/ 1007745 w 1227772"/>
              <a:gd name="connsiteY311" fmla="*/ 74295 h 115252"/>
              <a:gd name="connsiteX312" fmla="*/ 993457 w 1227772"/>
              <a:gd name="connsiteY312" fmla="*/ 33338 h 115252"/>
              <a:gd name="connsiteX313" fmla="*/ 999172 w 1227772"/>
              <a:gd name="connsiteY313" fmla="*/ 33338 h 115252"/>
              <a:gd name="connsiteX314" fmla="*/ 999172 w 1227772"/>
              <a:gd name="connsiteY314" fmla="*/ 28575 h 115252"/>
              <a:gd name="connsiteX315" fmla="*/ 978218 w 1227772"/>
              <a:gd name="connsiteY315" fmla="*/ 28575 h 115252"/>
              <a:gd name="connsiteX316" fmla="*/ 978218 w 1227772"/>
              <a:gd name="connsiteY316" fmla="*/ 33338 h 115252"/>
              <a:gd name="connsiteX317" fmla="*/ 982980 w 1227772"/>
              <a:gd name="connsiteY317" fmla="*/ 33338 h 115252"/>
              <a:gd name="connsiteX318" fmla="*/ 985838 w 1227772"/>
              <a:gd name="connsiteY318" fmla="*/ 42863 h 115252"/>
              <a:gd name="connsiteX319" fmla="*/ 974407 w 1227772"/>
              <a:gd name="connsiteY319" fmla="*/ 74295 h 115252"/>
              <a:gd name="connsiteX320" fmla="*/ 962025 w 1227772"/>
              <a:gd name="connsiteY320" fmla="*/ 33338 h 115252"/>
              <a:gd name="connsiteX321" fmla="*/ 969645 w 1227772"/>
              <a:gd name="connsiteY321" fmla="*/ 33338 h 115252"/>
              <a:gd name="connsiteX322" fmla="*/ 969645 w 1227772"/>
              <a:gd name="connsiteY322" fmla="*/ 28575 h 115252"/>
              <a:gd name="connsiteX323" fmla="*/ 944880 w 1227772"/>
              <a:gd name="connsiteY323" fmla="*/ 28575 h 115252"/>
              <a:gd name="connsiteX324" fmla="*/ 944880 w 1227772"/>
              <a:gd name="connsiteY324" fmla="*/ 33338 h 115252"/>
              <a:gd name="connsiteX325" fmla="*/ 949643 w 1227772"/>
              <a:gd name="connsiteY325" fmla="*/ 33338 h 115252"/>
              <a:gd name="connsiteX326" fmla="*/ 966788 w 1227772"/>
              <a:gd name="connsiteY326" fmla="*/ 85725 h 115252"/>
              <a:gd name="connsiteX327" fmla="*/ 975360 w 1227772"/>
              <a:gd name="connsiteY327" fmla="*/ 85725 h 115252"/>
              <a:gd name="connsiteX328" fmla="*/ 987743 w 1227772"/>
              <a:gd name="connsiteY328" fmla="*/ 52388 h 115252"/>
              <a:gd name="connsiteX329" fmla="*/ 988695 w 1227772"/>
              <a:gd name="connsiteY329" fmla="*/ 52388 h 115252"/>
              <a:gd name="connsiteX330" fmla="*/ 1001078 w 1227772"/>
              <a:gd name="connsiteY330" fmla="*/ 85725 h 115252"/>
              <a:gd name="connsiteX331" fmla="*/ 1009650 w 1227772"/>
              <a:gd name="connsiteY331" fmla="*/ 85725 h 115252"/>
              <a:gd name="connsiteX332" fmla="*/ 1024890 w 1227772"/>
              <a:gd name="connsiteY332" fmla="*/ 33338 h 115252"/>
              <a:gd name="connsiteX333" fmla="*/ 1072515 w 1227772"/>
              <a:gd name="connsiteY333" fmla="*/ 57150 h 115252"/>
              <a:gd name="connsiteX334" fmla="*/ 1059180 w 1227772"/>
              <a:gd name="connsiteY334" fmla="*/ 80963 h 115252"/>
              <a:gd name="connsiteX335" fmla="*/ 1044893 w 1227772"/>
              <a:gd name="connsiteY335" fmla="*/ 56198 h 115252"/>
              <a:gd name="connsiteX336" fmla="*/ 1058228 w 1227772"/>
              <a:gd name="connsiteY336" fmla="*/ 32385 h 115252"/>
              <a:gd name="connsiteX337" fmla="*/ 1072515 w 1227772"/>
              <a:gd name="connsiteY337" fmla="*/ 57150 h 115252"/>
              <a:gd name="connsiteX338" fmla="*/ 1084898 w 1227772"/>
              <a:gd name="connsiteY338" fmla="*/ 57150 h 115252"/>
              <a:gd name="connsiteX339" fmla="*/ 1059180 w 1227772"/>
              <a:gd name="connsiteY339" fmla="*/ 27623 h 115252"/>
              <a:gd name="connsiteX340" fmla="*/ 1033463 w 1227772"/>
              <a:gd name="connsiteY340" fmla="*/ 58102 h 115252"/>
              <a:gd name="connsiteX341" fmla="*/ 1059180 w 1227772"/>
              <a:gd name="connsiteY341" fmla="*/ 87630 h 115252"/>
              <a:gd name="connsiteX342" fmla="*/ 1084898 w 1227772"/>
              <a:gd name="connsiteY342" fmla="*/ 57150 h 115252"/>
              <a:gd name="connsiteX343" fmla="*/ 1136332 w 1227772"/>
              <a:gd name="connsiteY343" fmla="*/ 38100 h 115252"/>
              <a:gd name="connsiteX344" fmla="*/ 1124903 w 1227772"/>
              <a:gd name="connsiteY344" fmla="*/ 27623 h 115252"/>
              <a:gd name="connsiteX345" fmla="*/ 1108710 w 1227772"/>
              <a:gd name="connsiteY345" fmla="*/ 38100 h 115252"/>
              <a:gd name="connsiteX346" fmla="*/ 1107757 w 1227772"/>
              <a:gd name="connsiteY346" fmla="*/ 28575 h 115252"/>
              <a:gd name="connsiteX347" fmla="*/ 1091565 w 1227772"/>
              <a:gd name="connsiteY347" fmla="*/ 28575 h 115252"/>
              <a:gd name="connsiteX348" fmla="*/ 1091565 w 1227772"/>
              <a:gd name="connsiteY348" fmla="*/ 33338 h 115252"/>
              <a:gd name="connsiteX349" fmla="*/ 1099185 w 1227772"/>
              <a:gd name="connsiteY349" fmla="*/ 34290 h 115252"/>
              <a:gd name="connsiteX350" fmla="*/ 1099185 w 1227772"/>
              <a:gd name="connsiteY350" fmla="*/ 80963 h 115252"/>
              <a:gd name="connsiteX351" fmla="*/ 1091565 w 1227772"/>
              <a:gd name="connsiteY351" fmla="*/ 81915 h 115252"/>
              <a:gd name="connsiteX352" fmla="*/ 1091565 w 1227772"/>
              <a:gd name="connsiteY352" fmla="*/ 86677 h 115252"/>
              <a:gd name="connsiteX353" fmla="*/ 1122045 w 1227772"/>
              <a:gd name="connsiteY353" fmla="*/ 86677 h 115252"/>
              <a:gd name="connsiteX354" fmla="*/ 1122045 w 1227772"/>
              <a:gd name="connsiteY354" fmla="*/ 81915 h 115252"/>
              <a:gd name="connsiteX355" fmla="*/ 1109663 w 1227772"/>
              <a:gd name="connsiteY355" fmla="*/ 80963 h 115252"/>
              <a:gd name="connsiteX356" fmla="*/ 1109663 w 1227772"/>
              <a:gd name="connsiteY356" fmla="*/ 49530 h 115252"/>
              <a:gd name="connsiteX357" fmla="*/ 1121093 w 1227772"/>
              <a:gd name="connsiteY357" fmla="*/ 35242 h 115252"/>
              <a:gd name="connsiteX358" fmla="*/ 1124903 w 1227772"/>
              <a:gd name="connsiteY358" fmla="*/ 38100 h 115252"/>
              <a:gd name="connsiteX359" fmla="*/ 1124903 w 1227772"/>
              <a:gd name="connsiteY359" fmla="*/ 39052 h 115252"/>
              <a:gd name="connsiteX360" fmla="*/ 1121093 w 1227772"/>
              <a:gd name="connsiteY360" fmla="*/ 40958 h 115252"/>
              <a:gd name="connsiteX361" fmla="*/ 1128713 w 1227772"/>
              <a:gd name="connsiteY361" fmla="*/ 48577 h 115252"/>
              <a:gd name="connsiteX362" fmla="*/ 1136332 w 1227772"/>
              <a:gd name="connsiteY362" fmla="*/ 38100 h 115252"/>
              <a:gd name="connsiteX363" fmla="*/ 1138238 w 1227772"/>
              <a:gd name="connsiteY363" fmla="*/ 85725 h 115252"/>
              <a:gd name="connsiteX364" fmla="*/ 1164907 w 1227772"/>
              <a:gd name="connsiteY364" fmla="*/ 85725 h 115252"/>
              <a:gd name="connsiteX365" fmla="*/ 1164907 w 1227772"/>
              <a:gd name="connsiteY365" fmla="*/ 80963 h 115252"/>
              <a:gd name="connsiteX366" fmla="*/ 1156335 w 1227772"/>
              <a:gd name="connsiteY366" fmla="*/ 80010 h 115252"/>
              <a:gd name="connsiteX367" fmla="*/ 1156335 w 1227772"/>
              <a:gd name="connsiteY367" fmla="*/ 0 h 115252"/>
              <a:gd name="connsiteX368" fmla="*/ 1137285 w 1227772"/>
              <a:gd name="connsiteY368" fmla="*/ 0 h 115252"/>
              <a:gd name="connsiteX369" fmla="*/ 1137285 w 1227772"/>
              <a:gd name="connsiteY369" fmla="*/ 4763 h 115252"/>
              <a:gd name="connsiteX370" fmla="*/ 1144905 w 1227772"/>
              <a:gd name="connsiteY370" fmla="*/ 5715 h 115252"/>
              <a:gd name="connsiteX371" fmla="*/ 1144905 w 1227772"/>
              <a:gd name="connsiteY371" fmla="*/ 80010 h 115252"/>
              <a:gd name="connsiteX372" fmla="*/ 1137285 w 1227772"/>
              <a:gd name="connsiteY372" fmla="*/ 80963 h 115252"/>
              <a:gd name="connsiteX373" fmla="*/ 1137285 w 1227772"/>
              <a:gd name="connsiteY373" fmla="*/ 85725 h 115252"/>
              <a:gd name="connsiteX374" fmla="*/ 1209675 w 1227772"/>
              <a:gd name="connsiteY374" fmla="*/ 64770 h 115252"/>
              <a:gd name="connsiteX375" fmla="*/ 1195388 w 1227772"/>
              <a:gd name="connsiteY375" fmla="*/ 79058 h 115252"/>
              <a:gd name="connsiteX376" fmla="*/ 1182053 w 1227772"/>
              <a:gd name="connsiteY376" fmla="*/ 56198 h 115252"/>
              <a:gd name="connsiteX377" fmla="*/ 1196340 w 1227772"/>
              <a:gd name="connsiteY377" fmla="*/ 32385 h 115252"/>
              <a:gd name="connsiteX378" fmla="*/ 1209675 w 1227772"/>
              <a:gd name="connsiteY378" fmla="*/ 45720 h 115252"/>
              <a:gd name="connsiteX379" fmla="*/ 1209675 w 1227772"/>
              <a:gd name="connsiteY379" fmla="*/ 64770 h 115252"/>
              <a:gd name="connsiteX380" fmla="*/ 1227773 w 1227772"/>
              <a:gd name="connsiteY380" fmla="*/ 85725 h 115252"/>
              <a:gd name="connsiteX381" fmla="*/ 1227773 w 1227772"/>
              <a:gd name="connsiteY381" fmla="*/ 80963 h 115252"/>
              <a:gd name="connsiteX382" fmla="*/ 1220153 w 1227772"/>
              <a:gd name="connsiteY382" fmla="*/ 80010 h 115252"/>
              <a:gd name="connsiteX383" fmla="*/ 1220153 w 1227772"/>
              <a:gd name="connsiteY383" fmla="*/ 0 h 115252"/>
              <a:gd name="connsiteX384" fmla="*/ 1200150 w 1227772"/>
              <a:gd name="connsiteY384" fmla="*/ 0 h 115252"/>
              <a:gd name="connsiteX385" fmla="*/ 1200150 w 1227772"/>
              <a:gd name="connsiteY385" fmla="*/ 4763 h 115252"/>
              <a:gd name="connsiteX386" fmla="*/ 1208723 w 1227772"/>
              <a:gd name="connsiteY386" fmla="*/ 5715 h 115252"/>
              <a:gd name="connsiteX387" fmla="*/ 1208723 w 1227772"/>
              <a:gd name="connsiteY387" fmla="*/ 33338 h 115252"/>
              <a:gd name="connsiteX388" fmla="*/ 1193482 w 1227772"/>
              <a:gd name="connsiteY388" fmla="*/ 26670 h 115252"/>
              <a:gd name="connsiteX389" fmla="*/ 1169670 w 1227772"/>
              <a:gd name="connsiteY389" fmla="*/ 57150 h 115252"/>
              <a:gd name="connsiteX390" fmla="*/ 1191578 w 1227772"/>
              <a:gd name="connsiteY390" fmla="*/ 85725 h 115252"/>
              <a:gd name="connsiteX391" fmla="*/ 1209675 w 1227772"/>
              <a:gd name="connsiteY391" fmla="*/ 76200 h 115252"/>
              <a:gd name="connsiteX392" fmla="*/ 1210628 w 1227772"/>
              <a:gd name="connsiteY392" fmla="*/ 84773 h 115252"/>
              <a:gd name="connsiteX393" fmla="*/ 1227773 w 1227772"/>
              <a:gd name="connsiteY393" fmla="*/ 84773 h 115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</a:cxnLst>
            <a:rect l="l" t="t" r="r" b="b"/>
            <a:pathLst>
              <a:path w="1227772" h="115252">
                <a:moveTo>
                  <a:pt x="57150" y="42863"/>
                </a:moveTo>
                <a:cubicBezTo>
                  <a:pt x="57150" y="65723"/>
                  <a:pt x="47625" y="80010"/>
                  <a:pt x="25718" y="80010"/>
                </a:cubicBezTo>
                <a:lnTo>
                  <a:pt x="20955" y="80010"/>
                </a:lnTo>
                <a:lnTo>
                  <a:pt x="20955" y="4763"/>
                </a:lnTo>
                <a:lnTo>
                  <a:pt x="23813" y="4763"/>
                </a:lnTo>
                <a:cubicBezTo>
                  <a:pt x="46672" y="5715"/>
                  <a:pt x="57150" y="16192"/>
                  <a:pt x="57150" y="42863"/>
                </a:cubicBezTo>
                <a:moveTo>
                  <a:pt x="70485" y="43815"/>
                </a:moveTo>
                <a:cubicBezTo>
                  <a:pt x="70485" y="15240"/>
                  <a:pt x="54293" y="0"/>
                  <a:pt x="27622" y="0"/>
                </a:cubicBezTo>
                <a:lnTo>
                  <a:pt x="0" y="0"/>
                </a:lnTo>
                <a:lnTo>
                  <a:pt x="0" y="4763"/>
                </a:lnTo>
                <a:lnTo>
                  <a:pt x="9525" y="5715"/>
                </a:lnTo>
                <a:lnTo>
                  <a:pt x="9525" y="80963"/>
                </a:lnTo>
                <a:lnTo>
                  <a:pt x="0" y="81915"/>
                </a:lnTo>
                <a:lnTo>
                  <a:pt x="0" y="86677"/>
                </a:lnTo>
                <a:lnTo>
                  <a:pt x="24765" y="86677"/>
                </a:lnTo>
                <a:cubicBezTo>
                  <a:pt x="50482" y="85725"/>
                  <a:pt x="70485" y="76200"/>
                  <a:pt x="70485" y="43815"/>
                </a:cubicBezTo>
                <a:moveTo>
                  <a:pt x="116205" y="50483"/>
                </a:moveTo>
                <a:lnTo>
                  <a:pt x="91440" y="50483"/>
                </a:lnTo>
                <a:cubicBezTo>
                  <a:pt x="92393" y="40958"/>
                  <a:pt x="96203" y="32385"/>
                  <a:pt x="104775" y="32385"/>
                </a:cubicBezTo>
                <a:cubicBezTo>
                  <a:pt x="112395" y="32385"/>
                  <a:pt x="115253" y="38100"/>
                  <a:pt x="115253" y="48577"/>
                </a:cubicBezTo>
                <a:lnTo>
                  <a:pt x="115253" y="50483"/>
                </a:lnTo>
                <a:close/>
                <a:moveTo>
                  <a:pt x="126682" y="57150"/>
                </a:moveTo>
                <a:cubicBezTo>
                  <a:pt x="126682" y="55245"/>
                  <a:pt x="126682" y="54292"/>
                  <a:pt x="126682" y="52388"/>
                </a:cubicBezTo>
                <a:cubicBezTo>
                  <a:pt x="126682" y="35242"/>
                  <a:pt x="118110" y="27623"/>
                  <a:pt x="104775" y="27623"/>
                </a:cubicBezTo>
                <a:cubicBezTo>
                  <a:pt x="89535" y="27623"/>
                  <a:pt x="79057" y="39052"/>
                  <a:pt x="79057" y="58102"/>
                </a:cubicBezTo>
                <a:cubicBezTo>
                  <a:pt x="79057" y="75248"/>
                  <a:pt x="86678" y="86677"/>
                  <a:pt x="103822" y="86677"/>
                </a:cubicBezTo>
                <a:cubicBezTo>
                  <a:pt x="115253" y="86677"/>
                  <a:pt x="122872" y="80963"/>
                  <a:pt x="125730" y="71438"/>
                </a:cubicBezTo>
                <a:lnTo>
                  <a:pt x="120968" y="69533"/>
                </a:lnTo>
                <a:cubicBezTo>
                  <a:pt x="118110" y="76200"/>
                  <a:pt x="114300" y="79058"/>
                  <a:pt x="106680" y="79058"/>
                </a:cubicBezTo>
                <a:cubicBezTo>
                  <a:pt x="95250" y="79058"/>
                  <a:pt x="91440" y="70485"/>
                  <a:pt x="91440" y="56198"/>
                </a:cubicBezTo>
                <a:lnTo>
                  <a:pt x="126682" y="56198"/>
                </a:lnTo>
                <a:close/>
                <a:moveTo>
                  <a:pt x="132397" y="85725"/>
                </a:moveTo>
                <a:lnTo>
                  <a:pt x="159068" y="85725"/>
                </a:lnTo>
                <a:lnTo>
                  <a:pt x="159068" y="80963"/>
                </a:lnTo>
                <a:lnTo>
                  <a:pt x="150495" y="80010"/>
                </a:lnTo>
                <a:lnTo>
                  <a:pt x="150495" y="0"/>
                </a:lnTo>
                <a:lnTo>
                  <a:pt x="131445" y="0"/>
                </a:lnTo>
                <a:lnTo>
                  <a:pt x="131445" y="4763"/>
                </a:lnTo>
                <a:lnTo>
                  <a:pt x="139065" y="5715"/>
                </a:lnTo>
                <a:lnTo>
                  <a:pt x="139065" y="80010"/>
                </a:lnTo>
                <a:lnTo>
                  <a:pt x="131445" y="80963"/>
                </a:lnTo>
                <a:lnTo>
                  <a:pt x="131445" y="85725"/>
                </a:lnTo>
                <a:close/>
                <a:moveTo>
                  <a:pt x="185738" y="12383"/>
                </a:moveTo>
                <a:cubicBezTo>
                  <a:pt x="185738" y="7620"/>
                  <a:pt x="182880" y="5715"/>
                  <a:pt x="178118" y="5715"/>
                </a:cubicBezTo>
                <a:cubicBezTo>
                  <a:pt x="173355" y="5715"/>
                  <a:pt x="171450" y="8573"/>
                  <a:pt x="171450" y="12383"/>
                </a:cubicBezTo>
                <a:cubicBezTo>
                  <a:pt x="171450" y="16192"/>
                  <a:pt x="173355" y="19050"/>
                  <a:pt x="178118" y="19050"/>
                </a:cubicBezTo>
                <a:cubicBezTo>
                  <a:pt x="183832" y="19050"/>
                  <a:pt x="185738" y="16192"/>
                  <a:pt x="185738" y="12383"/>
                </a:cubicBezTo>
                <a:moveTo>
                  <a:pt x="166688" y="85725"/>
                </a:moveTo>
                <a:lnTo>
                  <a:pt x="194310" y="85725"/>
                </a:lnTo>
                <a:lnTo>
                  <a:pt x="194310" y="80963"/>
                </a:lnTo>
                <a:lnTo>
                  <a:pt x="185738" y="80010"/>
                </a:lnTo>
                <a:lnTo>
                  <a:pt x="185738" y="28575"/>
                </a:lnTo>
                <a:lnTo>
                  <a:pt x="166688" y="28575"/>
                </a:lnTo>
                <a:lnTo>
                  <a:pt x="166688" y="33338"/>
                </a:lnTo>
                <a:lnTo>
                  <a:pt x="175260" y="34290"/>
                </a:lnTo>
                <a:lnTo>
                  <a:pt x="175260" y="80963"/>
                </a:lnTo>
                <a:lnTo>
                  <a:pt x="166688" y="81915"/>
                </a:lnTo>
                <a:lnTo>
                  <a:pt x="166688" y="85725"/>
                </a:lnTo>
                <a:close/>
                <a:moveTo>
                  <a:pt x="244793" y="33338"/>
                </a:moveTo>
                <a:lnTo>
                  <a:pt x="250507" y="33338"/>
                </a:lnTo>
                <a:lnTo>
                  <a:pt x="250507" y="28575"/>
                </a:lnTo>
                <a:lnTo>
                  <a:pt x="230505" y="28575"/>
                </a:lnTo>
                <a:lnTo>
                  <a:pt x="230505" y="33338"/>
                </a:lnTo>
                <a:lnTo>
                  <a:pt x="238125" y="33338"/>
                </a:lnTo>
                <a:lnTo>
                  <a:pt x="224790" y="73342"/>
                </a:lnTo>
                <a:lnTo>
                  <a:pt x="211455" y="33338"/>
                </a:lnTo>
                <a:lnTo>
                  <a:pt x="219075" y="33338"/>
                </a:lnTo>
                <a:lnTo>
                  <a:pt x="219075" y="28575"/>
                </a:lnTo>
                <a:lnTo>
                  <a:pt x="194310" y="28575"/>
                </a:lnTo>
                <a:lnTo>
                  <a:pt x="194310" y="33338"/>
                </a:lnTo>
                <a:lnTo>
                  <a:pt x="199072" y="33338"/>
                </a:lnTo>
                <a:lnTo>
                  <a:pt x="217170" y="85725"/>
                </a:lnTo>
                <a:lnTo>
                  <a:pt x="225743" y="85725"/>
                </a:lnTo>
                <a:lnTo>
                  <a:pt x="244793" y="33338"/>
                </a:lnTo>
                <a:close/>
                <a:moveTo>
                  <a:pt x="289560" y="50483"/>
                </a:moveTo>
                <a:lnTo>
                  <a:pt x="264795" y="50483"/>
                </a:lnTo>
                <a:cubicBezTo>
                  <a:pt x="265747" y="40958"/>
                  <a:pt x="269557" y="32385"/>
                  <a:pt x="278130" y="32385"/>
                </a:cubicBezTo>
                <a:cubicBezTo>
                  <a:pt x="285750" y="32385"/>
                  <a:pt x="288607" y="38100"/>
                  <a:pt x="288607" y="48577"/>
                </a:cubicBezTo>
                <a:lnTo>
                  <a:pt x="288607" y="50483"/>
                </a:lnTo>
                <a:close/>
                <a:moveTo>
                  <a:pt x="300038" y="57150"/>
                </a:moveTo>
                <a:cubicBezTo>
                  <a:pt x="300038" y="55245"/>
                  <a:pt x="300038" y="54292"/>
                  <a:pt x="300038" y="52388"/>
                </a:cubicBezTo>
                <a:cubicBezTo>
                  <a:pt x="300038" y="35242"/>
                  <a:pt x="291465" y="27623"/>
                  <a:pt x="278130" y="27623"/>
                </a:cubicBezTo>
                <a:cubicBezTo>
                  <a:pt x="262890" y="27623"/>
                  <a:pt x="252413" y="39052"/>
                  <a:pt x="252413" y="58102"/>
                </a:cubicBezTo>
                <a:cubicBezTo>
                  <a:pt x="252413" y="75248"/>
                  <a:pt x="260032" y="86677"/>
                  <a:pt x="277178" y="86677"/>
                </a:cubicBezTo>
                <a:cubicBezTo>
                  <a:pt x="288607" y="86677"/>
                  <a:pt x="296228" y="80963"/>
                  <a:pt x="299085" y="71438"/>
                </a:cubicBezTo>
                <a:lnTo>
                  <a:pt x="294322" y="69533"/>
                </a:lnTo>
                <a:cubicBezTo>
                  <a:pt x="291465" y="76200"/>
                  <a:pt x="287655" y="79058"/>
                  <a:pt x="280035" y="79058"/>
                </a:cubicBezTo>
                <a:cubicBezTo>
                  <a:pt x="268605" y="79058"/>
                  <a:pt x="264795" y="70485"/>
                  <a:pt x="264795" y="56198"/>
                </a:cubicBezTo>
                <a:lnTo>
                  <a:pt x="300038" y="56198"/>
                </a:lnTo>
                <a:close/>
                <a:moveTo>
                  <a:pt x="352425" y="38100"/>
                </a:moveTo>
                <a:cubicBezTo>
                  <a:pt x="352425" y="31433"/>
                  <a:pt x="346710" y="27623"/>
                  <a:pt x="340995" y="27623"/>
                </a:cubicBezTo>
                <a:cubicBezTo>
                  <a:pt x="332422" y="27623"/>
                  <a:pt x="327660" y="32385"/>
                  <a:pt x="324803" y="38100"/>
                </a:cubicBezTo>
                <a:lnTo>
                  <a:pt x="323850" y="28575"/>
                </a:lnTo>
                <a:lnTo>
                  <a:pt x="307657" y="28575"/>
                </a:lnTo>
                <a:lnTo>
                  <a:pt x="307657" y="33338"/>
                </a:lnTo>
                <a:lnTo>
                  <a:pt x="315278" y="34290"/>
                </a:lnTo>
                <a:lnTo>
                  <a:pt x="315278" y="80963"/>
                </a:lnTo>
                <a:lnTo>
                  <a:pt x="307657" y="81915"/>
                </a:lnTo>
                <a:lnTo>
                  <a:pt x="307657" y="86677"/>
                </a:lnTo>
                <a:lnTo>
                  <a:pt x="338138" y="86677"/>
                </a:lnTo>
                <a:lnTo>
                  <a:pt x="338138" y="81915"/>
                </a:lnTo>
                <a:lnTo>
                  <a:pt x="325755" y="80963"/>
                </a:lnTo>
                <a:lnTo>
                  <a:pt x="325755" y="49530"/>
                </a:lnTo>
                <a:cubicBezTo>
                  <a:pt x="325755" y="42863"/>
                  <a:pt x="331470" y="35242"/>
                  <a:pt x="337185" y="35242"/>
                </a:cubicBezTo>
                <a:cubicBezTo>
                  <a:pt x="339090" y="35242"/>
                  <a:pt x="340995" y="36195"/>
                  <a:pt x="340995" y="38100"/>
                </a:cubicBezTo>
                <a:cubicBezTo>
                  <a:pt x="340995" y="38100"/>
                  <a:pt x="340995" y="39052"/>
                  <a:pt x="340995" y="39052"/>
                </a:cubicBezTo>
                <a:lnTo>
                  <a:pt x="337185" y="40958"/>
                </a:lnTo>
                <a:cubicBezTo>
                  <a:pt x="337185" y="45720"/>
                  <a:pt x="340043" y="48577"/>
                  <a:pt x="344805" y="48577"/>
                </a:cubicBezTo>
                <a:cubicBezTo>
                  <a:pt x="348615" y="46673"/>
                  <a:pt x="352425" y="43815"/>
                  <a:pt x="352425" y="38100"/>
                </a:cubicBezTo>
                <a:moveTo>
                  <a:pt x="378143" y="12383"/>
                </a:moveTo>
                <a:cubicBezTo>
                  <a:pt x="378143" y="7620"/>
                  <a:pt x="375285" y="5715"/>
                  <a:pt x="370522" y="5715"/>
                </a:cubicBezTo>
                <a:cubicBezTo>
                  <a:pt x="365760" y="5715"/>
                  <a:pt x="363855" y="8573"/>
                  <a:pt x="363855" y="12383"/>
                </a:cubicBezTo>
                <a:cubicBezTo>
                  <a:pt x="363855" y="16192"/>
                  <a:pt x="365760" y="19050"/>
                  <a:pt x="370522" y="19050"/>
                </a:cubicBezTo>
                <a:cubicBezTo>
                  <a:pt x="375285" y="19050"/>
                  <a:pt x="378143" y="16192"/>
                  <a:pt x="378143" y="12383"/>
                </a:cubicBezTo>
                <a:moveTo>
                  <a:pt x="358140" y="85725"/>
                </a:moveTo>
                <a:lnTo>
                  <a:pt x="385763" y="85725"/>
                </a:lnTo>
                <a:lnTo>
                  <a:pt x="385763" y="80963"/>
                </a:lnTo>
                <a:lnTo>
                  <a:pt x="377190" y="80010"/>
                </a:lnTo>
                <a:lnTo>
                  <a:pt x="377190" y="28575"/>
                </a:lnTo>
                <a:lnTo>
                  <a:pt x="358140" y="28575"/>
                </a:lnTo>
                <a:lnTo>
                  <a:pt x="358140" y="33338"/>
                </a:lnTo>
                <a:lnTo>
                  <a:pt x="366713" y="34290"/>
                </a:lnTo>
                <a:lnTo>
                  <a:pt x="366713" y="80963"/>
                </a:lnTo>
                <a:lnTo>
                  <a:pt x="358140" y="81915"/>
                </a:lnTo>
                <a:lnTo>
                  <a:pt x="358140" y="85725"/>
                </a:lnTo>
                <a:close/>
                <a:moveTo>
                  <a:pt x="429578" y="85725"/>
                </a:moveTo>
                <a:lnTo>
                  <a:pt x="455295" y="85725"/>
                </a:lnTo>
                <a:lnTo>
                  <a:pt x="455295" y="80963"/>
                </a:lnTo>
                <a:lnTo>
                  <a:pt x="447675" y="80010"/>
                </a:lnTo>
                <a:lnTo>
                  <a:pt x="447675" y="46673"/>
                </a:lnTo>
                <a:cubicBezTo>
                  <a:pt x="447675" y="33338"/>
                  <a:pt x="442913" y="27623"/>
                  <a:pt x="430530" y="27623"/>
                </a:cubicBezTo>
                <a:cubicBezTo>
                  <a:pt x="421005" y="27623"/>
                  <a:pt x="414338" y="33338"/>
                  <a:pt x="410528" y="38100"/>
                </a:cubicBezTo>
                <a:lnTo>
                  <a:pt x="409575" y="28575"/>
                </a:lnTo>
                <a:lnTo>
                  <a:pt x="393382" y="28575"/>
                </a:lnTo>
                <a:lnTo>
                  <a:pt x="393382" y="33338"/>
                </a:lnTo>
                <a:lnTo>
                  <a:pt x="401003" y="34290"/>
                </a:lnTo>
                <a:lnTo>
                  <a:pt x="401003" y="80963"/>
                </a:lnTo>
                <a:lnTo>
                  <a:pt x="393382" y="81915"/>
                </a:lnTo>
                <a:lnTo>
                  <a:pt x="393382" y="86677"/>
                </a:lnTo>
                <a:lnTo>
                  <a:pt x="419100" y="86677"/>
                </a:lnTo>
                <a:lnTo>
                  <a:pt x="419100" y="81915"/>
                </a:lnTo>
                <a:lnTo>
                  <a:pt x="411480" y="80963"/>
                </a:lnTo>
                <a:lnTo>
                  <a:pt x="411480" y="50483"/>
                </a:lnTo>
                <a:cubicBezTo>
                  <a:pt x="411480" y="40958"/>
                  <a:pt x="418147" y="36195"/>
                  <a:pt x="425768" y="36195"/>
                </a:cubicBezTo>
                <a:cubicBezTo>
                  <a:pt x="434340" y="36195"/>
                  <a:pt x="436245" y="40958"/>
                  <a:pt x="436245" y="48577"/>
                </a:cubicBezTo>
                <a:lnTo>
                  <a:pt x="436245" y="81915"/>
                </a:lnTo>
                <a:lnTo>
                  <a:pt x="428625" y="82867"/>
                </a:lnTo>
                <a:lnTo>
                  <a:pt x="428625" y="85725"/>
                </a:lnTo>
                <a:close/>
                <a:moveTo>
                  <a:pt x="484822" y="87630"/>
                </a:moveTo>
                <a:cubicBezTo>
                  <a:pt x="495300" y="87630"/>
                  <a:pt x="501015" y="90488"/>
                  <a:pt x="501015" y="96202"/>
                </a:cubicBezTo>
                <a:cubicBezTo>
                  <a:pt x="501015" y="103823"/>
                  <a:pt x="495300" y="107633"/>
                  <a:pt x="484822" y="107633"/>
                </a:cubicBezTo>
                <a:cubicBezTo>
                  <a:pt x="470535" y="107633"/>
                  <a:pt x="466725" y="102870"/>
                  <a:pt x="466725" y="97155"/>
                </a:cubicBezTo>
                <a:cubicBezTo>
                  <a:pt x="466725" y="94298"/>
                  <a:pt x="467678" y="89535"/>
                  <a:pt x="469582" y="87630"/>
                </a:cubicBezTo>
                <a:lnTo>
                  <a:pt x="484822" y="87630"/>
                </a:lnTo>
                <a:close/>
                <a:moveTo>
                  <a:pt x="471488" y="46673"/>
                </a:moveTo>
                <a:cubicBezTo>
                  <a:pt x="471488" y="35242"/>
                  <a:pt x="476250" y="31433"/>
                  <a:pt x="481965" y="31433"/>
                </a:cubicBezTo>
                <a:cubicBezTo>
                  <a:pt x="488632" y="31433"/>
                  <a:pt x="492443" y="35242"/>
                  <a:pt x="492443" y="46673"/>
                </a:cubicBezTo>
                <a:cubicBezTo>
                  <a:pt x="492443" y="59055"/>
                  <a:pt x="487680" y="62865"/>
                  <a:pt x="481965" y="62865"/>
                </a:cubicBezTo>
                <a:cubicBezTo>
                  <a:pt x="476250" y="62865"/>
                  <a:pt x="471488" y="59055"/>
                  <a:pt x="471488" y="46673"/>
                </a:cubicBezTo>
                <a:moveTo>
                  <a:pt x="471488" y="74295"/>
                </a:moveTo>
                <a:cubicBezTo>
                  <a:pt x="471488" y="72390"/>
                  <a:pt x="473393" y="70485"/>
                  <a:pt x="477203" y="67627"/>
                </a:cubicBezTo>
                <a:cubicBezTo>
                  <a:pt x="479107" y="67627"/>
                  <a:pt x="481013" y="68580"/>
                  <a:pt x="483870" y="68580"/>
                </a:cubicBezTo>
                <a:cubicBezTo>
                  <a:pt x="496253" y="68580"/>
                  <a:pt x="504825" y="60960"/>
                  <a:pt x="504825" y="47625"/>
                </a:cubicBezTo>
                <a:cubicBezTo>
                  <a:pt x="504825" y="40958"/>
                  <a:pt x="501968" y="36195"/>
                  <a:pt x="499110" y="33338"/>
                </a:cubicBezTo>
                <a:lnTo>
                  <a:pt x="509588" y="31433"/>
                </a:lnTo>
                <a:lnTo>
                  <a:pt x="509588" y="24765"/>
                </a:lnTo>
                <a:cubicBezTo>
                  <a:pt x="508635" y="23813"/>
                  <a:pt x="507682" y="23813"/>
                  <a:pt x="505778" y="23813"/>
                </a:cubicBezTo>
                <a:cubicBezTo>
                  <a:pt x="501968" y="23813"/>
                  <a:pt x="498157" y="26670"/>
                  <a:pt x="495300" y="29527"/>
                </a:cubicBezTo>
                <a:cubicBezTo>
                  <a:pt x="492443" y="27623"/>
                  <a:pt x="488632" y="26670"/>
                  <a:pt x="482918" y="26670"/>
                </a:cubicBezTo>
                <a:cubicBezTo>
                  <a:pt x="467678" y="26670"/>
                  <a:pt x="460057" y="37148"/>
                  <a:pt x="460057" y="48577"/>
                </a:cubicBezTo>
                <a:cubicBezTo>
                  <a:pt x="460057" y="57150"/>
                  <a:pt x="463868" y="63817"/>
                  <a:pt x="470535" y="66675"/>
                </a:cubicBezTo>
                <a:cubicBezTo>
                  <a:pt x="464820" y="71438"/>
                  <a:pt x="460057" y="75248"/>
                  <a:pt x="460057" y="80010"/>
                </a:cubicBezTo>
                <a:cubicBezTo>
                  <a:pt x="460057" y="82867"/>
                  <a:pt x="461010" y="84773"/>
                  <a:pt x="463868" y="86677"/>
                </a:cubicBezTo>
                <a:cubicBezTo>
                  <a:pt x="460057" y="88583"/>
                  <a:pt x="456247" y="94298"/>
                  <a:pt x="456247" y="100965"/>
                </a:cubicBezTo>
                <a:cubicBezTo>
                  <a:pt x="456247" y="108585"/>
                  <a:pt x="462915" y="115252"/>
                  <a:pt x="481013" y="115252"/>
                </a:cubicBezTo>
                <a:cubicBezTo>
                  <a:pt x="502920" y="115252"/>
                  <a:pt x="508635" y="106680"/>
                  <a:pt x="508635" y="95250"/>
                </a:cubicBezTo>
                <a:cubicBezTo>
                  <a:pt x="508635" y="81915"/>
                  <a:pt x="499110" y="78105"/>
                  <a:pt x="485775" y="78105"/>
                </a:cubicBezTo>
                <a:lnTo>
                  <a:pt x="475297" y="78105"/>
                </a:lnTo>
                <a:cubicBezTo>
                  <a:pt x="472440" y="77152"/>
                  <a:pt x="471488" y="77152"/>
                  <a:pt x="471488" y="74295"/>
                </a:cubicBezTo>
                <a:moveTo>
                  <a:pt x="572453" y="69533"/>
                </a:moveTo>
                <a:cubicBezTo>
                  <a:pt x="572453" y="76200"/>
                  <a:pt x="566738" y="80010"/>
                  <a:pt x="561022" y="80010"/>
                </a:cubicBezTo>
                <a:cubicBezTo>
                  <a:pt x="555307" y="80010"/>
                  <a:pt x="553403" y="76200"/>
                  <a:pt x="553403" y="70485"/>
                </a:cubicBezTo>
                <a:cubicBezTo>
                  <a:pt x="553403" y="63817"/>
                  <a:pt x="556260" y="59055"/>
                  <a:pt x="566738" y="59055"/>
                </a:cubicBezTo>
                <a:lnTo>
                  <a:pt x="572453" y="59055"/>
                </a:lnTo>
                <a:lnTo>
                  <a:pt x="572453" y="69533"/>
                </a:lnTo>
                <a:close/>
                <a:moveTo>
                  <a:pt x="583882" y="86677"/>
                </a:moveTo>
                <a:cubicBezTo>
                  <a:pt x="587693" y="86677"/>
                  <a:pt x="590550" y="85725"/>
                  <a:pt x="592455" y="84773"/>
                </a:cubicBezTo>
                <a:lnTo>
                  <a:pt x="591503" y="80963"/>
                </a:lnTo>
                <a:cubicBezTo>
                  <a:pt x="590550" y="80963"/>
                  <a:pt x="588645" y="81915"/>
                  <a:pt x="587693" y="81915"/>
                </a:cubicBezTo>
                <a:cubicBezTo>
                  <a:pt x="584835" y="81915"/>
                  <a:pt x="583882" y="80010"/>
                  <a:pt x="583882" y="75248"/>
                </a:cubicBezTo>
                <a:lnTo>
                  <a:pt x="583882" y="49530"/>
                </a:lnTo>
                <a:cubicBezTo>
                  <a:pt x="583882" y="33338"/>
                  <a:pt x="577215" y="27623"/>
                  <a:pt x="563880" y="27623"/>
                </a:cubicBezTo>
                <a:cubicBezTo>
                  <a:pt x="552450" y="27623"/>
                  <a:pt x="544830" y="33338"/>
                  <a:pt x="544830" y="41910"/>
                </a:cubicBezTo>
                <a:cubicBezTo>
                  <a:pt x="544830" y="46673"/>
                  <a:pt x="547688" y="48577"/>
                  <a:pt x="551497" y="48577"/>
                </a:cubicBezTo>
                <a:cubicBezTo>
                  <a:pt x="555307" y="48577"/>
                  <a:pt x="558165" y="46673"/>
                  <a:pt x="558165" y="42863"/>
                </a:cubicBezTo>
                <a:cubicBezTo>
                  <a:pt x="558165" y="41910"/>
                  <a:pt x="558165" y="40005"/>
                  <a:pt x="557213" y="39052"/>
                </a:cubicBezTo>
                <a:lnTo>
                  <a:pt x="552450" y="39052"/>
                </a:lnTo>
                <a:cubicBezTo>
                  <a:pt x="552450" y="38100"/>
                  <a:pt x="552450" y="38100"/>
                  <a:pt x="552450" y="37148"/>
                </a:cubicBezTo>
                <a:cubicBezTo>
                  <a:pt x="552450" y="32385"/>
                  <a:pt x="558165" y="32385"/>
                  <a:pt x="561975" y="32385"/>
                </a:cubicBezTo>
                <a:cubicBezTo>
                  <a:pt x="570547" y="32385"/>
                  <a:pt x="573405" y="38100"/>
                  <a:pt x="573405" y="47625"/>
                </a:cubicBezTo>
                <a:lnTo>
                  <a:pt x="573405" y="55245"/>
                </a:lnTo>
                <a:lnTo>
                  <a:pt x="565785" y="55245"/>
                </a:lnTo>
                <a:cubicBezTo>
                  <a:pt x="552450" y="55245"/>
                  <a:pt x="541972" y="59055"/>
                  <a:pt x="541972" y="71438"/>
                </a:cubicBezTo>
                <a:cubicBezTo>
                  <a:pt x="541972" y="81915"/>
                  <a:pt x="548640" y="85725"/>
                  <a:pt x="557213" y="85725"/>
                </a:cubicBezTo>
                <a:cubicBezTo>
                  <a:pt x="563880" y="85725"/>
                  <a:pt x="570547" y="82867"/>
                  <a:pt x="573405" y="77152"/>
                </a:cubicBezTo>
                <a:cubicBezTo>
                  <a:pt x="574357" y="84773"/>
                  <a:pt x="577215" y="86677"/>
                  <a:pt x="583882" y="86677"/>
                </a:cubicBezTo>
                <a:moveTo>
                  <a:pt x="665797" y="57150"/>
                </a:moveTo>
                <a:cubicBezTo>
                  <a:pt x="665797" y="72390"/>
                  <a:pt x="662940" y="80963"/>
                  <a:pt x="652463" y="80963"/>
                </a:cubicBezTo>
                <a:cubicBezTo>
                  <a:pt x="644843" y="80963"/>
                  <a:pt x="638175" y="75248"/>
                  <a:pt x="638175" y="66675"/>
                </a:cubicBezTo>
                <a:lnTo>
                  <a:pt x="638175" y="49530"/>
                </a:lnTo>
                <a:cubicBezTo>
                  <a:pt x="638175" y="40005"/>
                  <a:pt x="644843" y="34290"/>
                  <a:pt x="652463" y="34290"/>
                </a:cubicBezTo>
                <a:cubicBezTo>
                  <a:pt x="662940" y="34290"/>
                  <a:pt x="665797" y="42863"/>
                  <a:pt x="665797" y="57150"/>
                </a:cubicBezTo>
                <a:moveTo>
                  <a:pt x="677228" y="56198"/>
                </a:moveTo>
                <a:cubicBezTo>
                  <a:pt x="677228" y="37148"/>
                  <a:pt x="669607" y="26670"/>
                  <a:pt x="656272" y="26670"/>
                </a:cubicBezTo>
                <a:cubicBezTo>
                  <a:pt x="646747" y="26670"/>
                  <a:pt x="641032" y="31433"/>
                  <a:pt x="638175" y="36195"/>
                </a:cubicBezTo>
                <a:lnTo>
                  <a:pt x="638175" y="0"/>
                </a:lnTo>
                <a:lnTo>
                  <a:pt x="620078" y="0"/>
                </a:lnTo>
                <a:lnTo>
                  <a:pt x="620078" y="4763"/>
                </a:lnTo>
                <a:lnTo>
                  <a:pt x="627697" y="5715"/>
                </a:lnTo>
                <a:lnTo>
                  <a:pt x="627697" y="86677"/>
                </a:lnTo>
                <a:lnTo>
                  <a:pt x="631507" y="86677"/>
                </a:lnTo>
                <a:lnTo>
                  <a:pt x="636270" y="80010"/>
                </a:lnTo>
                <a:cubicBezTo>
                  <a:pt x="640080" y="83820"/>
                  <a:pt x="645795" y="86677"/>
                  <a:pt x="653415" y="86677"/>
                </a:cubicBezTo>
                <a:cubicBezTo>
                  <a:pt x="669607" y="86677"/>
                  <a:pt x="677228" y="73342"/>
                  <a:pt x="677228" y="56198"/>
                </a:cubicBezTo>
                <a:moveTo>
                  <a:pt x="722947" y="50483"/>
                </a:moveTo>
                <a:lnTo>
                  <a:pt x="698182" y="50483"/>
                </a:lnTo>
                <a:cubicBezTo>
                  <a:pt x="699135" y="40958"/>
                  <a:pt x="702945" y="32385"/>
                  <a:pt x="711518" y="32385"/>
                </a:cubicBezTo>
                <a:cubicBezTo>
                  <a:pt x="719138" y="32385"/>
                  <a:pt x="721995" y="38100"/>
                  <a:pt x="721995" y="48577"/>
                </a:cubicBezTo>
                <a:lnTo>
                  <a:pt x="721995" y="50483"/>
                </a:lnTo>
                <a:close/>
                <a:moveTo>
                  <a:pt x="733425" y="57150"/>
                </a:moveTo>
                <a:cubicBezTo>
                  <a:pt x="733425" y="55245"/>
                  <a:pt x="733425" y="54292"/>
                  <a:pt x="733425" y="52388"/>
                </a:cubicBezTo>
                <a:cubicBezTo>
                  <a:pt x="733425" y="35242"/>
                  <a:pt x="724853" y="27623"/>
                  <a:pt x="711518" y="27623"/>
                </a:cubicBezTo>
                <a:cubicBezTo>
                  <a:pt x="696278" y="27623"/>
                  <a:pt x="685800" y="39052"/>
                  <a:pt x="685800" y="58102"/>
                </a:cubicBezTo>
                <a:cubicBezTo>
                  <a:pt x="685800" y="75248"/>
                  <a:pt x="693420" y="86677"/>
                  <a:pt x="710565" y="86677"/>
                </a:cubicBezTo>
                <a:cubicBezTo>
                  <a:pt x="721995" y="86677"/>
                  <a:pt x="729615" y="80963"/>
                  <a:pt x="732472" y="71438"/>
                </a:cubicBezTo>
                <a:lnTo>
                  <a:pt x="727710" y="69533"/>
                </a:lnTo>
                <a:cubicBezTo>
                  <a:pt x="724853" y="76200"/>
                  <a:pt x="721043" y="79058"/>
                  <a:pt x="713422" y="79058"/>
                </a:cubicBezTo>
                <a:cubicBezTo>
                  <a:pt x="701993" y="79058"/>
                  <a:pt x="698182" y="70485"/>
                  <a:pt x="698182" y="56198"/>
                </a:cubicBezTo>
                <a:lnTo>
                  <a:pt x="733425" y="56198"/>
                </a:lnTo>
                <a:close/>
                <a:moveTo>
                  <a:pt x="815340" y="72390"/>
                </a:moveTo>
                <a:lnTo>
                  <a:pt x="810578" y="71438"/>
                </a:lnTo>
                <a:cubicBezTo>
                  <a:pt x="808672" y="78105"/>
                  <a:pt x="805815" y="80963"/>
                  <a:pt x="802005" y="80963"/>
                </a:cubicBezTo>
                <a:cubicBezTo>
                  <a:pt x="797243" y="80963"/>
                  <a:pt x="796290" y="78105"/>
                  <a:pt x="796290" y="72390"/>
                </a:cubicBezTo>
                <a:lnTo>
                  <a:pt x="796290" y="35242"/>
                </a:lnTo>
                <a:lnTo>
                  <a:pt x="808672" y="35242"/>
                </a:lnTo>
                <a:lnTo>
                  <a:pt x="808672" y="28575"/>
                </a:lnTo>
                <a:lnTo>
                  <a:pt x="796290" y="28575"/>
                </a:lnTo>
                <a:lnTo>
                  <a:pt x="796290" y="11430"/>
                </a:lnTo>
                <a:lnTo>
                  <a:pt x="793432" y="11430"/>
                </a:lnTo>
                <a:lnTo>
                  <a:pt x="785813" y="13335"/>
                </a:lnTo>
                <a:lnTo>
                  <a:pt x="785813" y="28575"/>
                </a:lnTo>
                <a:lnTo>
                  <a:pt x="759143" y="28575"/>
                </a:lnTo>
                <a:lnTo>
                  <a:pt x="759143" y="11430"/>
                </a:lnTo>
                <a:lnTo>
                  <a:pt x="756285" y="11430"/>
                </a:lnTo>
                <a:lnTo>
                  <a:pt x="748665" y="13335"/>
                </a:lnTo>
                <a:lnTo>
                  <a:pt x="748665" y="28575"/>
                </a:lnTo>
                <a:lnTo>
                  <a:pt x="740093" y="28575"/>
                </a:lnTo>
                <a:lnTo>
                  <a:pt x="740093" y="34290"/>
                </a:lnTo>
                <a:lnTo>
                  <a:pt x="748665" y="34290"/>
                </a:lnTo>
                <a:lnTo>
                  <a:pt x="748665" y="73342"/>
                </a:lnTo>
                <a:cubicBezTo>
                  <a:pt x="748665" y="82867"/>
                  <a:pt x="753428" y="86677"/>
                  <a:pt x="762000" y="86677"/>
                </a:cubicBezTo>
                <a:cubicBezTo>
                  <a:pt x="771525" y="86677"/>
                  <a:pt x="776288" y="81915"/>
                  <a:pt x="778193" y="72390"/>
                </a:cubicBezTo>
                <a:lnTo>
                  <a:pt x="773430" y="71438"/>
                </a:lnTo>
                <a:cubicBezTo>
                  <a:pt x="771525" y="78105"/>
                  <a:pt x="768668" y="80963"/>
                  <a:pt x="764857" y="80963"/>
                </a:cubicBezTo>
                <a:cubicBezTo>
                  <a:pt x="760095" y="80963"/>
                  <a:pt x="759143" y="78105"/>
                  <a:pt x="759143" y="72390"/>
                </a:cubicBezTo>
                <a:lnTo>
                  <a:pt x="759143" y="35242"/>
                </a:lnTo>
                <a:lnTo>
                  <a:pt x="785813" y="35242"/>
                </a:lnTo>
                <a:lnTo>
                  <a:pt x="785813" y="74295"/>
                </a:lnTo>
                <a:cubicBezTo>
                  <a:pt x="785813" y="83820"/>
                  <a:pt x="790575" y="87630"/>
                  <a:pt x="799147" y="87630"/>
                </a:cubicBezTo>
                <a:cubicBezTo>
                  <a:pt x="808672" y="86677"/>
                  <a:pt x="813435" y="81915"/>
                  <a:pt x="815340" y="72390"/>
                </a:cubicBezTo>
                <a:moveTo>
                  <a:pt x="858203" y="50483"/>
                </a:moveTo>
                <a:lnTo>
                  <a:pt x="833438" y="50483"/>
                </a:lnTo>
                <a:cubicBezTo>
                  <a:pt x="834390" y="40958"/>
                  <a:pt x="838200" y="32385"/>
                  <a:pt x="846772" y="32385"/>
                </a:cubicBezTo>
                <a:cubicBezTo>
                  <a:pt x="854393" y="32385"/>
                  <a:pt x="857250" y="38100"/>
                  <a:pt x="857250" y="48577"/>
                </a:cubicBezTo>
                <a:lnTo>
                  <a:pt x="857250" y="50483"/>
                </a:lnTo>
                <a:close/>
                <a:moveTo>
                  <a:pt x="868680" y="57150"/>
                </a:moveTo>
                <a:cubicBezTo>
                  <a:pt x="868680" y="55245"/>
                  <a:pt x="868680" y="54292"/>
                  <a:pt x="868680" y="52388"/>
                </a:cubicBezTo>
                <a:cubicBezTo>
                  <a:pt x="868680" y="35242"/>
                  <a:pt x="860107" y="27623"/>
                  <a:pt x="846772" y="27623"/>
                </a:cubicBezTo>
                <a:cubicBezTo>
                  <a:pt x="831532" y="27623"/>
                  <a:pt x="821055" y="39052"/>
                  <a:pt x="821055" y="58102"/>
                </a:cubicBezTo>
                <a:cubicBezTo>
                  <a:pt x="821055" y="75248"/>
                  <a:pt x="828675" y="86677"/>
                  <a:pt x="845820" y="86677"/>
                </a:cubicBezTo>
                <a:cubicBezTo>
                  <a:pt x="857250" y="86677"/>
                  <a:pt x="864870" y="80963"/>
                  <a:pt x="867728" y="71438"/>
                </a:cubicBezTo>
                <a:lnTo>
                  <a:pt x="862965" y="69533"/>
                </a:lnTo>
                <a:cubicBezTo>
                  <a:pt x="860107" y="76200"/>
                  <a:pt x="856297" y="79058"/>
                  <a:pt x="848678" y="79058"/>
                </a:cubicBezTo>
                <a:cubicBezTo>
                  <a:pt x="837247" y="79058"/>
                  <a:pt x="833438" y="70485"/>
                  <a:pt x="833438" y="56198"/>
                </a:cubicBezTo>
                <a:lnTo>
                  <a:pt x="868680" y="56198"/>
                </a:lnTo>
                <a:close/>
                <a:moveTo>
                  <a:pt x="920115" y="38100"/>
                </a:moveTo>
                <a:cubicBezTo>
                  <a:pt x="920115" y="31433"/>
                  <a:pt x="914400" y="27623"/>
                  <a:pt x="908685" y="27623"/>
                </a:cubicBezTo>
                <a:cubicBezTo>
                  <a:pt x="900113" y="27623"/>
                  <a:pt x="895350" y="32385"/>
                  <a:pt x="892493" y="38100"/>
                </a:cubicBezTo>
                <a:lnTo>
                  <a:pt x="891540" y="28575"/>
                </a:lnTo>
                <a:lnTo>
                  <a:pt x="875347" y="28575"/>
                </a:lnTo>
                <a:lnTo>
                  <a:pt x="875347" y="33338"/>
                </a:lnTo>
                <a:lnTo>
                  <a:pt x="882968" y="34290"/>
                </a:lnTo>
                <a:lnTo>
                  <a:pt x="882968" y="80963"/>
                </a:lnTo>
                <a:lnTo>
                  <a:pt x="875347" y="81915"/>
                </a:lnTo>
                <a:lnTo>
                  <a:pt x="875347" y="86677"/>
                </a:lnTo>
                <a:lnTo>
                  <a:pt x="905828" y="86677"/>
                </a:lnTo>
                <a:lnTo>
                  <a:pt x="905828" y="81915"/>
                </a:lnTo>
                <a:lnTo>
                  <a:pt x="893445" y="80963"/>
                </a:lnTo>
                <a:lnTo>
                  <a:pt x="893445" y="49530"/>
                </a:lnTo>
                <a:cubicBezTo>
                  <a:pt x="893445" y="42863"/>
                  <a:pt x="899160" y="35242"/>
                  <a:pt x="904875" y="35242"/>
                </a:cubicBezTo>
                <a:cubicBezTo>
                  <a:pt x="906780" y="35242"/>
                  <a:pt x="908685" y="36195"/>
                  <a:pt x="908685" y="38100"/>
                </a:cubicBezTo>
                <a:cubicBezTo>
                  <a:pt x="908685" y="38100"/>
                  <a:pt x="908685" y="39052"/>
                  <a:pt x="908685" y="39052"/>
                </a:cubicBezTo>
                <a:lnTo>
                  <a:pt x="904875" y="40958"/>
                </a:lnTo>
                <a:cubicBezTo>
                  <a:pt x="904875" y="45720"/>
                  <a:pt x="907732" y="48577"/>
                  <a:pt x="912495" y="48577"/>
                </a:cubicBezTo>
                <a:cubicBezTo>
                  <a:pt x="917257" y="46673"/>
                  <a:pt x="920115" y="43815"/>
                  <a:pt x="920115" y="38100"/>
                </a:cubicBezTo>
                <a:moveTo>
                  <a:pt x="1024890" y="33338"/>
                </a:moveTo>
                <a:lnTo>
                  <a:pt x="1030605" y="33338"/>
                </a:lnTo>
                <a:lnTo>
                  <a:pt x="1030605" y="28575"/>
                </a:lnTo>
                <a:lnTo>
                  <a:pt x="1010603" y="28575"/>
                </a:lnTo>
                <a:lnTo>
                  <a:pt x="1010603" y="33338"/>
                </a:lnTo>
                <a:lnTo>
                  <a:pt x="1018222" y="33338"/>
                </a:lnTo>
                <a:lnTo>
                  <a:pt x="1007745" y="74295"/>
                </a:lnTo>
                <a:lnTo>
                  <a:pt x="993457" y="33338"/>
                </a:lnTo>
                <a:lnTo>
                  <a:pt x="999172" y="33338"/>
                </a:lnTo>
                <a:lnTo>
                  <a:pt x="999172" y="28575"/>
                </a:lnTo>
                <a:lnTo>
                  <a:pt x="978218" y="28575"/>
                </a:lnTo>
                <a:lnTo>
                  <a:pt x="978218" y="33338"/>
                </a:lnTo>
                <a:lnTo>
                  <a:pt x="982980" y="33338"/>
                </a:lnTo>
                <a:lnTo>
                  <a:pt x="985838" y="42863"/>
                </a:lnTo>
                <a:lnTo>
                  <a:pt x="974407" y="74295"/>
                </a:lnTo>
                <a:lnTo>
                  <a:pt x="962025" y="33338"/>
                </a:lnTo>
                <a:lnTo>
                  <a:pt x="969645" y="33338"/>
                </a:lnTo>
                <a:lnTo>
                  <a:pt x="969645" y="28575"/>
                </a:lnTo>
                <a:lnTo>
                  <a:pt x="944880" y="28575"/>
                </a:lnTo>
                <a:lnTo>
                  <a:pt x="944880" y="33338"/>
                </a:lnTo>
                <a:lnTo>
                  <a:pt x="949643" y="33338"/>
                </a:lnTo>
                <a:lnTo>
                  <a:pt x="966788" y="85725"/>
                </a:lnTo>
                <a:lnTo>
                  <a:pt x="975360" y="85725"/>
                </a:lnTo>
                <a:lnTo>
                  <a:pt x="987743" y="52388"/>
                </a:lnTo>
                <a:lnTo>
                  <a:pt x="988695" y="52388"/>
                </a:lnTo>
                <a:lnTo>
                  <a:pt x="1001078" y="85725"/>
                </a:lnTo>
                <a:lnTo>
                  <a:pt x="1009650" y="85725"/>
                </a:lnTo>
                <a:lnTo>
                  <a:pt x="1024890" y="33338"/>
                </a:lnTo>
                <a:close/>
                <a:moveTo>
                  <a:pt x="1072515" y="57150"/>
                </a:moveTo>
                <a:cubicBezTo>
                  <a:pt x="1072515" y="69533"/>
                  <a:pt x="1069657" y="80963"/>
                  <a:pt x="1059180" y="80963"/>
                </a:cubicBezTo>
                <a:cubicBezTo>
                  <a:pt x="1047750" y="80963"/>
                  <a:pt x="1044893" y="68580"/>
                  <a:pt x="1044893" y="56198"/>
                </a:cubicBezTo>
                <a:cubicBezTo>
                  <a:pt x="1044893" y="43815"/>
                  <a:pt x="1047750" y="32385"/>
                  <a:pt x="1058228" y="32385"/>
                </a:cubicBezTo>
                <a:cubicBezTo>
                  <a:pt x="1070610" y="32385"/>
                  <a:pt x="1072515" y="44767"/>
                  <a:pt x="1072515" y="57150"/>
                </a:cubicBezTo>
                <a:moveTo>
                  <a:pt x="1084898" y="57150"/>
                </a:moveTo>
                <a:cubicBezTo>
                  <a:pt x="1084898" y="40005"/>
                  <a:pt x="1077278" y="27623"/>
                  <a:pt x="1059180" y="27623"/>
                </a:cubicBezTo>
                <a:cubicBezTo>
                  <a:pt x="1042988" y="27623"/>
                  <a:pt x="1033463" y="40005"/>
                  <a:pt x="1033463" y="58102"/>
                </a:cubicBezTo>
                <a:cubicBezTo>
                  <a:pt x="1033463" y="75248"/>
                  <a:pt x="1042035" y="87630"/>
                  <a:pt x="1059180" y="87630"/>
                </a:cubicBezTo>
                <a:cubicBezTo>
                  <a:pt x="1075373" y="86677"/>
                  <a:pt x="1084898" y="75248"/>
                  <a:pt x="1084898" y="57150"/>
                </a:cubicBezTo>
                <a:moveTo>
                  <a:pt x="1136332" y="38100"/>
                </a:moveTo>
                <a:cubicBezTo>
                  <a:pt x="1136332" y="31433"/>
                  <a:pt x="1130618" y="27623"/>
                  <a:pt x="1124903" y="27623"/>
                </a:cubicBezTo>
                <a:cubicBezTo>
                  <a:pt x="1116330" y="27623"/>
                  <a:pt x="1111568" y="32385"/>
                  <a:pt x="1108710" y="38100"/>
                </a:cubicBezTo>
                <a:lnTo>
                  <a:pt x="1107757" y="28575"/>
                </a:lnTo>
                <a:lnTo>
                  <a:pt x="1091565" y="28575"/>
                </a:lnTo>
                <a:lnTo>
                  <a:pt x="1091565" y="33338"/>
                </a:lnTo>
                <a:lnTo>
                  <a:pt x="1099185" y="34290"/>
                </a:lnTo>
                <a:lnTo>
                  <a:pt x="1099185" y="80963"/>
                </a:lnTo>
                <a:lnTo>
                  <a:pt x="1091565" y="81915"/>
                </a:lnTo>
                <a:lnTo>
                  <a:pt x="1091565" y="86677"/>
                </a:lnTo>
                <a:lnTo>
                  <a:pt x="1122045" y="86677"/>
                </a:lnTo>
                <a:lnTo>
                  <a:pt x="1122045" y="81915"/>
                </a:lnTo>
                <a:lnTo>
                  <a:pt x="1109663" y="80963"/>
                </a:lnTo>
                <a:lnTo>
                  <a:pt x="1109663" y="49530"/>
                </a:lnTo>
                <a:cubicBezTo>
                  <a:pt x="1109663" y="42863"/>
                  <a:pt x="1115378" y="35242"/>
                  <a:pt x="1121093" y="35242"/>
                </a:cubicBezTo>
                <a:cubicBezTo>
                  <a:pt x="1122998" y="35242"/>
                  <a:pt x="1124903" y="36195"/>
                  <a:pt x="1124903" y="38100"/>
                </a:cubicBezTo>
                <a:cubicBezTo>
                  <a:pt x="1124903" y="38100"/>
                  <a:pt x="1124903" y="39052"/>
                  <a:pt x="1124903" y="39052"/>
                </a:cubicBezTo>
                <a:lnTo>
                  <a:pt x="1121093" y="40958"/>
                </a:lnTo>
                <a:cubicBezTo>
                  <a:pt x="1121093" y="45720"/>
                  <a:pt x="1123950" y="48577"/>
                  <a:pt x="1128713" y="48577"/>
                </a:cubicBezTo>
                <a:cubicBezTo>
                  <a:pt x="1132523" y="46673"/>
                  <a:pt x="1136332" y="43815"/>
                  <a:pt x="1136332" y="38100"/>
                </a:cubicBezTo>
                <a:moveTo>
                  <a:pt x="1138238" y="85725"/>
                </a:moveTo>
                <a:lnTo>
                  <a:pt x="1164907" y="85725"/>
                </a:lnTo>
                <a:lnTo>
                  <a:pt x="1164907" y="80963"/>
                </a:lnTo>
                <a:lnTo>
                  <a:pt x="1156335" y="80010"/>
                </a:lnTo>
                <a:lnTo>
                  <a:pt x="1156335" y="0"/>
                </a:lnTo>
                <a:lnTo>
                  <a:pt x="1137285" y="0"/>
                </a:lnTo>
                <a:lnTo>
                  <a:pt x="1137285" y="4763"/>
                </a:lnTo>
                <a:lnTo>
                  <a:pt x="1144905" y="5715"/>
                </a:lnTo>
                <a:lnTo>
                  <a:pt x="1144905" y="80010"/>
                </a:lnTo>
                <a:lnTo>
                  <a:pt x="1137285" y="80963"/>
                </a:lnTo>
                <a:lnTo>
                  <a:pt x="1137285" y="85725"/>
                </a:lnTo>
                <a:close/>
                <a:moveTo>
                  <a:pt x="1209675" y="64770"/>
                </a:moveTo>
                <a:cubicBezTo>
                  <a:pt x="1209675" y="73342"/>
                  <a:pt x="1203007" y="79058"/>
                  <a:pt x="1195388" y="79058"/>
                </a:cubicBezTo>
                <a:cubicBezTo>
                  <a:pt x="1183957" y="79058"/>
                  <a:pt x="1182053" y="67627"/>
                  <a:pt x="1182053" y="56198"/>
                </a:cubicBezTo>
                <a:cubicBezTo>
                  <a:pt x="1182053" y="41910"/>
                  <a:pt x="1184910" y="32385"/>
                  <a:pt x="1196340" y="32385"/>
                </a:cubicBezTo>
                <a:cubicBezTo>
                  <a:pt x="1203007" y="32385"/>
                  <a:pt x="1209675" y="37148"/>
                  <a:pt x="1209675" y="45720"/>
                </a:cubicBezTo>
                <a:lnTo>
                  <a:pt x="1209675" y="64770"/>
                </a:lnTo>
                <a:close/>
                <a:moveTo>
                  <a:pt x="1227773" y="85725"/>
                </a:moveTo>
                <a:lnTo>
                  <a:pt x="1227773" y="80963"/>
                </a:lnTo>
                <a:lnTo>
                  <a:pt x="1220153" y="80010"/>
                </a:lnTo>
                <a:lnTo>
                  <a:pt x="1220153" y="0"/>
                </a:lnTo>
                <a:lnTo>
                  <a:pt x="1200150" y="0"/>
                </a:lnTo>
                <a:lnTo>
                  <a:pt x="1200150" y="4763"/>
                </a:lnTo>
                <a:lnTo>
                  <a:pt x="1208723" y="5715"/>
                </a:lnTo>
                <a:lnTo>
                  <a:pt x="1208723" y="33338"/>
                </a:lnTo>
                <a:cubicBezTo>
                  <a:pt x="1203960" y="28575"/>
                  <a:pt x="1199198" y="26670"/>
                  <a:pt x="1193482" y="26670"/>
                </a:cubicBezTo>
                <a:cubicBezTo>
                  <a:pt x="1179195" y="26670"/>
                  <a:pt x="1169670" y="38100"/>
                  <a:pt x="1169670" y="57150"/>
                </a:cubicBezTo>
                <a:cubicBezTo>
                  <a:pt x="1169670" y="74295"/>
                  <a:pt x="1176338" y="85725"/>
                  <a:pt x="1191578" y="85725"/>
                </a:cubicBezTo>
                <a:cubicBezTo>
                  <a:pt x="1201103" y="85725"/>
                  <a:pt x="1205865" y="80963"/>
                  <a:pt x="1209675" y="76200"/>
                </a:cubicBezTo>
                <a:lnTo>
                  <a:pt x="1210628" y="84773"/>
                </a:lnTo>
                <a:lnTo>
                  <a:pt x="1227773" y="84773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F8E6638F-D5ED-F74C-910D-E5FA1BA8F5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87713" y="2262136"/>
            <a:ext cx="5616575" cy="1329595"/>
          </a:xfrm>
        </p:spPr>
        <p:txBody>
          <a:bodyPr wrap="square" anchor="ctr" anchorCtr="0">
            <a:normAutofit/>
          </a:bodyPr>
          <a:lstStyle>
            <a:lvl1pPr algn="ctr">
              <a:spcBef>
                <a:spcPts val="0"/>
              </a:spcBef>
              <a:defRPr sz="4800" b="1" i="0">
                <a:solidFill>
                  <a:schemeClr val="bg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Short heading </a:t>
            </a:r>
            <a:br>
              <a:rPr lang="en-GB"/>
            </a:br>
            <a:r>
              <a:rPr lang="en-GB"/>
              <a:t>here only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419EA15C-E150-9246-A4CF-9C436C47E9A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87712" y="3931065"/>
            <a:ext cx="5616575" cy="721957"/>
          </a:xfrm>
        </p:spPr>
        <p:txBody>
          <a:bodyPr wrap="square" anchor="t" anchorCtr="0">
            <a:normAutofit/>
          </a:bodyPr>
          <a:lstStyle>
            <a:lvl1pPr algn="ctr">
              <a:defRPr sz="2100" b="0" i="0">
                <a:solidFill>
                  <a:schemeClr val="bg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Presentation description / event name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14721D2-7349-ED45-9774-CF660811A2A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87712" y="4820108"/>
            <a:ext cx="5616575" cy="443198"/>
          </a:xfrm>
        </p:spPr>
        <p:txBody>
          <a:bodyPr wrap="square" anchor="ctr" anchorCtr="0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 i="0">
                <a:solidFill>
                  <a:schemeClr val="bg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Presenter name</a:t>
            </a:r>
          </a:p>
          <a:p>
            <a:pPr lvl="0"/>
            <a:r>
              <a:rPr lang="en-GB"/>
              <a:t>Title</a:t>
            </a:r>
          </a:p>
        </p:txBody>
      </p:sp>
      <p:sp>
        <p:nvSpPr>
          <p:cNvPr id="20" name="Graphic 24">
            <a:extLst>
              <a:ext uri="{FF2B5EF4-FFF2-40B4-BE49-F238E27FC236}">
                <a16:creationId xmlns:a16="http://schemas.microsoft.com/office/drawing/2014/main" id="{58AA9C9E-55FC-D34E-96A4-64152F1E2F30}"/>
              </a:ext>
            </a:extLst>
          </p:cNvPr>
          <p:cNvSpPr/>
          <p:nvPr userDrawn="1"/>
        </p:nvSpPr>
        <p:spPr>
          <a:xfrm>
            <a:off x="2927350" y="258247"/>
            <a:ext cx="6337300" cy="6337300"/>
          </a:xfrm>
          <a:custGeom>
            <a:avLst/>
            <a:gdLst>
              <a:gd name="connsiteX0" fmla="*/ 6767045 w 6767044"/>
              <a:gd name="connsiteY0" fmla="*/ 3383523 h 6767045"/>
              <a:gd name="connsiteX1" fmla="*/ 3383522 w 6767044"/>
              <a:gd name="connsiteY1" fmla="*/ 0 h 6767045"/>
              <a:gd name="connsiteX2" fmla="*/ 0 w 6767044"/>
              <a:gd name="connsiteY2" fmla="*/ 3383523 h 6767045"/>
              <a:gd name="connsiteX3" fmla="*/ 3383522 w 6767044"/>
              <a:gd name="connsiteY3" fmla="*/ 6767045 h 6767045"/>
              <a:gd name="connsiteX4" fmla="*/ 5076193 w 6767044"/>
              <a:gd name="connsiteY4" fmla="*/ 6313635 h 6767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67044" h="6767045">
                <a:moveTo>
                  <a:pt x="6767045" y="3383523"/>
                </a:moveTo>
                <a:cubicBezTo>
                  <a:pt x="6767045" y="1514854"/>
                  <a:pt x="5252191" y="0"/>
                  <a:pt x="3383522" y="0"/>
                </a:cubicBezTo>
                <a:cubicBezTo>
                  <a:pt x="1514854" y="0"/>
                  <a:pt x="0" y="1514854"/>
                  <a:pt x="0" y="3383523"/>
                </a:cubicBezTo>
                <a:cubicBezTo>
                  <a:pt x="0" y="5252191"/>
                  <a:pt x="1514854" y="6767045"/>
                  <a:pt x="3383522" y="6767045"/>
                </a:cubicBezTo>
                <a:cubicBezTo>
                  <a:pt x="4000197" y="6767045"/>
                  <a:pt x="4578215" y="6601962"/>
                  <a:pt x="5076193" y="6313635"/>
                </a:cubicBezTo>
              </a:path>
            </a:pathLst>
          </a:custGeom>
          <a:noFill/>
          <a:ln w="114300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0299C50-46D1-A74B-81CB-A0C1DF2F0B41}"/>
              </a:ext>
            </a:extLst>
          </p:cNvPr>
          <p:cNvGrpSpPr/>
          <p:nvPr userDrawn="1"/>
        </p:nvGrpSpPr>
        <p:grpSpPr>
          <a:xfrm>
            <a:off x="10814051" y="6438651"/>
            <a:ext cx="1111250" cy="225425"/>
            <a:chOff x="292100" y="6413250"/>
            <a:chExt cx="1111250" cy="225425"/>
          </a:xfrm>
        </p:grpSpPr>
        <p:sp>
          <p:nvSpPr>
            <p:cNvPr id="22" name="Freeform: Shape 12">
              <a:extLst>
                <a:ext uri="{FF2B5EF4-FFF2-40B4-BE49-F238E27FC236}">
                  <a16:creationId xmlns:a16="http://schemas.microsoft.com/office/drawing/2014/main" id="{309CA6F1-5650-8842-ADDA-61864A0B18FA}"/>
                </a:ext>
              </a:extLst>
            </p:cNvPr>
            <p:cNvSpPr/>
            <p:nvPr userDrawn="1"/>
          </p:nvSpPr>
          <p:spPr>
            <a:xfrm>
              <a:off x="292100" y="6413250"/>
              <a:ext cx="225425" cy="225425"/>
            </a:xfrm>
            <a:custGeom>
              <a:avLst/>
              <a:gdLst>
                <a:gd name="connsiteX0" fmla="*/ 329565 w 342900"/>
                <a:gd name="connsiteY0" fmla="*/ 104775 h 342900"/>
                <a:gd name="connsiteX1" fmla="*/ 292418 w 342900"/>
                <a:gd name="connsiteY1" fmla="*/ 50483 h 342900"/>
                <a:gd name="connsiteX2" fmla="*/ 238125 w 342900"/>
                <a:gd name="connsiteY2" fmla="*/ 13335 h 342900"/>
                <a:gd name="connsiteX3" fmla="*/ 171450 w 342900"/>
                <a:gd name="connsiteY3" fmla="*/ 0 h 342900"/>
                <a:gd name="connsiteX4" fmla="*/ 104775 w 342900"/>
                <a:gd name="connsiteY4" fmla="*/ 13335 h 342900"/>
                <a:gd name="connsiteX5" fmla="*/ 50483 w 342900"/>
                <a:gd name="connsiteY5" fmla="*/ 50483 h 342900"/>
                <a:gd name="connsiteX6" fmla="*/ 13335 w 342900"/>
                <a:gd name="connsiteY6" fmla="*/ 104775 h 342900"/>
                <a:gd name="connsiteX7" fmla="*/ 0 w 342900"/>
                <a:gd name="connsiteY7" fmla="*/ 171450 h 342900"/>
                <a:gd name="connsiteX8" fmla="*/ 13335 w 342900"/>
                <a:gd name="connsiteY8" fmla="*/ 238125 h 342900"/>
                <a:gd name="connsiteX9" fmla="*/ 50483 w 342900"/>
                <a:gd name="connsiteY9" fmla="*/ 292418 h 342900"/>
                <a:gd name="connsiteX10" fmla="*/ 104775 w 342900"/>
                <a:gd name="connsiteY10" fmla="*/ 329565 h 342900"/>
                <a:gd name="connsiteX11" fmla="*/ 171450 w 342900"/>
                <a:gd name="connsiteY11" fmla="*/ 342900 h 342900"/>
                <a:gd name="connsiteX12" fmla="*/ 171450 w 342900"/>
                <a:gd name="connsiteY12" fmla="*/ 308610 h 342900"/>
                <a:gd name="connsiteX13" fmla="*/ 74295 w 342900"/>
                <a:gd name="connsiteY13" fmla="*/ 268605 h 342900"/>
                <a:gd name="connsiteX14" fmla="*/ 35243 w 342900"/>
                <a:gd name="connsiteY14" fmla="*/ 188595 h 342900"/>
                <a:gd name="connsiteX15" fmla="*/ 180975 w 342900"/>
                <a:gd name="connsiteY15" fmla="*/ 188595 h 342900"/>
                <a:gd name="connsiteX16" fmla="*/ 141923 w 342900"/>
                <a:gd name="connsiteY16" fmla="*/ 227648 h 342900"/>
                <a:gd name="connsiteX17" fmla="*/ 165735 w 342900"/>
                <a:gd name="connsiteY17" fmla="*/ 251460 h 342900"/>
                <a:gd name="connsiteX18" fmla="*/ 246698 w 342900"/>
                <a:gd name="connsiteY18" fmla="*/ 170498 h 342900"/>
                <a:gd name="connsiteX19" fmla="*/ 165735 w 342900"/>
                <a:gd name="connsiteY19" fmla="*/ 89535 h 342900"/>
                <a:gd name="connsiteX20" fmla="*/ 141923 w 342900"/>
                <a:gd name="connsiteY20" fmla="*/ 113348 h 342900"/>
                <a:gd name="connsiteX21" fmla="*/ 180975 w 342900"/>
                <a:gd name="connsiteY21" fmla="*/ 152400 h 342900"/>
                <a:gd name="connsiteX22" fmla="*/ 35243 w 342900"/>
                <a:gd name="connsiteY22" fmla="*/ 152400 h 342900"/>
                <a:gd name="connsiteX23" fmla="*/ 74295 w 342900"/>
                <a:gd name="connsiteY23" fmla="*/ 72390 h 342900"/>
                <a:gd name="connsiteX24" fmla="*/ 171450 w 342900"/>
                <a:gd name="connsiteY24" fmla="*/ 32385 h 342900"/>
                <a:gd name="connsiteX25" fmla="*/ 268605 w 342900"/>
                <a:gd name="connsiteY25" fmla="*/ 72390 h 342900"/>
                <a:gd name="connsiteX26" fmla="*/ 308610 w 342900"/>
                <a:gd name="connsiteY26" fmla="*/ 169545 h 342900"/>
                <a:gd name="connsiteX27" fmla="*/ 342900 w 342900"/>
                <a:gd name="connsiteY27" fmla="*/ 169545 h 342900"/>
                <a:gd name="connsiteX28" fmla="*/ 329565 w 342900"/>
                <a:gd name="connsiteY28" fmla="*/ 10477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2900" h="342900">
                  <a:moveTo>
                    <a:pt x="329565" y="104775"/>
                  </a:moveTo>
                  <a:cubicBezTo>
                    <a:pt x="320993" y="84773"/>
                    <a:pt x="308610" y="65723"/>
                    <a:pt x="292418" y="50483"/>
                  </a:cubicBezTo>
                  <a:cubicBezTo>
                    <a:pt x="276225" y="34290"/>
                    <a:pt x="258128" y="21908"/>
                    <a:pt x="238125" y="13335"/>
                  </a:cubicBezTo>
                  <a:cubicBezTo>
                    <a:pt x="217170" y="4763"/>
                    <a:pt x="194310" y="0"/>
                    <a:pt x="171450" y="0"/>
                  </a:cubicBezTo>
                  <a:cubicBezTo>
                    <a:pt x="148590" y="0"/>
                    <a:pt x="125730" y="4763"/>
                    <a:pt x="104775" y="13335"/>
                  </a:cubicBezTo>
                  <a:cubicBezTo>
                    <a:pt x="83820" y="21908"/>
                    <a:pt x="65723" y="34290"/>
                    <a:pt x="50483" y="50483"/>
                  </a:cubicBezTo>
                  <a:cubicBezTo>
                    <a:pt x="34290" y="66675"/>
                    <a:pt x="21908" y="84773"/>
                    <a:pt x="13335" y="104775"/>
                  </a:cubicBezTo>
                  <a:cubicBezTo>
                    <a:pt x="4763" y="125730"/>
                    <a:pt x="0" y="148590"/>
                    <a:pt x="0" y="171450"/>
                  </a:cubicBezTo>
                  <a:cubicBezTo>
                    <a:pt x="0" y="194310"/>
                    <a:pt x="4763" y="217170"/>
                    <a:pt x="13335" y="238125"/>
                  </a:cubicBezTo>
                  <a:cubicBezTo>
                    <a:pt x="21908" y="258128"/>
                    <a:pt x="34290" y="277178"/>
                    <a:pt x="50483" y="292418"/>
                  </a:cubicBezTo>
                  <a:cubicBezTo>
                    <a:pt x="66675" y="308610"/>
                    <a:pt x="84773" y="320993"/>
                    <a:pt x="104775" y="329565"/>
                  </a:cubicBezTo>
                  <a:cubicBezTo>
                    <a:pt x="125730" y="338138"/>
                    <a:pt x="148590" y="342900"/>
                    <a:pt x="171450" y="342900"/>
                  </a:cubicBezTo>
                  <a:lnTo>
                    <a:pt x="171450" y="308610"/>
                  </a:lnTo>
                  <a:cubicBezTo>
                    <a:pt x="135255" y="308610"/>
                    <a:pt x="100013" y="294323"/>
                    <a:pt x="74295" y="268605"/>
                  </a:cubicBezTo>
                  <a:cubicBezTo>
                    <a:pt x="52388" y="246698"/>
                    <a:pt x="39053" y="219075"/>
                    <a:pt x="35243" y="188595"/>
                  </a:cubicBezTo>
                  <a:lnTo>
                    <a:pt x="180975" y="188595"/>
                  </a:lnTo>
                  <a:lnTo>
                    <a:pt x="141923" y="227648"/>
                  </a:lnTo>
                  <a:lnTo>
                    <a:pt x="165735" y="251460"/>
                  </a:lnTo>
                  <a:lnTo>
                    <a:pt x="246698" y="170498"/>
                  </a:lnTo>
                  <a:lnTo>
                    <a:pt x="165735" y="89535"/>
                  </a:lnTo>
                  <a:lnTo>
                    <a:pt x="141923" y="113348"/>
                  </a:lnTo>
                  <a:lnTo>
                    <a:pt x="180975" y="152400"/>
                  </a:lnTo>
                  <a:lnTo>
                    <a:pt x="35243" y="152400"/>
                  </a:lnTo>
                  <a:cubicBezTo>
                    <a:pt x="39053" y="121920"/>
                    <a:pt x="52388" y="94298"/>
                    <a:pt x="74295" y="72390"/>
                  </a:cubicBezTo>
                  <a:cubicBezTo>
                    <a:pt x="100013" y="46673"/>
                    <a:pt x="134303" y="32385"/>
                    <a:pt x="171450" y="32385"/>
                  </a:cubicBezTo>
                  <a:cubicBezTo>
                    <a:pt x="207645" y="32385"/>
                    <a:pt x="242888" y="46673"/>
                    <a:pt x="268605" y="72390"/>
                  </a:cubicBezTo>
                  <a:cubicBezTo>
                    <a:pt x="294323" y="98108"/>
                    <a:pt x="308610" y="132398"/>
                    <a:pt x="308610" y="169545"/>
                  </a:cubicBezTo>
                  <a:lnTo>
                    <a:pt x="342900" y="169545"/>
                  </a:lnTo>
                  <a:cubicBezTo>
                    <a:pt x="342900" y="148590"/>
                    <a:pt x="338138" y="125730"/>
                    <a:pt x="329565" y="104775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13">
              <a:extLst>
                <a:ext uri="{FF2B5EF4-FFF2-40B4-BE49-F238E27FC236}">
                  <a16:creationId xmlns:a16="http://schemas.microsoft.com/office/drawing/2014/main" id="{06A4A51C-6718-AE4D-A3A6-4125B8E23FC5}"/>
                </a:ext>
              </a:extLst>
            </p:cNvPr>
            <p:cNvSpPr/>
            <p:nvPr userDrawn="1"/>
          </p:nvSpPr>
          <p:spPr>
            <a:xfrm>
              <a:off x="590579" y="6484379"/>
              <a:ext cx="812771" cy="84028"/>
            </a:xfrm>
            <a:custGeom>
              <a:avLst/>
              <a:gdLst>
                <a:gd name="connsiteX0" fmla="*/ 1329690 w 1547812"/>
                <a:gd name="connsiteY0" fmla="*/ 155258 h 160020"/>
                <a:gd name="connsiteX1" fmla="*/ 1369695 w 1547812"/>
                <a:gd name="connsiteY1" fmla="*/ 155258 h 160020"/>
                <a:gd name="connsiteX2" fmla="*/ 1369695 w 1547812"/>
                <a:gd name="connsiteY2" fmla="*/ 65723 h 160020"/>
                <a:gd name="connsiteX3" fmla="*/ 1372553 w 1547812"/>
                <a:gd name="connsiteY3" fmla="*/ 53340 h 160020"/>
                <a:gd name="connsiteX4" fmla="*/ 1379220 w 1547812"/>
                <a:gd name="connsiteY4" fmla="*/ 43815 h 160020"/>
                <a:gd name="connsiteX5" fmla="*/ 1388745 w 1547812"/>
                <a:gd name="connsiteY5" fmla="*/ 37147 h 160020"/>
                <a:gd name="connsiteX6" fmla="*/ 1400175 w 1547812"/>
                <a:gd name="connsiteY6" fmla="*/ 35243 h 160020"/>
                <a:gd name="connsiteX7" fmla="*/ 1407795 w 1547812"/>
                <a:gd name="connsiteY7" fmla="*/ 36195 h 160020"/>
                <a:gd name="connsiteX8" fmla="*/ 1413510 w 1547812"/>
                <a:gd name="connsiteY8" fmla="*/ 40005 h 160020"/>
                <a:gd name="connsiteX9" fmla="*/ 1417320 w 1547812"/>
                <a:gd name="connsiteY9" fmla="*/ 47625 h 160020"/>
                <a:gd name="connsiteX10" fmla="*/ 1419225 w 1547812"/>
                <a:gd name="connsiteY10" fmla="*/ 60960 h 160020"/>
                <a:gd name="connsiteX11" fmla="*/ 1419225 w 1547812"/>
                <a:gd name="connsiteY11" fmla="*/ 155258 h 160020"/>
                <a:gd name="connsiteX12" fmla="*/ 1459230 w 1547812"/>
                <a:gd name="connsiteY12" fmla="*/ 155258 h 160020"/>
                <a:gd name="connsiteX13" fmla="*/ 1459230 w 1547812"/>
                <a:gd name="connsiteY13" fmla="*/ 63818 h 160020"/>
                <a:gd name="connsiteX14" fmla="*/ 1462088 w 1547812"/>
                <a:gd name="connsiteY14" fmla="*/ 53340 h 160020"/>
                <a:gd name="connsiteX15" fmla="*/ 1468755 w 1547812"/>
                <a:gd name="connsiteY15" fmla="*/ 43815 h 160020"/>
                <a:gd name="connsiteX16" fmla="*/ 1478280 w 1547812"/>
                <a:gd name="connsiteY16" fmla="*/ 37147 h 160020"/>
                <a:gd name="connsiteX17" fmla="*/ 1489710 w 1547812"/>
                <a:gd name="connsiteY17" fmla="*/ 35243 h 160020"/>
                <a:gd name="connsiteX18" fmla="*/ 1497330 w 1547812"/>
                <a:gd name="connsiteY18" fmla="*/ 36195 h 160020"/>
                <a:gd name="connsiteX19" fmla="*/ 1503045 w 1547812"/>
                <a:gd name="connsiteY19" fmla="*/ 40005 h 160020"/>
                <a:gd name="connsiteX20" fmla="*/ 1506855 w 1547812"/>
                <a:gd name="connsiteY20" fmla="*/ 47625 h 160020"/>
                <a:gd name="connsiteX21" fmla="*/ 1507808 w 1547812"/>
                <a:gd name="connsiteY21" fmla="*/ 60960 h 160020"/>
                <a:gd name="connsiteX22" fmla="*/ 1507808 w 1547812"/>
                <a:gd name="connsiteY22" fmla="*/ 155258 h 160020"/>
                <a:gd name="connsiteX23" fmla="*/ 1547813 w 1547812"/>
                <a:gd name="connsiteY23" fmla="*/ 155258 h 160020"/>
                <a:gd name="connsiteX24" fmla="*/ 1547813 w 1547812"/>
                <a:gd name="connsiteY24" fmla="*/ 55245 h 160020"/>
                <a:gd name="connsiteX25" fmla="*/ 1536383 w 1547812"/>
                <a:gd name="connsiteY25" fmla="*/ 14288 h 160020"/>
                <a:gd name="connsiteX26" fmla="*/ 1502093 w 1547812"/>
                <a:gd name="connsiteY26" fmla="*/ 1905 h 160020"/>
                <a:gd name="connsiteX27" fmla="*/ 1477328 w 1547812"/>
                <a:gd name="connsiteY27" fmla="*/ 7620 h 160020"/>
                <a:gd name="connsiteX28" fmla="*/ 1455420 w 1547812"/>
                <a:gd name="connsiteY28" fmla="*/ 27623 h 160020"/>
                <a:gd name="connsiteX29" fmla="*/ 1441133 w 1547812"/>
                <a:gd name="connsiteY29" fmla="*/ 8573 h 160020"/>
                <a:gd name="connsiteX30" fmla="*/ 1414463 w 1547812"/>
                <a:gd name="connsiteY30" fmla="*/ 1905 h 160020"/>
                <a:gd name="connsiteX31" fmla="*/ 1390650 w 1547812"/>
                <a:gd name="connsiteY31" fmla="*/ 7620 h 160020"/>
                <a:gd name="connsiteX32" fmla="*/ 1371600 w 1547812"/>
                <a:gd name="connsiteY32" fmla="*/ 25718 h 160020"/>
                <a:gd name="connsiteX33" fmla="*/ 1371600 w 1547812"/>
                <a:gd name="connsiteY33" fmla="*/ 5715 h 160020"/>
                <a:gd name="connsiteX34" fmla="*/ 1332548 w 1547812"/>
                <a:gd name="connsiteY34" fmla="*/ 5715 h 160020"/>
                <a:gd name="connsiteX35" fmla="*/ 1332548 w 1547812"/>
                <a:gd name="connsiteY35" fmla="*/ 155258 h 160020"/>
                <a:gd name="connsiteX36" fmla="*/ 1199198 w 1547812"/>
                <a:gd name="connsiteY36" fmla="*/ 116205 h 160020"/>
                <a:gd name="connsiteX37" fmla="*/ 1190625 w 1547812"/>
                <a:gd name="connsiteY37" fmla="*/ 80963 h 160020"/>
                <a:gd name="connsiteX38" fmla="*/ 1199198 w 1547812"/>
                <a:gd name="connsiteY38" fmla="*/ 45720 h 160020"/>
                <a:gd name="connsiteX39" fmla="*/ 1224915 w 1547812"/>
                <a:gd name="connsiteY39" fmla="*/ 33338 h 160020"/>
                <a:gd name="connsiteX40" fmla="*/ 1250633 w 1547812"/>
                <a:gd name="connsiteY40" fmla="*/ 45720 h 160020"/>
                <a:gd name="connsiteX41" fmla="*/ 1259205 w 1547812"/>
                <a:gd name="connsiteY41" fmla="*/ 80963 h 160020"/>
                <a:gd name="connsiteX42" fmla="*/ 1250633 w 1547812"/>
                <a:gd name="connsiteY42" fmla="*/ 116205 h 160020"/>
                <a:gd name="connsiteX43" fmla="*/ 1224915 w 1547812"/>
                <a:gd name="connsiteY43" fmla="*/ 128588 h 160020"/>
                <a:gd name="connsiteX44" fmla="*/ 1199198 w 1547812"/>
                <a:gd name="connsiteY44" fmla="*/ 116205 h 160020"/>
                <a:gd name="connsiteX45" fmla="*/ 1256348 w 1547812"/>
                <a:gd name="connsiteY45" fmla="*/ 154305 h 160020"/>
                <a:gd name="connsiteX46" fmla="*/ 1280160 w 1547812"/>
                <a:gd name="connsiteY46" fmla="*/ 138113 h 160020"/>
                <a:gd name="connsiteX47" fmla="*/ 1295400 w 1547812"/>
                <a:gd name="connsiteY47" fmla="*/ 113348 h 160020"/>
                <a:gd name="connsiteX48" fmla="*/ 1301115 w 1547812"/>
                <a:gd name="connsiteY48" fmla="*/ 80010 h 160020"/>
                <a:gd name="connsiteX49" fmla="*/ 1296353 w 1547812"/>
                <a:gd name="connsiteY49" fmla="*/ 46672 h 160020"/>
                <a:gd name="connsiteX50" fmla="*/ 1281113 w 1547812"/>
                <a:gd name="connsiteY50" fmla="*/ 21908 h 160020"/>
                <a:gd name="connsiteX51" fmla="*/ 1257300 w 1547812"/>
                <a:gd name="connsiteY51" fmla="*/ 6668 h 160020"/>
                <a:gd name="connsiteX52" fmla="*/ 1225868 w 1547812"/>
                <a:gd name="connsiteY52" fmla="*/ 953 h 160020"/>
                <a:gd name="connsiteX53" fmla="*/ 1194435 w 1547812"/>
                <a:gd name="connsiteY53" fmla="*/ 6668 h 160020"/>
                <a:gd name="connsiteX54" fmla="*/ 1170623 w 1547812"/>
                <a:gd name="connsiteY54" fmla="*/ 21908 h 160020"/>
                <a:gd name="connsiteX55" fmla="*/ 1155383 w 1547812"/>
                <a:gd name="connsiteY55" fmla="*/ 46672 h 160020"/>
                <a:gd name="connsiteX56" fmla="*/ 1149668 w 1547812"/>
                <a:gd name="connsiteY56" fmla="*/ 80010 h 160020"/>
                <a:gd name="connsiteX57" fmla="*/ 1169670 w 1547812"/>
                <a:gd name="connsiteY57" fmla="*/ 139065 h 160020"/>
                <a:gd name="connsiteX58" fmla="*/ 1225868 w 1547812"/>
                <a:gd name="connsiteY58" fmla="*/ 160020 h 160020"/>
                <a:gd name="connsiteX59" fmla="*/ 1256348 w 1547812"/>
                <a:gd name="connsiteY59" fmla="*/ 154305 h 160020"/>
                <a:gd name="connsiteX60" fmla="*/ 1086803 w 1547812"/>
                <a:gd name="connsiteY60" fmla="*/ 100965 h 160020"/>
                <a:gd name="connsiteX61" fmla="*/ 1079183 w 1547812"/>
                <a:gd name="connsiteY61" fmla="*/ 120968 h 160020"/>
                <a:gd name="connsiteX62" fmla="*/ 1061085 w 1547812"/>
                <a:gd name="connsiteY62" fmla="*/ 127635 h 160020"/>
                <a:gd name="connsiteX63" fmla="*/ 1045845 w 1547812"/>
                <a:gd name="connsiteY63" fmla="*/ 123825 h 160020"/>
                <a:gd name="connsiteX64" fmla="*/ 1036320 w 1547812"/>
                <a:gd name="connsiteY64" fmla="*/ 113348 h 160020"/>
                <a:gd name="connsiteX65" fmla="*/ 1031558 w 1547812"/>
                <a:gd name="connsiteY65" fmla="*/ 98108 h 160020"/>
                <a:gd name="connsiteX66" fmla="*/ 1029653 w 1547812"/>
                <a:gd name="connsiteY66" fmla="*/ 80010 h 160020"/>
                <a:gd name="connsiteX67" fmla="*/ 1031558 w 1547812"/>
                <a:gd name="connsiteY67" fmla="*/ 62865 h 160020"/>
                <a:gd name="connsiteX68" fmla="*/ 1036320 w 1547812"/>
                <a:gd name="connsiteY68" fmla="*/ 47625 h 160020"/>
                <a:gd name="connsiteX69" fmla="*/ 1045845 w 1547812"/>
                <a:gd name="connsiteY69" fmla="*/ 37147 h 160020"/>
                <a:gd name="connsiteX70" fmla="*/ 1061085 w 1547812"/>
                <a:gd name="connsiteY70" fmla="*/ 33338 h 160020"/>
                <a:gd name="connsiteX71" fmla="*/ 1079183 w 1547812"/>
                <a:gd name="connsiteY71" fmla="*/ 40005 h 160020"/>
                <a:gd name="connsiteX72" fmla="*/ 1085850 w 1547812"/>
                <a:gd name="connsiteY72" fmla="*/ 58103 h 160020"/>
                <a:gd name="connsiteX73" fmla="*/ 1125855 w 1547812"/>
                <a:gd name="connsiteY73" fmla="*/ 52388 h 160020"/>
                <a:gd name="connsiteX74" fmla="*/ 1120140 w 1547812"/>
                <a:gd name="connsiteY74" fmla="*/ 31433 h 160020"/>
                <a:gd name="connsiteX75" fmla="*/ 1107758 w 1547812"/>
                <a:gd name="connsiteY75" fmla="*/ 15240 h 160020"/>
                <a:gd name="connsiteX76" fmla="*/ 1088708 w 1547812"/>
                <a:gd name="connsiteY76" fmla="*/ 4763 h 160020"/>
                <a:gd name="connsiteX77" fmla="*/ 1062038 w 1547812"/>
                <a:gd name="connsiteY77" fmla="*/ 953 h 160020"/>
                <a:gd name="connsiteX78" fmla="*/ 1030605 w 1547812"/>
                <a:gd name="connsiteY78" fmla="*/ 6668 h 160020"/>
                <a:gd name="connsiteX79" fmla="*/ 1007745 w 1547812"/>
                <a:gd name="connsiteY79" fmla="*/ 22860 h 160020"/>
                <a:gd name="connsiteX80" fmla="*/ 993458 w 1547812"/>
                <a:gd name="connsiteY80" fmla="*/ 47625 h 160020"/>
                <a:gd name="connsiteX81" fmla="*/ 988695 w 1547812"/>
                <a:gd name="connsiteY81" fmla="*/ 80010 h 160020"/>
                <a:gd name="connsiteX82" fmla="*/ 992505 w 1547812"/>
                <a:gd name="connsiteY82" fmla="*/ 112395 h 160020"/>
                <a:gd name="connsiteX83" fmla="*/ 1005840 w 1547812"/>
                <a:gd name="connsiteY83" fmla="*/ 137160 h 160020"/>
                <a:gd name="connsiteX84" fmla="*/ 1028700 w 1547812"/>
                <a:gd name="connsiteY84" fmla="*/ 153353 h 160020"/>
                <a:gd name="connsiteX85" fmla="*/ 1061085 w 1547812"/>
                <a:gd name="connsiteY85" fmla="*/ 159068 h 160020"/>
                <a:gd name="connsiteX86" fmla="*/ 1109663 w 1547812"/>
                <a:gd name="connsiteY86" fmla="*/ 142875 h 160020"/>
                <a:gd name="connsiteX87" fmla="*/ 1127760 w 1547812"/>
                <a:gd name="connsiteY87" fmla="*/ 100013 h 160020"/>
                <a:gd name="connsiteX88" fmla="*/ 1086803 w 1547812"/>
                <a:gd name="connsiteY88" fmla="*/ 100013 h 160020"/>
                <a:gd name="connsiteX89" fmla="*/ 921068 w 1547812"/>
                <a:gd name="connsiteY89" fmla="*/ 155258 h 160020"/>
                <a:gd name="connsiteX90" fmla="*/ 962025 w 1547812"/>
                <a:gd name="connsiteY90" fmla="*/ 155258 h 160020"/>
                <a:gd name="connsiteX91" fmla="*/ 962025 w 1547812"/>
                <a:gd name="connsiteY91" fmla="*/ 109538 h 160020"/>
                <a:gd name="connsiteX92" fmla="*/ 921068 w 1547812"/>
                <a:gd name="connsiteY92" fmla="*/ 109538 h 160020"/>
                <a:gd name="connsiteX93" fmla="*/ 921068 w 1547812"/>
                <a:gd name="connsiteY93" fmla="*/ 155258 h 160020"/>
                <a:gd name="connsiteX94" fmla="*/ 671513 w 1547812"/>
                <a:gd name="connsiteY94" fmla="*/ 155258 h 160020"/>
                <a:gd name="connsiteX95" fmla="*/ 711518 w 1547812"/>
                <a:gd name="connsiteY95" fmla="*/ 155258 h 160020"/>
                <a:gd name="connsiteX96" fmla="*/ 711518 w 1547812"/>
                <a:gd name="connsiteY96" fmla="*/ 65723 h 160020"/>
                <a:gd name="connsiteX97" fmla="*/ 714375 w 1547812"/>
                <a:gd name="connsiteY97" fmla="*/ 53340 h 160020"/>
                <a:gd name="connsiteX98" fmla="*/ 721043 w 1547812"/>
                <a:gd name="connsiteY98" fmla="*/ 43815 h 160020"/>
                <a:gd name="connsiteX99" fmla="*/ 730568 w 1547812"/>
                <a:gd name="connsiteY99" fmla="*/ 37147 h 160020"/>
                <a:gd name="connsiteX100" fmla="*/ 741998 w 1547812"/>
                <a:gd name="connsiteY100" fmla="*/ 35243 h 160020"/>
                <a:gd name="connsiteX101" fmla="*/ 749618 w 1547812"/>
                <a:gd name="connsiteY101" fmla="*/ 36195 h 160020"/>
                <a:gd name="connsiteX102" fmla="*/ 755333 w 1547812"/>
                <a:gd name="connsiteY102" fmla="*/ 40005 h 160020"/>
                <a:gd name="connsiteX103" fmla="*/ 759143 w 1547812"/>
                <a:gd name="connsiteY103" fmla="*/ 47625 h 160020"/>
                <a:gd name="connsiteX104" fmla="*/ 761048 w 1547812"/>
                <a:gd name="connsiteY104" fmla="*/ 60960 h 160020"/>
                <a:gd name="connsiteX105" fmla="*/ 761048 w 1547812"/>
                <a:gd name="connsiteY105" fmla="*/ 155258 h 160020"/>
                <a:gd name="connsiteX106" fmla="*/ 801053 w 1547812"/>
                <a:gd name="connsiteY106" fmla="*/ 155258 h 160020"/>
                <a:gd name="connsiteX107" fmla="*/ 801053 w 1547812"/>
                <a:gd name="connsiteY107" fmla="*/ 63818 h 160020"/>
                <a:gd name="connsiteX108" fmla="*/ 803910 w 1547812"/>
                <a:gd name="connsiteY108" fmla="*/ 53340 h 160020"/>
                <a:gd name="connsiteX109" fmla="*/ 810578 w 1547812"/>
                <a:gd name="connsiteY109" fmla="*/ 43815 h 160020"/>
                <a:gd name="connsiteX110" fmla="*/ 820103 w 1547812"/>
                <a:gd name="connsiteY110" fmla="*/ 37147 h 160020"/>
                <a:gd name="connsiteX111" fmla="*/ 831533 w 1547812"/>
                <a:gd name="connsiteY111" fmla="*/ 35243 h 160020"/>
                <a:gd name="connsiteX112" fmla="*/ 839153 w 1547812"/>
                <a:gd name="connsiteY112" fmla="*/ 36195 h 160020"/>
                <a:gd name="connsiteX113" fmla="*/ 844868 w 1547812"/>
                <a:gd name="connsiteY113" fmla="*/ 40005 h 160020"/>
                <a:gd name="connsiteX114" fmla="*/ 848678 w 1547812"/>
                <a:gd name="connsiteY114" fmla="*/ 47625 h 160020"/>
                <a:gd name="connsiteX115" fmla="*/ 849630 w 1547812"/>
                <a:gd name="connsiteY115" fmla="*/ 60960 h 160020"/>
                <a:gd name="connsiteX116" fmla="*/ 849630 w 1547812"/>
                <a:gd name="connsiteY116" fmla="*/ 155258 h 160020"/>
                <a:gd name="connsiteX117" fmla="*/ 889635 w 1547812"/>
                <a:gd name="connsiteY117" fmla="*/ 155258 h 160020"/>
                <a:gd name="connsiteX118" fmla="*/ 889635 w 1547812"/>
                <a:gd name="connsiteY118" fmla="*/ 55245 h 160020"/>
                <a:gd name="connsiteX119" fmla="*/ 878205 w 1547812"/>
                <a:gd name="connsiteY119" fmla="*/ 14288 h 160020"/>
                <a:gd name="connsiteX120" fmla="*/ 843915 w 1547812"/>
                <a:gd name="connsiteY120" fmla="*/ 1905 h 160020"/>
                <a:gd name="connsiteX121" fmla="*/ 819150 w 1547812"/>
                <a:gd name="connsiteY121" fmla="*/ 7620 h 160020"/>
                <a:gd name="connsiteX122" fmla="*/ 797243 w 1547812"/>
                <a:gd name="connsiteY122" fmla="*/ 27623 h 160020"/>
                <a:gd name="connsiteX123" fmla="*/ 782955 w 1547812"/>
                <a:gd name="connsiteY123" fmla="*/ 8573 h 160020"/>
                <a:gd name="connsiteX124" fmla="*/ 756285 w 1547812"/>
                <a:gd name="connsiteY124" fmla="*/ 1905 h 160020"/>
                <a:gd name="connsiteX125" fmla="*/ 732473 w 1547812"/>
                <a:gd name="connsiteY125" fmla="*/ 7620 h 160020"/>
                <a:gd name="connsiteX126" fmla="*/ 713423 w 1547812"/>
                <a:gd name="connsiteY126" fmla="*/ 25718 h 160020"/>
                <a:gd name="connsiteX127" fmla="*/ 713423 w 1547812"/>
                <a:gd name="connsiteY127" fmla="*/ 5715 h 160020"/>
                <a:gd name="connsiteX128" fmla="*/ 674370 w 1547812"/>
                <a:gd name="connsiteY128" fmla="*/ 5715 h 160020"/>
                <a:gd name="connsiteX129" fmla="*/ 674370 w 1547812"/>
                <a:gd name="connsiteY129" fmla="*/ 155258 h 160020"/>
                <a:gd name="connsiteX130" fmla="*/ 541973 w 1547812"/>
                <a:gd name="connsiteY130" fmla="*/ 116205 h 160020"/>
                <a:gd name="connsiteX131" fmla="*/ 533400 w 1547812"/>
                <a:gd name="connsiteY131" fmla="*/ 80963 h 160020"/>
                <a:gd name="connsiteX132" fmla="*/ 541973 w 1547812"/>
                <a:gd name="connsiteY132" fmla="*/ 45720 h 160020"/>
                <a:gd name="connsiteX133" fmla="*/ 567690 w 1547812"/>
                <a:gd name="connsiteY133" fmla="*/ 33338 h 160020"/>
                <a:gd name="connsiteX134" fmla="*/ 593408 w 1547812"/>
                <a:gd name="connsiteY134" fmla="*/ 45720 h 160020"/>
                <a:gd name="connsiteX135" fmla="*/ 601980 w 1547812"/>
                <a:gd name="connsiteY135" fmla="*/ 80963 h 160020"/>
                <a:gd name="connsiteX136" fmla="*/ 593408 w 1547812"/>
                <a:gd name="connsiteY136" fmla="*/ 116205 h 160020"/>
                <a:gd name="connsiteX137" fmla="*/ 567690 w 1547812"/>
                <a:gd name="connsiteY137" fmla="*/ 128588 h 160020"/>
                <a:gd name="connsiteX138" fmla="*/ 541973 w 1547812"/>
                <a:gd name="connsiteY138" fmla="*/ 116205 h 160020"/>
                <a:gd name="connsiteX139" fmla="*/ 598170 w 1547812"/>
                <a:gd name="connsiteY139" fmla="*/ 154305 h 160020"/>
                <a:gd name="connsiteX140" fmla="*/ 621983 w 1547812"/>
                <a:gd name="connsiteY140" fmla="*/ 138113 h 160020"/>
                <a:gd name="connsiteX141" fmla="*/ 637223 w 1547812"/>
                <a:gd name="connsiteY141" fmla="*/ 113348 h 160020"/>
                <a:gd name="connsiteX142" fmla="*/ 642938 w 1547812"/>
                <a:gd name="connsiteY142" fmla="*/ 80010 h 160020"/>
                <a:gd name="connsiteX143" fmla="*/ 638175 w 1547812"/>
                <a:gd name="connsiteY143" fmla="*/ 46672 h 160020"/>
                <a:gd name="connsiteX144" fmla="*/ 622935 w 1547812"/>
                <a:gd name="connsiteY144" fmla="*/ 21908 h 160020"/>
                <a:gd name="connsiteX145" fmla="*/ 599123 w 1547812"/>
                <a:gd name="connsiteY145" fmla="*/ 6668 h 160020"/>
                <a:gd name="connsiteX146" fmla="*/ 567690 w 1547812"/>
                <a:gd name="connsiteY146" fmla="*/ 953 h 160020"/>
                <a:gd name="connsiteX147" fmla="*/ 536258 w 1547812"/>
                <a:gd name="connsiteY147" fmla="*/ 6668 h 160020"/>
                <a:gd name="connsiteX148" fmla="*/ 512445 w 1547812"/>
                <a:gd name="connsiteY148" fmla="*/ 21908 h 160020"/>
                <a:gd name="connsiteX149" fmla="*/ 497205 w 1547812"/>
                <a:gd name="connsiteY149" fmla="*/ 46672 h 160020"/>
                <a:gd name="connsiteX150" fmla="*/ 491490 w 1547812"/>
                <a:gd name="connsiteY150" fmla="*/ 80010 h 160020"/>
                <a:gd name="connsiteX151" fmla="*/ 511492 w 1547812"/>
                <a:gd name="connsiteY151" fmla="*/ 139065 h 160020"/>
                <a:gd name="connsiteX152" fmla="*/ 566738 w 1547812"/>
                <a:gd name="connsiteY152" fmla="*/ 160020 h 160020"/>
                <a:gd name="connsiteX153" fmla="*/ 598170 w 1547812"/>
                <a:gd name="connsiteY153" fmla="*/ 154305 h 160020"/>
                <a:gd name="connsiteX154" fmla="*/ 429578 w 1547812"/>
                <a:gd name="connsiteY154" fmla="*/ 100965 h 160020"/>
                <a:gd name="connsiteX155" fmla="*/ 421958 w 1547812"/>
                <a:gd name="connsiteY155" fmla="*/ 120968 h 160020"/>
                <a:gd name="connsiteX156" fmla="*/ 403860 w 1547812"/>
                <a:gd name="connsiteY156" fmla="*/ 127635 h 160020"/>
                <a:gd name="connsiteX157" fmla="*/ 388620 w 1547812"/>
                <a:gd name="connsiteY157" fmla="*/ 123825 h 160020"/>
                <a:gd name="connsiteX158" fmla="*/ 379095 w 1547812"/>
                <a:gd name="connsiteY158" fmla="*/ 113348 h 160020"/>
                <a:gd name="connsiteX159" fmla="*/ 374333 w 1547812"/>
                <a:gd name="connsiteY159" fmla="*/ 98108 h 160020"/>
                <a:gd name="connsiteX160" fmla="*/ 372428 w 1547812"/>
                <a:gd name="connsiteY160" fmla="*/ 80010 h 160020"/>
                <a:gd name="connsiteX161" fmla="*/ 374333 w 1547812"/>
                <a:gd name="connsiteY161" fmla="*/ 62865 h 160020"/>
                <a:gd name="connsiteX162" fmla="*/ 379095 w 1547812"/>
                <a:gd name="connsiteY162" fmla="*/ 47625 h 160020"/>
                <a:gd name="connsiteX163" fmla="*/ 388620 w 1547812"/>
                <a:gd name="connsiteY163" fmla="*/ 37147 h 160020"/>
                <a:gd name="connsiteX164" fmla="*/ 403860 w 1547812"/>
                <a:gd name="connsiteY164" fmla="*/ 33338 h 160020"/>
                <a:gd name="connsiteX165" fmla="*/ 421958 w 1547812"/>
                <a:gd name="connsiteY165" fmla="*/ 40005 h 160020"/>
                <a:gd name="connsiteX166" fmla="*/ 428625 w 1547812"/>
                <a:gd name="connsiteY166" fmla="*/ 58103 h 160020"/>
                <a:gd name="connsiteX167" fmla="*/ 468630 w 1547812"/>
                <a:gd name="connsiteY167" fmla="*/ 52388 h 160020"/>
                <a:gd name="connsiteX168" fmla="*/ 462915 w 1547812"/>
                <a:gd name="connsiteY168" fmla="*/ 31433 h 160020"/>
                <a:gd name="connsiteX169" fmla="*/ 450533 w 1547812"/>
                <a:gd name="connsiteY169" fmla="*/ 15240 h 160020"/>
                <a:gd name="connsiteX170" fmla="*/ 431483 w 1547812"/>
                <a:gd name="connsiteY170" fmla="*/ 4763 h 160020"/>
                <a:gd name="connsiteX171" fmla="*/ 404813 w 1547812"/>
                <a:gd name="connsiteY171" fmla="*/ 953 h 160020"/>
                <a:gd name="connsiteX172" fmla="*/ 373380 w 1547812"/>
                <a:gd name="connsiteY172" fmla="*/ 6668 h 160020"/>
                <a:gd name="connsiteX173" fmla="*/ 350520 w 1547812"/>
                <a:gd name="connsiteY173" fmla="*/ 22860 h 160020"/>
                <a:gd name="connsiteX174" fmla="*/ 336233 w 1547812"/>
                <a:gd name="connsiteY174" fmla="*/ 47625 h 160020"/>
                <a:gd name="connsiteX175" fmla="*/ 331470 w 1547812"/>
                <a:gd name="connsiteY175" fmla="*/ 80010 h 160020"/>
                <a:gd name="connsiteX176" fmla="*/ 336233 w 1547812"/>
                <a:gd name="connsiteY176" fmla="*/ 112395 h 160020"/>
                <a:gd name="connsiteX177" fmla="*/ 349567 w 1547812"/>
                <a:gd name="connsiteY177" fmla="*/ 137160 h 160020"/>
                <a:gd name="connsiteX178" fmla="*/ 372428 w 1547812"/>
                <a:gd name="connsiteY178" fmla="*/ 153353 h 160020"/>
                <a:gd name="connsiteX179" fmla="*/ 404813 w 1547812"/>
                <a:gd name="connsiteY179" fmla="*/ 159068 h 160020"/>
                <a:gd name="connsiteX180" fmla="*/ 453390 w 1547812"/>
                <a:gd name="connsiteY180" fmla="*/ 142875 h 160020"/>
                <a:gd name="connsiteX181" fmla="*/ 471488 w 1547812"/>
                <a:gd name="connsiteY181" fmla="*/ 100013 h 160020"/>
                <a:gd name="connsiteX182" fmla="*/ 429578 w 1547812"/>
                <a:gd name="connsiteY182" fmla="*/ 100013 h 160020"/>
                <a:gd name="connsiteX183" fmla="*/ 203835 w 1547812"/>
                <a:gd name="connsiteY183" fmla="*/ 63818 h 160020"/>
                <a:gd name="connsiteX184" fmla="*/ 206692 w 1547812"/>
                <a:gd name="connsiteY184" fmla="*/ 51435 h 160020"/>
                <a:gd name="connsiteX185" fmla="*/ 213360 w 1547812"/>
                <a:gd name="connsiteY185" fmla="*/ 40958 h 160020"/>
                <a:gd name="connsiteX186" fmla="*/ 223838 w 1547812"/>
                <a:gd name="connsiteY186" fmla="*/ 34290 h 160020"/>
                <a:gd name="connsiteX187" fmla="*/ 238125 w 1547812"/>
                <a:gd name="connsiteY187" fmla="*/ 31433 h 160020"/>
                <a:gd name="connsiteX188" fmla="*/ 261938 w 1547812"/>
                <a:gd name="connsiteY188" fmla="*/ 40005 h 160020"/>
                <a:gd name="connsiteX189" fmla="*/ 269558 w 1547812"/>
                <a:gd name="connsiteY189" fmla="*/ 63818 h 160020"/>
                <a:gd name="connsiteX190" fmla="*/ 203835 w 1547812"/>
                <a:gd name="connsiteY190" fmla="*/ 63818 h 160020"/>
                <a:gd name="connsiteX191" fmla="*/ 266700 w 1547812"/>
                <a:gd name="connsiteY191" fmla="*/ 108585 h 160020"/>
                <a:gd name="connsiteX192" fmla="*/ 239077 w 1547812"/>
                <a:gd name="connsiteY192" fmla="*/ 128588 h 160020"/>
                <a:gd name="connsiteX193" fmla="*/ 213360 w 1547812"/>
                <a:gd name="connsiteY193" fmla="*/ 118110 h 160020"/>
                <a:gd name="connsiteX194" fmla="*/ 203835 w 1547812"/>
                <a:gd name="connsiteY194" fmla="*/ 89535 h 160020"/>
                <a:gd name="connsiteX195" fmla="*/ 307658 w 1547812"/>
                <a:gd name="connsiteY195" fmla="*/ 89535 h 160020"/>
                <a:gd name="connsiteX196" fmla="*/ 307658 w 1547812"/>
                <a:gd name="connsiteY196" fmla="*/ 73343 h 160020"/>
                <a:gd name="connsiteX197" fmla="*/ 290513 w 1547812"/>
                <a:gd name="connsiteY197" fmla="*/ 20003 h 160020"/>
                <a:gd name="connsiteX198" fmla="*/ 239077 w 1547812"/>
                <a:gd name="connsiteY198" fmla="*/ 0 h 160020"/>
                <a:gd name="connsiteX199" fmla="*/ 208598 w 1547812"/>
                <a:gd name="connsiteY199" fmla="*/ 5715 h 160020"/>
                <a:gd name="connsiteX200" fmla="*/ 184785 w 1547812"/>
                <a:gd name="connsiteY200" fmla="*/ 20955 h 160020"/>
                <a:gd name="connsiteX201" fmla="*/ 169545 w 1547812"/>
                <a:gd name="connsiteY201" fmla="*/ 45720 h 160020"/>
                <a:gd name="connsiteX202" fmla="*/ 163830 w 1547812"/>
                <a:gd name="connsiteY202" fmla="*/ 79058 h 160020"/>
                <a:gd name="connsiteX203" fmla="*/ 182880 w 1547812"/>
                <a:gd name="connsiteY203" fmla="*/ 137160 h 160020"/>
                <a:gd name="connsiteX204" fmla="*/ 239077 w 1547812"/>
                <a:gd name="connsiteY204" fmla="*/ 158115 h 160020"/>
                <a:gd name="connsiteX205" fmla="*/ 285750 w 1547812"/>
                <a:gd name="connsiteY205" fmla="*/ 144780 h 160020"/>
                <a:gd name="connsiteX206" fmla="*/ 305753 w 1547812"/>
                <a:gd name="connsiteY206" fmla="*/ 106680 h 160020"/>
                <a:gd name="connsiteX207" fmla="*/ 266700 w 1547812"/>
                <a:gd name="connsiteY207" fmla="*/ 106680 h 160020"/>
                <a:gd name="connsiteX208" fmla="*/ 97155 w 1547812"/>
                <a:gd name="connsiteY208" fmla="*/ 96203 h 160020"/>
                <a:gd name="connsiteX209" fmla="*/ 93345 w 1547812"/>
                <a:gd name="connsiteY209" fmla="*/ 111443 h 160020"/>
                <a:gd name="connsiteX210" fmla="*/ 84773 w 1547812"/>
                <a:gd name="connsiteY210" fmla="*/ 121920 h 160020"/>
                <a:gd name="connsiteX211" fmla="*/ 60007 w 1547812"/>
                <a:gd name="connsiteY211" fmla="*/ 129540 h 160020"/>
                <a:gd name="connsiteX212" fmla="*/ 45720 w 1547812"/>
                <a:gd name="connsiteY212" fmla="*/ 124778 h 160020"/>
                <a:gd name="connsiteX213" fmla="*/ 40957 w 1547812"/>
                <a:gd name="connsiteY213" fmla="*/ 113348 h 160020"/>
                <a:gd name="connsiteX214" fmla="*/ 42863 w 1547812"/>
                <a:gd name="connsiteY214" fmla="*/ 104775 h 160020"/>
                <a:gd name="connsiteX215" fmla="*/ 48577 w 1547812"/>
                <a:gd name="connsiteY215" fmla="*/ 98108 h 160020"/>
                <a:gd name="connsiteX216" fmla="*/ 60007 w 1547812"/>
                <a:gd name="connsiteY216" fmla="*/ 93345 h 160020"/>
                <a:gd name="connsiteX217" fmla="*/ 80010 w 1547812"/>
                <a:gd name="connsiteY217" fmla="*/ 90488 h 160020"/>
                <a:gd name="connsiteX218" fmla="*/ 98107 w 1547812"/>
                <a:gd name="connsiteY218" fmla="*/ 89535 h 160020"/>
                <a:gd name="connsiteX219" fmla="*/ 98107 w 1547812"/>
                <a:gd name="connsiteY219" fmla="*/ 96203 h 160020"/>
                <a:gd name="connsiteX220" fmla="*/ 98107 w 1547812"/>
                <a:gd name="connsiteY220" fmla="*/ 155258 h 160020"/>
                <a:gd name="connsiteX221" fmla="*/ 136208 w 1547812"/>
                <a:gd name="connsiteY221" fmla="*/ 155258 h 160020"/>
                <a:gd name="connsiteX222" fmla="*/ 136208 w 1547812"/>
                <a:gd name="connsiteY222" fmla="*/ 60960 h 160020"/>
                <a:gd name="connsiteX223" fmla="*/ 133350 w 1547812"/>
                <a:gd name="connsiteY223" fmla="*/ 36195 h 160020"/>
                <a:gd name="connsiteX224" fmla="*/ 122873 w 1547812"/>
                <a:gd name="connsiteY224" fmla="*/ 17145 h 160020"/>
                <a:gd name="connsiteX225" fmla="*/ 103823 w 1547812"/>
                <a:gd name="connsiteY225" fmla="*/ 5715 h 160020"/>
                <a:gd name="connsiteX226" fmla="*/ 74295 w 1547812"/>
                <a:gd name="connsiteY226" fmla="*/ 1905 h 160020"/>
                <a:gd name="connsiteX227" fmla="*/ 29527 w 1547812"/>
                <a:gd name="connsiteY227" fmla="*/ 12383 h 160020"/>
                <a:gd name="connsiteX228" fmla="*/ 8573 w 1547812"/>
                <a:gd name="connsiteY228" fmla="*/ 46672 h 160020"/>
                <a:gd name="connsiteX229" fmla="*/ 44768 w 1547812"/>
                <a:gd name="connsiteY229" fmla="*/ 50483 h 160020"/>
                <a:gd name="connsiteX230" fmla="*/ 71438 w 1547812"/>
                <a:gd name="connsiteY230" fmla="*/ 32385 h 160020"/>
                <a:gd name="connsiteX231" fmla="*/ 89535 w 1547812"/>
                <a:gd name="connsiteY231" fmla="*/ 37147 h 160020"/>
                <a:gd name="connsiteX232" fmla="*/ 97155 w 1547812"/>
                <a:gd name="connsiteY232" fmla="*/ 56197 h 160020"/>
                <a:gd name="connsiteX233" fmla="*/ 97155 w 1547812"/>
                <a:gd name="connsiteY233" fmla="*/ 62865 h 160020"/>
                <a:gd name="connsiteX234" fmla="*/ 78105 w 1547812"/>
                <a:gd name="connsiteY234" fmla="*/ 63818 h 160020"/>
                <a:gd name="connsiteX235" fmla="*/ 49530 w 1547812"/>
                <a:gd name="connsiteY235" fmla="*/ 66675 h 160020"/>
                <a:gd name="connsiteX236" fmla="*/ 24765 w 1547812"/>
                <a:gd name="connsiteY236" fmla="*/ 74295 h 160020"/>
                <a:gd name="connsiteX237" fmla="*/ 6668 w 1547812"/>
                <a:gd name="connsiteY237" fmla="*/ 89535 h 160020"/>
                <a:gd name="connsiteX238" fmla="*/ 0 w 1547812"/>
                <a:gd name="connsiteY238" fmla="*/ 114300 h 160020"/>
                <a:gd name="connsiteX239" fmla="*/ 3810 w 1547812"/>
                <a:gd name="connsiteY239" fmla="*/ 134303 h 160020"/>
                <a:gd name="connsiteX240" fmla="*/ 14288 w 1547812"/>
                <a:gd name="connsiteY240" fmla="*/ 148590 h 160020"/>
                <a:gd name="connsiteX241" fmla="*/ 29527 w 1547812"/>
                <a:gd name="connsiteY241" fmla="*/ 156210 h 160020"/>
                <a:gd name="connsiteX242" fmla="*/ 48577 w 1547812"/>
                <a:gd name="connsiteY242" fmla="*/ 159068 h 160020"/>
                <a:gd name="connsiteX243" fmla="*/ 77152 w 1547812"/>
                <a:gd name="connsiteY243" fmla="*/ 152400 h 160020"/>
                <a:gd name="connsiteX244" fmla="*/ 97155 w 1547812"/>
                <a:gd name="connsiteY244" fmla="*/ 136208 h 160020"/>
                <a:gd name="connsiteX245" fmla="*/ 97155 w 1547812"/>
                <a:gd name="connsiteY245" fmla="*/ 155258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</a:cxnLst>
              <a:rect l="l" t="t" r="r" b="b"/>
              <a:pathLst>
                <a:path w="1547812" h="160020">
                  <a:moveTo>
                    <a:pt x="1329690" y="155258"/>
                  </a:moveTo>
                  <a:lnTo>
                    <a:pt x="1369695" y="155258"/>
                  </a:lnTo>
                  <a:lnTo>
                    <a:pt x="1369695" y="65723"/>
                  </a:lnTo>
                  <a:cubicBezTo>
                    <a:pt x="1369695" y="60960"/>
                    <a:pt x="1370648" y="57150"/>
                    <a:pt x="1372553" y="53340"/>
                  </a:cubicBezTo>
                  <a:cubicBezTo>
                    <a:pt x="1374458" y="49530"/>
                    <a:pt x="1376363" y="46672"/>
                    <a:pt x="1379220" y="43815"/>
                  </a:cubicBezTo>
                  <a:cubicBezTo>
                    <a:pt x="1382078" y="40958"/>
                    <a:pt x="1385888" y="38100"/>
                    <a:pt x="1388745" y="37147"/>
                  </a:cubicBezTo>
                  <a:cubicBezTo>
                    <a:pt x="1392555" y="36195"/>
                    <a:pt x="1395413" y="35243"/>
                    <a:pt x="1400175" y="35243"/>
                  </a:cubicBezTo>
                  <a:cubicBezTo>
                    <a:pt x="1403033" y="35243"/>
                    <a:pt x="1404938" y="35243"/>
                    <a:pt x="1407795" y="36195"/>
                  </a:cubicBezTo>
                  <a:cubicBezTo>
                    <a:pt x="1409700" y="37147"/>
                    <a:pt x="1411605" y="38100"/>
                    <a:pt x="1413510" y="40005"/>
                  </a:cubicBezTo>
                  <a:cubicBezTo>
                    <a:pt x="1415415" y="41910"/>
                    <a:pt x="1416368" y="44768"/>
                    <a:pt x="1417320" y="47625"/>
                  </a:cubicBezTo>
                  <a:cubicBezTo>
                    <a:pt x="1418273" y="51435"/>
                    <a:pt x="1419225" y="55245"/>
                    <a:pt x="1419225" y="60960"/>
                  </a:cubicBezTo>
                  <a:lnTo>
                    <a:pt x="1419225" y="155258"/>
                  </a:lnTo>
                  <a:lnTo>
                    <a:pt x="1459230" y="155258"/>
                  </a:lnTo>
                  <a:lnTo>
                    <a:pt x="1459230" y="63818"/>
                  </a:lnTo>
                  <a:cubicBezTo>
                    <a:pt x="1459230" y="60008"/>
                    <a:pt x="1460183" y="56197"/>
                    <a:pt x="1462088" y="53340"/>
                  </a:cubicBezTo>
                  <a:cubicBezTo>
                    <a:pt x="1463993" y="49530"/>
                    <a:pt x="1465898" y="46672"/>
                    <a:pt x="1468755" y="43815"/>
                  </a:cubicBezTo>
                  <a:cubicBezTo>
                    <a:pt x="1471613" y="40958"/>
                    <a:pt x="1475423" y="38100"/>
                    <a:pt x="1478280" y="37147"/>
                  </a:cubicBezTo>
                  <a:cubicBezTo>
                    <a:pt x="1481138" y="36195"/>
                    <a:pt x="1484948" y="35243"/>
                    <a:pt x="1489710" y="35243"/>
                  </a:cubicBezTo>
                  <a:cubicBezTo>
                    <a:pt x="1492568" y="35243"/>
                    <a:pt x="1494473" y="35243"/>
                    <a:pt x="1497330" y="36195"/>
                  </a:cubicBezTo>
                  <a:cubicBezTo>
                    <a:pt x="1499235" y="37147"/>
                    <a:pt x="1501140" y="38100"/>
                    <a:pt x="1503045" y="40005"/>
                  </a:cubicBezTo>
                  <a:cubicBezTo>
                    <a:pt x="1504950" y="41910"/>
                    <a:pt x="1505903" y="44768"/>
                    <a:pt x="1506855" y="47625"/>
                  </a:cubicBezTo>
                  <a:cubicBezTo>
                    <a:pt x="1507808" y="51435"/>
                    <a:pt x="1507808" y="55245"/>
                    <a:pt x="1507808" y="60960"/>
                  </a:cubicBezTo>
                  <a:lnTo>
                    <a:pt x="1507808" y="155258"/>
                  </a:lnTo>
                  <a:lnTo>
                    <a:pt x="1547813" y="155258"/>
                  </a:lnTo>
                  <a:lnTo>
                    <a:pt x="1547813" y="55245"/>
                  </a:lnTo>
                  <a:cubicBezTo>
                    <a:pt x="1547813" y="36195"/>
                    <a:pt x="1544003" y="22860"/>
                    <a:pt x="1536383" y="14288"/>
                  </a:cubicBezTo>
                  <a:cubicBezTo>
                    <a:pt x="1528763" y="5715"/>
                    <a:pt x="1517333" y="1905"/>
                    <a:pt x="1502093" y="1905"/>
                  </a:cubicBezTo>
                  <a:cubicBezTo>
                    <a:pt x="1492568" y="1905"/>
                    <a:pt x="1484948" y="3810"/>
                    <a:pt x="1477328" y="7620"/>
                  </a:cubicBezTo>
                  <a:cubicBezTo>
                    <a:pt x="1469708" y="11430"/>
                    <a:pt x="1462088" y="18098"/>
                    <a:pt x="1455420" y="27623"/>
                  </a:cubicBezTo>
                  <a:cubicBezTo>
                    <a:pt x="1452563" y="19050"/>
                    <a:pt x="1447800" y="12383"/>
                    <a:pt x="1441133" y="8573"/>
                  </a:cubicBezTo>
                  <a:cubicBezTo>
                    <a:pt x="1434465" y="4763"/>
                    <a:pt x="1425893" y="1905"/>
                    <a:pt x="1414463" y="1905"/>
                  </a:cubicBezTo>
                  <a:cubicBezTo>
                    <a:pt x="1405890" y="1905"/>
                    <a:pt x="1398270" y="3810"/>
                    <a:pt x="1390650" y="7620"/>
                  </a:cubicBezTo>
                  <a:cubicBezTo>
                    <a:pt x="1383030" y="11430"/>
                    <a:pt x="1376363" y="18098"/>
                    <a:pt x="1371600" y="25718"/>
                  </a:cubicBezTo>
                  <a:lnTo>
                    <a:pt x="1371600" y="5715"/>
                  </a:lnTo>
                  <a:lnTo>
                    <a:pt x="1332548" y="5715"/>
                  </a:lnTo>
                  <a:lnTo>
                    <a:pt x="1332548" y="155258"/>
                  </a:lnTo>
                  <a:close/>
                  <a:moveTo>
                    <a:pt x="1199198" y="116205"/>
                  </a:moveTo>
                  <a:cubicBezTo>
                    <a:pt x="1193483" y="108585"/>
                    <a:pt x="1190625" y="96203"/>
                    <a:pt x="1190625" y="80963"/>
                  </a:cubicBezTo>
                  <a:cubicBezTo>
                    <a:pt x="1190625" y="65723"/>
                    <a:pt x="1193483" y="54293"/>
                    <a:pt x="1199198" y="45720"/>
                  </a:cubicBezTo>
                  <a:cubicBezTo>
                    <a:pt x="1204913" y="37147"/>
                    <a:pt x="1213485" y="33338"/>
                    <a:pt x="1224915" y="33338"/>
                  </a:cubicBezTo>
                  <a:cubicBezTo>
                    <a:pt x="1236345" y="33338"/>
                    <a:pt x="1244918" y="37147"/>
                    <a:pt x="1250633" y="45720"/>
                  </a:cubicBezTo>
                  <a:cubicBezTo>
                    <a:pt x="1256348" y="54293"/>
                    <a:pt x="1259205" y="65723"/>
                    <a:pt x="1259205" y="80963"/>
                  </a:cubicBezTo>
                  <a:cubicBezTo>
                    <a:pt x="1259205" y="96203"/>
                    <a:pt x="1256348" y="107633"/>
                    <a:pt x="1250633" y="116205"/>
                  </a:cubicBezTo>
                  <a:cubicBezTo>
                    <a:pt x="1244918" y="124778"/>
                    <a:pt x="1236345" y="128588"/>
                    <a:pt x="1224915" y="128588"/>
                  </a:cubicBezTo>
                  <a:cubicBezTo>
                    <a:pt x="1213485" y="127635"/>
                    <a:pt x="1204913" y="123825"/>
                    <a:pt x="1199198" y="116205"/>
                  </a:cubicBezTo>
                  <a:moveTo>
                    <a:pt x="1256348" y="154305"/>
                  </a:moveTo>
                  <a:cubicBezTo>
                    <a:pt x="1265873" y="150495"/>
                    <a:pt x="1273493" y="145733"/>
                    <a:pt x="1280160" y="138113"/>
                  </a:cubicBezTo>
                  <a:cubicBezTo>
                    <a:pt x="1286828" y="131445"/>
                    <a:pt x="1291590" y="122873"/>
                    <a:pt x="1295400" y="113348"/>
                  </a:cubicBezTo>
                  <a:cubicBezTo>
                    <a:pt x="1299210" y="103823"/>
                    <a:pt x="1301115" y="92393"/>
                    <a:pt x="1301115" y="80010"/>
                  </a:cubicBezTo>
                  <a:cubicBezTo>
                    <a:pt x="1301115" y="67628"/>
                    <a:pt x="1299210" y="57150"/>
                    <a:pt x="1296353" y="46672"/>
                  </a:cubicBezTo>
                  <a:cubicBezTo>
                    <a:pt x="1293495" y="36195"/>
                    <a:pt x="1287780" y="28575"/>
                    <a:pt x="1281113" y="21908"/>
                  </a:cubicBezTo>
                  <a:cubicBezTo>
                    <a:pt x="1274445" y="15240"/>
                    <a:pt x="1266825" y="9525"/>
                    <a:pt x="1257300" y="6668"/>
                  </a:cubicBezTo>
                  <a:cubicBezTo>
                    <a:pt x="1247775" y="2858"/>
                    <a:pt x="1237298" y="953"/>
                    <a:pt x="1225868" y="953"/>
                  </a:cubicBezTo>
                  <a:cubicBezTo>
                    <a:pt x="1214438" y="953"/>
                    <a:pt x="1203960" y="2858"/>
                    <a:pt x="1194435" y="6668"/>
                  </a:cubicBezTo>
                  <a:cubicBezTo>
                    <a:pt x="1184910" y="10478"/>
                    <a:pt x="1177290" y="15240"/>
                    <a:pt x="1170623" y="21908"/>
                  </a:cubicBezTo>
                  <a:cubicBezTo>
                    <a:pt x="1163955" y="28575"/>
                    <a:pt x="1159193" y="37147"/>
                    <a:pt x="1155383" y="46672"/>
                  </a:cubicBezTo>
                  <a:cubicBezTo>
                    <a:pt x="1151573" y="56197"/>
                    <a:pt x="1149668" y="67628"/>
                    <a:pt x="1149668" y="80010"/>
                  </a:cubicBezTo>
                  <a:cubicBezTo>
                    <a:pt x="1149668" y="105728"/>
                    <a:pt x="1156335" y="124778"/>
                    <a:pt x="1169670" y="139065"/>
                  </a:cubicBezTo>
                  <a:cubicBezTo>
                    <a:pt x="1183005" y="152400"/>
                    <a:pt x="1201103" y="160020"/>
                    <a:pt x="1225868" y="160020"/>
                  </a:cubicBezTo>
                  <a:cubicBezTo>
                    <a:pt x="1236345" y="160020"/>
                    <a:pt x="1246823" y="158115"/>
                    <a:pt x="1256348" y="154305"/>
                  </a:cubicBezTo>
                  <a:moveTo>
                    <a:pt x="1086803" y="100965"/>
                  </a:moveTo>
                  <a:cubicBezTo>
                    <a:pt x="1085850" y="109538"/>
                    <a:pt x="1083945" y="116205"/>
                    <a:pt x="1079183" y="120968"/>
                  </a:cubicBezTo>
                  <a:cubicBezTo>
                    <a:pt x="1074420" y="125730"/>
                    <a:pt x="1068705" y="127635"/>
                    <a:pt x="1061085" y="127635"/>
                  </a:cubicBezTo>
                  <a:cubicBezTo>
                    <a:pt x="1055370" y="127635"/>
                    <a:pt x="1049655" y="126683"/>
                    <a:pt x="1045845" y="123825"/>
                  </a:cubicBezTo>
                  <a:cubicBezTo>
                    <a:pt x="1042035" y="120968"/>
                    <a:pt x="1038225" y="118110"/>
                    <a:pt x="1036320" y="113348"/>
                  </a:cubicBezTo>
                  <a:cubicBezTo>
                    <a:pt x="1034415" y="108585"/>
                    <a:pt x="1032510" y="103823"/>
                    <a:pt x="1031558" y="98108"/>
                  </a:cubicBezTo>
                  <a:cubicBezTo>
                    <a:pt x="1030605" y="92393"/>
                    <a:pt x="1029653" y="86678"/>
                    <a:pt x="1029653" y="80010"/>
                  </a:cubicBezTo>
                  <a:cubicBezTo>
                    <a:pt x="1029653" y="74295"/>
                    <a:pt x="1030605" y="67628"/>
                    <a:pt x="1031558" y="62865"/>
                  </a:cubicBezTo>
                  <a:cubicBezTo>
                    <a:pt x="1032510" y="57150"/>
                    <a:pt x="1034415" y="52388"/>
                    <a:pt x="1036320" y="47625"/>
                  </a:cubicBezTo>
                  <a:cubicBezTo>
                    <a:pt x="1038225" y="42863"/>
                    <a:pt x="1042035" y="40005"/>
                    <a:pt x="1045845" y="37147"/>
                  </a:cubicBezTo>
                  <a:cubicBezTo>
                    <a:pt x="1049655" y="34290"/>
                    <a:pt x="1054418" y="33338"/>
                    <a:pt x="1061085" y="33338"/>
                  </a:cubicBezTo>
                  <a:cubicBezTo>
                    <a:pt x="1069658" y="33338"/>
                    <a:pt x="1075373" y="35243"/>
                    <a:pt x="1079183" y="40005"/>
                  </a:cubicBezTo>
                  <a:cubicBezTo>
                    <a:pt x="1082993" y="44768"/>
                    <a:pt x="1084898" y="50483"/>
                    <a:pt x="1085850" y="58103"/>
                  </a:cubicBezTo>
                  <a:lnTo>
                    <a:pt x="1125855" y="52388"/>
                  </a:lnTo>
                  <a:cubicBezTo>
                    <a:pt x="1124903" y="44768"/>
                    <a:pt x="1122998" y="38100"/>
                    <a:pt x="1120140" y="31433"/>
                  </a:cubicBezTo>
                  <a:cubicBezTo>
                    <a:pt x="1117283" y="24765"/>
                    <a:pt x="1113473" y="20003"/>
                    <a:pt x="1107758" y="15240"/>
                  </a:cubicBezTo>
                  <a:cubicBezTo>
                    <a:pt x="1102995" y="10478"/>
                    <a:pt x="1096328" y="6668"/>
                    <a:pt x="1088708" y="4763"/>
                  </a:cubicBezTo>
                  <a:cubicBezTo>
                    <a:pt x="1081088" y="1905"/>
                    <a:pt x="1072515" y="953"/>
                    <a:pt x="1062038" y="953"/>
                  </a:cubicBezTo>
                  <a:cubicBezTo>
                    <a:pt x="1050608" y="953"/>
                    <a:pt x="1040130" y="2858"/>
                    <a:pt x="1030605" y="6668"/>
                  </a:cubicBezTo>
                  <a:cubicBezTo>
                    <a:pt x="1021080" y="10478"/>
                    <a:pt x="1013460" y="16193"/>
                    <a:pt x="1007745" y="22860"/>
                  </a:cubicBezTo>
                  <a:cubicBezTo>
                    <a:pt x="1001078" y="29528"/>
                    <a:pt x="996315" y="38100"/>
                    <a:pt x="993458" y="47625"/>
                  </a:cubicBezTo>
                  <a:cubicBezTo>
                    <a:pt x="990600" y="57150"/>
                    <a:pt x="988695" y="68580"/>
                    <a:pt x="988695" y="80010"/>
                  </a:cubicBezTo>
                  <a:cubicBezTo>
                    <a:pt x="988695" y="91440"/>
                    <a:pt x="989647" y="102870"/>
                    <a:pt x="992505" y="112395"/>
                  </a:cubicBezTo>
                  <a:cubicBezTo>
                    <a:pt x="995363" y="121920"/>
                    <a:pt x="1000125" y="130493"/>
                    <a:pt x="1005840" y="137160"/>
                  </a:cubicBezTo>
                  <a:cubicBezTo>
                    <a:pt x="1011555" y="143828"/>
                    <a:pt x="1019175" y="149543"/>
                    <a:pt x="1028700" y="153353"/>
                  </a:cubicBezTo>
                  <a:cubicBezTo>
                    <a:pt x="1038225" y="157163"/>
                    <a:pt x="1048703" y="159068"/>
                    <a:pt x="1061085" y="159068"/>
                  </a:cubicBezTo>
                  <a:cubicBezTo>
                    <a:pt x="1082993" y="159068"/>
                    <a:pt x="1099185" y="153353"/>
                    <a:pt x="1109663" y="142875"/>
                  </a:cubicBezTo>
                  <a:cubicBezTo>
                    <a:pt x="1120140" y="132398"/>
                    <a:pt x="1126808" y="118110"/>
                    <a:pt x="1127760" y="100013"/>
                  </a:cubicBezTo>
                  <a:lnTo>
                    <a:pt x="1086803" y="100013"/>
                  </a:lnTo>
                  <a:close/>
                  <a:moveTo>
                    <a:pt x="921068" y="155258"/>
                  </a:moveTo>
                  <a:lnTo>
                    <a:pt x="962025" y="155258"/>
                  </a:lnTo>
                  <a:lnTo>
                    <a:pt x="962025" y="109538"/>
                  </a:lnTo>
                  <a:lnTo>
                    <a:pt x="921068" y="109538"/>
                  </a:lnTo>
                  <a:lnTo>
                    <a:pt x="921068" y="155258"/>
                  </a:lnTo>
                  <a:close/>
                  <a:moveTo>
                    <a:pt x="671513" y="155258"/>
                  </a:moveTo>
                  <a:lnTo>
                    <a:pt x="711518" y="155258"/>
                  </a:lnTo>
                  <a:lnTo>
                    <a:pt x="711518" y="65723"/>
                  </a:lnTo>
                  <a:cubicBezTo>
                    <a:pt x="711518" y="60960"/>
                    <a:pt x="712470" y="57150"/>
                    <a:pt x="714375" y="53340"/>
                  </a:cubicBezTo>
                  <a:cubicBezTo>
                    <a:pt x="716280" y="49530"/>
                    <a:pt x="718185" y="46672"/>
                    <a:pt x="721043" y="43815"/>
                  </a:cubicBezTo>
                  <a:cubicBezTo>
                    <a:pt x="723900" y="40958"/>
                    <a:pt x="727710" y="38100"/>
                    <a:pt x="730568" y="37147"/>
                  </a:cubicBezTo>
                  <a:cubicBezTo>
                    <a:pt x="734378" y="36195"/>
                    <a:pt x="737235" y="35243"/>
                    <a:pt x="741998" y="35243"/>
                  </a:cubicBezTo>
                  <a:cubicBezTo>
                    <a:pt x="744855" y="35243"/>
                    <a:pt x="746760" y="35243"/>
                    <a:pt x="749618" y="36195"/>
                  </a:cubicBezTo>
                  <a:cubicBezTo>
                    <a:pt x="751523" y="37147"/>
                    <a:pt x="753428" y="38100"/>
                    <a:pt x="755333" y="40005"/>
                  </a:cubicBezTo>
                  <a:cubicBezTo>
                    <a:pt x="757238" y="41910"/>
                    <a:pt x="758190" y="44768"/>
                    <a:pt x="759143" y="47625"/>
                  </a:cubicBezTo>
                  <a:cubicBezTo>
                    <a:pt x="760095" y="51435"/>
                    <a:pt x="761048" y="55245"/>
                    <a:pt x="761048" y="60960"/>
                  </a:cubicBezTo>
                  <a:lnTo>
                    <a:pt x="761048" y="155258"/>
                  </a:lnTo>
                  <a:lnTo>
                    <a:pt x="801053" y="155258"/>
                  </a:lnTo>
                  <a:lnTo>
                    <a:pt x="801053" y="63818"/>
                  </a:lnTo>
                  <a:cubicBezTo>
                    <a:pt x="801053" y="60008"/>
                    <a:pt x="802005" y="56197"/>
                    <a:pt x="803910" y="53340"/>
                  </a:cubicBezTo>
                  <a:cubicBezTo>
                    <a:pt x="805815" y="49530"/>
                    <a:pt x="807720" y="46672"/>
                    <a:pt x="810578" y="43815"/>
                  </a:cubicBezTo>
                  <a:cubicBezTo>
                    <a:pt x="813435" y="40958"/>
                    <a:pt x="817245" y="38100"/>
                    <a:pt x="820103" y="37147"/>
                  </a:cubicBezTo>
                  <a:cubicBezTo>
                    <a:pt x="822960" y="36195"/>
                    <a:pt x="826770" y="35243"/>
                    <a:pt x="831533" y="35243"/>
                  </a:cubicBezTo>
                  <a:cubicBezTo>
                    <a:pt x="834390" y="35243"/>
                    <a:pt x="836295" y="35243"/>
                    <a:pt x="839153" y="36195"/>
                  </a:cubicBezTo>
                  <a:cubicBezTo>
                    <a:pt x="841058" y="37147"/>
                    <a:pt x="842963" y="38100"/>
                    <a:pt x="844868" y="40005"/>
                  </a:cubicBezTo>
                  <a:cubicBezTo>
                    <a:pt x="846772" y="41910"/>
                    <a:pt x="847725" y="44768"/>
                    <a:pt x="848678" y="47625"/>
                  </a:cubicBezTo>
                  <a:cubicBezTo>
                    <a:pt x="849630" y="51435"/>
                    <a:pt x="849630" y="55245"/>
                    <a:pt x="849630" y="60960"/>
                  </a:cubicBezTo>
                  <a:lnTo>
                    <a:pt x="849630" y="155258"/>
                  </a:lnTo>
                  <a:lnTo>
                    <a:pt x="889635" y="155258"/>
                  </a:lnTo>
                  <a:lnTo>
                    <a:pt x="889635" y="55245"/>
                  </a:lnTo>
                  <a:cubicBezTo>
                    <a:pt x="889635" y="36195"/>
                    <a:pt x="885825" y="22860"/>
                    <a:pt x="878205" y="14288"/>
                  </a:cubicBezTo>
                  <a:cubicBezTo>
                    <a:pt x="870585" y="5715"/>
                    <a:pt x="859155" y="1905"/>
                    <a:pt x="843915" y="1905"/>
                  </a:cubicBezTo>
                  <a:cubicBezTo>
                    <a:pt x="834390" y="1905"/>
                    <a:pt x="826770" y="3810"/>
                    <a:pt x="819150" y="7620"/>
                  </a:cubicBezTo>
                  <a:cubicBezTo>
                    <a:pt x="811530" y="11430"/>
                    <a:pt x="803910" y="18098"/>
                    <a:pt x="797243" y="27623"/>
                  </a:cubicBezTo>
                  <a:cubicBezTo>
                    <a:pt x="794385" y="19050"/>
                    <a:pt x="789623" y="12383"/>
                    <a:pt x="782955" y="8573"/>
                  </a:cubicBezTo>
                  <a:cubicBezTo>
                    <a:pt x="776288" y="4763"/>
                    <a:pt x="766763" y="1905"/>
                    <a:pt x="756285" y="1905"/>
                  </a:cubicBezTo>
                  <a:cubicBezTo>
                    <a:pt x="747713" y="1905"/>
                    <a:pt x="740093" y="3810"/>
                    <a:pt x="732473" y="7620"/>
                  </a:cubicBezTo>
                  <a:cubicBezTo>
                    <a:pt x="724853" y="11430"/>
                    <a:pt x="718185" y="18098"/>
                    <a:pt x="713423" y="25718"/>
                  </a:cubicBezTo>
                  <a:lnTo>
                    <a:pt x="713423" y="5715"/>
                  </a:lnTo>
                  <a:lnTo>
                    <a:pt x="674370" y="5715"/>
                  </a:lnTo>
                  <a:lnTo>
                    <a:pt x="674370" y="155258"/>
                  </a:lnTo>
                  <a:close/>
                  <a:moveTo>
                    <a:pt x="541973" y="116205"/>
                  </a:moveTo>
                  <a:cubicBezTo>
                    <a:pt x="536258" y="108585"/>
                    <a:pt x="533400" y="96203"/>
                    <a:pt x="533400" y="80963"/>
                  </a:cubicBezTo>
                  <a:cubicBezTo>
                    <a:pt x="533400" y="65723"/>
                    <a:pt x="536258" y="54293"/>
                    <a:pt x="541973" y="45720"/>
                  </a:cubicBezTo>
                  <a:cubicBezTo>
                    <a:pt x="547688" y="38100"/>
                    <a:pt x="556260" y="33338"/>
                    <a:pt x="567690" y="33338"/>
                  </a:cubicBezTo>
                  <a:cubicBezTo>
                    <a:pt x="579120" y="33338"/>
                    <a:pt x="587693" y="37147"/>
                    <a:pt x="593408" y="45720"/>
                  </a:cubicBezTo>
                  <a:cubicBezTo>
                    <a:pt x="599123" y="53340"/>
                    <a:pt x="601980" y="65723"/>
                    <a:pt x="601980" y="80963"/>
                  </a:cubicBezTo>
                  <a:cubicBezTo>
                    <a:pt x="601980" y="96203"/>
                    <a:pt x="599123" y="107633"/>
                    <a:pt x="593408" y="116205"/>
                  </a:cubicBezTo>
                  <a:cubicBezTo>
                    <a:pt x="587693" y="124778"/>
                    <a:pt x="579120" y="128588"/>
                    <a:pt x="567690" y="128588"/>
                  </a:cubicBezTo>
                  <a:cubicBezTo>
                    <a:pt x="555308" y="127635"/>
                    <a:pt x="546735" y="123825"/>
                    <a:pt x="541973" y="116205"/>
                  </a:cubicBezTo>
                  <a:moveTo>
                    <a:pt x="598170" y="154305"/>
                  </a:moveTo>
                  <a:cubicBezTo>
                    <a:pt x="607695" y="150495"/>
                    <a:pt x="615315" y="145733"/>
                    <a:pt x="621983" y="138113"/>
                  </a:cubicBezTo>
                  <a:cubicBezTo>
                    <a:pt x="628650" y="131445"/>
                    <a:pt x="633413" y="122873"/>
                    <a:pt x="637223" y="113348"/>
                  </a:cubicBezTo>
                  <a:cubicBezTo>
                    <a:pt x="641033" y="103823"/>
                    <a:pt x="642938" y="92393"/>
                    <a:pt x="642938" y="80010"/>
                  </a:cubicBezTo>
                  <a:cubicBezTo>
                    <a:pt x="642938" y="67628"/>
                    <a:pt x="641033" y="57150"/>
                    <a:pt x="638175" y="46672"/>
                  </a:cubicBezTo>
                  <a:cubicBezTo>
                    <a:pt x="635318" y="36195"/>
                    <a:pt x="629603" y="28575"/>
                    <a:pt x="622935" y="21908"/>
                  </a:cubicBezTo>
                  <a:cubicBezTo>
                    <a:pt x="616268" y="15240"/>
                    <a:pt x="608648" y="9525"/>
                    <a:pt x="599123" y="6668"/>
                  </a:cubicBezTo>
                  <a:cubicBezTo>
                    <a:pt x="589598" y="2858"/>
                    <a:pt x="579120" y="953"/>
                    <a:pt x="567690" y="953"/>
                  </a:cubicBezTo>
                  <a:cubicBezTo>
                    <a:pt x="556260" y="953"/>
                    <a:pt x="545783" y="2858"/>
                    <a:pt x="536258" y="6668"/>
                  </a:cubicBezTo>
                  <a:cubicBezTo>
                    <a:pt x="526733" y="10478"/>
                    <a:pt x="519113" y="15240"/>
                    <a:pt x="512445" y="21908"/>
                  </a:cubicBezTo>
                  <a:cubicBezTo>
                    <a:pt x="505778" y="28575"/>
                    <a:pt x="501015" y="37147"/>
                    <a:pt x="497205" y="46672"/>
                  </a:cubicBezTo>
                  <a:cubicBezTo>
                    <a:pt x="493395" y="56197"/>
                    <a:pt x="491490" y="67628"/>
                    <a:pt x="491490" y="80010"/>
                  </a:cubicBezTo>
                  <a:cubicBezTo>
                    <a:pt x="491490" y="105728"/>
                    <a:pt x="498158" y="124778"/>
                    <a:pt x="511492" y="139065"/>
                  </a:cubicBezTo>
                  <a:cubicBezTo>
                    <a:pt x="524828" y="152400"/>
                    <a:pt x="542925" y="160020"/>
                    <a:pt x="566738" y="160020"/>
                  </a:cubicBezTo>
                  <a:cubicBezTo>
                    <a:pt x="579120" y="160020"/>
                    <a:pt x="589598" y="158115"/>
                    <a:pt x="598170" y="154305"/>
                  </a:cubicBezTo>
                  <a:moveTo>
                    <a:pt x="429578" y="100965"/>
                  </a:moveTo>
                  <a:cubicBezTo>
                    <a:pt x="428625" y="109538"/>
                    <a:pt x="425767" y="116205"/>
                    <a:pt x="421958" y="120968"/>
                  </a:cubicBezTo>
                  <a:cubicBezTo>
                    <a:pt x="417195" y="125730"/>
                    <a:pt x="411480" y="127635"/>
                    <a:pt x="403860" y="127635"/>
                  </a:cubicBezTo>
                  <a:cubicBezTo>
                    <a:pt x="398145" y="127635"/>
                    <a:pt x="392430" y="126683"/>
                    <a:pt x="388620" y="123825"/>
                  </a:cubicBezTo>
                  <a:cubicBezTo>
                    <a:pt x="384810" y="120968"/>
                    <a:pt x="381000" y="118110"/>
                    <a:pt x="379095" y="113348"/>
                  </a:cubicBezTo>
                  <a:cubicBezTo>
                    <a:pt x="377190" y="108585"/>
                    <a:pt x="375285" y="103823"/>
                    <a:pt x="374333" y="98108"/>
                  </a:cubicBezTo>
                  <a:cubicBezTo>
                    <a:pt x="373380" y="92393"/>
                    <a:pt x="372428" y="86678"/>
                    <a:pt x="372428" y="80010"/>
                  </a:cubicBezTo>
                  <a:cubicBezTo>
                    <a:pt x="372428" y="74295"/>
                    <a:pt x="373380" y="67628"/>
                    <a:pt x="374333" y="62865"/>
                  </a:cubicBezTo>
                  <a:cubicBezTo>
                    <a:pt x="375285" y="57150"/>
                    <a:pt x="377190" y="52388"/>
                    <a:pt x="379095" y="47625"/>
                  </a:cubicBezTo>
                  <a:cubicBezTo>
                    <a:pt x="381000" y="42863"/>
                    <a:pt x="384810" y="40005"/>
                    <a:pt x="388620" y="37147"/>
                  </a:cubicBezTo>
                  <a:cubicBezTo>
                    <a:pt x="392430" y="34290"/>
                    <a:pt x="398145" y="33338"/>
                    <a:pt x="403860" y="33338"/>
                  </a:cubicBezTo>
                  <a:cubicBezTo>
                    <a:pt x="412433" y="33338"/>
                    <a:pt x="418148" y="35243"/>
                    <a:pt x="421958" y="40005"/>
                  </a:cubicBezTo>
                  <a:cubicBezTo>
                    <a:pt x="425767" y="44768"/>
                    <a:pt x="427673" y="50483"/>
                    <a:pt x="428625" y="58103"/>
                  </a:cubicBezTo>
                  <a:lnTo>
                    <a:pt x="468630" y="52388"/>
                  </a:lnTo>
                  <a:cubicBezTo>
                    <a:pt x="467678" y="44768"/>
                    <a:pt x="465773" y="38100"/>
                    <a:pt x="462915" y="31433"/>
                  </a:cubicBezTo>
                  <a:cubicBezTo>
                    <a:pt x="460058" y="24765"/>
                    <a:pt x="456248" y="20003"/>
                    <a:pt x="450533" y="15240"/>
                  </a:cubicBezTo>
                  <a:cubicBezTo>
                    <a:pt x="445770" y="10478"/>
                    <a:pt x="439103" y="6668"/>
                    <a:pt x="431483" y="4763"/>
                  </a:cubicBezTo>
                  <a:cubicBezTo>
                    <a:pt x="423863" y="1905"/>
                    <a:pt x="415290" y="953"/>
                    <a:pt x="404813" y="953"/>
                  </a:cubicBezTo>
                  <a:cubicBezTo>
                    <a:pt x="393383" y="953"/>
                    <a:pt x="382905" y="2858"/>
                    <a:pt x="373380" y="6668"/>
                  </a:cubicBezTo>
                  <a:cubicBezTo>
                    <a:pt x="363855" y="10478"/>
                    <a:pt x="356235" y="16193"/>
                    <a:pt x="350520" y="22860"/>
                  </a:cubicBezTo>
                  <a:cubicBezTo>
                    <a:pt x="343853" y="29528"/>
                    <a:pt x="339090" y="38100"/>
                    <a:pt x="336233" y="47625"/>
                  </a:cubicBezTo>
                  <a:cubicBezTo>
                    <a:pt x="333375" y="57150"/>
                    <a:pt x="331470" y="68580"/>
                    <a:pt x="331470" y="80010"/>
                  </a:cubicBezTo>
                  <a:cubicBezTo>
                    <a:pt x="331470" y="91440"/>
                    <a:pt x="333375" y="102870"/>
                    <a:pt x="336233" y="112395"/>
                  </a:cubicBezTo>
                  <a:cubicBezTo>
                    <a:pt x="339090" y="121920"/>
                    <a:pt x="343853" y="130493"/>
                    <a:pt x="349567" y="137160"/>
                  </a:cubicBezTo>
                  <a:cubicBezTo>
                    <a:pt x="355283" y="143828"/>
                    <a:pt x="362903" y="149543"/>
                    <a:pt x="372428" y="153353"/>
                  </a:cubicBezTo>
                  <a:cubicBezTo>
                    <a:pt x="381953" y="157163"/>
                    <a:pt x="392430" y="159068"/>
                    <a:pt x="404813" y="159068"/>
                  </a:cubicBezTo>
                  <a:cubicBezTo>
                    <a:pt x="426720" y="159068"/>
                    <a:pt x="442913" y="153353"/>
                    <a:pt x="453390" y="142875"/>
                  </a:cubicBezTo>
                  <a:cubicBezTo>
                    <a:pt x="463867" y="132398"/>
                    <a:pt x="470535" y="118110"/>
                    <a:pt x="471488" y="100013"/>
                  </a:cubicBezTo>
                  <a:lnTo>
                    <a:pt x="429578" y="100013"/>
                  </a:lnTo>
                  <a:close/>
                  <a:moveTo>
                    <a:pt x="203835" y="63818"/>
                  </a:moveTo>
                  <a:cubicBezTo>
                    <a:pt x="203835" y="59055"/>
                    <a:pt x="204788" y="55245"/>
                    <a:pt x="206692" y="51435"/>
                  </a:cubicBezTo>
                  <a:cubicBezTo>
                    <a:pt x="208598" y="47625"/>
                    <a:pt x="210502" y="43815"/>
                    <a:pt x="213360" y="40958"/>
                  </a:cubicBezTo>
                  <a:cubicBezTo>
                    <a:pt x="216217" y="38100"/>
                    <a:pt x="219075" y="35243"/>
                    <a:pt x="223838" y="34290"/>
                  </a:cubicBezTo>
                  <a:cubicBezTo>
                    <a:pt x="227648" y="32385"/>
                    <a:pt x="232410" y="31433"/>
                    <a:pt x="238125" y="31433"/>
                  </a:cubicBezTo>
                  <a:cubicBezTo>
                    <a:pt x="248602" y="31433"/>
                    <a:pt x="256223" y="34290"/>
                    <a:pt x="261938" y="40005"/>
                  </a:cubicBezTo>
                  <a:cubicBezTo>
                    <a:pt x="266700" y="45720"/>
                    <a:pt x="269558" y="53340"/>
                    <a:pt x="269558" y="63818"/>
                  </a:cubicBezTo>
                  <a:lnTo>
                    <a:pt x="203835" y="63818"/>
                  </a:lnTo>
                  <a:close/>
                  <a:moveTo>
                    <a:pt x="266700" y="108585"/>
                  </a:moveTo>
                  <a:cubicBezTo>
                    <a:pt x="263842" y="121920"/>
                    <a:pt x="254317" y="128588"/>
                    <a:pt x="239077" y="128588"/>
                  </a:cubicBezTo>
                  <a:cubicBezTo>
                    <a:pt x="227648" y="128588"/>
                    <a:pt x="219075" y="124778"/>
                    <a:pt x="213360" y="118110"/>
                  </a:cubicBezTo>
                  <a:cubicBezTo>
                    <a:pt x="207645" y="111443"/>
                    <a:pt x="204788" y="101918"/>
                    <a:pt x="203835" y="89535"/>
                  </a:cubicBezTo>
                  <a:lnTo>
                    <a:pt x="307658" y="89535"/>
                  </a:lnTo>
                  <a:lnTo>
                    <a:pt x="307658" y="73343"/>
                  </a:lnTo>
                  <a:cubicBezTo>
                    <a:pt x="307658" y="51435"/>
                    <a:pt x="301942" y="33338"/>
                    <a:pt x="290513" y="20003"/>
                  </a:cubicBezTo>
                  <a:cubicBezTo>
                    <a:pt x="279083" y="6668"/>
                    <a:pt x="261938" y="0"/>
                    <a:pt x="239077" y="0"/>
                  </a:cubicBezTo>
                  <a:cubicBezTo>
                    <a:pt x="227648" y="0"/>
                    <a:pt x="218123" y="1905"/>
                    <a:pt x="208598" y="5715"/>
                  </a:cubicBezTo>
                  <a:cubicBezTo>
                    <a:pt x="199073" y="9525"/>
                    <a:pt x="191452" y="14288"/>
                    <a:pt x="184785" y="20955"/>
                  </a:cubicBezTo>
                  <a:cubicBezTo>
                    <a:pt x="178118" y="27623"/>
                    <a:pt x="173355" y="36195"/>
                    <a:pt x="169545" y="45720"/>
                  </a:cubicBezTo>
                  <a:cubicBezTo>
                    <a:pt x="165735" y="55245"/>
                    <a:pt x="163830" y="66675"/>
                    <a:pt x="163830" y="79058"/>
                  </a:cubicBezTo>
                  <a:cubicBezTo>
                    <a:pt x="163830" y="103823"/>
                    <a:pt x="170498" y="123825"/>
                    <a:pt x="182880" y="137160"/>
                  </a:cubicBezTo>
                  <a:cubicBezTo>
                    <a:pt x="195263" y="150495"/>
                    <a:pt x="214313" y="158115"/>
                    <a:pt x="239077" y="158115"/>
                  </a:cubicBezTo>
                  <a:cubicBezTo>
                    <a:pt x="260033" y="158115"/>
                    <a:pt x="275273" y="153353"/>
                    <a:pt x="285750" y="144780"/>
                  </a:cubicBezTo>
                  <a:cubicBezTo>
                    <a:pt x="296228" y="136208"/>
                    <a:pt x="302895" y="123825"/>
                    <a:pt x="305753" y="106680"/>
                  </a:cubicBezTo>
                  <a:lnTo>
                    <a:pt x="266700" y="106680"/>
                  </a:lnTo>
                  <a:close/>
                  <a:moveTo>
                    <a:pt x="97155" y="96203"/>
                  </a:moveTo>
                  <a:cubicBezTo>
                    <a:pt x="97155" y="101918"/>
                    <a:pt x="96202" y="107633"/>
                    <a:pt x="93345" y="111443"/>
                  </a:cubicBezTo>
                  <a:cubicBezTo>
                    <a:pt x="91440" y="115253"/>
                    <a:pt x="88582" y="119063"/>
                    <a:pt x="84773" y="121920"/>
                  </a:cubicBezTo>
                  <a:cubicBezTo>
                    <a:pt x="78105" y="126683"/>
                    <a:pt x="69532" y="129540"/>
                    <a:pt x="60007" y="129540"/>
                  </a:cubicBezTo>
                  <a:cubicBezTo>
                    <a:pt x="54293" y="129540"/>
                    <a:pt x="49530" y="127635"/>
                    <a:pt x="45720" y="124778"/>
                  </a:cubicBezTo>
                  <a:cubicBezTo>
                    <a:pt x="41910" y="121920"/>
                    <a:pt x="40957" y="118110"/>
                    <a:pt x="40957" y="113348"/>
                  </a:cubicBezTo>
                  <a:cubicBezTo>
                    <a:pt x="40957" y="110490"/>
                    <a:pt x="40957" y="106680"/>
                    <a:pt x="42863" y="104775"/>
                  </a:cubicBezTo>
                  <a:cubicBezTo>
                    <a:pt x="43815" y="101918"/>
                    <a:pt x="45720" y="100013"/>
                    <a:pt x="48577" y="98108"/>
                  </a:cubicBezTo>
                  <a:cubicBezTo>
                    <a:pt x="51435" y="96203"/>
                    <a:pt x="55245" y="94298"/>
                    <a:pt x="60007" y="93345"/>
                  </a:cubicBezTo>
                  <a:cubicBezTo>
                    <a:pt x="64770" y="92393"/>
                    <a:pt x="72390" y="91440"/>
                    <a:pt x="80010" y="90488"/>
                  </a:cubicBezTo>
                  <a:lnTo>
                    <a:pt x="98107" y="89535"/>
                  </a:lnTo>
                  <a:lnTo>
                    <a:pt x="98107" y="96203"/>
                  </a:lnTo>
                  <a:close/>
                  <a:moveTo>
                    <a:pt x="98107" y="155258"/>
                  </a:moveTo>
                  <a:lnTo>
                    <a:pt x="136208" y="155258"/>
                  </a:lnTo>
                  <a:lnTo>
                    <a:pt x="136208" y="60960"/>
                  </a:lnTo>
                  <a:cubicBezTo>
                    <a:pt x="136208" y="51435"/>
                    <a:pt x="135255" y="43815"/>
                    <a:pt x="133350" y="36195"/>
                  </a:cubicBezTo>
                  <a:cubicBezTo>
                    <a:pt x="131445" y="28575"/>
                    <a:pt x="127635" y="22860"/>
                    <a:pt x="122873" y="17145"/>
                  </a:cubicBezTo>
                  <a:cubicBezTo>
                    <a:pt x="118110" y="12383"/>
                    <a:pt x="111443" y="7620"/>
                    <a:pt x="103823" y="5715"/>
                  </a:cubicBezTo>
                  <a:cubicBezTo>
                    <a:pt x="96202" y="3810"/>
                    <a:pt x="85725" y="1905"/>
                    <a:pt x="74295" y="1905"/>
                  </a:cubicBezTo>
                  <a:cubicBezTo>
                    <a:pt x="55245" y="1905"/>
                    <a:pt x="40957" y="5715"/>
                    <a:pt x="29527" y="12383"/>
                  </a:cubicBezTo>
                  <a:cubicBezTo>
                    <a:pt x="18098" y="19050"/>
                    <a:pt x="11430" y="30480"/>
                    <a:pt x="8573" y="46672"/>
                  </a:cubicBezTo>
                  <a:lnTo>
                    <a:pt x="44768" y="50483"/>
                  </a:lnTo>
                  <a:cubicBezTo>
                    <a:pt x="46673" y="38100"/>
                    <a:pt x="56198" y="32385"/>
                    <a:pt x="71438" y="32385"/>
                  </a:cubicBezTo>
                  <a:cubicBezTo>
                    <a:pt x="78105" y="32385"/>
                    <a:pt x="83820" y="34290"/>
                    <a:pt x="89535" y="37147"/>
                  </a:cubicBezTo>
                  <a:cubicBezTo>
                    <a:pt x="94298" y="40958"/>
                    <a:pt x="97155" y="46672"/>
                    <a:pt x="97155" y="56197"/>
                  </a:cubicBezTo>
                  <a:lnTo>
                    <a:pt x="97155" y="62865"/>
                  </a:lnTo>
                  <a:lnTo>
                    <a:pt x="78105" y="63818"/>
                  </a:lnTo>
                  <a:cubicBezTo>
                    <a:pt x="68580" y="63818"/>
                    <a:pt x="59055" y="64770"/>
                    <a:pt x="49530" y="66675"/>
                  </a:cubicBezTo>
                  <a:cubicBezTo>
                    <a:pt x="40005" y="68580"/>
                    <a:pt x="32385" y="70485"/>
                    <a:pt x="24765" y="74295"/>
                  </a:cubicBezTo>
                  <a:cubicBezTo>
                    <a:pt x="17145" y="78105"/>
                    <a:pt x="11430" y="82868"/>
                    <a:pt x="6668" y="89535"/>
                  </a:cubicBezTo>
                  <a:cubicBezTo>
                    <a:pt x="1905" y="96203"/>
                    <a:pt x="0" y="104775"/>
                    <a:pt x="0" y="114300"/>
                  </a:cubicBezTo>
                  <a:cubicBezTo>
                    <a:pt x="0" y="121920"/>
                    <a:pt x="952" y="128588"/>
                    <a:pt x="3810" y="134303"/>
                  </a:cubicBezTo>
                  <a:cubicBezTo>
                    <a:pt x="6668" y="140018"/>
                    <a:pt x="10477" y="144780"/>
                    <a:pt x="14288" y="148590"/>
                  </a:cubicBezTo>
                  <a:cubicBezTo>
                    <a:pt x="19050" y="152400"/>
                    <a:pt x="23813" y="155258"/>
                    <a:pt x="29527" y="156210"/>
                  </a:cubicBezTo>
                  <a:cubicBezTo>
                    <a:pt x="35243" y="157163"/>
                    <a:pt x="41910" y="159068"/>
                    <a:pt x="48577" y="159068"/>
                  </a:cubicBezTo>
                  <a:cubicBezTo>
                    <a:pt x="60007" y="159068"/>
                    <a:pt x="69532" y="157163"/>
                    <a:pt x="77152" y="152400"/>
                  </a:cubicBezTo>
                  <a:cubicBezTo>
                    <a:pt x="84773" y="147638"/>
                    <a:pt x="91440" y="142875"/>
                    <a:pt x="97155" y="136208"/>
                  </a:cubicBezTo>
                  <a:lnTo>
                    <a:pt x="97155" y="15525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443474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207" userDrawn="1">
          <p15:clr>
            <a:srgbClr val="A4A3A4"/>
          </p15:clr>
        </p15:guide>
        <p15:guide id="2" pos="5473" userDrawn="1">
          <p15:clr>
            <a:srgbClr val="A4A3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3 Cover (Teal/Green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5A2BD3-B72F-344B-A30D-8C3365691EC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49487" y="1893888"/>
            <a:ext cx="7693026" cy="1355725"/>
          </a:xfrm>
        </p:spPr>
        <p:txBody>
          <a:bodyPr anchor="b" anchorCtr="0">
            <a:normAutofit/>
          </a:bodyPr>
          <a:lstStyle>
            <a:lvl1pPr>
              <a:spcBef>
                <a:spcPts val="0"/>
              </a:spcBef>
              <a:defRPr sz="4800" b="1" i="0">
                <a:solidFill>
                  <a:schemeClr val="bg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Longer heading </a:t>
            </a:r>
            <a:br>
              <a:rPr lang="en-GB"/>
            </a:br>
            <a:r>
              <a:rPr lang="en-GB"/>
              <a:t>here but only two lines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8B15545-CDE4-2D46-87A4-4286855F50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49487" y="3608388"/>
            <a:ext cx="7693026" cy="765876"/>
          </a:xfrm>
        </p:spPr>
        <p:txBody>
          <a:bodyPr anchor="t" anchorCtr="0">
            <a:normAutofit/>
          </a:bodyPr>
          <a:lstStyle>
            <a:lvl1pPr>
              <a:defRPr sz="2100" b="0" i="0">
                <a:solidFill>
                  <a:schemeClr val="bg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Presentation description / </a:t>
            </a:r>
            <a:br>
              <a:rPr lang="en-GB"/>
            </a:br>
            <a:r>
              <a:rPr lang="en-GB"/>
              <a:t>event name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D1DFB937-D895-0545-8B74-E2AA56A85F9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49487" y="4518264"/>
            <a:ext cx="7693026" cy="443198"/>
          </a:xfrm>
        </p:spPr>
        <p:txBody>
          <a:bodyPr anchor="b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 i="0">
                <a:solidFill>
                  <a:schemeClr val="bg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Presenter name</a:t>
            </a:r>
          </a:p>
          <a:p>
            <a:pPr lvl="0"/>
            <a:r>
              <a:rPr lang="en-GB"/>
              <a:t>Title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F486E8B-9AF0-484B-9187-A9702156C4E6}"/>
              </a:ext>
            </a:extLst>
          </p:cNvPr>
          <p:cNvGrpSpPr/>
          <p:nvPr userDrawn="1"/>
        </p:nvGrpSpPr>
        <p:grpSpPr>
          <a:xfrm>
            <a:off x="10601983" y="286755"/>
            <a:ext cx="1297917" cy="302151"/>
            <a:chOff x="10601983" y="286755"/>
            <a:chExt cx="1297917" cy="302151"/>
          </a:xfrm>
          <a:solidFill>
            <a:schemeClr val="bg1"/>
          </a:solidFill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82215BF6-E550-4E05-B602-B196F8C6B53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601983" y="296256"/>
              <a:ext cx="273646" cy="283148"/>
            </a:xfrm>
            <a:custGeom>
              <a:avLst/>
              <a:gdLst>
                <a:gd name="T0" fmla="*/ 205 w 467"/>
                <a:gd name="T1" fmla="*/ 280 h 480"/>
                <a:gd name="T2" fmla="*/ 205 w 467"/>
                <a:gd name="T3" fmla="*/ 280 h 480"/>
                <a:gd name="T4" fmla="*/ 274 w 467"/>
                <a:gd name="T5" fmla="*/ 114 h 480"/>
                <a:gd name="T6" fmla="*/ 275 w 467"/>
                <a:gd name="T7" fmla="*/ 114 h 480"/>
                <a:gd name="T8" fmla="*/ 311 w 467"/>
                <a:gd name="T9" fmla="*/ 280 h 480"/>
                <a:gd name="T10" fmla="*/ 205 w 467"/>
                <a:gd name="T11" fmla="*/ 280 h 480"/>
                <a:gd name="T12" fmla="*/ 205 w 467"/>
                <a:gd name="T13" fmla="*/ 280 h 480"/>
                <a:gd name="T14" fmla="*/ 353 w 467"/>
                <a:gd name="T15" fmla="*/ 480 h 480"/>
                <a:gd name="T16" fmla="*/ 353 w 467"/>
                <a:gd name="T17" fmla="*/ 480 h 480"/>
                <a:gd name="T18" fmla="*/ 467 w 467"/>
                <a:gd name="T19" fmla="*/ 480 h 480"/>
                <a:gd name="T20" fmla="*/ 356 w 467"/>
                <a:gd name="T21" fmla="*/ 0 h 480"/>
                <a:gd name="T22" fmla="*/ 226 w 467"/>
                <a:gd name="T23" fmla="*/ 0 h 480"/>
                <a:gd name="T24" fmla="*/ 0 w 467"/>
                <a:gd name="T25" fmla="*/ 480 h 480"/>
                <a:gd name="T26" fmla="*/ 121 w 467"/>
                <a:gd name="T27" fmla="*/ 480 h 480"/>
                <a:gd name="T28" fmla="*/ 160 w 467"/>
                <a:gd name="T29" fmla="*/ 386 h 480"/>
                <a:gd name="T30" fmla="*/ 333 w 467"/>
                <a:gd name="T31" fmla="*/ 386 h 480"/>
                <a:gd name="T32" fmla="*/ 353 w 467"/>
                <a:gd name="T33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7" h="480">
                  <a:moveTo>
                    <a:pt x="205" y="280"/>
                  </a:moveTo>
                  <a:lnTo>
                    <a:pt x="205" y="280"/>
                  </a:lnTo>
                  <a:lnTo>
                    <a:pt x="274" y="114"/>
                  </a:lnTo>
                  <a:lnTo>
                    <a:pt x="275" y="114"/>
                  </a:lnTo>
                  <a:lnTo>
                    <a:pt x="311" y="280"/>
                  </a:lnTo>
                  <a:lnTo>
                    <a:pt x="205" y="280"/>
                  </a:lnTo>
                  <a:lnTo>
                    <a:pt x="205" y="280"/>
                  </a:lnTo>
                  <a:close/>
                  <a:moveTo>
                    <a:pt x="353" y="480"/>
                  </a:moveTo>
                  <a:lnTo>
                    <a:pt x="353" y="480"/>
                  </a:lnTo>
                  <a:lnTo>
                    <a:pt x="467" y="480"/>
                  </a:lnTo>
                  <a:lnTo>
                    <a:pt x="356" y="0"/>
                  </a:lnTo>
                  <a:lnTo>
                    <a:pt x="226" y="0"/>
                  </a:lnTo>
                  <a:lnTo>
                    <a:pt x="0" y="480"/>
                  </a:lnTo>
                  <a:lnTo>
                    <a:pt x="121" y="480"/>
                  </a:lnTo>
                  <a:lnTo>
                    <a:pt x="160" y="386"/>
                  </a:lnTo>
                  <a:lnTo>
                    <a:pt x="333" y="386"/>
                  </a:lnTo>
                  <a:lnTo>
                    <a:pt x="353" y="48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F7055E80-1D5C-446D-BF34-DE123818B89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875629" y="296256"/>
              <a:ext cx="241341" cy="283148"/>
            </a:xfrm>
            <a:custGeom>
              <a:avLst/>
              <a:gdLst>
                <a:gd name="T0" fmla="*/ 325 w 410"/>
                <a:gd name="T1" fmla="*/ 295 h 480"/>
                <a:gd name="T2" fmla="*/ 325 w 410"/>
                <a:gd name="T3" fmla="*/ 295 h 480"/>
                <a:gd name="T4" fmla="*/ 28 w 410"/>
                <a:gd name="T5" fmla="*/ 295 h 480"/>
                <a:gd name="T6" fmla="*/ 45 w 410"/>
                <a:gd name="T7" fmla="*/ 184 h 480"/>
                <a:gd name="T8" fmla="*/ 341 w 410"/>
                <a:gd name="T9" fmla="*/ 184 h 480"/>
                <a:gd name="T10" fmla="*/ 325 w 410"/>
                <a:gd name="T11" fmla="*/ 295 h 480"/>
                <a:gd name="T12" fmla="*/ 325 w 410"/>
                <a:gd name="T13" fmla="*/ 295 h 480"/>
                <a:gd name="T14" fmla="*/ 393 w 410"/>
                <a:gd name="T15" fmla="*/ 111 h 480"/>
                <a:gd name="T16" fmla="*/ 393 w 410"/>
                <a:gd name="T17" fmla="*/ 111 h 480"/>
                <a:gd name="T18" fmla="*/ 55 w 410"/>
                <a:gd name="T19" fmla="*/ 111 h 480"/>
                <a:gd name="T20" fmla="*/ 72 w 410"/>
                <a:gd name="T21" fmla="*/ 0 h 480"/>
                <a:gd name="T22" fmla="*/ 410 w 410"/>
                <a:gd name="T23" fmla="*/ 0 h 480"/>
                <a:gd name="T24" fmla="*/ 393 w 410"/>
                <a:gd name="T25" fmla="*/ 111 h 480"/>
                <a:gd name="T26" fmla="*/ 393 w 410"/>
                <a:gd name="T27" fmla="*/ 111 h 480"/>
                <a:gd name="T28" fmla="*/ 354 w 410"/>
                <a:gd name="T29" fmla="*/ 368 h 480"/>
                <a:gd name="T30" fmla="*/ 354 w 410"/>
                <a:gd name="T31" fmla="*/ 368 h 480"/>
                <a:gd name="T32" fmla="*/ 17 w 410"/>
                <a:gd name="T33" fmla="*/ 368 h 480"/>
                <a:gd name="T34" fmla="*/ 0 w 410"/>
                <a:gd name="T35" fmla="*/ 480 h 480"/>
                <a:gd name="T36" fmla="*/ 338 w 410"/>
                <a:gd name="T37" fmla="*/ 480 h 480"/>
                <a:gd name="T38" fmla="*/ 354 w 410"/>
                <a:gd name="T39" fmla="*/ 368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0" h="480">
                  <a:moveTo>
                    <a:pt x="325" y="295"/>
                  </a:moveTo>
                  <a:lnTo>
                    <a:pt x="325" y="295"/>
                  </a:lnTo>
                  <a:lnTo>
                    <a:pt x="28" y="295"/>
                  </a:lnTo>
                  <a:lnTo>
                    <a:pt x="45" y="184"/>
                  </a:lnTo>
                  <a:lnTo>
                    <a:pt x="341" y="184"/>
                  </a:lnTo>
                  <a:lnTo>
                    <a:pt x="325" y="295"/>
                  </a:lnTo>
                  <a:lnTo>
                    <a:pt x="325" y="295"/>
                  </a:lnTo>
                  <a:close/>
                  <a:moveTo>
                    <a:pt x="393" y="111"/>
                  </a:moveTo>
                  <a:lnTo>
                    <a:pt x="393" y="111"/>
                  </a:lnTo>
                  <a:lnTo>
                    <a:pt x="55" y="111"/>
                  </a:lnTo>
                  <a:lnTo>
                    <a:pt x="72" y="0"/>
                  </a:lnTo>
                  <a:lnTo>
                    <a:pt x="410" y="0"/>
                  </a:lnTo>
                  <a:lnTo>
                    <a:pt x="393" y="111"/>
                  </a:lnTo>
                  <a:lnTo>
                    <a:pt x="393" y="111"/>
                  </a:lnTo>
                  <a:close/>
                  <a:moveTo>
                    <a:pt x="354" y="368"/>
                  </a:moveTo>
                  <a:lnTo>
                    <a:pt x="354" y="368"/>
                  </a:lnTo>
                  <a:lnTo>
                    <a:pt x="17" y="368"/>
                  </a:lnTo>
                  <a:lnTo>
                    <a:pt x="0" y="480"/>
                  </a:lnTo>
                  <a:lnTo>
                    <a:pt x="338" y="480"/>
                  </a:lnTo>
                  <a:lnTo>
                    <a:pt x="354" y="36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54843861-9887-4F38-83AD-5593EBE790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96065" y="290556"/>
              <a:ext cx="235639" cy="294550"/>
            </a:xfrm>
            <a:custGeom>
              <a:avLst/>
              <a:gdLst>
                <a:gd name="T0" fmla="*/ 351 w 400"/>
                <a:gd name="T1" fmla="*/ 366 h 499"/>
                <a:gd name="T2" fmla="*/ 351 w 400"/>
                <a:gd name="T3" fmla="*/ 366 h 499"/>
                <a:gd name="T4" fmla="*/ 247 w 400"/>
                <a:gd name="T5" fmla="*/ 384 h 499"/>
                <a:gd name="T6" fmla="*/ 124 w 400"/>
                <a:gd name="T7" fmla="*/ 255 h 499"/>
                <a:gd name="T8" fmla="*/ 271 w 400"/>
                <a:gd name="T9" fmla="*/ 115 h 499"/>
                <a:gd name="T10" fmla="*/ 377 w 400"/>
                <a:gd name="T11" fmla="*/ 155 h 499"/>
                <a:gd name="T12" fmla="*/ 400 w 400"/>
                <a:gd name="T13" fmla="*/ 40 h 499"/>
                <a:gd name="T14" fmla="*/ 262 w 400"/>
                <a:gd name="T15" fmla="*/ 0 h 499"/>
                <a:gd name="T16" fmla="*/ 5 w 400"/>
                <a:gd name="T17" fmla="*/ 260 h 499"/>
                <a:gd name="T18" fmla="*/ 227 w 400"/>
                <a:gd name="T19" fmla="*/ 499 h 499"/>
                <a:gd name="T20" fmla="*/ 334 w 400"/>
                <a:gd name="T21" fmla="*/ 482 h 499"/>
                <a:gd name="T22" fmla="*/ 351 w 400"/>
                <a:gd name="T23" fmla="*/ 366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0" h="499">
                  <a:moveTo>
                    <a:pt x="351" y="366"/>
                  </a:moveTo>
                  <a:lnTo>
                    <a:pt x="351" y="366"/>
                  </a:lnTo>
                  <a:cubicBezTo>
                    <a:pt x="319" y="381"/>
                    <a:pt x="271" y="384"/>
                    <a:pt x="247" y="384"/>
                  </a:cubicBezTo>
                  <a:cubicBezTo>
                    <a:pt x="171" y="384"/>
                    <a:pt x="121" y="332"/>
                    <a:pt x="124" y="255"/>
                  </a:cubicBezTo>
                  <a:cubicBezTo>
                    <a:pt x="126" y="174"/>
                    <a:pt x="188" y="115"/>
                    <a:pt x="271" y="115"/>
                  </a:cubicBezTo>
                  <a:cubicBezTo>
                    <a:pt x="311" y="115"/>
                    <a:pt x="346" y="128"/>
                    <a:pt x="377" y="155"/>
                  </a:cubicBezTo>
                  <a:lnTo>
                    <a:pt x="400" y="40"/>
                  </a:lnTo>
                  <a:cubicBezTo>
                    <a:pt x="352" y="12"/>
                    <a:pt x="312" y="0"/>
                    <a:pt x="262" y="0"/>
                  </a:cubicBezTo>
                  <a:cubicBezTo>
                    <a:pt x="124" y="0"/>
                    <a:pt x="10" y="115"/>
                    <a:pt x="5" y="260"/>
                  </a:cubicBezTo>
                  <a:cubicBezTo>
                    <a:pt x="0" y="400"/>
                    <a:pt x="92" y="499"/>
                    <a:pt x="227" y="499"/>
                  </a:cubicBezTo>
                  <a:cubicBezTo>
                    <a:pt x="251" y="499"/>
                    <a:pt x="302" y="496"/>
                    <a:pt x="334" y="482"/>
                  </a:cubicBezTo>
                  <a:lnTo>
                    <a:pt x="351" y="36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2B6FE62B-2D82-44E9-9D4D-E1E2AE1B41D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308901" y="286755"/>
              <a:ext cx="285048" cy="302151"/>
            </a:xfrm>
            <a:custGeom>
              <a:avLst/>
              <a:gdLst>
                <a:gd name="T0" fmla="*/ 355 w 484"/>
                <a:gd name="T1" fmla="*/ 274 h 514"/>
                <a:gd name="T2" fmla="*/ 355 w 484"/>
                <a:gd name="T3" fmla="*/ 274 h 514"/>
                <a:gd name="T4" fmla="*/ 281 w 484"/>
                <a:gd name="T5" fmla="*/ 117 h 514"/>
                <a:gd name="T6" fmla="*/ 134 w 484"/>
                <a:gd name="T7" fmla="*/ 241 h 514"/>
                <a:gd name="T8" fmla="*/ 208 w 484"/>
                <a:gd name="T9" fmla="*/ 398 h 514"/>
                <a:gd name="T10" fmla="*/ 355 w 484"/>
                <a:gd name="T11" fmla="*/ 274 h 514"/>
                <a:gd name="T12" fmla="*/ 355 w 484"/>
                <a:gd name="T13" fmla="*/ 274 h 514"/>
                <a:gd name="T14" fmla="*/ 276 w 484"/>
                <a:gd name="T15" fmla="*/ 9 h 514"/>
                <a:gd name="T16" fmla="*/ 276 w 484"/>
                <a:gd name="T17" fmla="*/ 9 h 514"/>
                <a:gd name="T18" fmla="*/ 470 w 484"/>
                <a:gd name="T19" fmla="*/ 263 h 514"/>
                <a:gd name="T20" fmla="*/ 208 w 484"/>
                <a:gd name="T21" fmla="*/ 504 h 514"/>
                <a:gd name="T22" fmla="*/ 14 w 484"/>
                <a:gd name="T23" fmla="*/ 251 h 514"/>
                <a:gd name="T24" fmla="*/ 276 w 484"/>
                <a:gd name="T25" fmla="*/ 9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4" h="514">
                  <a:moveTo>
                    <a:pt x="355" y="274"/>
                  </a:moveTo>
                  <a:lnTo>
                    <a:pt x="355" y="274"/>
                  </a:lnTo>
                  <a:cubicBezTo>
                    <a:pt x="373" y="193"/>
                    <a:pt x="343" y="130"/>
                    <a:pt x="281" y="117"/>
                  </a:cubicBezTo>
                  <a:cubicBezTo>
                    <a:pt x="214" y="104"/>
                    <a:pt x="152" y="155"/>
                    <a:pt x="134" y="241"/>
                  </a:cubicBezTo>
                  <a:cubicBezTo>
                    <a:pt x="117" y="322"/>
                    <a:pt x="147" y="385"/>
                    <a:pt x="208" y="398"/>
                  </a:cubicBezTo>
                  <a:cubicBezTo>
                    <a:pt x="276" y="412"/>
                    <a:pt x="337" y="360"/>
                    <a:pt x="355" y="274"/>
                  </a:cubicBezTo>
                  <a:lnTo>
                    <a:pt x="355" y="274"/>
                  </a:lnTo>
                  <a:close/>
                  <a:moveTo>
                    <a:pt x="276" y="9"/>
                  </a:moveTo>
                  <a:lnTo>
                    <a:pt x="276" y="9"/>
                  </a:lnTo>
                  <a:cubicBezTo>
                    <a:pt x="404" y="18"/>
                    <a:pt x="484" y="123"/>
                    <a:pt x="470" y="263"/>
                  </a:cubicBezTo>
                  <a:cubicBezTo>
                    <a:pt x="455" y="407"/>
                    <a:pt x="339" y="514"/>
                    <a:pt x="208" y="504"/>
                  </a:cubicBezTo>
                  <a:cubicBezTo>
                    <a:pt x="79" y="495"/>
                    <a:pt x="0" y="391"/>
                    <a:pt x="14" y="251"/>
                  </a:cubicBezTo>
                  <a:cubicBezTo>
                    <a:pt x="29" y="107"/>
                    <a:pt x="145" y="0"/>
                    <a:pt x="276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F04D67A9-738B-42F5-906C-FCC631EA3BC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65444" y="296256"/>
              <a:ext cx="334456" cy="283148"/>
            </a:xfrm>
            <a:custGeom>
              <a:avLst/>
              <a:gdLst>
                <a:gd name="T0" fmla="*/ 569 w 569"/>
                <a:gd name="T1" fmla="*/ 481 h 481"/>
                <a:gd name="T2" fmla="*/ 569 w 569"/>
                <a:gd name="T3" fmla="*/ 481 h 481"/>
                <a:gd name="T4" fmla="*/ 560 w 569"/>
                <a:gd name="T5" fmla="*/ 0 h 481"/>
                <a:gd name="T6" fmla="*/ 452 w 569"/>
                <a:gd name="T7" fmla="*/ 0 h 481"/>
                <a:gd name="T8" fmla="*/ 313 w 569"/>
                <a:gd name="T9" fmla="*/ 271 h 481"/>
                <a:gd name="T10" fmla="*/ 257 w 569"/>
                <a:gd name="T11" fmla="*/ 0 h 481"/>
                <a:gd name="T12" fmla="*/ 149 w 569"/>
                <a:gd name="T13" fmla="*/ 0 h 481"/>
                <a:gd name="T14" fmla="*/ 0 w 569"/>
                <a:gd name="T15" fmla="*/ 481 h 481"/>
                <a:gd name="T16" fmla="*/ 119 w 569"/>
                <a:gd name="T17" fmla="*/ 481 h 481"/>
                <a:gd name="T18" fmla="*/ 200 w 569"/>
                <a:gd name="T19" fmla="*/ 199 h 481"/>
                <a:gd name="T20" fmla="*/ 251 w 569"/>
                <a:gd name="T21" fmla="*/ 481 h 481"/>
                <a:gd name="T22" fmla="*/ 312 w 569"/>
                <a:gd name="T23" fmla="*/ 481 h 481"/>
                <a:gd name="T24" fmla="*/ 453 w 569"/>
                <a:gd name="T25" fmla="*/ 200 h 481"/>
                <a:gd name="T26" fmla="*/ 451 w 569"/>
                <a:gd name="T27" fmla="*/ 481 h 481"/>
                <a:gd name="T28" fmla="*/ 569 w 569"/>
                <a:gd name="T29" fmla="*/ 481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9" h="481">
                  <a:moveTo>
                    <a:pt x="569" y="481"/>
                  </a:moveTo>
                  <a:lnTo>
                    <a:pt x="569" y="481"/>
                  </a:lnTo>
                  <a:lnTo>
                    <a:pt x="560" y="0"/>
                  </a:lnTo>
                  <a:lnTo>
                    <a:pt x="452" y="0"/>
                  </a:lnTo>
                  <a:lnTo>
                    <a:pt x="313" y="271"/>
                  </a:lnTo>
                  <a:lnTo>
                    <a:pt x="257" y="0"/>
                  </a:lnTo>
                  <a:lnTo>
                    <a:pt x="149" y="0"/>
                  </a:lnTo>
                  <a:lnTo>
                    <a:pt x="0" y="481"/>
                  </a:lnTo>
                  <a:lnTo>
                    <a:pt x="119" y="481"/>
                  </a:lnTo>
                  <a:lnTo>
                    <a:pt x="200" y="199"/>
                  </a:lnTo>
                  <a:lnTo>
                    <a:pt x="251" y="481"/>
                  </a:lnTo>
                  <a:lnTo>
                    <a:pt x="312" y="481"/>
                  </a:lnTo>
                  <a:lnTo>
                    <a:pt x="453" y="200"/>
                  </a:lnTo>
                  <a:lnTo>
                    <a:pt x="451" y="481"/>
                  </a:lnTo>
                  <a:lnTo>
                    <a:pt x="569" y="4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72B5C90-92A6-4DED-AEA7-BD2C16E45DB9}"/>
              </a:ext>
            </a:extLst>
          </p:cNvPr>
          <p:cNvSpPr/>
          <p:nvPr userDrawn="1"/>
        </p:nvSpPr>
        <p:spPr>
          <a:xfrm>
            <a:off x="292100" y="6416265"/>
            <a:ext cx="2147637" cy="201600"/>
          </a:xfrm>
          <a:custGeom>
            <a:avLst/>
            <a:gdLst>
              <a:gd name="connsiteX0" fmla="*/ 57150 w 1227772"/>
              <a:gd name="connsiteY0" fmla="*/ 42863 h 115252"/>
              <a:gd name="connsiteX1" fmla="*/ 25718 w 1227772"/>
              <a:gd name="connsiteY1" fmla="*/ 80010 h 115252"/>
              <a:gd name="connsiteX2" fmla="*/ 20955 w 1227772"/>
              <a:gd name="connsiteY2" fmla="*/ 80010 h 115252"/>
              <a:gd name="connsiteX3" fmla="*/ 20955 w 1227772"/>
              <a:gd name="connsiteY3" fmla="*/ 4763 h 115252"/>
              <a:gd name="connsiteX4" fmla="*/ 23813 w 1227772"/>
              <a:gd name="connsiteY4" fmla="*/ 4763 h 115252"/>
              <a:gd name="connsiteX5" fmla="*/ 57150 w 1227772"/>
              <a:gd name="connsiteY5" fmla="*/ 42863 h 115252"/>
              <a:gd name="connsiteX6" fmla="*/ 70485 w 1227772"/>
              <a:gd name="connsiteY6" fmla="*/ 43815 h 115252"/>
              <a:gd name="connsiteX7" fmla="*/ 27622 w 1227772"/>
              <a:gd name="connsiteY7" fmla="*/ 0 h 115252"/>
              <a:gd name="connsiteX8" fmla="*/ 0 w 1227772"/>
              <a:gd name="connsiteY8" fmla="*/ 0 h 115252"/>
              <a:gd name="connsiteX9" fmla="*/ 0 w 1227772"/>
              <a:gd name="connsiteY9" fmla="*/ 4763 h 115252"/>
              <a:gd name="connsiteX10" fmla="*/ 9525 w 1227772"/>
              <a:gd name="connsiteY10" fmla="*/ 5715 h 115252"/>
              <a:gd name="connsiteX11" fmla="*/ 9525 w 1227772"/>
              <a:gd name="connsiteY11" fmla="*/ 80963 h 115252"/>
              <a:gd name="connsiteX12" fmla="*/ 0 w 1227772"/>
              <a:gd name="connsiteY12" fmla="*/ 81915 h 115252"/>
              <a:gd name="connsiteX13" fmla="*/ 0 w 1227772"/>
              <a:gd name="connsiteY13" fmla="*/ 86677 h 115252"/>
              <a:gd name="connsiteX14" fmla="*/ 24765 w 1227772"/>
              <a:gd name="connsiteY14" fmla="*/ 86677 h 115252"/>
              <a:gd name="connsiteX15" fmla="*/ 70485 w 1227772"/>
              <a:gd name="connsiteY15" fmla="*/ 43815 h 115252"/>
              <a:gd name="connsiteX16" fmla="*/ 116205 w 1227772"/>
              <a:gd name="connsiteY16" fmla="*/ 50483 h 115252"/>
              <a:gd name="connsiteX17" fmla="*/ 91440 w 1227772"/>
              <a:gd name="connsiteY17" fmla="*/ 50483 h 115252"/>
              <a:gd name="connsiteX18" fmla="*/ 104775 w 1227772"/>
              <a:gd name="connsiteY18" fmla="*/ 32385 h 115252"/>
              <a:gd name="connsiteX19" fmla="*/ 115253 w 1227772"/>
              <a:gd name="connsiteY19" fmla="*/ 48577 h 115252"/>
              <a:gd name="connsiteX20" fmla="*/ 115253 w 1227772"/>
              <a:gd name="connsiteY20" fmla="*/ 50483 h 115252"/>
              <a:gd name="connsiteX21" fmla="*/ 126682 w 1227772"/>
              <a:gd name="connsiteY21" fmla="*/ 57150 h 115252"/>
              <a:gd name="connsiteX22" fmla="*/ 126682 w 1227772"/>
              <a:gd name="connsiteY22" fmla="*/ 52388 h 115252"/>
              <a:gd name="connsiteX23" fmla="*/ 104775 w 1227772"/>
              <a:gd name="connsiteY23" fmla="*/ 27623 h 115252"/>
              <a:gd name="connsiteX24" fmla="*/ 79057 w 1227772"/>
              <a:gd name="connsiteY24" fmla="*/ 58102 h 115252"/>
              <a:gd name="connsiteX25" fmla="*/ 103822 w 1227772"/>
              <a:gd name="connsiteY25" fmla="*/ 86677 h 115252"/>
              <a:gd name="connsiteX26" fmla="*/ 125730 w 1227772"/>
              <a:gd name="connsiteY26" fmla="*/ 71438 h 115252"/>
              <a:gd name="connsiteX27" fmla="*/ 120968 w 1227772"/>
              <a:gd name="connsiteY27" fmla="*/ 69533 h 115252"/>
              <a:gd name="connsiteX28" fmla="*/ 106680 w 1227772"/>
              <a:gd name="connsiteY28" fmla="*/ 79058 h 115252"/>
              <a:gd name="connsiteX29" fmla="*/ 91440 w 1227772"/>
              <a:gd name="connsiteY29" fmla="*/ 56198 h 115252"/>
              <a:gd name="connsiteX30" fmla="*/ 126682 w 1227772"/>
              <a:gd name="connsiteY30" fmla="*/ 56198 h 115252"/>
              <a:gd name="connsiteX31" fmla="*/ 132397 w 1227772"/>
              <a:gd name="connsiteY31" fmla="*/ 85725 h 115252"/>
              <a:gd name="connsiteX32" fmla="*/ 159068 w 1227772"/>
              <a:gd name="connsiteY32" fmla="*/ 85725 h 115252"/>
              <a:gd name="connsiteX33" fmla="*/ 159068 w 1227772"/>
              <a:gd name="connsiteY33" fmla="*/ 80963 h 115252"/>
              <a:gd name="connsiteX34" fmla="*/ 150495 w 1227772"/>
              <a:gd name="connsiteY34" fmla="*/ 80010 h 115252"/>
              <a:gd name="connsiteX35" fmla="*/ 150495 w 1227772"/>
              <a:gd name="connsiteY35" fmla="*/ 0 h 115252"/>
              <a:gd name="connsiteX36" fmla="*/ 131445 w 1227772"/>
              <a:gd name="connsiteY36" fmla="*/ 0 h 115252"/>
              <a:gd name="connsiteX37" fmla="*/ 131445 w 1227772"/>
              <a:gd name="connsiteY37" fmla="*/ 4763 h 115252"/>
              <a:gd name="connsiteX38" fmla="*/ 139065 w 1227772"/>
              <a:gd name="connsiteY38" fmla="*/ 5715 h 115252"/>
              <a:gd name="connsiteX39" fmla="*/ 139065 w 1227772"/>
              <a:gd name="connsiteY39" fmla="*/ 80010 h 115252"/>
              <a:gd name="connsiteX40" fmla="*/ 131445 w 1227772"/>
              <a:gd name="connsiteY40" fmla="*/ 80963 h 115252"/>
              <a:gd name="connsiteX41" fmla="*/ 131445 w 1227772"/>
              <a:gd name="connsiteY41" fmla="*/ 85725 h 115252"/>
              <a:gd name="connsiteX42" fmla="*/ 185738 w 1227772"/>
              <a:gd name="connsiteY42" fmla="*/ 12383 h 115252"/>
              <a:gd name="connsiteX43" fmla="*/ 178118 w 1227772"/>
              <a:gd name="connsiteY43" fmla="*/ 5715 h 115252"/>
              <a:gd name="connsiteX44" fmla="*/ 171450 w 1227772"/>
              <a:gd name="connsiteY44" fmla="*/ 12383 h 115252"/>
              <a:gd name="connsiteX45" fmla="*/ 178118 w 1227772"/>
              <a:gd name="connsiteY45" fmla="*/ 19050 h 115252"/>
              <a:gd name="connsiteX46" fmla="*/ 185738 w 1227772"/>
              <a:gd name="connsiteY46" fmla="*/ 12383 h 115252"/>
              <a:gd name="connsiteX47" fmla="*/ 166688 w 1227772"/>
              <a:gd name="connsiteY47" fmla="*/ 85725 h 115252"/>
              <a:gd name="connsiteX48" fmla="*/ 194310 w 1227772"/>
              <a:gd name="connsiteY48" fmla="*/ 85725 h 115252"/>
              <a:gd name="connsiteX49" fmla="*/ 194310 w 1227772"/>
              <a:gd name="connsiteY49" fmla="*/ 80963 h 115252"/>
              <a:gd name="connsiteX50" fmla="*/ 185738 w 1227772"/>
              <a:gd name="connsiteY50" fmla="*/ 80010 h 115252"/>
              <a:gd name="connsiteX51" fmla="*/ 185738 w 1227772"/>
              <a:gd name="connsiteY51" fmla="*/ 28575 h 115252"/>
              <a:gd name="connsiteX52" fmla="*/ 166688 w 1227772"/>
              <a:gd name="connsiteY52" fmla="*/ 28575 h 115252"/>
              <a:gd name="connsiteX53" fmla="*/ 166688 w 1227772"/>
              <a:gd name="connsiteY53" fmla="*/ 33338 h 115252"/>
              <a:gd name="connsiteX54" fmla="*/ 175260 w 1227772"/>
              <a:gd name="connsiteY54" fmla="*/ 34290 h 115252"/>
              <a:gd name="connsiteX55" fmla="*/ 175260 w 1227772"/>
              <a:gd name="connsiteY55" fmla="*/ 80963 h 115252"/>
              <a:gd name="connsiteX56" fmla="*/ 166688 w 1227772"/>
              <a:gd name="connsiteY56" fmla="*/ 81915 h 115252"/>
              <a:gd name="connsiteX57" fmla="*/ 166688 w 1227772"/>
              <a:gd name="connsiteY57" fmla="*/ 85725 h 115252"/>
              <a:gd name="connsiteX58" fmla="*/ 244793 w 1227772"/>
              <a:gd name="connsiteY58" fmla="*/ 33338 h 115252"/>
              <a:gd name="connsiteX59" fmla="*/ 250507 w 1227772"/>
              <a:gd name="connsiteY59" fmla="*/ 33338 h 115252"/>
              <a:gd name="connsiteX60" fmla="*/ 250507 w 1227772"/>
              <a:gd name="connsiteY60" fmla="*/ 28575 h 115252"/>
              <a:gd name="connsiteX61" fmla="*/ 230505 w 1227772"/>
              <a:gd name="connsiteY61" fmla="*/ 28575 h 115252"/>
              <a:gd name="connsiteX62" fmla="*/ 230505 w 1227772"/>
              <a:gd name="connsiteY62" fmla="*/ 33338 h 115252"/>
              <a:gd name="connsiteX63" fmla="*/ 238125 w 1227772"/>
              <a:gd name="connsiteY63" fmla="*/ 33338 h 115252"/>
              <a:gd name="connsiteX64" fmla="*/ 224790 w 1227772"/>
              <a:gd name="connsiteY64" fmla="*/ 73342 h 115252"/>
              <a:gd name="connsiteX65" fmla="*/ 211455 w 1227772"/>
              <a:gd name="connsiteY65" fmla="*/ 33338 h 115252"/>
              <a:gd name="connsiteX66" fmla="*/ 219075 w 1227772"/>
              <a:gd name="connsiteY66" fmla="*/ 33338 h 115252"/>
              <a:gd name="connsiteX67" fmla="*/ 219075 w 1227772"/>
              <a:gd name="connsiteY67" fmla="*/ 28575 h 115252"/>
              <a:gd name="connsiteX68" fmla="*/ 194310 w 1227772"/>
              <a:gd name="connsiteY68" fmla="*/ 28575 h 115252"/>
              <a:gd name="connsiteX69" fmla="*/ 194310 w 1227772"/>
              <a:gd name="connsiteY69" fmla="*/ 33338 h 115252"/>
              <a:gd name="connsiteX70" fmla="*/ 199072 w 1227772"/>
              <a:gd name="connsiteY70" fmla="*/ 33338 h 115252"/>
              <a:gd name="connsiteX71" fmla="*/ 217170 w 1227772"/>
              <a:gd name="connsiteY71" fmla="*/ 85725 h 115252"/>
              <a:gd name="connsiteX72" fmla="*/ 225743 w 1227772"/>
              <a:gd name="connsiteY72" fmla="*/ 85725 h 115252"/>
              <a:gd name="connsiteX73" fmla="*/ 244793 w 1227772"/>
              <a:gd name="connsiteY73" fmla="*/ 33338 h 115252"/>
              <a:gd name="connsiteX74" fmla="*/ 289560 w 1227772"/>
              <a:gd name="connsiteY74" fmla="*/ 50483 h 115252"/>
              <a:gd name="connsiteX75" fmla="*/ 264795 w 1227772"/>
              <a:gd name="connsiteY75" fmla="*/ 50483 h 115252"/>
              <a:gd name="connsiteX76" fmla="*/ 278130 w 1227772"/>
              <a:gd name="connsiteY76" fmla="*/ 32385 h 115252"/>
              <a:gd name="connsiteX77" fmla="*/ 288607 w 1227772"/>
              <a:gd name="connsiteY77" fmla="*/ 48577 h 115252"/>
              <a:gd name="connsiteX78" fmla="*/ 288607 w 1227772"/>
              <a:gd name="connsiteY78" fmla="*/ 50483 h 115252"/>
              <a:gd name="connsiteX79" fmla="*/ 300038 w 1227772"/>
              <a:gd name="connsiteY79" fmla="*/ 57150 h 115252"/>
              <a:gd name="connsiteX80" fmla="*/ 300038 w 1227772"/>
              <a:gd name="connsiteY80" fmla="*/ 52388 h 115252"/>
              <a:gd name="connsiteX81" fmla="*/ 278130 w 1227772"/>
              <a:gd name="connsiteY81" fmla="*/ 27623 h 115252"/>
              <a:gd name="connsiteX82" fmla="*/ 252413 w 1227772"/>
              <a:gd name="connsiteY82" fmla="*/ 58102 h 115252"/>
              <a:gd name="connsiteX83" fmla="*/ 277178 w 1227772"/>
              <a:gd name="connsiteY83" fmla="*/ 86677 h 115252"/>
              <a:gd name="connsiteX84" fmla="*/ 299085 w 1227772"/>
              <a:gd name="connsiteY84" fmla="*/ 71438 h 115252"/>
              <a:gd name="connsiteX85" fmla="*/ 294322 w 1227772"/>
              <a:gd name="connsiteY85" fmla="*/ 69533 h 115252"/>
              <a:gd name="connsiteX86" fmla="*/ 280035 w 1227772"/>
              <a:gd name="connsiteY86" fmla="*/ 79058 h 115252"/>
              <a:gd name="connsiteX87" fmla="*/ 264795 w 1227772"/>
              <a:gd name="connsiteY87" fmla="*/ 56198 h 115252"/>
              <a:gd name="connsiteX88" fmla="*/ 300038 w 1227772"/>
              <a:gd name="connsiteY88" fmla="*/ 56198 h 115252"/>
              <a:gd name="connsiteX89" fmla="*/ 352425 w 1227772"/>
              <a:gd name="connsiteY89" fmla="*/ 38100 h 115252"/>
              <a:gd name="connsiteX90" fmla="*/ 340995 w 1227772"/>
              <a:gd name="connsiteY90" fmla="*/ 27623 h 115252"/>
              <a:gd name="connsiteX91" fmla="*/ 324803 w 1227772"/>
              <a:gd name="connsiteY91" fmla="*/ 38100 h 115252"/>
              <a:gd name="connsiteX92" fmla="*/ 323850 w 1227772"/>
              <a:gd name="connsiteY92" fmla="*/ 28575 h 115252"/>
              <a:gd name="connsiteX93" fmla="*/ 307657 w 1227772"/>
              <a:gd name="connsiteY93" fmla="*/ 28575 h 115252"/>
              <a:gd name="connsiteX94" fmla="*/ 307657 w 1227772"/>
              <a:gd name="connsiteY94" fmla="*/ 33338 h 115252"/>
              <a:gd name="connsiteX95" fmla="*/ 315278 w 1227772"/>
              <a:gd name="connsiteY95" fmla="*/ 34290 h 115252"/>
              <a:gd name="connsiteX96" fmla="*/ 315278 w 1227772"/>
              <a:gd name="connsiteY96" fmla="*/ 80963 h 115252"/>
              <a:gd name="connsiteX97" fmla="*/ 307657 w 1227772"/>
              <a:gd name="connsiteY97" fmla="*/ 81915 h 115252"/>
              <a:gd name="connsiteX98" fmla="*/ 307657 w 1227772"/>
              <a:gd name="connsiteY98" fmla="*/ 86677 h 115252"/>
              <a:gd name="connsiteX99" fmla="*/ 338138 w 1227772"/>
              <a:gd name="connsiteY99" fmla="*/ 86677 h 115252"/>
              <a:gd name="connsiteX100" fmla="*/ 338138 w 1227772"/>
              <a:gd name="connsiteY100" fmla="*/ 81915 h 115252"/>
              <a:gd name="connsiteX101" fmla="*/ 325755 w 1227772"/>
              <a:gd name="connsiteY101" fmla="*/ 80963 h 115252"/>
              <a:gd name="connsiteX102" fmla="*/ 325755 w 1227772"/>
              <a:gd name="connsiteY102" fmla="*/ 49530 h 115252"/>
              <a:gd name="connsiteX103" fmla="*/ 337185 w 1227772"/>
              <a:gd name="connsiteY103" fmla="*/ 35242 h 115252"/>
              <a:gd name="connsiteX104" fmla="*/ 340995 w 1227772"/>
              <a:gd name="connsiteY104" fmla="*/ 38100 h 115252"/>
              <a:gd name="connsiteX105" fmla="*/ 340995 w 1227772"/>
              <a:gd name="connsiteY105" fmla="*/ 39052 h 115252"/>
              <a:gd name="connsiteX106" fmla="*/ 337185 w 1227772"/>
              <a:gd name="connsiteY106" fmla="*/ 40958 h 115252"/>
              <a:gd name="connsiteX107" fmla="*/ 344805 w 1227772"/>
              <a:gd name="connsiteY107" fmla="*/ 48577 h 115252"/>
              <a:gd name="connsiteX108" fmla="*/ 352425 w 1227772"/>
              <a:gd name="connsiteY108" fmla="*/ 38100 h 115252"/>
              <a:gd name="connsiteX109" fmla="*/ 378143 w 1227772"/>
              <a:gd name="connsiteY109" fmla="*/ 12383 h 115252"/>
              <a:gd name="connsiteX110" fmla="*/ 370522 w 1227772"/>
              <a:gd name="connsiteY110" fmla="*/ 5715 h 115252"/>
              <a:gd name="connsiteX111" fmla="*/ 363855 w 1227772"/>
              <a:gd name="connsiteY111" fmla="*/ 12383 h 115252"/>
              <a:gd name="connsiteX112" fmla="*/ 370522 w 1227772"/>
              <a:gd name="connsiteY112" fmla="*/ 19050 h 115252"/>
              <a:gd name="connsiteX113" fmla="*/ 378143 w 1227772"/>
              <a:gd name="connsiteY113" fmla="*/ 12383 h 115252"/>
              <a:gd name="connsiteX114" fmla="*/ 358140 w 1227772"/>
              <a:gd name="connsiteY114" fmla="*/ 85725 h 115252"/>
              <a:gd name="connsiteX115" fmla="*/ 385763 w 1227772"/>
              <a:gd name="connsiteY115" fmla="*/ 85725 h 115252"/>
              <a:gd name="connsiteX116" fmla="*/ 385763 w 1227772"/>
              <a:gd name="connsiteY116" fmla="*/ 80963 h 115252"/>
              <a:gd name="connsiteX117" fmla="*/ 377190 w 1227772"/>
              <a:gd name="connsiteY117" fmla="*/ 80010 h 115252"/>
              <a:gd name="connsiteX118" fmla="*/ 377190 w 1227772"/>
              <a:gd name="connsiteY118" fmla="*/ 28575 h 115252"/>
              <a:gd name="connsiteX119" fmla="*/ 358140 w 1227772"/>
              <a:gd name="connsiteY119" fmla="*/ 28575 h 115252"/>
              <a:gd name="connsiteX120" fmla="*/ 358140 w 1227772"/>
              <a:gd name="connsiteY120" fmla="*/ 33338 h 115252"/>
              <a:gd name="connsiteX121" fmla="*/ 366713 w 1227772"/>
              <a:gd name="connsiteY121" fmla="*/ 34290 h 115252"/>
              <a:gd name="connsiteX122" fmla="*/ 366713 w 1227772"/>
              <a:gd name="connsiteY122" fmla="*/ 80963 h 115252"/>
              <a:gd name="connsiteX123" fmla="*/ 358140 w 1227772"/>
              <a:gd name="connsiteY123" fmla="*/ 81915 h 115252"/>
              <a:gd name="connsiteX124" fmla="*/ 358140 w 1227772"/>
              <a:gd name="connsiteY124" fmla="*/ 85725 h 115252"/>
              <a:gd name="connsiteX125" fmla="*/ 429578 w 1227772"/>
              <a:gd name="connsiteY125" fmla="*/ 85725 h 115252"/>
              <a:gd name="connsiteX126" fmla="*/ 455295 w 1227772"/>
              <a:gd name="connsiteY126" fmla="*/ 85725 h 115252"/>
              <a:gd name="connsiteX127" fmla="*/ 455295 w 1227772"/>
              <a:gd name="connsiteY127" fmla="*/ 80963 h 115252"/>
              <a:gd name="connsiteX128" fmla="*/ 447675 w 1227772"/>
              <a:gd name="connsiteY128" fmla="*/ 80010 h 115252"/>
              <a:gd name="connsiteX129" fmla="*/ 447675 w 1227772"/>
              <a:gd name="connsiteY129" fmla="*/ 46673 h 115252"/>
              <a:gd name="connsiteX130" fmla="*/ 430530 w 1227772"/>
              <a:gd name="connsiteY130" fmla="*/ 27623 h 115252"/>
              <a:gd name="connsiteX131" fmla="*/ 410528 w 1227772"/>
              <a:gd name="connsiteY131" fmla="*/ 38100 h 115252"/>
              <a:gd name="connsiteX132" fmla="*/ 409575 w 1227772"/>
              <a:gd name="connsiteY132" fmla="*/ 28575 h 115252"/>
              <a:gd name="connsiteX133" fmla="*/ 393382 w 1227772"/>
              <a:gd name="connsiteY133" fmla="*/ 28575 h 115252"/>
              <a:gd name="connsiteX134" fmla="*/ 393382 w 1227772"/>
              <a:gd name="connsiteY134" fmla="*/ 33338 h 115252"/>
              <a:gd name="connsiteX135" fmla="*/ 401003 w 1227772"/>
              <a:gd name="connsiteY135" fmla="*/ 34290 h 115252"/>
              <a:gd name="connsiteX136" fmla="*/ 401003 w 1227772"/>
              <a:gd name="connsiteY136" fmla="*/ 80963 h 115252"/>
              <a:gd name="connsiteX137" fmla="*/ 393382 w 1227772"/>
              <a:gd name="connsiteY137" fmla="*/ 81915 h 115252"/>
              <a:gd name="connsiteX138" fmla="*/ 393382 w 1227772"/>
              <a:gd name="connsiteY138" fmla="*/ 86677 h 115252"/>
              <a:gd name="connsiteX139" fmla="*/ 419100 w 1227772"/>
              <a:gd name="connsiteY139" fmla="*/ 86677 h 115252"/>
              <a:gd name="connsiteX140" fmla="*/ 419100 w 1227772"/>
              <a:gd name="connsiteY140" fmla="*/ 81915 h 115252"/>
              <a:gd name="connsiteX141" fmla="*/ 411480 w 1227772"/>
              <a:gd name="connsiteY141" fmla="*/ 80963 h 115252"/>
              <a:gd name="connsiteX142" fmla="*/ 411480 w 1227772"/>
              <a:gd name="connsiteY142" fmla="*/ 50483 h 115252"/>
              <a:gd name="connsiteX143" fmla="*/ 425768 w 1227772"/>
              <a:gd name="connsiteY143" fmla="*/ 36195 h 115252"/>
              <a:gd name="connsiteX144" fmla="*/ 436245 w 1227772"/>
              <a:gd name="connsiteY144" fmla="*/ 48577 h 115252"/>
              <a:gd name="connsiteX145" fmla="*/ 436245 w 1227772"/>
              <a:gd name="connsiteY145" fmla="*/ 81915 h 115252"/>
              <a:gd name="connsiteX146" fmla="*/ 428625 w 1227772"/>
              <a:gd name="connsiteY146" fmla="*/ 82867 h 115252"/>
              <a:gd name="connsiteX147" fmla="*/ 428625 w 1227772"/>
              <a:gd name="connsiteY147" fmla="*/ 85725 h 115252"/>
              <a:gd name="connsiteX148" fmla="*/ 484822 w 1227772"/>
              <a:gd name="connsiteY148" fmla="*/ 87630 h 115252"/>
              <a:gd name="connsiteX149" fmla="*/ 501015 w 1227772"/>
              <a:gd name="connsiteY149" fmla="*/ 96202 h 115252"/>
              <a:gd name="connsiteX150" fmla="*/ 484822 w 1227772"/>
              <a:gd name="connsiteY150" fmla="*/ 107633 h 115252"/>
              <a:gd name="connsiteX151" fmla="*/ 466725 w 1227772"/>
              <a:gd name="connsiteY151" fmla="*/ 97155 h 115252"/>
              <a:gd name="connsiteX152" fmla="*/ 469582 w 1227772"/>
              <a:gd name="connsiteY152" fmla="*/ 87630 h 115252"/>
              <a:gd name="connsiteX153" fmla="*/ 484822 w 1227772"/>
              <a:gd name="connsiteY153" fmla="*/ 87630 h 115252"/>
              <a:gd name="connsiteX154" fmla="*/ 471488 w 1227772"/>
              <a:gd name="connsiteY154" fmla="*/ 46673 h 115252"/>
              <a:gd name="connsiteX155" fmla="*/ 481965 w 1227772"/>
              <a:gd name="connsiteY155" fmla="*/ 31433 h 115252"/>
              <a:gd name="connsiteX156" fmla="*/ 492443 w 1227772"/>
              <a:gd name="connsiteY156" fmla="*/ 46673 h 115252"/>
              <a:gd name="connsiteX157" fmla="*/ 481965 w 1227772"/>
              <a:gd name="connsiteY157" fmla="*/ 62865 h 115252"/>
              <a:gd name="connsiteX158" fmla="*/ 471488 w 1227772"/>
              <a:gd name="connsiteY158" fmla="*/ 46673 h 115252"/>
              <a:gd name="connsiteX159" fmla="*/ 471488 w 1227772"/>
              <a:gd name="connsiteY159" fmla="*/ 74295 h 115252"/>
              <a:gd name="connsiteX160" fmla="*/ 477203 w 1227772"/>
              <a:gd name="connsiteY160" fmla="*/ 67627 h 115252"/>
              <a:gd name="connsiteX161" fmla="*/ 483870 w 1227772"/>
              <a:gd name="connsiteY161" fmla="*/ 68580 h 115252"/>
              <a:gd name="connsiteX162" fmla="*/ 504825 w 1227772"/>
              <a:gd name="connsiteY162" fmla="*/ 47625 h 115252"/>
              <a:gd name="connsiteX163" fmla="*/ 499110 w 1227772"/>
              <a:gd name="connsiteY163" fmla="*/ 33338 h 115252"/>
              <a:gd name="connsiteX164" fmla="*/ 509588 w 1227772"/>
              <a:gd name="connsiteY164" fmla="*/ 31433 h 115252"/>
              <a:gd name="connsiteX165" fmla="*/ 509588 w 1227772"/>
              <a:gd name="connsiteY165" fmla="*/ 24765 h 115252"/>
              <a:gd name="connsiteX166" fmla="*/ 505778 w 1227772"/>
              <a:gd name="connsiteY166" fmla="*/ 23813 h 115252"/>
              <a:gd name="connsiteX167" fmla="*/ 495300 w 1227772"/>
              <a:gd name="connsiteY167" fmla="*/ 29527 h 115252"/>
              <a:gd name="connsiteX168" fmla="*/ 482918 w 1227772"/>
              <a:gd name="connsiteY168" fmla="*/ 26670 h 115252"/>
              <a:gd name="connsiteX169" fmla="*/ 460057 w 1227772"/>
              <a:gd name="connsiteY169" fmla="*/ 48577 h 115252"/>
              <a:gd name="connsiteX170" fmla="*/ 470535 w 1227772"/>
              <a:gd name="connsiteY170" fmla="*/ 66675 h 115252"/>
              <a:gd name="connsiteX171" fmla="*/ 460057 w 1227772"/>
              <a:gd name="connsiteY171" fmla="*/ 80010 h 115252"/>
              <a:gd name="connsiteX172" fmla="*/ 463868 w 1227772"/>
              <a:gd name="connsiteY172" fmla="*/ 86677 h 115252"/>
              <a:gd name="connsiteX173" fmla="*/ 456247 w 1227772"/>
              <a:gd name="connsiteY173" fmla="*/ 100965 h 115252"/>
              <a:gd name="connsiteX174" fmla="*/ 481013 w 1227772"/>
              <a:gd name="connsiteY174" fmla="*/ 115252 h 115252"/>
              <a:gd name="connsiteX175" fmla="*/ 508635 w 1227772"/>
              <a:gd name="connsiteY175" fmla="*/ 95250 h 115252"/>
              <a:gd name="connsiteX176" fmla="*/ 485775 w 1227772"/>
              <a:gd name="connsiteY176" fmla="*/ 78105 h 115252"/>
              <a:gd name="connsiteX177" fmla="*/ 475297 w 1227772"/>
              <a:gd name="connsiteY177" fmla="*/ 78105 h 115252"/>
              <a:gd name="connsiteX178" fmla="*/ 471488 w 1227772"/>
              <a:gd name="connsiteY178" fmla="*/ 74295 h 115252"/>
              <a:gd name="connsiteX179" fmla="*/ 572453 w 1227772"/>
              <a:gd name="connsiteY179" fmla="*/ 69533 h 115252"/>
              <a:gd name="connsiteX180" fmla="*/ 561022 w 1227772"/>
              <a:gd name="connsiteY180" fmla="*/ 80010 h 115252"/>
              <a:gd name="connsiteX181" fmla="*/ 553403 w 1227772"/>
              <a:gd name="connsiteY181" fmla="*/ 70485 h 115252"/>
              <a:gd name="connsiteX182" fmla="*/ 566738 w 1227772"/>
              <a:gd name="connsiteY182" fmla="*/ 59055 h 115252"/>
              <a:gd name="connsiteX183" fmla="*/ 572453 w 1227772"/>
              <a:gd name="connsiteY183" fmla="*/ 59055 h 115252"/>
              <a:gd name="connsiteX184" fmla="*/ 572453 w 1227772"/>
              <a:gd name="connsiteY184" fmla="*/ 69533 h 115252"/>
              <a:gd name="connsiteX185" fmla="*/ 583882 w 1227772"/>
              <a:gd name="connsiteY185" fmla="*/ 86677 h 115252"/>
              <a:gd name="connsiteX186" fmla="*/ 592455 w 1227772"/>
              <a:gd name="connsiteY186" fmla="*/ 84773 h 115252"/>
              <a:gd name="connsiteX187" fmla="*/ 591503 w 1227772"/>
              <a:gd name="connsiteY187" fmla="*/ 80963 h 115252"/>
              <a:gd name="connsiteX188" fmla="*/ 587693 w 1227772"/>
              <a:gd name="connsiteY188" fmla="*/ 81915 h 115252"/>
              <a:gd name="connsiteX189" fmla="*/ 583882 w 1227772"/>
              <a:gd name="connsiteY189" fmla="*/ 75248 h 115252"/>
              <a:gd name="connsiteX190" fmla="*/ 583882 w 1227772"/>
              <a:gd name="connsiteY190" fmla="*/ 49530 h 115252"/>
              <a:gd name="connsiteX191" fmla="*/ 563880 w 1227772"/>
              <a:gd name="connsiteY191" fmla="*/ 27623 h 115252"/>
              <a:gd name="connsiteX192" fmla="*/ 544830 w 1227772"/>
              <a:gd name="connsiteY192" fmla="*/ 41910 h 115252"/>
              <a:gd name="connsiteX193" fmla="*/ 551497 w 1227772"/>
              <a:gd name="connsiteY193" fmla="*/ 48577 h 115252"/>
              <a:gd name="connsiteX194" fmla="*/ 558165 w 1227772"/>
              <a:gd name="connsiteY194" fmla="*/ 42863 h 115252"/>
              <a:gd name="connsiteX195" fmla="*/ 557213 w 1227772"/>
              <a:gd name="connsiteY195" fmla="*/ 39052 h 115252"/>
              <a:gd name="connsiteX196" fmla="*/ 552450 w 1227772"/>
              <a:gd name="connsiteY196" fmla="*/ 39052 h 115252"/>
              <a:gd name="connsiteX197" fmla="*/ 552450 w 1227772"/>
              <a:gd name="connsiteY197" fmla="*/ 37148 h 115252"/>
              <a:gd name="connsiteX198" fmla="*/ 561975 w 1227772"/>
              <a:gd name="connsiteY198" fmla="*/ 32385 h 115252"/>
              <a:gd name="connsiteX199" fmla="*/ 573405 w 1227772"/>
              <a:gd name="connsiteY199" fmla="*/ 47625 h 115252"/>
              <a:gd name="connsiteX200" fmla="*/ 573405 w 1227772"/>
              <a:gd name="connsiteY200" fmla="*/ 55245 h 115252"/>
              <a:gd name="connsiteX201" fmla="*/ 565785 w 1227772"/>
              <a:gd name="connsiteY201" fmla="*/ 55245 h 115252"/>
              <a:gd name="connsiteX202" fmla="*/ 541972 w 1227772"/>
              <a:gd name="connsiteY202" fmla="*/ 71438 h 115252"/>
              <a:gd name="connsiteX203" fmla="*/ 557213 w 1227772"/>
              <a:gd name="connsiteY203" fmla="*/ 85725 h 115252"/>
              <a:gd name="connsiteX204" fmla="*/ 573405 w 1227772"/>
              <a:gd name="connsiteY204" fmla="*/ 77152 h 115252"/>
              <a:gd name="connsiteX205" fmla="*/ 583882 w 1227772"/>
              <a:gd name="connsiteY205" fmla="*/ 86677 h 115252"/>
              <a:gd name="connsiteX206" fmla="*/ 665797 w 1227772"/>
              <a:gd name="connsiteY206" fmla="*/ 57150 h 115252"/>
              <a:gd name="connsiteX207" fmla="*/ 652463 w 1227772"/>
              <a:gd name="connsiteY207" fmla="*/ 80963 h 115252"/>
              <a:gd name="connsiteX208" fmla="*/ 638175 w 1227772"/>
              <a:gd name="connsiteY208" fmla="*/ 66675 h 115252"/>
              <a:gd name="connsiteX209" fmla="*/ 638175 w 1227772"/>
              <a:gd name="connsiteY209" fmla="*/ 49530 h 115252"/>
              <a:gd name="connsiteX210" fmla="*/ 652463 w 1227772"/>
              <a:gd name="connsiteY210" fmla="*/ 34290 h 115252"/>
              <a:gd name="connsiteX211" fmla="*/ 665797 w 1227772"/>
              <a:gd name="connsiteY211" fmla="*/ 57150 h 115252"/>
              <a:gd name="connsiteX212" fmla="*/ 677228 w 1227772"/>
              <a:gd name="connsiteY212" fmla="*/ 56198 h 115252"/>
              <a:gd name="connsiteX213" fmla="*/ 656272 w 1227772"/>
              <a:gd name="connsiteY213" fmla="*/ 26670 h 115252"/>
              <a:gd name="connsiteX214" fmla="*/ 638175 w 1227772"/>
              <a:gd name="connsiteY214" fmla="*/ 36195 h 115252"/>
              <a:gd name="connsiteX215" fmla="*/ 638175 w 1227772"/>
              <a:gd name="connsiteY215" fmla="*/ 0 h 115252"/>
              <a:gd name="connsiteX216" fmla="*/ 620078 w 1227772"/>
              <a:gd name="connsiteY216" fmla="*/ 0 h 115252"/>
              <a:gd name="connsiteX217" fmla="*/ 620078 w 1227772"/>
              <a:gd name="connsiteY217" fmla="*/ 4763 h 115252"/>
              <a:gd name="connsiteX218" fmla="*/ 627697 w 1227772"/>
              <a:gd name="connsiteY218" fmla="*/ 5715 h 115252"/>
              <a:gd name="connsiteX219" fmla="*/ 627697 w 1227772"/>
              <a:gd name="connsiteY219" fmla="*/ 86677 h 115252"/>
              <a:gd name="connsiteX220" fmla="*/ 631507 w 1227772"/>
              <a:gd name="connsiteY220" fmla="*/ 86677 h 115252"/>
              <a:gd name="connsiteX221" fmla="*/ 636270 w 1227772"/>
              <a:gd name="connsiteY221" fmla="*/ 80010 h 115252"/>
              <a:gd name="connsiteX222" fmla="*/ 653415 w 1227772"/>
              <a:gd name="connsiteY222" fmla="*/ 86677 h 115252"/>
              <a:gd name="connsiteX223" fmla="*/ 677228 w 1227772"/>
              <a:gd name="connsiteY223" fmla="*/ 56198 h 115252"/>
              <a:gd name="connsiteX224" fmla="*/ 722947 w 1227772"/>
              <a:gd name="connsiteY224" fmla="*/ 50483 h 115252"/>
              <a:gd name="connsiteX225" fmla="*/ 698182 w 1227772"/>
              <a:gd name="connsiteY225" fmla="*/ 50483 h 115252"/>
              <a:gd name="connsiteX226" fmla="*/ 711518 w 1227772"/>
              <a:gd name="connsiteY226" fmla="*/ 32385 h 115252"/>
              <a:gd name="connsiteX227" fmla="*/ 721995 w 1227772"/>
              <a:gd name="connsiteY227" fmla="*/ 48577 h 115252"/>
              <a:gd name="connsiteX228" fmla="*/ 721995 w 1227772"/>
              <a:gd name="connsiteY228" fmla="*/ 50483 h 115252"/>
              <a:gd name="connsiteX229" fmla="*/ 733425 w 1227772"/>
              <a:gd name="connsiteY229" fmla="*/ 57150 h 115252"/>
              <a:gd name="connsiteX230" fmla="*/ 733425 w 1227772"/>
              <a:gd name="connsiteY230" fmla="*/ 52388 h 115252"/>
              <a:gd name="connsiteX231" fmla="*/ 711518 w 1227772"/>
              <a:gd name="connsiteY231" fmla="*/ 27623 h 115252"/>
              <a:gd name="connsiteX232" fmla="*/ 685800 w 1227772"/>
              <a:gd name="connsiteY232" fmla="*/ 58102 h 115252"/>
              <a:gd name="connsiteX233" fmla="*/ 710565 w 1227772"/>
              <a:gd name="connsiteY233" fmla="*/ 86677 h 115252"/>
              <a:gd name="connsiteX234" fmla="*/ 732472 w 1227772"/>
              <a:gd name="connsiteY234" fmla="*/ 71438 h 115252"/>
              <a:gd name="connsiteX235" fmla="*/ 727710 w 1227772"/>
              <a:gd name="connsiteY235" fmla="*/ 69533 h 115252"/>
              <a:gd name="connsiteX236" fmla="*/ 713422 w 1227772"/>
              <a:gd name="connsiteY236" fmla="*/ 79058 h 115252"/>
              <a:gd name="connsiteX237" fmla="*/ 698182 w 1227772"/>
              <a:gd name="connsiteY237" fmla="*/ 56198 h 115252"/>
              <a:gd name="connsiteX238" fmla="*/ 733425 w 1227772"/>
              <a:gd name="connsiteY238" fmla="*/ 56198 h 115252"/>
              <a:gd name="connsiteX239" fmla="*/ 815340 w 1227772"/>
              <a:gd name="connsiteY239" fmla="*/ 72390 h 115252"/>
              <a:gd name="connsiteX240" fmla="*/ 810578 w 1227772"/>
              <a:gd name="connsiteY240" fmla="*/ 71438 h 115252"/>
              <a:gd name="connsiteX241" fmla="*/ 802005 w 1227772"/>
              <a:gd name="connsiteY241" fmla="*/ 80963 h 115252"/>
              <a:gd name="connsiteX242" fmla="*/ 796290 w 1227772"/>
              <a:gd name="connsiteY242" fmla="*/ 72390 h 115252"/>
              <a:gd name="connsiteX243" fmla="*/ 796290 w 1227772"/>
              <a:gd name="connsiteY243" fmla="*/ 35242 h 115252"/>
              <a:gd name="connsiteX244" fmla="*/ 808672 w 1227772"/>
              <a:gd name="connsiteY244" fmla="*/ 35242 h 115252"/>
              <a:gd name="connsiteX245" fmla="*/ 808672 w 1227772"/>
              <a:gd name="connsiteY245" fmla="*/ 28575 h 115252"/>
              <a:gd name="connsiteX246" fmla="*/ 796290 w 1227772"/>
              <a:gd name="connsiteY246" fmla="*/ 28575 h 115252"/>
              <a:gd name="connsiteX247" fmla="*/ 796290 w 1227772"/>
              <a:gd name="connsiteY247" fmla="*/ 11430 h 115252"/>
              <a:gd name="connsiteX248" fmla="*/ 793432 w 1227772"/>
              <a:gd name="connsiteY248" fmla="*/ 11430 h 115252"/>
              <a:gd name="connsiteX249" fmla="*/ 785813 w 1227772"/>
              <a:gd name="connsiteY249" fmla="*/ 13335 h 115252"/>
              <a:gd name="connsiteX250" fmla="*/ 785813 w 1227772"/>
              <a:gd name="connsiteY250" fmla="*/ 28575 h 115252"/>
              <a:gd name="connsiteX251" fmla="*/ 759143 w 1227772"/>
              <a:gd name="connsiteY251" fmla="*/ 28575 h 115252"/>
              <a:gd name="connsiteX252" fmla="*/ 759143 w 1227772"/>
              <a:gd name="connsiteY252" fmla="*/ 11430 h 115252"/>
              <a:gd name="connsiteX253" fmla="*/ 756285 w 1227772"/>
              <a:gd name="connsiteY253" fmla="*/ 11430 h 115252"/>
              <a:gd name="connsiteX254" fmla="*/ 748665 w 1227772"/>
              <a:gd name="connsiteY254" fmla="*/ 13335 h 115252"/>
              <a:gd name="connsiteX255" fmla="*/ 748665 w 1227772"/>
              <a:gd name="connsiteY255" fmla="*/ 28575 h 115252"/>
              <a:gd name="connsiteX256" fmla="*/ 740093 w 1227772"/>
              <a:gd name="connsiteY256" fmla="*/ 28575 h 115252"/>
              <a:gd name="connsiteX257" fmla="*/ 740093 w 1227772"/>
              <a:gd name="connsiteY257" fmla="*/ 34290 h 115252"/>
              <a:gd name="connsiteX258" fmla="*/ 748665 w 1227772"/>
              <a:gd name="connsiteY258" fmla="*/ 34290 h 115252"/>
              <a:gd name="connsiteX259" fmla="*/ 748665 w 1227772"/>
              <a:gd name="connsiteY259" fmla="*/ 73342 h 115252"/>
              <a:gd name="connsiteX260" fmla="*/ 762000 w 1227772"/>
              <a:gd name="connsiteY260" fmla="*/ 86677 h 115252"/>
              <a:gd name="connsiteX261" fmla="*/ 778193 w 1227772"/>
              <a:gd name="connsiteY261" fmla="*/ 72390 h 115252"/>
              <a:gd name="connsiteX262" fmla="*/ 773430 w 1227772"/>
              <a:gd name="connsiteY262" fmla="*/ 71438 h 115252"/>
              <a:gd name="connsiteX263" fmla="*/ 764857 w 1227772"/>
              <a:gd name="connsiteY263" fmla="*/ 80963 h 115252"/>
              <a:gd name="connsiteX264" fmla="*/ 759143 w 1227772"/>
              <a:gd name="connsiteY264" fmla="*/ 72390 h 115252"/>
              <a:gd name="connsiteX265" fmla="*/ 759143 w 1227772"/>
              <a:gd name="connsiteY265" fmla="*/ 35242 h 115252"/>
              <a:gd name="connsiteX266" fmla="*/ 785813 w 1227772"/>
              <a:gd name="connsiteY266" fmla="*/ 35242 h 115252"/>
              <a:gd name="connsiteX267" fmla="*/ 785813 w 1227772"/>
              <a:gd name="connsiteY267" fmla="*/ 74295 h 115252"/>
              <a:gd name="connsiteX268" fmla="*/ 799147 w 1227772"/>
              <a:gd name="connsiteY268" fmla="*/ 87630 h 115252"/>
              <a:gd name="connsiteX269" fmla="*/ 815340 w 1227772"/>
              <a:gd name="connsiteY269" fmla="*/ 72390 h 115252"/>
              <a:gd name="connsiteX270" fmla="*/ 858203 w 1227772"/>
              <a:gd name="connsiteY270" fmla="*/ 50483 h 115252"/>
              <a:gd name="connsiteX271" fmla="*/ 833438 w 1227772"/>
              <a:gd name="connsiteY271" fmla="*/ 50483 h 115252"/>
              <a:gd name="connsiteX272" fmla="*/ 846772 w 1227772"/>
              <a:gd name="connsiteY272" fmla="*/ 32385 h 115252"/>
              <a:gd name="connsiteX273" fmla="*/ 857250 w 1227772"/>
              <a:gd name="connsiteY273" fmla="*/ 48577 h 115252"/>
              <a:gd name="connsiteX274" fmla="*/ 857250 w 1227772"/>
              <a:gd name="connsiteY274" fmla="*/ 50483 h 115252"/>
              <a:gd name="connsiteX275" fmla="*/ 868680 w 1227772"/>
              <a:gd name="connsiteY275" fmla="*/ 57150 h 115252"/>
              <a:gd name="connsiteX276" fmla="*/ 868680 w 1227772"/>
              <a:gd name="connsiteY276" fmla="*/ 52388 h 115252"/>
              <a:gd name="connsiteX277" fmla="*/ 846772 w 1227772"/>
              <a:gd name="connsiteY277" fmla="*/ 27623 h 115252"/>
              <a:gd name="connsiteX278" fmla="*/ 821055 w 1227772"/>
              <a:gd name="connsiteY278" fmla="*/ 58102 h 115252"/>
              <a:gd name="connsiteX279" fmla="*/ 845820 w 1227772"/>
              <a:gd name="connsiteY279" fmla="*/ 86677 h 115252"/>
              <a:gd name="connsiteX280" fmla="*/ 867728 w 1227772"/>
              <a:gd name="connsiteY280" fmla="*/ 71438 h 115252"/>
              <a:gd name="connsiteX281" fmla="*/ 862965 w 1227772"/>
              <a:gd name="connsiteY281" fmla="*/ 69533 h 115252"/>
              <a:gd name="connsiteX282" fmla="*/ 848678 w 1227772"/>
              <a:gd name="connsiteY282" fmla="*/ 79058 h 115252"/>
              <a:gd name="connsiteX283" fmla="*/ 833438 w 1227772"/>
              <a:gd name="connsiteY283" fmla="*/ 56198 h 115252"/>
              <a:gd name="connsiteX284" fmla="*/ 868680 w 1227772"/>
              <a:gd name="connsiteY284" fmla="*/ 56198 h 115252"/>
              <a:gd name="connsiteX285" fmla="*/ 920115 w 1227772"/>
              <a:gd name="connsiteY285" fmla="*/ 38100 h 115252"/>
              <a:gd name="connsiteX286" fmla="*/ 908685 w 1227772"/>
              <a:gd name="connsiteY286" fmla="*/ 27623 h 115252"/>
              <a:gd name="connsiteX287" fmla="*/ 892493 w 1227772"/>
              <a:gd name="connsiteY287" fmla="*/ 38100 h 115252"/>
              <a:gd name="connsiteX288" fmla="*/ 891540 w 1227772"/>
              <a:gd name="connsiteY288" fmla="*/ 28575 h 115252"/>
              <a:gd name="connsiteX289" fmla="*/ 875347 w 1227772"/>
              <a:gd name="connsiteY289" fmla="*/ 28575 h 115252"/>
              <a:gd name="connsiteX290" fmla="*/ 875347 w 1227772"/>
              <a:gd name="connsiteY290" fmla="*/ 33338 h 115252"/>
              <a:gd name="connsiteX291" fmla="*/ 882968 w 1227772"/>
              <a:gd name="connsiteY291" fmla="*/ 34290 h 115252"/>
              <a:gd name="connsiteX292" fmla="*/ 882968 w 1227772"/>
              <a:gd name="connsiteY292" fmla="*/ 80963 h 115252"/>
              <a:gd name="connsiteX293" fmla="*/ 875347 w 1227772"/>
              <a:gd name="connsiteY293" fmla="*/ 81915 h 115252"/>
              <a:gd name="connsiteX294" fmla="*/ 875347 w 1227772"/>
              <a:gd name="connsiteY294" fmla="*/ 86677 h 115252"/>
              <a:gd name="connsiteX295" fmla="*/ 905828 w 1227772"/>
              <a:gd name="connsiteY295" fmla="*/ 86677 h 115252"/>
              <a:gd name="connsiteX296" fmla="*/ 905828 w 1227772"/>
              <a:gd name="connsiteY296" fmla="*/ 81915 h 115252"/>
              <a:gd name="connsiteX297" fmla="*/ 893445 w 1227772"/>
              <a:gd name="connsiteY297" fmla="*/ 80963 h 115252"/>
              <a:gd name="connsiteX298" fmla="*/ 893445 w 1227772"/>
              <a:gd name="connsiteY298" fmla="*/ 49530 h 115252"/>
              <a:gd name="connsiteX299" fmla="*/ 904875 w 1227772"/>
              <a:gd name="connsiteY299" fmla="*/ 35242 h 115252"/>
              <a:gd name="connsiteX300" fmla="*/ 908685 w 1227772"/>
              <a:gd name="connsiteY300" fmla="*/ 38100 h 115252"/>
              <a:gd name="connsiteX301" fmla="*/ 908685 w 1227772"/>
              <a:gd name="connsiteY301" fmla="*/ 39052 h 115252"/>
              <a:gd name="connsiteX302" fmla="*/ 904875 w 1227772"/>
              <a:gd name="connsiteY302" fmla="*/ 40958 h 115252"/>
              <a:gd name="connsiteX303" fmla="*/ 912495 w 1227772"/>
              <a:gd name="connsiteY303" fmla="*/ 48577 h 115252"/>
              <a:gd name="connsiteX304" fmla="*/ 920115 w 1227772"/>
              <a:gd name="connsiteY304" fmla="*/ 38100 h 115252"/>
              <a:gd name="connsiteX305" fmla="*/ 1024890 w 1227772"/>
              <a:gd name="connsiteY305" fmla="*/ 33338 h 115252"/>
              <a:gd name="connsiteX306" fmla="*/ 1030605 w 1227772"/>
              <a:gd name="connsiteY306" fmla="*/ 33338 h 115252"/>
              <a:gd name="connsiteX307" fmla="*/ 1030605 w 1227772"/>
              <a:gd name="connsiteY307" fmla="*/ 28575 h 115252"/>
              <a:gd name="connsiteX308" fmla="*/ 1010603 w 1227772"/>
              <a:gd name="connsiteY308" fmla="*/ 28575 h 115252"/>
              <a:gd name="connsiteX309" fmla="*/ 1010603 w 1227772"/>
              <a:gd name="connsiteY309" fmla="*/ 33338 h 115252"/>
              <a:gd name="connsiteX310" fmla="*/ 1018222 w 1227772"/>
              <a:gd name="connsiteY310" fmla="*/ 33338 h 115252"/>
              <a:gd name="connsiteX311" fmla="*/ 1007745 w 1227772"/>
              <a:gd name="connsiteY311" fmla="*/ 74295 h 115252"/>
              <a:gd name="connsiteX312" fmla="*/ 993457 w 1227772"/>
              <a:gd name="connsiteY312" fmla="*/ 33338 h 115252"/>
              <a:gd name="connsiteX313" fmla="*/ 999172 w 1227772"/>
              <a:gd name="connsiteY313" fmla="*/ 33338 h 115252"/>
              <a:gd name="connsiteX314" fmla="*/ 999172 w 1227772"/>
              <a:gd name="connsiteY314" fmla="*/ 28575 h 115252"/>
              <a:gd name="connsiteX315" fmla="*/ 978218 w 1227772"/>
              <a:gd name="connsiteY315" fmla="*/ 28575 h 115252"/>
              <a:gd name="connsiteX316" fmla="*/ 978218 w 1227772"/>
              <a:gd name="connsiteY316" fmla="*/ 33338 h 115252"/>
              <a:gd name="connsiteX317" fmla="*/ 982980 w 1227772"/>
              <a:gd name="connsiteY317" fmla="*/ 33338 h 115252"/>
              <a:gd name="connsiteX318" fmla="*/ 985838 w 1227772"/>
              <a:gd name="connsiteY318" fmla="*/ 42863 h 115252"/>
              <a:gd name="connsiteX319" fmla="*/ 974407 w 1227772"/>
              <a:gd name="connsiteY319" fmla="*/ 74295 h 115252"/>
              <a:gd name="connsiteX320" fmla="*/ 962025 w 1227772"/>
              <a:gd name="connsiteY320" fmla="*/ 33338 h 115252"/>
              <a:gd name="connsiteX321" fmla="*/ 969645 w 1227772"/>
              <a:gd name="connsiteY321" fmla="*/ 33338 h 115252"/>
              <a:gd name="connsiteX322" fmla="*/ 969645 w 1227772"/>
              <a:gd name="connsiteY322" fmla="*/ 28575 h 115252"/>
              <a:gd name="connsiteX323" fmla="*/ 944880 w 1227772"/>
              <a:gd name="connsiteY323" fmla="*/ 28575 h 115252"/>
              <a:gd name="connsiteX324" fmla="*/ 944880 w 1227772"/>
              <a:gd name="connsiteY324" fmla="*/ 33338 h 115252"/>
              <a:gd name="connsiteX325" fmla="*/ 949643 w 1227772"/>
              <a:gd name="connsiteY325" fmla="*/ 33338 h 115252"/>
              <a:gd name="connsiteX326" fmla="*/ 966788 w 1227772"/>
              <a:gd name="connsiteY326" fmla="*/ 85725 h 115252"/>
              <a:gd name="connsiteX327" fmla="*/ 975360 w 1227772"/>
              <a:gd name="connsiteY327" fmla="*/ 85725 h 115252"/>
              <a:gd name="connsiteX328" fmla="*/ 987743 w 1227772"/>
              <a:gd name="connsiteY328" fmla="*/ 52388 h 115252"/>
              <a:gd name="connsiteX329" fmla="*/ 988695 w 1227772"/>
              <a:gd name="connsiteY329" fmla="*/ 52388 h 115252"/>
              <a:gd name="connsiteX330" fmla="*/ 1001078 w 1227772"/>
              <a:gd name="connsiteY330" fmla="*/ 85725 h 115252"/>
              <a:gd name="connsiteX331" fmla="*/ 1009650 w 1227772"/>
              <a:gd name="connsiteY331" fmla="*/ 85725 h 115252"/>
              <a:gd name="connsiteX332" fmla="*/ 1024890 w 1227772"/>
              <a:gd name="connsiteY332" fmla="*/ 33338 h 115252"/>
              <a:gd name="connsiteX333" fmla="*/ 1072515 w 1227772"/>
              <a:gd name="connsiteY333" fmla="*/ 57150 h 115252"/>
              <a:gd name="connsiteX334" fmla="*/ 1059180 w 1227772"/>
              <a:gd name="connsiteY334" fmla="*/ 80963 h 115252"/>
              <a:gd name="connsiteX335" fmla="*/ 1044893 w 1227772"/>
              <a:gd name="connsiteY335" fmla="*/ 56198 h 115252"/>
              <a:gd name="connsiteX336" fmla="*/ 1058228 w 1227772"/>
              <a:gd name="connsiteY336" fmla="*/ 32385 h 115252"/>
              <a:gd name="connsiteX337" fmla="*/ 1072515 w 1227772"/>
              <a:gd name="connsiteY337" fmla="*/ 57150 h 115252"/>
              <a:gd name="connsiteX338" fmla="*/ 1084898 w 1227772"/>
              <a:gd name="connsiteY338" fmla="*/ 57150 h 115252"/>
              <a:gd name="connsiteX339" fmla="*/ 1059180 w 1227772"/>
              <a:gd name="connsiteY339" fmla="*/ 27623 h 115252"/>
              <a:gd name="connsiteX340" fmla="*/ 1033463 w 1227772"/>
              <a:gd name="connsiteY340" fmla="*/ 58102 h 115252"/>
              <a:gd name="connsiteX341" fmla="*/ 1059180 w 1227772"/>
              <a:gd name="connsiteY341" fmla="*/ 87630 h 115252"/>
              <a:gd name="connsiteX342" fmla="*/ 1084898 w 1227772"/>
              <a:gd name="connsiteY342" fmla="*/ 57150 h 115252"/>
              <a:gd name="connsiteX343" fmla="*/ 1136332 w 1227772"/>
              <a:gd name="connsiteY343" fmla="*/ 38100 h 115252"/>
              <a:gd name="connsiteX344" fmla="*/ 1124903 w 1227772"/>
              <a:gd name="connsiteY344" fmla="*/ 27623 h 115252"/>
              <a:gd name="connsiteX345" fmla="*/ 1108710 w 1227772"/>
              <a:gd name="connsiteY345" fmla="*/ 38100 h 115252"/>
              <a:gd name="connsiteX346" fmla="*/ 1107757 w 1227772"/>
              <a:gd name="connsiteY346" fmla="*/ 28575 h 115252"/>
              <a:gd name="connsiteX347" fmla="*/ 1091565 w 1227772"/>
              <a:gd name="connsiteY347" fmla="*/ 28575 h 115252"/>
              <a:gd name="connsiteX348" fmla="*/ 1091565 w 1227772"/>
              <a:gd name="connsiteY348" fmla="*/ 33338 h 115252"/>
              <a:gd name="connsiteX349" fmla="*/ 1099185 w 1227772"/>
              <a:gd name="connsiteY349" fmla="*/ 34290 h 115252"/>
              <a:gd name="connsiteX350" fmla="*/ 1099185 w 1227772"/>
              <a:gd name="connsiteY350" fmla="*/ 80963 h 115252"/>
              <a:gd name="connsiteX351" fmla="*/ 1091565 w 1227772"/>
              <a:gd name="connsiteY351" fmla="*/ 81915 h 115252"/>
              <a:gd name="connsiteX352" fmla="*/ 1091565 w 1227772"/>
              <a:gd name="connsiteY352" fmla="*/ 86677 h 115252"/>
              <a:gd name="connsiteX353" fmla="*/ 1122045 w 1227772"/>
              <a:gd name="connsiteY353" fmla="*/ 86677 h 115252"/>
              <a:gd name="connsiteX354" fmla="*/ 1122045 w 1227772"/>
              <a:gd name="connsiteY354" fmla="*/ 81915 h 115252"/>
              <a:gd name="connsiteX355" fmla="*/ 1109663 w 1227772"/>
              <a:gd name="connsiteY355" fmla="*/ 80963 h 115252"/>
              <a:gd name="connsiteX356" fmla="*/ 1109663 w 1227772"/>
              <a:gd name="connsiteY356" fmla="*/ 49530 h 115252"/>
              <a:gd name="connsiteX357" fmla="*/ 1121093 w 1227772"/>
              <a:gd name="connsiteY357" fmla="*/ 35242 h 115252"/>
              <a:gd name="connsiteX358" fmla="*/ 1124903 w 1227772"/>
              <a:gd name="connsiteY358" fmla="*/ 38100 h 115252"/>
              <a:gd name="connsiteX359" fmla="*/ 1124903 w 1227772"/>
              <a:gd name="connsiteY359" fmla="*/ 39052 h 115252"/>
              <a:gd name="connsiteX360" fmla="*/ 1121093 w 1227772"/>
              <a:gd name="connsiteY360" fmla="*/ 40958 h 115252"/>
              <a:gd name="connsiteX361" fmla="*/ 1128713 w 1227772"/>
              <a:gd name="connsiteY361" fmla="*/ 48577 h 115252"/>
              <a:gd name="connsiteX362" fmla="*/ 1136332 w 1227772"/>
              <a:gd name="connsiteY362" fmla="*/ 38100 h 115252"/>
              <a:gd name="connsiteX363" fmla="*/ 1138238 w 1227772"/>
              <a:gd name="connsiteY363" fmla="*/ 85725 h 115252"/>
              <a:gd name="connsiteX364" fmla="*/ 1164907 w 1227772"/>
              <a:gd name="connsiteY364" fmla="*/ 85725 h 115252"/>
              <a:gd name="connsiteX365" fmla="*/ 1164907 w 1227772"/>
              <a:gd name="connsiteY365" fmla="*/ 80963 h 115252"/>
              <a:gd name="connsiteX366" fmla="*/ 1156335 w 1227772"/>
              <a:gd name="connsiteY366" fmla="*/ 80010 h 115252"/>
              <a:gd name="connsiteX367" fmla="*/ 1156335 w 1227772"/>
              <a:gd name="connsiteY367" fmla="*/ 0 h 115252"/>
              <a:gd name="connsiteX368" fmla="*/ 1137285 w 1227772"/>
              <a:gd name="connsiteY368" fmla="*/ 0 h 115252"/>
              <a:gd name="connsiteX369" fmla="*/ 1137285 w 1227772"/>
              <a:gd name="connsiteY369" fmla="*/ 4763 h 115252"/>
              <a:gd name="connsiteX370" fmla="*/ 1144905 w 1227772"/>
              <a:gd name="connsiteY370" fmla="*/ 5715 h 115252"/>
              <a:gd name="connsiteX371" fmla="*/ 1144905 w 1227772"/>
              <a:gd name="connsiteY371" fmla="*/ 80010 h 115252"/>
              <a:gd name="connsiteX372" fmla="*/ 1137285 w 1227772"/>
              <a:gd name="connsiteY372" fmla="*/ 80963 h 115252"/>
              <a:gd name="connsiteX373" fmla="*/ 1137285 w 1227772"/>
              <a:gd name="connsiteY373" fmla="*/ 85725 h 115252"/>
              <a:gd name="connsiteX374" fmla="*/ 1209675 w 1227772"/>
              <a:gd name="connsiteY374" fmla="*/ 64770 h 115252"/>
              <a:gd name="connsiteX375" fmla="*/ 1195388 w 1227772"/>
              <a:gd name="connsiteY375" fmla="*/ 79058 h 115252"/>
              <a:gd name="connsiteX376" fmla="*/ 1182053 w 1227772"/>
              <a:gd name="connsiteY376" fmla="*/ 56198 h 115252"/>
              <a:gd name="connsiteX377" fmla="*/ 1196340 w 1227772"/>
              <a:gd name="connsiteY377" fmla="*/ 32385 h 115252"/>
              <a:gd name="connsiteX378" fmla="*/ 1209675 w 1227772"/>
              <a:gd name="connsiteY378" fmla="*/ 45720 h 115252"/>
              <a:gd name="connsiteX379" fmla="*/ 1209675 w 1227772"/>
              <a:gd name="connsiteY379" fmla="*/ 64770 h 115252"/>
              <a:gd name="connsiteX380" fmla="*/ 1227773 w 1227772"/>
              <a:gd name="connsiteY380" fmla="*/ 85725 h 115252"/>
              <a:gd name="connsiteX381" fmla="*/ 1227773 w 1227772"/>
              <a:gd name="connsiteY381" fmla="*/ 80963 h 115252"/>
              <a:gd name="connsiteX382" fmla="*/ 1220153 w 1227772"/>
              <a:gd name="connsiteY382" fmla="*/ 80010 h 115252"/>
              <a:gd name="connsiteX383" fmla="*/ 1220153 w 1227772"/>
              <a:gd name="connsiteY383" fmla="*/ 0 h 115252"/>
              <a:gd name="connsiteX384" fmla="*/ 1200150 w 1227772"/>
              <a:gd name="connsiteY384" fmla="*/ 0 h 115252"/>
              <a:gd name="connsiteX385" fmla="*/ 1200150 w 1227772"/>
              <a:gd name="connsiteY385" fmla="*/ 4763 h 115252"/>
              <a:gd name="connsiteX386" fmla="*/ 1208723 w 1227772"/>
              <a:gd name="connsiteY386" fmla="*/ 5715 h 115252"/>
              <a:gd name="connsiteX387" fmla="*/ 1208723 w 1227772"/>
              <a:gd name="connsiteY387" fmla="*/ 33338 h 115252"/>
              <a:gd name="connsiteX388" fmla="*/ 1193482 w 1227772"/>
              <a:gd name="connsiteY388" fmla="*/ 26670 h 115252"/>
              <a:gd name="connsiteX389" fmla="*/ 1169670 w 1227772"/>
              <a:gd name="connsiteY389" fmla="*/ 57150 h 115252"/>
              <a:gd name="connsiteX390" fmla="*/ 1191578 w 1227772"/>
              <a:gd name="connsiteY390" fmla="*/ 85725 h 115252"/>
              <a:gd name="connsiteX391" fmla="*/ 1209675 w 1227772"/>
              <a:gd name="connsiteY391" fmla="*/ 76200 h 115252"/>
              <a:gd name="connsiteX392" fmla="*/ 1210628 w 1227772"/>
              <a:gd name="connsiteY392" fmla="*/ 84773 h 115252"/>
              <a:gd name="connsiteX393" fmla="*/ 1227773 w 1227772"/>
              <a:gd name="connsiteY393" fmla="*/ 84773 h 115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</a:cxnLst>
            <a:rect l="l" t="t" r="r" b="b"/>
            <a:pathLst>
              <a:path w="1227772" h="115252">
                <a:moveTo>
                  <a:pt x="57150" y="42863"/>
                </a:moveTo>
                <a:cubicBezTo>
                  <a:pt x="57150" y="65723"/>
                  <a:pt x="47625" y="80010"/>
                  <a:pt x="25718" y="80010"/>
                </a:cubicBezTo>
                <a:lnTo>
                  <a:pt x="20955" y="80010"/>
                </a:lnTo>
                <a:lnTo>
                  <a:pt x="20955" y="4763"/>
                </a:lnTo>
                <a:lnTo>
                  <a:pt x="23813" y="4763"/>
                </a:lnTo>
                <a:cubicBezTo>
                  <a:pt x="46672" y="5715"/>
                  <a:pt x="57150" y="16192"/>
                  <a:pt x="57150" y="42863"/>
                </a:cubicBezTo>
                <a:moveTo>
                  <a:pt x="70485" y="43815"/>
                </a:moveTo>
                <a:cubicBezTo>
                  <a:pt x="70485" y="15240"/>
                  <a:pt x="54293" y="0"/>
                  <a:pt x="27622" y="0"/>
                </a:cubicBezTo>
                <a:lnTo>
                  <a:pt x="0" y="0"/>
                </a:lnTo>
                <a:lnTo>
                  <a:pt x="0" y="4763"/>
                </a:lnTo>
                <a:lnTo>
                  <a:pt x="9525" y="5715"/>
                </a:lnTo>
                <a:lnTo>
                  <a:pt x="9525" y="80963"/>
                </a:lnTo>
                <a:lnTo>
                  <a:pt x="0" y="81915"/>
                </a:lnTo>
                <a:lnTo>
                  <a:pt x="0" y="86677"/>
                </a:lnTo>
                <a:lnTo>
                  <a:pt x="24765" y="86677"/>
                </a:lnTo>
                <a:cubicBezTo>
                  <a:pt x="50482" y="85725"/>
                  <a:pt x="70485" y="76200"/>
                  <a:pt x="70485" y="43815"/>
                </a:cubicBezTo>
                <a:moveTo>
                  <a:pt x="116205" y="50483"/>
                </a:moveTo>
                <a:lnTo>
                  <a:pt x="91440" y="50483"/>
                </a:lnTo>
                <a:cubicBezTo>
                  <a:pt x="92393" y="40958"/>
                  <a:pt x="96203" y="32385"/>
                  <a:pt x="104775" y="32385"/>
                </a:cubicBezTo>
                <a:cubicBezTo>
                  <a:pt x="112395" y="32385"/>
                  <a:pt x="115253" y="38100"/>
                  <a:pt x="115253" y="48577"/>
                </a:cubicBezTo>
                <a:lnTo>
                  <a:pt x="115253" y="50483"/>
                </a:lnTo>
                <a:close/>
                <a:moveTo>
                  <a:pt x="126682" y="57150"/>
                </a:moveTo>
                <a:cubicBezTo>
                  <a:pt x="126682" y="55245"/>
                  <a:pt x="126682" y="54292"/>
                  <a:pt x="126682" y="52388"/>
                </a:cubicBezTo>
                <a:cubicBezTo>
                  <a:pt x="126682" y="35242"/>
                  <a:pt x="118110" y="27623"/>
                  <a:pt x="104775" y="27623"/>
                </a:cubicBezTo>
                <a:cubicBezTo>
                  <a:pt x="89535" y="27623"/>
                  <a:pt x="79057" y="39052"/>
                  <a:pt x="79057" y="58102"/>
                </a:cubicBezTo>
                <a:cubicBezTo>
                  <a:pt x="79057" y="75248"/>
                  <a:pt x="86678" y="86677"/>
                  <a:pt x="103822" y="86677"/>
                </a:cubicBezTo>
                <a:cubicBezTo>
                  <a:pt x="115253" y="86677"/>
                  <a:pt x="122872" y="80963"/>
                  <a:pt x="125730" y="71438"/>
                </a:cubicBezTo>
                <a:lnTo>
                  <a:pt x="120968" y="69533"/>
                </a:lnTo>
                <a:cubicBezTo>
                  <a:pt x="118110" y="76200"/>
                  <a:pt x="114300" y="79058"/>
                  <a:pt x="106680" y="79058"/>
                </a:cubicBezTo>
                <a:cubicBezTo>
                  <a:pt x="95250" y="79058"/>
                  <a:pt x="91440" y="70485"/>
                  <a:pt x="91440" y="56198"/>
                </a:cubicBezTo>
                <a:lnTo>
                  <a:pt x="126682" y="56198"/>
                </a:lnTo>
                <a:close/>
                <a:moveTo>
                  <a:pt x="132397" y="85725"/>
                </a:moveTo>
                <a:lnTo>
                  <a:pt x="159068" y="85725"/>
                </a:lnTo>
                <a:lnTo>
                  <a:pt x="159068" y="80963"/>
                </a:lnTo>
                <a:lnTo>
                  <a:pt x="150495" y="80010"/>
                </a:lnTo>
                <a:lnTo>
                  <a:pt x="150495" y="0"/>
                </a:lnTo>
                <a:lnTo>
                  <a:pt x="131445" y="0"/>
                </a:lnTo>
                <a:lnTo>
                  <a:pt x="131445" y="4763"/>
                </a:lnTo>
                <a:lnTo>
                  <a:pt x="139065" y="5715"/>
                </a:lnTo>
                <a:lnTo>
                  <a:pt x="139065" y="80010"/>
                </a:lnTo>
                <a:lnTo>
                  <a:pt x="131445" y="80963"/>
                </a:lnTo>
                <a:lnTo>
                  <a:pt x="131445" y="85725"/>
                </a:lnTo>
                <a:close/>
                <a:moveTo>
                  <a:pt x="185738" y="12383"/>
                </a:moveTo>
                <a:cubicBezTo>
                  <a:pt x="185738" y="7620"/>
                  <a:pt x="182880" y="5715"/>
                  <a:pt x="178118" y="5715"/>
                </a:cubicBezTo>
                <a:cubicBezTo>
                  <a:pt x="173355" y="5715"/>
                  <a:pt x="171450" y="8573"/>
                  <a:pt x="171450" y="12383"/>
                </a:cubicBezTo>
                <a:cubicBezTo>
                  <a:pt x="171450" y="16192"/>
                  <a:pt x="173355" y="19050"/>
                  <a:pt x="178118" y="19050"/>
                </a:cubicBezTo>
                <a:cubicBezTo>
                  <a:pt x="183832" y="19050"/>
                  <a:pt x="185738" y="16192"/>
                  <a:pt x="185738" y="12383"/>
                </a:cubicBezTo>
                <a:moveTo>
                  <a:pt x="166688" y="85725"/>
                </a:moveTo>
                <a:lnTo>
                  <a:pt x="194310" y="85725"/>
                </a:lnTo>
                <a:lnTo>
                  <a:pt x="194310" y="80963"/>
                </a:lnTo>
                <a:lnTo>
                  <a:pt x="185738" y="80010"/>
                </a:lnTo>
                <a:lnTo>
                  <a:pt x="185738" y="28575"/>
                </a:lnTo>
                <a:lnTo>
                  <a:pt x="166688" y="28575"/>
                </a:lnTo>
                <a:lnTo>
                  <a:pt x="166688" y="33338"/>
                </a:lnTo>
                <a:lnTo>
                  <a:pt x="175260" y="34290"/>
                </a:lnTo>
                <a:lnTo>
                  <a:pt x="175260" y="80963"/>
                </a:lnTo>
                <a:lnTo>
                  <a:pt x="166688" y="81915"/>
                </a:lnTo>
                <a:lnTo>
                  <a:pt x="166688" y="85725"/>
                </a:lnTo>
                <a:close/>
                <a:moveTo>
                  <a:pt x="244793" y="33338"/>
                </a:moveTo>
                <a:lnTo>
                  <a:pt x="250507" y="33338"/>
                </a:lnTo>
                <a:lnTo>
                  <a:pt x="250507" y="28575"/>
                </a:lnTo>
                <a:lnTo>
                  <a:pt x="230505" y="28575"/>
                </a:lnTo>
                <a:lnTo>
                  <a:pt x="230505" y="33338"/>
                </a:lnTo>
                <a:lnTo>
                  <a:pt x="238125" y="33338"/>
                </a:lnTo>
                <a:lnTo>
                  <a:pt x="224790" y="73342"/>
                </a:lnTo>
                <a:lnTo>
                  <a:pt x="211455" y="33338"/>
                </a:lnTo>
                <a:lnTo>
                  <a:pt x="219075" y="33338"/>
                </a:lnTo>
                <a:lnTo>
                  <a:pt x="219075" y="28575"/>
                </a:lnTo>
                <a:lnTo>
                  <a:pt x="194310" y="28575"/>
                </a:lnTo>
                <a:lnTo>
                  <a:pt x="194310" y="33338"/>
                </a:lnTo>
                <a:lnTo>
                  <a:pt x="199072" y="33338"/>
                </a:lnTo>
                <a:lnTo>
                  <a:pt x="217170" y="85725"/>
                </a:lnTo>
                <a:lnTo>
                  <a:pt x="225743" y="85725"/>
                </a:lnTo>
                <a:lnTo>
                  <a:pt x="244793" y="33338"/>
                </a:lnTo>
                <a:close/>
                <a:moveTo>
                  <a:pt x="289560" y="50483"/>
                </a:moveTo>
                <a:lnTo>
                  <a:pt x="264795" y="50483"/>
                </a:lnTo>
                <a:cubicBezTo>
                  <a:pt x="265747" y="40958"/>
                  <a:pt x="269557" y="32385"/>
                  <a:pt x="278130" y="32385"/>
                </a:cubicBezTo>
                <a:cubicBezTo>
                  <a:pt x="285750" y="32385"/>
                  <a:pt x="288607" y="38100"/>
                  <a:pt x="288607" y="48577"/>
                </a:cubicBezTo>
                <a:lnTo>
                  <a:pt x="288607" y="50483"/>
                </a:lnTo>
                <a:close/>
                <a:moveTo>
                  <a:pt x="300038" y="57150"/>
                </a:moveTo>
                <a:cubicBezTo>
                  <a:pt x="300038" y="55245"/>
                  <a:pt x="300038" y="54292"/>
                  <a:pt x="300038" y="52388"/>
                </a:cubicBezTo>
                <a:cubicBezTo>
                  <a:pt x="300038" y="35242"/>
                  <a:pt x="291465" y="27623"/>
                  <a:pt x="278130" y="27623"/>
                </a:cubicBezTo>
                <a:cubicBezTo>
                  <a:pt x="262890" y="27623"/>
                  <a:pt x="252413" y="39052"/>
                  <a:pt x="252413" y="58102"/>
                </a:cubicBezTo>
                <a:cubicBezTo>
                  <a:pt x="252413" y="75248"/>
                  <a:pt x="260032" y="86677"/>
                  <a:pt x="277178" y="86677"/>
                </a:cubicBezTo>
                <a:cubicBezTo>
                  <a:pt x="288607" y="86677"/>
                  <a:pt x="296228" y="80963"/>
                  <a:pt x="299085" y="71438"/>
                </a:cubicBezTo>
                <a:lnTo>
                  <a:pt x="294322" y="69533"/>
                </a:lnTo>
                <a:cubicBezTo>
                  <a:pt x="291465" y="76200"/>
                  <a:pt x="287655" y="79058"/>
                  <a:pt x="280035" y="79058"/>
                </a:cubicBezTo>
                <a:cubicBezTo>
                  <a:pt x="268605" y="79058"/>
                  <a:pt x="264795" y="70485"/>
                  <a:pt x="264795" y="56198"/>
                </a:cubicBezTo>
                <a:lnTo>
                  <a:pt x="300038" y="56198"/>
                </a:lnTo>
                <a:close/>
                <a:moveTo>
                  <a:pt x="352425" y="38100"/>
                </a:moveTo>
                <a:cubicBezTo>
                  <a:pt x="352425" y="31433"/>
                  <a:pt x="346710" y="27623"/>
                  <a:pt x="340995" y="27623"/>
                </a:cubicBezTo>
                <a:cubicBezTo>
                  <a:pt x="332422" y="27623"/>
                  <a:pt x="327660" y="32385"/>
                  <a:pt x="324803" y="38100"/>
                </a:cubicBezTo>
                <a:lnTo>
                  <a:pt x="323850" y="28575"/>
                </a:lnTo>
                <a:lnTo>
                  <a:pt x="307657" y="28575"/>
                </a:lnTo>
                <a:lnTo>
                  <a:pt x="307657" y="33338"/>
                </a:lnTo>
                <a:lnTo>
                  <a:pt x="315278" y="34290"/>
                </a:lnTo>
                <a:lnTo>
                  <a:pt x="315278" y="80963"/>
                </a:lnTo>
                <a:lnTo>
                  <a:pt x="307657" y="81915"/>
                </a:lnTo>
                <a:lnTo>
                  <a:pt x="307657" y="86677"/>
                </a:lnTo>
                <a:lnTo>
                  <a:pt x="338138" y="86677"/>
                </a:lnTo>
                <a:lnTo>
                  <a:pt x="338138" y="81915"/>
                </a:lnTo>
                <a:lnTo>
                  <a:pt x="325755" y="80963"/>
                </a:lnTo>
                <a:lnTo>
                  <a:pt x="325755" y="49530"/>
                </a:lnTo>
                <a:cubicBezTo>
                  <a:pt x="325755" y="42863"/>
                  <a:pt x="331470" y="35242"/>
                  <a:pt x="337185" y="35242"/>
                </a:cubicBezTo>
                <a:cubicBezTo>
                  <a:pt x="339090" y="35242"/>
                  <a:pt x="340995" y="36195"/>
                  <a:pt x="340995" y="38100"/>
                </a:cubicBezTo>
                <a:cubicBezTo>
                  <a:pt x="340995" y="38100"/>
                  <a:pt x="340995" y="39052"/>
                  <a:pt x="340995" y="39052"/>
                </a:cubicBezTo>
                <a:lnTo>
                  <a:pt x="337185" y="40958"/>
                </a:lnTo>
                <a:cubicBezTo>
                  <a:pt x="337185" y="45720"/>
                  <a:pt x="340043" y="48577"/>
                  <a:pt x="344805" y="48577"/>
                </a:cubicBezTo>
                <a:cubicBezTo>
                  <a:pt x="348615" y="46673"/>
                  <a:pt x="352425" y="43815"/>
                  <a:pt x="352425" y="38100"/>
                </a:cubicBezTo>
                <a:moveTo>
                  <a:pt x="378143" y="12383"/>
                </a:moveTo>
                <a:cubicBezTo>
                  <a:pt x="378143" y="7620"/>
                  <a:pt x="375285" y="5715"/>
                  <a:pt x="370522" y="5715"/>
                </a:cubicBezTo>
                <a:cubicBezTo>
                  <a:pt x="365760" y="5715"/>
                  <a:pt x="363855" y="8573"/>
                  <a:pt x="363855" y="12383"/>
                </a:cubicBezTo>
                <a:cubicBezTo>
                  <a:pt x="363855" y="16192"/>
                  <a:pt x="365760" y="19050"/>
                  <a:pt x="370522" y="19050"/>
                </a:cubicBezTo>
                <a:cubicBezTo>
                  <a:pt x="375285" y="19050"/>
                  <a:pt x="378143" y="16192"/>
                  <a:pt x="378143" y="12383"/>
                </a:cubicBezTo>
                <a:moveTo>
                  <a:pt x="358140" y="85725"/>
                </a:moveTo>
                <a:lnTo>
                  <a:pt x="385763" y="85725"/>
                </a:lnTo>
                <a:lnTo>
                  <a:pt x="385763" y="80963"/>
                </a:lnTo>
                <a:lnTo>
                  <a:pt x="377190" y="80010"/>
                </a:lnTo>
                <a:lnTo>
                  <a:pt x="377190" y="28575"/>
                </a:lnTo>
                <a:lnTo>
                  <a:pt x="358140" y="28575"/>
                </a:lnTo>
                <a:lnTo>
                  <a:pt x="358140" y="33338"/>
                </a:lnTo>
                <a:lnTo>
                  <a:pt x="366713" y="34290"/>
                </a:lnTo>
                <a:lnTo>
                  <a:pt x="366713" y="80963"/>
                </a:lnTo>
                <a:lnTo>
                  <a:pt x="358140" y="81915"/>
                </a:lnTo>
                <a:lnTo>
                  <a:pt x="358140" y="85725"/>
                </a:lnTo>
                <a:close/>
                <a:moveTo>
                  <a:pt x="429578" y="85725"/>
                </a:moveTo>
                <a:lnTo>
                  <a:pt x="455295" y="85725"/>
                </a:lnTo>
                <a:lnTo>
                  <a:pt x="455295" y="80963"/>
                </a:lnTo>
                <a:lnTo>
                  <a:pt x="447675" y="80010"/>
                </a:lnTo>
                <a:lnTo>
                  <a:pt x="447675" y="46673"/>
                </a:lnTo>
                <a:cubicBezTo>
                  <a:pt x="447675" y="33338"/>
                  <a:pt x="442913" y="27623"/>
                  <a:pt x="430530" y="27623"/>
                </a:cubicBezTo>
                <a:cubicBezTo>
                  <a:pt x="421005" y="27623"/>
                  <a:pt x="414338" y="33338"/>
                  <a:pt x="410528" y="38100"/>
                </a:cubicBezTo>
                <a:lnTo>
                  <a:pt x="409575" y="28575"/>
                </a:lnTo>
                <a:lnTo>
                  <a:pt x="393382" y="28575"/>
                </a:lnTo>
                <a:lnTo>
                  <a:pt x="393382" y="33338"/>
                </a:lnTo>
                <a:lnTo>
                  <a:pt x="401003" y="34290"/>
                </a:lnTo>
                <a:lnTo>
                  <a:pt x="401003" y="80963"/>
                </a:lnTo>
                <a:lnTo>
                  <a:pt x="393382" y="81915"/>
                </a:lnTo>
                <a:lnTo>
                  <a:pt x="393382" y="86677"/>
                </a:lnTo>
                <a:lnTo>
                  <a:pt x="419100" y="86677"/>
                </a:lnTo>
                <a:lnTo>
                  <a:pt x="419100" y="81915"/>
                </a:lnTo>
                <a:lnTo>
                  <a:pt x="411480" y="80963"/>
                </a:lnTo>
                <a:lnTo>
                  <a:pt x="411480" y="50483"/>
                </a:lnTo>
                <a:cubicBezTo>
                  <a:pt x="411480" y="40958"/>
                  <a:pt x="418147" y="36195"/>
                  <a:pt x="425768" y="36195"/>
                </a:cubicBezTo>
                <a:cubicBezTo>
                  <a:pt x="434340" y="36195"/>
                  <a:pt x="436245" y="40958"/>
                  <a:pt x="436245" y="48577"/>
                </a:cubicBezTo>
                <a:lnTo>
                  <a:pt x="436245" y="81915"/>
                </a:lnTo>
                <a:lnTo>
                  <a:pt x="428625" y="82867"/>
                </a:lnTo>
                <a:lnTo>
                  <a:pt x="428625" y="85725"/>
                </a:lnTo>
                <a:close/>
                <a:moveTo>
                  <a:pt x="484822" y="87630"/>
                </a:moveTo>
                <a:cubicBezTo>
                  <a:pt x="495300" y="87630"/>
                  <a:pt x="501015" y="90488"/>
                  <a:pt x="501015" y="96202"/>
                </a:cubicBezTo>
                <a:cubicBezTo>
                  <a:pt x="501015" y="103823"/>
                  <a:pt x="495300" y="107633"/>
                  <a:pt x="484822" y="107633"/>
                </a:cubicBezTo>
                <a:cubicBezTo>
                  <a:pt x="470535" y="107633"/>
                  <a:pt x="466725" y="102870"/>
                  <a:pt x="466725" y="97155"/>
                </a:cubicBezTo>
                <a:cubicBezTo>
                  <a:pt x="466725" y="94298"/>
                  <a:pt x="467678" y="89535"/>
                  <a:pt x="469582" y="87630"/>
                </a:cubicBezTo>
                <a:lnTo>
                  <a:pt x="484822" y="87630"/>
                </a:lnTo>
                <a:close/>
                <a:moveTo>
                  <a:pt x="471488" y="46673"/>
                </a:moveTo>
                <a:cubicBezTo>
                  <a:pt x="471488" y="35242"/>
                  <a:pt x="476250" y="31433"/>
                  <a:pt x="481965" y="31433"/>
                </a:cubicBezTo>
                <a:cubicBezTo>
                  <a:pt x="488632" y="31433"/>
                  <a:pt x="492443" y="35242"/>
                  <a:pt x="492443" y="46673"/>
                </a:cubicBezTo>
                <a:cubicBezTo>
                  <a:pt x="492443" y="59055"/>
                  <a:pt x="487680" y="62865"/>
                  <a:pt x="481965" y="62865"/>
                </a:cubicBezTo>
                <a:cubicBezTo>
                  <a:pt x="476250" y="62865"/>
                  <a:pt x="471488" y="59055"/>
                  <a:pt x="471488" y="46673"/>
                </a:cubicBezTo>
                <a:moveTo>
                  <a:pt x="471488" y="74295"/>
                </a:moveTo>
                <a:cubicBezTo>
                  <a:pt x="471488" y="72390"/>
                  <a:pt x="473393" y="70485"/>
                  <a:pt x="477203" y="67627"/>
                </a:cubicBezTo>
                <a:cubicBezTo>
                  <a:pt x="479107" y="67627"/>
                  <a:pt x="481013" y="68580"/>
                  <a:pt x="483870" y="68580"/>
                </a:cubicBezTo>
                <a:cubicBezTo>
                  <a:pt x="496253" y="68580"/>
                  <a:pt x="504825" y="60960"/>
                  <a:pt x="504825" y="47625"/>
                </a:cubicBezTo>
                <a:cubicBezTo>
                  <a:pt x="504825" y="40958"/>
                  <a:pt x="501968" y="36195"/>
                  <a:pt x="499110" y="33338"/>
                </a:cubicBezTo>
                <a:lnTo>
                  <a:pt x="509588" y="31433"/>
                </a:lnTo>
                <a:lnTo>
                  <a:pt x="509588" y="24765"/>
                </a:lnTo>
                <a:cubicBezTo>
                  <a:pt x="508635" y="23813"/>
                  <a:pt x="507682" y="23813"/>
                  <a:pt x="505778" y="23813"/>
                </a:cubicBezTo>
                <a:cubicBezTo>
                  <a:pt x="501968" y="23813"/>
                  <a:pt x="498157" y="26670"/>
                  <a:pt x="495300" y="29527"/>
                </a:cubicBezTo>
                <a:cubicBezTo>
                  <a:pt x="492443" y="27623"/>
                  <a:pt x="488632" y="26670"/>
                  <a:pt x="482918" y="26670"/>
                </a:cubicBezTo>
                <a:cubicBezTo>
                  <a:pt x="467678" y="26670"/>
                  <a:pt x="460057" y="37148"/>
                  <a:pt x="460057" y="48577"/>
                </a:cubicBezTo>
                <a:cubicBezTo>
                  <a:pt x="460057" y="57150"/>
                  <a:pt x="463868" y="63817"/>
                  <a:pt x="470535" y="66675"/>
                </a:cubicBezTo>
                <a:cubicBezTo>
                  <a:pt x="464820" y="71438"/>
                  <a:pt x="460057" y="75248"/>
                  <a:pt x="460057" y="80010"/>
                </a:cubicBezTo>
                <a:cubicBezTo>
                  <a:pt x="460057" y="82867"/>
                  <a:pt x="461010" y="84773"/>
                  <a:pt x="463868" y="86677"/>
                </a:cubicBezTo>
                <a:cubicBezTo>
                  <a:pt x="460057" y="88583"/>
                  <a:pt x="456247" y="94298"/>
                  <a:pt x="456247" y="100965"/>
                </a:cubicBezTo>
                <a:cubicBezTo>
                  <a:pt x="456247" y="108585"/>
                  <a:pt x="462915" y="115252"/>
                  <a:pt x="481013" y="115252"/>
                </a:cubicBezTo>
                <a:cubicBezTo>
                  <a:pt x="502920" y="115252"/>
                  <a:pt x="508635" y="106680"/>
                  <a:pt x="508635" y="95250"/>
                </a:cubicBezTo>
                <a:cubicBezTo>
                  <a:pt x="508635" y="81915"/>
                  <a:pt x="499110" y="78105"/>
                  <a:pt x="485775" y="78105"/>
                </a:cubicBezTo>
                <a:lnTo>
                  <a:pt x="475297" y="78105"/>
                </a:lnTo>
                <a:cubicBezTo>
                  <a:pt x="472440" y="77152"/>
                  <a:pt x="471488" y="77152"/>
                  <a:pt x="471488" y="74295"/>
                </a:cubicBezTo>
                <a:moveTo>
                  <a:pt x="572453" y="69533"/>
                </a:moveTo>
                <a:cubicBezTo>
                  <a:pt x="572453" y="76200"/>
                  <a:pt x="566738" y="80010"/>
                  <a:pt x="561022" y="80010"/>
                </a:cubicBezTo>
                <a:cubicBezTo>
                  <a:pt x="555307" y="80010"/>
                  <a:pt x="553403" y="76200"/>
                  <a:pt x="553403" y="70485"/>
                </a:cubicBezTo>
                <a:cubicBezTo>
                  <a:pt x="553403" y="63817"/>
                  <a:pt x="556260" y="59055"/>
                  <a:pt x="566738" y="59055"/>
                </a:cubicBezTo>
                <a:lnTo>
                  <a:pt x="572453" y="59055"/>
                </a:lnTo>
                <a:lnTo>
                  <a:pt x="572453" y="69533"/>
                </a:lnTo>
                <a:close/>
                <a:moveTo>
                  <a:pt x="583882" y="86677"/>
                </a:moveTo>
                <a:cubicBezTo>
                  <a:pt x="587693" y="86677"/>
                  <a:pt x="590550" y="85725"/>
                  <a:pt x="592455" y="84773"/>
                </a:cubicBezTo>
                <a:lnTo>
                  <a:pt x="591503" y="80963"/>
                </a:lnTo>
                <a:cubicBezTo>
                  <a:pt x="590550" y="80963"/>
                  <a:pt x="588645" y="81915"/>
                  <a:pt x="587693" y="81915"/>
                </a:cubicBezTo>
                <a:cubicBezTo>
                  <a:pt x="584835" y="81915"/>
                  <a:pt x="583882" y="80010"/>
                  <a:pt x="583882" y="75248"/>
                </a:cubicBezTo>
                <a:lnTo>
                  <a:pt x="583882" y="49530"/>
                </a:lnTo>
                <a:cubicBezTo>
                  <a:pt x="583882" y="33338"/>
                  <a:pt x="577215" y="27623"/>
                  <a:pt x="563880" y="27623"/>
                </a:cubicBezTo>
                <a:cubicBezTo>
                  <a:pt x="552450" y="27623"/>
                  <a:pt x="544830" y="33338"/>
                  <a:pt x="544830" y="41910"/>
                </a:cubicBezTo>
                <a:cubicBezTo>
                  <a:pt x="544830" y="46673"/>
                  <a:pt x="547688" y="48577"/>
                  <a:pt x="551497" y="48577"/>
                </a:cubicBezTo>
                <a:cubicBezTo>
                  <a:pt x="555307" y="48577"/>
                  <a:pt x="558165" y="46673"/>
                  <a:pt x="558165" y="42863"/>
                </a:cubicBezTo>
                <a:cubicBezTo>
                  <a:pt x="558165" y="41910"/>
                  <a:pt x="558165" y="40005"/>
                  <a:pt x="557213" y="39052"/>
                </a:cubicBezTo>
                <a:lnTo>
                  <a:pt x="552450" y="39052"/>
                </a:lnTo>
                <a:cubicBezTo>
                  <a:pt x="552450" y="38100"/>
                  <a:pt x="552450" y="38100"/>
                  <a:pt x="552450" y="37148"/>
                </a:cubicBezTo>
                <a:cubicBezTo>
                  <a:pt x="552450" y="32385"/>
                  <a:pt x="558165" y="32385"/>
                  <a:pt x="561975" y="32385"/>
                </a:cubicBezTo>
                <a:cubicBezTo>
                  <a:pt x="570547" y="32385"/>
                  <a:pt x="573405" y="38100"/>
                  <a:pt x="573405" y="47625"/>
                </a:cubicBezTo>
                <a:lnTo>
                  <a:pt x="573405" y="55245"/>
                </a:lnTo>
                <a:lnTo>
                  <a:pt x="565785" y="55245"/>
                </a:lnTo>
                <a:cubicBezTo>
                  <a:pt x="552450" y="55245"/>
                  <a:pt x="541972" y="59055"/>
                  <a:pt x="541972" y="71438"/>
                </a:cubicBezTo>
                <a:cubicBezTo>
                  <a:pt x="541972" y="81915"/>
                  <a:pt x="548640" y="85725"/>
                  <a:pt x="557213" y="85725"/>
                </a:cubicBezTo>
                <a:cubicBezTo>
                  <a:pt x="563880" y="85725"/>
                  <a:pt x="570547" y="82867"/>
                  <a:pt x="573405" y="77152"/>
                </a:cubicBezTo>
                <a:cubicBezTo>
                  <a:pt x="574357" y="84773"/>
                  <a:pt x="577215" y="86677"/>
                  <a:pt x="583882" y="86677"/>
                </a:cubicBezTo>
                <a:moveTo>
                  <a:pt x="665797" y="57150"/>
                </a:moveTo>
                <a:cubicBezTo>
                  <a:pt x="665797" y="72390"/>
                  <a:pt x="662940" y="80963"/>
                  <a:pt x="652463" y="80963"/>
                </a:cubicBezTo>
                <a:cubicBezTo>
                  <a:pt x="644843" y="80963"/>
                  <a:pt x="638175" y="75248"/>
                  <a:pt x="638175" y="66675"/>
                </a:cubicBezTo>
                <a:lnTo>
                  <a:pt x="638175" y="49530"/>
                </a:lnTo>
                <a:cubicBezTo>
                  <a:pt x="638175" y="40005"/>
                  <a:pt x="644843" y="34290"/>
                  <a:pt x="652463" y="34290"/>
                </a:cubicBezTo>
                <a:cubicBezTo>
                  <a:pt x="662940" y="34290"/>
                  <a:pt x="665797" y="42863"/>
                  <a:pt x="665797" y="57150"/>
                </a:cubicBezTo>
                <a:moveTo>
                  <a:pt x="677228" y="56198"/>
                </a:moveTo>
                <a:cubicBezTo>
                  <a:pt x="677228" y="37148"/>
                  <a:pt x="669607" y="26670"/>
                  <a:pt x="656272" y="26670"/>
                </a:cubicBezTo>
                <a:cubicBezTo>
                  <a:pt x="646747" y="26670"/>
                  <a:pt x="641032" y="31433"/>
                  <a:pt x="638175" y="36195"/>
                </a:cubicBezTo>
                <a:lnTo>
                  <a:pt x="638175" y="0"/>
                </a:lnTo>
                <a:lnTo>
                  <a:pt x="620078" y="0"/>
                </a:lnTo>
                <a:lnTo>
                  <a:pt x="620078" y="4763"/>
                </a:lnTo>
                <a:lnTo>
                  <a:pt x="627697" y="5715"/>
                </a:lnTo>
                <a:lnTo>
                  <a:pt x="627697" y="86677"/>
                </a:lnTo>
                <a:lnTo>
                  <a:pt x="631507" y="86677"/>
                </a:lnTo>
                <a:lnTo>
                  <a:pt x="636270" y="80010"/>
                </a:lnTo>
                <a:cubicBezTo>
                  <a:pt x="640080" y="83820"/>
                  <a:pt x="645795" y="86677"/>
                  <a:pt x="653415" y="86677"/>
                </a:cubicBezTo>
                <a:cubicBezTo>
                  <a:pt x="669607" y="86677"/>
                  <a:pt x="677228" y="73342"/>
                  <a:pt x="677228" y="56198"/>
                </a:cubicBezTo>
                <a:moveTo>
                  <a:pt x="722947" y="50483"/>
                </a:moveTo>
                <a:lnTo>
                  <a:pt x="698182" y="50483"/>
                </a:lnTo>
                <a:cubicBezTo>
                  <a:pt x="699135" y="40958"/>
                  <a:pt x="702945" y="32385"/>
                  <a:pt x="711518" y="32385"/>
                </a:cubicBezTo>
                <a:cubicBezTo>
                  <a:pt x="719138" y="32385"/>
                  <a:pt x="721995" y="38100"/>
                  <a:pt x="721995" y="48577"/>
                </a:cubicBezTo>
                <a:lnTo>
                  <a:pt x="721995" y="50483"/>
                </a:lnTo>
                <a:close/>
                <a:moveTo>
                  <a:pt x="733425" y="57150"/>
                </a:moveTo>
                <a:cubicBezTo>
                  <a:pt x="733425" y="55245"/>
                  <a:pt x="733425" y="54292"/>
                  <a:pt x="733425" y="52388"/>
                </a:cubicBezTo>
                <a:cubicBezTo>
                  <a:pt x="733425" y="35242"/>
                  <a:pt x="724853" y="27623"/>
                  <a:pt x="711518" y="27623"/>
                </a:cubicBezTo>
                <a:cubicBezTo>
                  <a:pt x="696278" y="27623"/>
                  <a:pt x="685800" y="39052"/>
                  <a:pt x="685800" y="58102"/>
                </a:cubicBezTo>
                <a:cubicBezTo>
                  <a:pt x="685800" y="75248"/>
                  <a:pt x="693420" y="86677"/>
                  <a:pt x="710565" y="86677"/>
                </a:cubicBezTo>
                <a:cubicBezTo>
                  <a:pt x="721995" y="86677"/>
                  <a:pt x="729615" y="80963"/>
                  <a:pt x="732472" y="71438"/>
                </a:cubicBezTo>
                <a:lnTo>
                  <a:pt x="727710" y="69533"/>
                </a:lnTo>
                <a:cubicBezTo>
                  <a:pt x="724853" y="76200"/>
                  <a:pt x="721043" y="79058"/>
                  <a:pt x="713422" y="79058"/>
                </a:cubicBezTo>
                <a:cubicBezTo>
                  <a:pt x="701993" y="79058"/>
                  <a:pt x="698182" y="70485"/>
                  <a:pt x="698182" y="56198"/>
                </a:cubicBezTo>
                <a:lnTo>
                  <a:pt x="733425" y="56198"/>
                </a:lnTo>
                <a:close/>
                <a:moveTo>
                  <a:pt x="815340" y="72390"/>
                </a:moveTo>
                <a:lnTo>
                  <a:pt x="810578" y="71438"/>
                </a:lnTo>
                <a:cubicBezTo>
                  <a:pt x="808672" y="78105"/>
                  <a:pt x="805815" y="80963"/>
                  <a:pt x="802005" y="80963"/>
                </a:cubicBezTo>
                <a:cubicBezTo>
                  <a:pt x="797243" y="80963"/>
                  <a:pt x="796290" y="78105"/>
                  <a:pt x="796290" y="72390"/>
                </a:cubicBezTo>
                <a:lnTo>
                  <a:pt x="796290" y="35242"/>
                </a:lnTo>
                <a:lnTo>
                  <a:pt x="808672" y="35242"/>
                </a:lnTo>
                <a:lnTo>
                  <a:pt x="808672" y="28575"/>
                </a:lnTo>
                <a:lnTo>
                  <a:pt x="796290" y="28575"/>
                </a:lnTo>
                <a:lnTo>
                  <a:pt x="796290" y="11430"/>
                </a:lnTo>
                <a:lnTo>
                  <a:pt x="793432" y="11430"/>
                </a:lnTo>
                <a:lnTo>
                  <a:pt x="785813" y="13335"/>
                </a:lnTo>
                <a:lnTo>
                  <a:pt x="785813" y="28575"/>
                </a:lnTo>
                <a:lnTo>
                  <a:pt x="759143" y="28575"/>
                </a:lnTo>
                <a:lnTo>
                  <a:pt x="759143" y="11430"/>
                </a:lnTo>
                <a:lnTo>
                  <a:pt x="756285" y="11430"/>
                </a:lnTo>
                <a:lnTo>
                  <a:pt x="748665" y="13335"/>
                </a:lnTo>
                <a:lnTo>
                  <a:pt x="748665" y="28575"/>
                </a:lnTo>
                <a:lnTo>
                  <a:pt x="740093" y="28575"/>
                </a:lnTo>
                <a:lnTo>
                  <a:pt x="740093" y="34290"/>
                </a:lnTo>
                <a:lnTo>
                  <a:pt x="748665" y="34290"/>
                </a:lnTo>
                <a:lnTo>
                  <a:pt x="748665" y="73342"/>
                </a:lnTo>
                <a:cubicBezTo>
                  <a:pt x="748665" y="82867"/>
                  <a:pt x="753428" y="86677"/>
                  <a:pt x="762000" y="86677"/>
                </a:cubicBezTo>
                <a:cubicBezTo>
                  <a:pt x="771525" y="86677"/>
                  <a:pt x="776288" y="81915"/>
                  <a:pt x="778193" y="72390"/>
                </a:cubicBezTo>
                <a:lnTo>
                  <a:pt x="773430" y="71438"/>
                </a:lnTo>
                <a:cubicBezTo>
                  <a:pt x="771525" y="78105"/>
                  <a:pt x="768668" y="80963"/>
                  <a:pt x="764857" y="80963"/>
                </a:cubicBezTo>
                <a:cubicBezTo>
                  <a:pt x="760095" y="80963"/>
                  <a:pt x="759143" y="78105"/>
                  <a:pt x="759143" y="72390"/>
                </a:cubicBezTo>
                <a:lnTo>
                  <a:pt x="759143" y="35242"/>
                </a:lnTo>
                <a:lnTo>
                  <a:pt x="785813" y="35242"/>
                </a:lnTo>
                <a:lnTo>
                  <a:pt x="785813" y="74295"/>
                </a:lnTo>
                <a:cubicBezTo>
                  <a:pt x="785813" y="83820"/>
                  <a:pt x="790575" y="87630"/>
                  <a:pt x="799147" y="87630"/>
                </a:cubicBezTo>
                <a:cubicBezTo>
                  <a:pt x="808672" y="86677"/>
                  <a:pt x="813435" y="81915"/>
                  <a:pt x="815340" y="72390"/>
                </a:cubicBezTo>
                <a:moveTo>
                  <a:pt x="858203" y="50483"/>
                </a:moveTo>
                <a:lnTo>
                  <a:pt x="833438" y="50483"/>
                </a:lnTo>
                <a:cubicBezTo>
                  <a:pt x="834390" y="40958"/>
                  <a:pt x="838200" y="32385"/>
                  <a:pt x="846772" y="32385"/>
                </a:cubicBezTo>
                <a:cubicBezTo>
                  <a:pt x="854393" y="32385"/>
                  <a:pt x="857250" y="38100"/>
                  <a:pt x="857250" y="48577"/>
                </a:cubicBezTo>
                <a:lnTo>
                  <a:pt x="857250" y="50483"/>
                </a:lnTo>
                <a:close/>
                <a:moveTo>
                  <a:pt x="868680" y="57150"/>
                </a:moveTo>
                <a:cubicBezTo>
                  <a:pt x="868680" y="55245"/>
                  <a:pt x="868680" y="54292"/>
                  <a:pt x="868680" y="52388"/>
                </a:cubicBezTo>
                <a:cubicBezTo>
                  <a:pt x="868680" y="35242"/>
                  <a:pt x="860107" y="27623"/>
                  <a:pt x="846772" y="27623"/>
                </a:cubicBezTo>
                <a:cubicBezTo>
                  <a:pt x="831532" y="27623"/>
                  <a:pt x="821055" y="39052"/>
                  <a:pt x="821055" y="58102"/>
                </a:cubicBezTo>
                <a:cubicBezTo>
                  <a:pt x="821055" y="75248"/>
                  <a:pt x="828675" y="86677"/>
                  <a:pt x="845820" y="86677"/>
                </a:cubicBezTo>
                <a:cubicBezTo>
                  <a:pt x="857250" y="86677"/>
                  <a:pt x="864870" y="80963"/>
                  <a:pt x="867728" y="71438"/>
                </a:cubicBezTo>
                <a:lnTo>
                  <a:pt x="862965" y="69533"/>
                </a:lnTo>
                <a:cubicBezTo>
                  <a:pt x="860107" y="76200"/>
                  <a:pt x="856297" y="79058"/>
                  <a:pt x="848678" y="79058"/>
                </a:cubicBezTo>
                <a:cubicBezTo>
                  <a:pt x="837247" y="79058"/>
                  <a:pt x="833438" y="70485"/>
                  <a:pt x="833438" y="56198"/>
                </a:cubicBezTo>
                <a:lnTo>
                  <a:pt x="868680" y="56198"/>
                </a:lnTo>
                <a:close/>
                <a:moveTo>
                  <a:pt x="920115" y="38100"/>
                </a:moveTo>
                <a:cubicBezTo>
                  <a:pt x="920115" y="31433"/>
                  <a:pt x="914400" y="27623"/>
                  <a:pt x="908685" y="27623"/>
                </a:cubicBezTo>
                <a:cubicBezTo>
                  <a:pt x="900113" y="27623"/>
                  <a:pt x="895350" y="32385"/>
                  <a:pt x="892493" y="38100"/>
                </a:cubicBezTo>
                <a:lnTo>
                  <a:pt x="891540" y="28575"/>
                </a:lnTo>
                <a:lnTo>
                  <a:pt x="875347" y="28575"/>
                </a:lnTo>
                <a:lnTo>
                  <a:pt x="875347" y="33338"/>
                </a:lnTo>
                <a:lnTo>
                  <a:pt x="882968" y="34290"/>
                </a:lnTo>
                <a:lnTo>
                  <a:pt x="882968" y="80963"/>
                </a:lnTo>
                <a:lnTo>
                  <a:pt x="875347" y="81915"/>
                </a:lnTo>
                <a:lnTo>
                  <a:pt x="875347" y="86677"/>
                </a:lnTo>
                <a:lnTo>
                  <a:pt x="905828" y="86677"/>
                </a:lnTo>
                <a:lnTo>
                  <a:pt x="905828" y="81915"/>
                </a:lnTo>
                <a:lnTo>
                  <a:pt x="893445" y="80963"/>
                </a:lnTo>
                <a:lnTo>
                  <a:pt x="893445" y="49530"/>
                </a:lnTo>
                <a:cubicBezTo>
                  <a:pt x="893445" y="42863"/>
                  <a:pt x="899160" y="35242"/>
                  <a:pt x="904875" y="35242"/>
                </a:cubicBezTo>
                <a:cubicBezTo>
                  <a:pt x="906780" y="35242"/>
                  <a:pt x="908685" y="36195"/>
                  <a:pt x="908685" y="38100"/>
                </a:cubicBezTo>
                <a:cubicBezTo>
                  <a:pt x="908685" y="38100"/>
                  <a:pt x="908685" y="39052"/>
                  <a:pt x="908685" y="39052"/>
                </a:cubicBezTo>
                <a:lnTo>
                  <a:pt x="904875" y="40958"/>
                </a:lnTo>
                <a:cubicBezTo>
                  <a:pt x="904875" y="45720"/>
                  <a:pt x="907732" y="48577"/>
                  <a:pt x="912495" y="48577"/>
                </a:cubicBezTo>
                <a:cubicBezTo>
                  <a:pt x="917257" y="46673"/>
                  <a:pt x="920115" y="43815"/>
                  <a:pt x="920115" y="38100"/>
                </a:cubicBezTo>
                <a:moveTo>
                  <a:pt x="1024890" y="33338"/>
                </a:moveTo>
                <a:lnTo>
                  <a:pt x="1030605" y="33338"/>
                </a:lnTo>
                <a:lnTo>
                  <a:pt x="1030605" y="28575"/>
                </a:lnTo>
                <a:lnTo>
                  <a:pt x="1010603" y="28575"/>
                </a:lnTo>
                <a:lnTo>
                  <a:pt x="1010603" y="33338"/>
                </a:lnTo>
                <a:lnTo>
                  <a:pt x="1018222" y="33338"/>
                </a:lnTo>
                <a:lnTo>
                  <a:pt x="1007745" y="74295"/>
                </a:lnTo>
                <a:lnTo>
                  <a:pt x="993457" y="33338"/>
                </a:lnTo>
                <a:lnTo>
                  <a:pt x="999172" y="33338"/>
                </a:lnTo>
                <a:lnTo>
                  <a:pt x="999172" y="28575"/>
                </a:lnTo>
                <a:lnTo>
                  <a:pt x="978218" y="28575"/>
                </a:lnTo>
                <a:lnTo>
                  <a:pt x="978218" y="33338"/>
                </a:lnTo>
                <a:lnTo>
                  <a:pt x="982980" y="33338"/>
                </a:lnTo>
                <a:lnTo>
                  <a:pt x="985838" y="42863"/>
                </a:lnTo>
                <a:lnTo>
                  <a:pt x="974407" y="74295"/>
                </a:lnTo>
                <a:lnTo>
                  <a:pt x="962025" y="33338"/>
                </a:lnTo>
                <a:lnTo>
                  <a:pt x="969645" y="33338"/>
                </a:lnTo>
                <a:lnTo>
                  <a:pt x="969645" y="28575"/>
                </a:lnTo>
                <a:lnTo>
                  <a:pt x="944880" y="28575"/>
                </a:lnTo>
                <a:lnTo>
                  <a:pt x="944880" y="33338"/>
                </a:lnTo>
                <a:lnTo>
                  <a:pt x="949643" y="33338"/>
                </a:lnTo>
                <a:lnTo>
                  <a:pt x="966788" y="85725"/>
                </a:lnTo>
                <a:lnTo>
                  <a:pt x="975360" y="85725"/>
                </a:lnTo>
                <a:lnTo>
                  <a:pt x="987743" y="52388"/>
                </a:lnTo>
                <a:lnTo>
                  <a:pt x="988695" y="52388"/>
                </a:lnTo>
                <a:lnTo>
                  <a:pt x="1001078" y="85725"/>
                </a:lnTo>
                <a:lnTo>
                  <a:pt x="1009650" y="85725"/>
                </a:lnTo>
                <a:lnTo>
                  <a:pt x="1024890" y="33338"/>
                </a:lnTo>
                <a:close/>
                <a:moveTo>
                  <a:pt x="1072515" y="57150"/>
                </a:moveTo>
                <a:cubicBezTo>
                  <a:pt x="1072515" y="69533"/>
                  <a:pt x="1069657" y="80963"/>
                  <a:pt x="1059180" y="80963"/>
                </a:cubicBezTo>
                <a:cubicBezTo>
                  <a:pt x="1047750" y="80963"/>
                  <a:pt x="1044893" y="68580"/>
                  <a:pt x="1044893" y="56198"/>
                </a:cubicBezTo>
                <a:cubicBezTo>
                  <a:pt x="1044893" y="43815"/>
                  <a:pt x="1047750" y="32385"/>
                  <a:pt x="1058228" y="32385"/>
                </a:cubicBezTo>
                <a:cubicBezTo>
                  <a:pt x="1070610" y="32385"/>
                  <a:pt x="1072515" y="44767"/>
                  <a:pt x="1072515" y="57150"/>
                </a:cubicBezTo>
                <a:moveTo>
                  <a:pt x="1084898" y="57150"/>
                </a:moveTo>
                <a:cubicBezTo>
                  <a:pt x="1084898" y="40005"/>
                  <a:pt x="1077278" y="27623"/>
                  <a:pt x="1059180" y="27623"/>
                </a:cubicBezTo>
                <a:cubicBezTo>
                  <a:pt x="1042988" y="27623"/>
                  <a:pt x="1033463" y="40005"/>
                  <a:pt x="1033463" y="58102"/>
                </a:cubicBezTo>
                <a:cubicBezTo>
                  <a:pt x="1033463" y="75248"/>
                  <a:pt x="1042035" y="87630"/>
                  <a:pt x="1059180" y="87630"/>
                </a:cubicBezTo>
                <a:cubicBezTo>
                  <a:pt x="1075373" y="86677"/>
                  <a:pt x="1084898" y="75248"/>
                  <a:pt x="1084898" y="57150"/>
                </a:cubicBezTo>
                <a:moveTo>
                  <a:pt x="1136332" y="38100"/>
                </a:moveTo>
                <a:cubicBezTo>
                  <a:pt x="1136332" y="31433"/>
                  <a:pt x="1130618" y="27623"/>
                  <a:pt x="1124903" y="27623"/>
                </a:cubicBezTo>
                <a:cubicBezTo>
                  <a:pt x="1116330" y="27623"/>
                  <a:pt x="1111568" y="32385"/>
                  <a:pt x="1108710" y="38100"/>
                </a:cubicBezTo>
                <a:lnTo>
                  <a:pt x="1107757" y="28575"/>
                </a:lnTo>
                <a:lnTo>
                  <a:pt x="1091565" y="28575"/>
                </a:lnTo>
                <a:lnTo>
                  <a:pt x="1091565" y="33338"/>
                </a:lnTo>
                <a:lnTo>
                  <a:pt x="1099185" y="34290"/>
                </a:lnTo>
                <a:lnTo>
                  <a:pt x="1099185" y="80963"/>
                </a:lnTo>
                <a:lnTo>
                  <a:pt x="1091565" y="81915"/>
                </a:lnTo>
                <a:lnTo>
                  <a:pt x="1091565" y="86677"/>
                </a:lnTo>
                <a:lnTo>
                  <a:pt x="1122045" y="86677"/>
                </a:lnTo>
                <a:lnTo>
                  <a:pt x="1122045" y="81915"/>
                </a:lnTo>
                <a:lnTo>
                  <a:pt x="1109663" y="80963"/>
                </a:lnTo>
                <a:lnTo>
                  <a:pt x="1109663" y="49530"/>
                </a:lnTo>
                <a:cubicBezTo>
                  <a:pt x="1109663" y="42863"/>
                  <a:pt x="1115378" y="35242"/>
                  <a:pt x="1121093" y="35242"/>
                </a:cubicBezTo>
                <a:cubicBezTo>
                  <a:pt x="1122998" y="35242"/>
                  <a:pt x="1124903" y="36195"/>
                  <a:pt x="1124903" y="38100"/>
                </a:cubicBezTo>
                <a:cubicBezTo>
                  <a:pt x="1124903" y="38100"/>
                  <a:pt x="1124903" y="39052"/>
                  <a:pt x="1124903" y="39052"/>
                </a:cubicBezTo>
                <a:lnTo>
                  <a:pt x="1121093" y="40958"/>
                </a:lnTo>
                <a:cubicBezTo>
                  <a:pt x="1121093" y="45720"/>
                  <a:pt x="1123950" y="48577"/>
                  <a:pt x="1128713" y="48577"/>
                </a:cubicBezTo>
                <a:cubicBezTo>
                  <a:pt x="1132523" y="46673"/>
                  <a:pt x="1136332" y="43815"/>
                  <a:pt x="1136332" y="38100"/>
                </a:cubicBezTo>
                <a:moveTo>
                  <a:pt x="1138238" y="85725"/>
                </a:moveTo>
                <a:lnTo>
                  <a:pt x="1164907" y="85725"/>
                </a:lnTo>
                <a:lnTo>
                  <a:pt x="1164907" y="80963"/>
                </a:lnTo>
                <a:lnTo>
                  <a:pt x="1156335" y="80010"/>
                </a:lnTo>
                <a:lnTo>
                  <a:pt x="1156335" y="0"/>
                </a:lnTo>
                <a:lnTo>
                  <a:pt x="1137285" y="0"/>
                </a:lnTo>
                <a:lnTo>
                  <a:pt x="1137285" y="4763"/>
                </a:lnTo>
                <a:lnTo>
                  <a:pt x="1144905" y="5715"/>
                </a:lnTo>
                <a:lnTo>
                  <a:pt x="1144905" y="80010"/>
                </a:lnTo>
                <a:lnTo>
                  <a:pt x="1137285" y="80963"/>
                </a:lnTo>
                <a:lnTo>
                  <a:pt x="1137285" y="85725"/>
                </a:lnTo>
                <a:close/>
                <a:moveTo>
                  <a:pt x="1209675" y="64770"/>
                </a:moveTo>
                <a:cubicBezTo>
                  <a:pt x="1209675" y="73342"/>
                  <a:pt x="1203007" y="79058"/>
                  <a:pt x="1195388" y="79058"/>
                </a:cubicBezTo>
                <a:cubicBezTo>
                  <a:pt x="1183957" y="79058"/>
                  <a:pt x="1182053" y="67627"/>
                  <a:pt x="1182053" y="56198"/>
                </a:cubicBezTo>
                <a:cubicBezTo>
                  <a:pt x="1182053" y="41910"/>
                  <a:pt x="1184910" y="32385"/>
                  <a:pt x="1196340" y="32385"/>
                </a:cubicBezTo>
                <a:cubicBezTo>
                  <a:pt x="1203007" y="32385"/>
                  <a:pt x="1209675" y="37148"/>
                  <a:pt x="1209675" y="45720"/>
                </a:cubicBezTo>
                <a:lnTo>
                  <a:pt x="1209675" y="64770"/>
                </a:lnTo>
                <a:close/>
                <a:moveTo>
                  <a:pt x="1227773" y="85725"/>
                </a:moveTo>
                <a:lnTo>
                  <a:pt x="1227773" y="80963"/>
                </a:lnTo>
                <a:lnTo>
                  <a:pt x="1220153" y="80010"/>
                </a:lnTo>
                <a:lnTo>
                  <a:pt x="1220153" y="0"/>
                </a:lnTo>
                <a:lnTo>
                  <a:pt x="1200150" y="0"/>
                </a:lnTo>
                <a:lnTo>
                  <a:pt x="1200150" y="4763"/>
                </a:lnTo>
                <a:lnTo>
                  <a:pt x="1208723" y="5715"/>
                </a:lnTo>
                <a:lnTo>
                  <a:pt x="1208723" y="33338"/>
                </a:lnTo>
                <a:cubicBezTo>
                  <a:pt x="1203960" y="28575"/>
                  <a:pt x="1199198" y="26670"/>
                  <a:pt x="1193482" y="26670"/>
                </a:cubicBezTo>
                <a:cubicBezTo>
                  <a:pt x="1179195" y="26670"/>
                  <a:pt x="1169670" y="38100"/>
                  <a:pt x="1169670" y="57150"/>
                </a:cubicBezTo>
                <a:cubicBezTo>
                  <a:pt x="1169670" y="74295"/>
                  <a:pt x="1176338" y="85725"/>
                  <a:pt x="1191578" y="85725"/>
                </a:cubicBezTo>
                <a:cubicBezTo>
                  <a:pt x="1201103" y="85725"/>
                  <a:pt x="1205865" y="80963"/>
                  <a:pt x="1209675" y="76200"/>
                </a:cubicBezTo>
                <a:lnTo>
                  <a:pt x="1210628" y="84773"/>
                </a:lnTo>
                <a:lnTo>
                  <a:pt x="1227773" y="84773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24">
            <a:extLst>
              <a:ext uri="{FF2B5EF4-FFF2-40B4-BE49-F238E27FC236}">
                <a16:creationId xmlns:a16="http://schemas.microsoft.com/office/drawing/2014/main" id="{17B4CC1C-0AB5-474C-BAE7-3F5D3B6A3C09}"/>
              </a:ext>
            </a:extLst>
          </p:cNvPr>
          <p:cNvSpPr/>
          <p:nvPr userDrawn="1"/>
        </p:nvSpPr>
        <p:spPr>
          <a:xfrm>
            <a:off x="1714501" y="-952499"/>
            <a:ext cx="8762998" cy="8762998"/>
          </a:xfrm>
          <a:custGeom>
            <a:avLst/>
            <a:gdLst>
              <a:gd name="connsiteX0" fmla="*/ 6767045 w 6767044"/>
              <a:gd name="connsiteY0" fmla="*/ 3383523 h 6767045"/>
              <a:gd name="connsiteX1" fmla="*/ 3383522 w 6767044"/>
              <a:gd name="connsiteY1" fmla="*/ 0 h 6767045"/>
              <a:gd name="connsiteX2" fmla="*/ 0 w 6767044"/>
              <a:gd name="connsiteY2" fmla="*/ 3383523 h 6767045"/>
              <a:gd name="connsiteX3" fmla="*/ 3383522 w 6767044"/>
              <a:gd name="connsiteY3" fmla="*/ 6767045 h 6767045"/>
              <a:gd name="connsiteX4" fmla="*/ 5076193 w 6767044"/>
              <a:gd name="connsiteY4" fmla="*/ 6313635 h 6767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67044" h="6767045">
                <a:moveTo>
                  <a:pt x="6767045" y="3383523"/>
                </a:moveTo>
                <a:cubicBezTo>
                  <a:pt x="6767045" y="1514854"/>
                  <a:pt x="5252191" y="0"/>
                  <a:pt x="3383522" y="0"/>
                </a:cubicBezTo>
                <a:cubicBezTo>
                  <a:pt x="1514854" y="0"/>
                  <a:pt x="0" y="1514854"/>
                  <a:pt x="0" y="3383523"/>
                </a:cubicBezTo>
                <a:cubicBezTo>
                  <a:pt x="0" y="5252191"/>
                  <a:pt x="1514854" y="6767045"/>
                  <a:pt x="3383522" y="6767045"/>
                </a:cubicBezTo>
                <a:cubicBezTo>
                  <a:pt x="4000197" y="6767045"/>
                  <a:pt x="4578215" y="6601962"/>
                  <a:pt x="5076193" y="6313635"/>
                </a:cubicBezTo>
              </a:path>
            </a:pathLst>
          </a:custGeom>
          <a:noFill/>
          <a:ln w="114300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D0EFF82-06E6-0145-AAE3-B4AF25D74357}"/>
              </a:ext>
            </a:extLst>
          </p:cNvPr>
          <p:cNvGrpSpPr/>
          <p:nvPr userDrawn="1"/>
        </p:nvGrpSpPr>
        <p:grpSpPr>
          <a:xfrm>
            <a:off x="10814051" y="6438651"/>
            <a:ext cx="1111250" cy="225425"/>
            <a:chOff x="292100" y="6413250"/>
            <a:chExt cx="1111250" cy="225425"/>
          </a:xfrm>
        </p:grpSpPr>
        <p:sp>
          <p:nvSpPr>
            <p:cNvPr id="18" name="Freeform: Shape 12">
              <a:extLst>
                <a:ext uri="{FF2B5EF4-FFF2-40B4-BE49-F238E27FC236}">
                  <a16:creationId xmlns:a16="http://schemas.microsoft.com/office/drawing/2014/main" id="{BD3BC02F-FFB8-9049-9DE9-291CE8DDFB04}"/>
                </a:ext>
              </a:extLst>
            </p:cNvPr>
            <p:cNvSpPr/>
            <p:nvPr userDrawn="1"/>
          </p:nvSpPr>
          <p:spPr>
            <a:xfrm>
              <a:off x="292100" y="6413250"/>
              <a:ext cx="225425" cy="225425"/>
            </a:xfrm>
            <a:custGeom>
              <a:avLst/>
              <a:gdLst>
                <a:gd name="connsiteX0" fmla="*/ 329565 w 342900"/>
                <a:gd name="connsiteY0" fmla="*/ 104775 h 342900"/>
                <a:gd name="connsiteX1" fmla="*/ 292418 w 342900"/>
                <a:gd name="connsiteY1" fmla="*/ 50483 h 342900"/>
                <a:gd name="connsiteX2" fmla="*/ 238125 w 342900"/>
                <a:gd name="connsiteY2" fmla="*/ 13335 h 342900"/>
                <a:gd name="connsiteX3" fmla="*/ 171450 w 342900"/>
                <a:gd name="connsiteY3" fmla="*/ 0 h 342900"/>
                <a:gd name="connsiteX4" fmla="*/ 104775 w 342900"/>
                <a:gd name="connsiteY4" fmla="*/ 13335 h 342900"/>
                <a:gd name="connsiteX5" fmla="*/ 50483 w 342900"/>
                <a:gd name="connsiteY5" fmla="*/ 50483 h 342900"/>
                <a:gd name="connsiteX6" fmla="*/ 13335 w 342900"/>
                <a:gd name="connsiteY6" fmla="*/ 104775 h 342900"/>
                <a:gd name="connsiteX7" fmla="*/ 0 w 342900"/>
                <a:gd name="connsiteY7" fmla="*/ 171450 h 342900"/>
                <a:gd name="connsiteX8" fmla="*/ 13335 w 342900"/>
                <a:gd name="connsiteY8" fmla="*/ 238125 h 342900"/>
                <a:gd name="connsiteX9" fmla="*/ 50483 w 342900"/>
                <a:gd name="connsiteY9" fmla="*/ 292418 h 342900"/>
                <a:gd name="connsiteX10" fmla="*/ 104775 w 342900"/>
                <a:gd name="connsiteY10" fmla="*/ 329565 h 342900"/>
                <a:gd name="connsiteX11" fmla="*/ 171450 w 342900"/>
                <a:gd name="connsiteY11" fmla="*/ 342900 h 342900"/>
                <a:gd name="connsiteX12" fmla="*/ 171450 w 342900"/>
                <a:gd name="connsiteY12" fmla="*/ 308610 h 342900"/>
                <a:gd name="connsiteX13" fmla="*/ 74295 w 342900"/>
                <a:gd name="connsiteY13" fmla="*/ 268605 h 342900"/>
                <a:gd name="connsiteX14" fmla="*/ 35243 w 342900"/>
                <a:gd name="connsiteY14" fmla="*/ 188595 h 342900"/>
                <a:gd name="connsiteX15" fmla="*/ 180975 w 342900"/>
                <a:gd name="connsiteY15" fmla="*/ 188595 h 342900"/>
                <a:gd name="connsiteX16" fmla="*/ 141923 w 342900"/>
                <a:gd name="connsiteY16" fmla="*/ 227648 h 342900"/>
                <a:gd name="connsiteX17" fmla="*/ 165735 w 342900"/>
                <a:gd name="connsiteY17" fmla="*/ 251460 h 342900"/>
                <a:gd name="connsiteX18" fmla="*/ 246698 w 342900"/>
                <a:gd name="connsiteY18" fmla="*/ 170498 h 342900"/>
                <a:gd name="connsiteX19" fmla="*/ 165735 w 342900"/>
                <a:gd name="connsiteY19" fmla="*/ 89535 h 342900"/>
                <a:gd name="connsiteX20" fmla="*/ 141923 w 342900"/>
                <a:gd name="connsiteY20" fmla="*/ 113348 h 342900"/>
                <a:gd name="connsiteX21" fmla="*/ 180975 w 342900"/>
                <a:gd name="connsiteY21" fmla="*/ 152400 h 342900"/>
                <a:gd name="connsiteX22" fmla="*/ 35243 w 342900"/>
                <a:gd name="connsiteY22" fmla="*/ 152400 h 342900"/>
                <a:gd name="connsiteX23" fmla="*/ 74295 w 342900"/>
                <a:gd name="connsiteY23" fmla="*/ 72390 h 342900"/>
                <a:gd name="connsiteX24" fmla="*/ 171450 w 342900"/>
                <a:gd name="connsiteY24" fmla="*/ 32385 h 342900"/>
                <a:gd name="connsiteX25" fmla="*/ 268605 w 342900"/>
                <a:gd name="connsiteY25" fmla="*/ 72390 h 342900"/>
                <a:gd name="connsiteX26" fmla="*/ 308610 w 342900"/>
                <a:gd name="connsiteY26" fmla="*/ 169545 h 342900"/>
                <a:gd name="connsiteX27" fmla="*/ 342900 w 342900"/>
                <a:gd name="connsiteY27" fmla="*/ 169545 h 342900"/>
                <a:gd name="connsiteX28" fmla="*/ 329565 w 342900"/>
                <a:gd name="connsiteY28" fmla="*/ 10477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2900" h="342900">
                  <a:moveTo>
                    <a:pt x="329565" y="104775"/>
                  </a:moveTo>
                  <a:cubicBezTo>
                    <a:pt x="320993" y="84773"/>
                    <a:pt x="308610" y="65723"/>
                    <a:pt x="292418" y="50483"/>
                  </a:cubicBezTo>
                  <a:cubicBezTo>
                    <a:pt x="276225" y="34290"/>
                    <a:pt x="258128" y="21908"/>
                    <a:pt x="238125" y="13335"/>
                  </a:cubicBezTo>
                  <a:cubicBezTo>
                    <a:pt x="217170" y="4763"/>
                    <a:pt x="194310" y="0"/>
                    <a:pt x="171450" y="0"/>
                  </a:cubicBezTo>
                  <a:cubicBezTo>
                    <a:pt x="148590" y="0"/>
                    <a:pt x="125730" y="4763"/>
                    <a:pt x="104775" y="13335"/>
                  </a:cubicBezTo>
                  <a:cubicBezTo>
                    <a:pt x="83820" y="21908"/>
                    <a:pt x="65723" y="34290"/>
                    <a:pt x="50483" y="50483"/>
                  </a:cubicBezTo>
                  <a:cubicBezTo>
                    <a:pt x="34290" y="66675"/>
                    <a:pt x="21908" y="84773"/>
                    <a:pt x="13335" y="104775"/>
                  </a:cubicBezTo>
                  <a:cubicBezTo>
                    <a:pt x="4763" y="125730"/>
                    <a:pt x="0" y="148590"/>
                    <a:pt x="0" y="171450"/>
                  </a:cubicBezTo>
                  <a:cubicBezTo>
                    <a:pt x="0" y="194310"/>
                    <a:pt x="4763" y="217170"/>
                    <a:pt x="13335" y="238125"/>
                  </a:cubicBezTo>
                  <a:cubicBezTo>
                    <a:pt x="21908" y="258128"/>
                    <a:pt x="34290" y="277178"/>
                    <a:pt x="50483" y="292418"/>
                  </a:cubicBezTo>
                  <a:cubicBezTo>
                    <a:pt x="66675" y="308610"/>
                    <a:pt x="84773" y="320993"/>
                    <a:pt x="104775" y="329565"/>
                  </a:cubicBezTo>
                  <a:cubicBezTo>
                    <a:pt x="125730" y="338138"/>
                    <a:pt x="148590" y="342900"/>
                    <a:pt x="171450" y="342900"/>
                  </a:cubicBezTo>
                  <a:lnTo>
                    <a:pt x="171450" y="308610"/>
                  </a:lnTo>
                  <a:cubicBezTo>
                    <a:pt x="135255" y="308610"/>
                    <a:pt x="100013" y="294323"/>
                    <a:pt x="74295" y="268605"/>
                  </a:cubicBezTo>
                  <a:cubicBezTo>
                    <a:pt x="52388" y="246698"/>
                    <a:pt x="39053" y="219075"/>
                    <a:pt x="35243" y="188595"/>
                  </a:cubicBezTo>
                  <a:lnTo>
                    <a:pt x="180975" y="188595"/>
                  </a:lnTo>
                  <a:lnTo>
                    <a:pt x="141923" y="227648"/>
                  </a:lnTo>
                  <a:lnTo>
                    <a:pt x="165735" y="251460"/>
                  </a:lnTo>
                  <a:lnTo>
                    <a:pt x="246698" y="170498"/>
                  </a:lnTo>
                  <a:lnTo>
                    <a:pt x="165735" y="89535"/>
                  </a:lnTo>
                  <a:lnTo>
                    <a:pt x="141923" y="113348"/>
                  </a:lnTo>
                  <a:lnTo>
                    <a:pt x="180975" y="152400"/>
                  </a:lnTo>
                  <a:lnTo>
                    <a:pt x="35243" y="152400"/>
                  </a:lnTo>
                  <a:cubicBezTo>
                    <a:pt x="39053" y="121920"/>
                    <a:pt x="52388" y="94298"/>
                    <a:pt x="74295" y="72390"/>
                  </a:cubicBezTo>
                  <a:cubicBezTo>
                    <a:pt x="100013" y="46673"/>
                    <a:pt x="134303" y="32385"/>
                    <a:pt x="171450" y="32385"/>
                  </a:cubicBezTo>
                  <a:cubicBezTo>
                    <a:pt x="207645" y="32385"/>
                    <a:pt x="242888" y="46673"/>
                    <a:pt x="268605" y="72390"/>
                  </a:cubicBezTo>
                  <a:cubicBezTo>
                    <a:pt x="294323" y="98108"/>
                    <a:pt x="308610" y="132398"/>
                    <a:pt x="308610" y="169545"/>
                  </a:cubicBezTo>
                  <a:lnTo>
                    <a:pt x="342900" y="169545"/>
                  </a:lnTo>
                  <a:cubicBezTo>
                    <a:pt x="342900" y="148590"/>
                    <a:pt x="338138" y="125730"/>
                    <a:pt x="329565" y="104775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3">
              <a:extLst>
                <a:ext uri="{FF2B5EF4-FFF2-40B4-BE49-F238E27FC236}">
                  <a16:creationId xmlns:a16="http://schemas.microsoft.com/office/drawing/2014/main" id="{DE605ABF-2798-D44B-868D-F538307AAAF1}"/>
                </a:ext>
              </a:extLst>
            </p:cNvPr>
            <p:cNvSpPr/>
            <p:nvPr userDrawn="1"/>
          </p:nvSpPr>
          <p:spPr>
            <a:xfrm>
              <a:off x="590579" y="6484379"/>
              <a:ext cx="812771" cy="84028"/>
            </a:xfrm>
            <a:custGeom>
              <a:avLst/>
              <a:gdLst>
                <a:gd name="connsiteX0" fmla="*/ 1329690 w 1547812"/>
                <a:gd name="connsiteY0" fmla="*/ 155258 h 160020"/>
                <a:gd name="connsiteX1" fmla="*/ 1369695 w 1547812"/>
                <a:gd name="connsiteY1" fmla="*/ 155258 h 160020"/>
                <a:gd name="connsiteX2" fmla="*/ 1369695 w 1547812"/>
                <a:gd name="connsiteY2" fmla="*/ 65723 h 160020"/>
                <a:gd name="connsiteX3" fmla="*/ 1372553 w 1547812"/>
                <a:gd name="connsiteY3" fmla="*/ 53340 h 160020"/>
                <a:gd name="connsiteX4" fmla="*/ 1379220 w 1547812"/>
                <a:gd name="connsiteY4" fmla="*/ 43815 h 160020"/>
                <a:gd name="connsiteX5" fmla="*/ 1388745 w 1547812"/>
                <a:gd name="connsiteY5" fmla="*/ 37147 h 160020"/>
                <a:gd name="connsiteX6" fmla="*/ 1400175 w 1547812"/>
                <a:gd name="connsiteY6" fmla="*/ 35243 h 160020"/>
                <a:gd name="connsiteX7" fmla="*/ 1407795 w 1547812"/>
                <a:gd name="connsiteY7" fmla="*/ 36195 h 160020"/>
                <a:gd name="connsiteX8" fmla="*/ 1413510 w 1547812"/>
                <a:gd name="connsiteY8" fmla="*/ 40005 h 160020"/>
                <a:gd name="connsiteX9" fmla="*/ 1417320 w 1547812"/>
                <a:gd name="connsiteY9" fmla="*/ 47625 h 160020"/>
                <a:gd name="connsiteX10" fmla="*/ 1419225 w 1547812"/>
                <a:gd name="connsiteY10" fmla="*/ 60960 h 160020"/>
                <a:gd name="connsiteX11" fmla="*/ 1419225 w 1547812"/>
                <a:gd name="connsiteY11" fmla="*/ 155258 h 160020"/>
                <a:gd name="connsiteX12" fmla="*/ 1459230 w 1547812"/>
                <a:gd name="connsiteY12" fmla="*/ 155258 h 160020"/>
                <a:gd name="connsiteX13" fmla="*/ 1459230 w 1547812"/>
                <a:gd name="connsiteY13" fmla="*/ 63818 h 160020"/>
                <a:gd name="connsiteX14" fmla="*/ 1462088 w 1547812"/>
                <a:gd name="connsiteY14" fmla="*/ 53340 h 160020"/>
                <a:gd name="connsiteX15" fmla="*/ 1468755 w 1547812"/>
                <a:gd name="connsiteY15" fmla="*/ 43815 h 160020"/>
                <a:gd name="connsiteX16" fmla="*/ 1478280 w 1547812"/>
                <a:gd name="connsiteY16" fmla="*/ 37147 h 160020"/>
                <a:gd name="connsiteX17" fmla="*/ 1489710 w 1547812"/>
                <a:gd name="connsiteY17" fmla="*/ 35243 h 160020"/>
                <a:gd name="connsiteX18" fmla="*/ 1497330 w 1547812"/>
                <a:gd name="connsiteY18" fmla="*/ 36195 h 160020"/>
                <a:gd name="connsiteX19" fmla="*/ 1503045 w 1547812"/>
                <a:gd name="connsiteY19" fmla="*/ 40005 h 160020"/>
                <a:gd name="connsiteX20" fmla="*/ 1506855 w 1547812"/>
                <a:gd name="connsiteY20" fmla="*/ 47625 h 160020"/>
                <a:gd name="connsiteX21" fmla="*/ 1507808 w 1547812"/>
                <a:gd name="connsiteY21" fmla="*/ 60960 h 160020"/>
                <a:gd name="connsiteX22" fmla="*/ 1507808 w 1547812"/>
                <a:gd name="connsiteY22" fmla="*/ 155258 h 160020"/>
                <a:gd name="connsiteX23" fmla="*/ 1547813 w 1547812"/>
                <a:gd name="connsiteY23" fmla="*/ 155258 h 160020"/>
                <a:gd name="connsiteX24" fmla="*/ 1547813 w 1547812"/>
                <a:gd name="connsiteY24" fmla="*/ 55245 h 160020"/>
                <a:gd name="connsiteX25" fmla="*/ 1536383 w 1547812"/>
                <a:gd name="connsiteY25" fmla="*/ 14288 h 160020"/>
                <a:gd name="connsiteX26" fmla="*/ 1502093 w 1547812"/>
                <a:gd name="connsiteY26" fmla="*/ 1905 h 160020"/>
                <a:gd name="connsiteX27" fmla="*/ 1477328 w 1547812"/>
                <a:gd name="connsiteY27" fmla="*/ 7620 h 160020"/>
                <a:gd name="connsiteX28" fmla="*/ 1455420 w 1547812"/>
                <a:gd name="connsiteY28" fmla="*/ 27623 h 160020"/>
                <a:gd name="connsiteX29" fmla="*/ 1441133 w 1547812"/>
                <a:gd name="connsiteY29" fmla="*/ 8573 h 160020"/>
                <a:gd name="connsiteX30" fmla="*/ 1414463 w 1547812"/>
                <a:gd name="connsiteY30" fmla="*/ 1905 h 160020"/>
                <a:gd name="connsiteX31" fmla="*/ 1390650 w 1547812"/>
                <a:gd name="connsiteY31" fmla="*/ 7620 h 160020"/>
                <a:gd name="connsiteX32" fmla="*/ 1371600 w 1547812"/>
                <a:gd name="connsiteY32" fmla="*/ 25718 h 160020"/>
                <a:gd name="connsiteX33" fmla="*/ 1371600 w 1547812"/>
                <a:gd name="connsiteY33" fmla="*/ 5715 h 160020"/>
                <a:gd name="connsiteX34" fmla="*/ 1332548 w 1547812"/>
                <a:gd name="connsiteY34" fmla="*/ 5715 h 160020"/>
                <a:gd name="connsiteX35" fmla="*/ 1332548 w 1547812"/>
                <a:gd name="connsiteY35" fmla="*/ 155258 h 160020"/>
                <a:gd name="connsiteX36" fmla="*/ 1199198 w 1547812"/>
                <a:gd name="connsiteY36" fmla="*/ 116205 h 160020"/>
                <a:gd name="connsiteX37" fmla="*/ 1190625 w 1547812"/>
                <a:gd name="connsiteY37" fmla="*/ 80963 h 160020"/>
                <a:gd name="connsiteX38" fmla="*/ 1199198 w 1547812"/>
                <a:gd name="connsiteY38" fmla="*/ 45720 h 160020"/>
                <a:gd name="connsiteX39" fmla="*/ 1224915 w 1547812"/>
                <a:gd name="connsiteY39" fmla="*/ 33338 h 160020"/>
                <a:gd name="connsiteX40" fmla="*/ 1250633 w 1547812"/>
                <a:gd name="connsiteY40" fmla="*/ 45720 h 160020"/>
                <a:gd name="connsiteX41" fmla="*/ 1259205 w 1547812"/>
                <a:gd name="connsiteY41" fmla="*/ 80963 h 160020"/>
                <a:gd name="connsiteX42" fmla="*/ 1250633 w 1547812"/>
                <a:gd name="connsiteY42" fmla="*/ 116205 h 160020"/>
                <a:gd name="connsiteX43" fmla="*/ 1224915 w 1547812"/>
                <a:gd name="connsiteY43" fmla="*/ 128588 h 160020"/>
                <a:gd name="connsiteX44" fmla="*/ 1199198 w 1547812"/>
                <a:gd name="connsiteY44" fmla="*/ 116205 h 160020"/>
                <a:gd name="connsiteX45" fmla="*/ 1256348 w 1547812"/>
                <a:gd name="connsiteY45" fmla="*/ 154305 h 160020"/>
                <a:gd name="connsiteX46" fmla="*/ 1280160 w 1547812"/>
                <a:gd name="connsiteY46" fmla="*/ 138113 h 160020"/>
                <a:gd name="connsiteX47" fmla="*/ 1295400 w 1547812"/>
                <a:gd name="connsiteY47" fmla="*/ 113348 h 160020"/>
                <a:gd name="connsiteX48" fmla="*/ 1301115 w 1547812"/>
                <a:gd name="connsiteY48" fmla="*/ 80010 h 160020"/>
                <a:gd name="connsiteX49" fmla="*/ 1296353 w 1547812"/>
                <a:gd name="connsiteY49" fmla="*/ 46672 h 160020"/>
                <a:gd name="connsiteX50" fmla="*/ 1281113 w 1547812"/>
                <a:gd name="connsiteY50" fmla="*/ 21908 h 160020"/>
                <a:gd name="connsiteX51" fmla="*/ 1257300 w 1547812"/>
                <a:gd name="connsiteY51" fmla="*/ 6668 h 160020"/>
                <a:gd name="connsiteX52" fmla="*/ 1225868 w 1547812"/>
                <a:gd name="connsiteY52" fmla="*/ 953 h 160020"/>
                <a:gd name="connsiteX53" fmla="*/ 1194435 w 1547812"/>
                <a:gd name="connsiteY53" fmla="*/ 6668 h 160020"/>
                <a:gd name="connsiteX54" fmla="*/ 1170623 w 1547812"/>
                <a:gd name="connsiteY54" fmla="*/ 21908 h 160020"/>
                <a:gd name="connsiteX55" fmla="*/ 1155383 w 1547812"/>
                <a:gd name="connsiteY55" fmla="*/ 46672 h 160020"/>
                <a:gd name="connsiteX56" fmla="*/ 1149668 w 1547812"/>
                <a:gd name="connsiteY56" fmla="*/ 80010 h 160020"/>
                <a:gd name="connsiteX57" fmla="*/ 1169670 w 1547812"/>
                <a:gd name="connsiteY57" fmla="*/ 139065 h 160020"/>
                <a:gd name="connsiteX58" fmla="*/ 1225868 w 1547812"/>
                <a:gd name="connsiteY58" fmla="*/ 160020 h 160020"/>
                <a:gd name="connsiteX59" fmla="*/ 1256348 w 1547812"/>
                <a:gd name="connsiteY59" fmla="*/ 154305 h 160020"/>
                <a:gd name="connsiteX60" fmla="*/ 1086803 w 1547812"/>
                <a:gd name="connsiteY60" fmla="*/ 100965 h 160020"/>
                <a:gd name="connsiteX61" fmla="*/ 1079183 w 1547812"/>
                <a:gd name="connsiteY61" fmla="*/ 120968 h 160020"/>
                <a:gd name="connsiteX62" fmla="*/ 1061085 w 1547812"/>
                <a:gd name="connsiteY62" fmla="*/ 127635 h 160020"/>
                <a:gd name="connsiteX63" fmla="*/ 1045845 w 1547812"/>
                <a:gd name="connsiteY63" fmla="*/ 123825 h 160020"/>
                <a:gd name="connsiteX64" fmla="*/ 1036320 w 1547812"/>
                <a:gd name="connsiteY64" fmla="*/ 113348 h 160020"/>
                <a:gd name="connsiteX65" fmla="*/ 1031558 w 1547812"/>
                <a:gd name="connsiteY65" fmla="*/ 98108 h 160020"/>
                <a:gd name="connsiteX66" fmla="*/ 1029653 w 1547812"/>
                <a:gd name="connsiteY66" fmla="*/ 80010 h 160020"/>
                <a:gd name="connsiteX67" fmla="*/ 1031558 w 1547812"/>
                <a:gd name="connsiteY67" fmla="*/ 62865 h 160020"/>
                <a:gd name="connsiteX68" fmla="*/ 1036320 w 1547812"/>
                <a:gd name="connsiteY68" fmla="*/ 47625 h 160020"/>
                <a:gd name="connsiteX69" fmla="*/ 1045845 w 1547812"/>
                <a:gd name="connsiteY69" fmla="*/ 37147 h 160020"/>
                <a:gd name="connsiteX70" fmla="*/ 1061085 w 1547812"/>
                <a:gd name="connsiteY70" fmla="*/ 33338 h 160020"/>
                <a:gd name="connsiteX71" fmla="*/ 1079183 w 1547812"/>
                <a:gd name="connsiteY71" fmla="*/ 40005 h 160020"/>
                <a:gd name="connsiteX72" fmla="*/ 1085850 w 1547812"/>
                <a:gd name="connsiteY72" fmla="*/ 58103 h 160020"/>
                <a:gd name="connsiteX73" fmla="*/ 1125855 w 1547812"/>
                <a:gd name="connsiteY73" fmla="*/ 52388 h 160020"/>
                <a:gd name="connsiteX74" fmla="*/ 1120140 w 1547812"/>
                <a:gd name="connsiteY74" fmla="*/ 31433 h 160020"/>
                <a:gd name="connsiteX75" fmla="*/ 1107758 w 1547812"/>
                <a:gd name="connsiteY75" fmla="*/ 15240 h 160020"/>
                <a:gd name="connsiteX76" fmla="*/ 1088708 w 1547812"/>
                <a:gd name="connsiteY76" fmla="*/ 4763 h 160020"/>
                <a:gd name="connsiteX77" fmla="*/ 1062038 w 1547812"/>
                <a:gd name="connsiteY77" fmla="*/ 953 h 160020"/>
                <a:gd name="connsiteX78" fmla="*/ 1030605 w 1547812"/>
                <a:gd name="connsiteY78" fmla="*/ 6668 h 160020"/>
                <a:gd name="connsiteX79" fmla="*/ 1007745 w 1547812"/>
                <a:gd name="connsiteY79" fmla="*/ 22860 h 160020"/>
                <a:gd name="connsiteX80" fmla="*/ 993458 w 1547812"/>
                <a:gd name="connsiteY80" fmla="*/ 47625 h 160020"/>
                <a:gd name="connsiteX81" fmla="*/ 988695 w 1547812"/>
                <a:gd name="connsiteY81" fmla="*/ 80010 h 160020"/>
                <a:gd name="connsiteX82" fmla="*/ 992505 w 1547812"/>
                <a:gd name="connsiteY82" fmla="*/ 112395 h 160020"/>
                <a:gd name="connsiteX83" fmla="*/ 1005840 w 1547812"/>
                <a:gd name="connsiteY83" fmla="*/ 137160 h 160020"/>
                <a:gd name="connsiteX84" fmla="*/ 1028700 w 1547812"/>
                <a:gd name="connsiteY84" fmla="*/ 153353 h 160020"/>
                <a:gd name="connsiteX85" fmla="*/ 1061085 w 1547812"/>
                <a:gd name="connsiteY85" fmla="*/ 159068 h 160020"/>
                <a:gd name="connsiteX86" fmla="*/ 1109663 w 1547812"/>
                <a:gd name="connsiteY86" fmla="*/ 142875 h 160020"/>
                <a:gd name="connsiteX87" fmla="*/ 1127760 w 1547812"/>
                <a:gd name="connsiteY87" fmla="*/ 100013 h 160020"/>
                <a:gd name="connsiteX88" fmla="*/ 1086803 w 1547812"/>
                <a:gd name="connsiteY88" fmla="*/ 100013 h 160020"/>
                <a:gd name="connsiteX89" fmla="*/ 921068 w 1547812"/>
                <a:gd name="connsiteY89" fmla="*/ 155258 h 160020"/>
                <a:gd name="connsiteX90" fmla="*/ 962025 w 1547812"/>
                <a:gd name="connsiteY90" fmla="*/ 155258 h 160020"/>
                <a:gd name="connsiteX91" fmla="*/ 962025 w 1547812"/>
                <a:gd name="connsiteY91" fmla="*/ 109538 h 160020"/>
                <a:gd name="connsiteX92" fmla="*/ 921068 w 1547812"/>
                <a:gd name="connsiteY92" fmla="*/ 109538 h 160020"/>
                <a:gd name="connsiteX93" fmla="*/ 921068 w 1547812"/>
                <a:gd name="connsiteY93" fmla="*/ 155258 h 160020"/>
                <a:gd name="connsiteX94" fmla="*/ 671513 w 1547812"/>
                <a:gd name="connsiteY94" fmla="*/ 155258 h 160020"/>
                <a:gd name="connsiteX95" fmla="*/ 711518 w 1547812"/>
                <a:gd name="connsiteY95" fmla="*/ 155258 h 160020"/>
                <a:gd name="connsiteX96" fmla="*/ 711518 w 1547812"/>
                <a:gd name="connsiteY96" fmla="*/ 65723 h 160020"/>
                <a:gd name="connsiteX97" fmla="*/ 714375 w 1547812"/>
                <a:gd name="connsiteY97" fmla="*/ 53340 h 160020"/>
                <a:gd name="connsiteX98" fmla="*/ 721043 w 1547812"/>
                <a:gd name="connsiteY98" fmla="*/ 43815 h 160020"/>
                <a:gd name="connsiteX99" fmla="*/ 730568 w 1547812"/>
                <a:gd name="connsiteY99" fmla="*/ 37147 h 160020"/>
                <a:gd name="connsiteX100" fmla="*/ 741998 w 1547812"/>
                <a:gd name="connsiteY100" fmla="*/ 35243 h 160020"/>
                <a:gd name="connsiteX101" fmla="*/ 749618 w 1547812"/>
                <a:gd name="connsiteY101" fmla="*/ 36195 h 160020"/>
                <a:gd name="connsiteX102" fmla="*/ 755333 w 1547812"/>
                <a:gd name="connsiteY102" fmla="*/ 40005 h 160020"/>
                <a:gd name="connsiteX103" fmla="*/ 759143 w 1547812"/>
                <a:gd name="connsiteY103" fmla="*/ 47625 h 160020"/>
                <a:gd name="connsiteX104" fmla="*/ 761048 w 1547812"/>
                <a:gd name="connsiteY104" fmla="*/ 60960 h 160020"/>
                <a:gd name="connsiteX105" fmla="*/ 761048 w 1547812"/>
                <a:gd name="connsiteY105" fmla="*/ 155258 h 160020"/>
                <a:gd name="connsiteX106" fmla="*/ 801053 w 1547812"/>
                <a:gd name="connsiteY106" fmla="*/ 155258 h 160020"/>
                <a:gd name="connsiteX107" fmla="*/ 801053 w 1547812"/>
                <a:gd name="connsiteY107" fmla="*/ 63818 h 160020"/>
                <a:gd name="connsiteX108" fmla="*/ 803910 w 1547812"/>
                <a:gd name="connsiteY108" fmla="*/ 53340 h 160020"/>
                <a:gd name="connsiteX109" fmla="*/ 810578 w 1547812"/>
                <a:gd name="connsiteY109" fmla="*/ 43815 h 160020"/>
                <a:gd name="connsiteX110" fmla="*/ 820103 w 1547812"/>
                <a:gd name="connsiteY110" fmla="*/ 37147 h 160020"/>
                <a:gd name="connsiteX111" fmla="*/ 831533 w 1547812"/>
                <a:gd name="connsiteY111" fmla="*/ 35243 h 160020"/>
                <a:gd name="connsiteX112" fmla="*/ 839153 w 1547812"/>
                <a:gd name="connsiteY112" fmla="*/ 36195 h 160020"/>
                <a:gd name="connsiteX113" fmla="*/ 844868 w 1547812"/>
                <a:gd name="connsiteY113" fmla="*/ 40005 h 160020"/>
                <a:gd name="connsiteX114" fmla="*/ 848678 w 1547812"/>
                <a:gd name="connsiteY114" fmla="*/ 47625 h 160020"/>
                <a:gd name="connsiteX115" fmla="*/ 849630 w 1547812"/>
                <a:gd name="connsiteY115" fmla="*/ 60960 h 160020"/>
                <a:gd name="connsiteX116" fmla="*/ 849630 w 1547812"/>
                <a:gd name="connsiteY116" fmla="*/ 155258 h 160020"/>
                <a:gd name="connsiteX117" fmla="*/ 889635 w 1547812"/>
                <a:gd name="connsiteY117" fmla="*/ 155258 h 160020"/>
                <a:gd name="connsiteX118" fmla="*/ 889635 w 1547812"/>
                <a:gd name="connsiteY118" fmla="*/ 55245 h 160020"/>
                <a:gd name="connsiteX119" fmla="*/ 878205 w 1547812"/>
                <a:gd name="connsiteY119" fmla="*/ 14288 h 160020"/>
                <a:gd name="connsiteX120" fmla="*/ 843915 w 1547812"/>
                <a:gd name="connsiteY120" fmla="*/ 1905 h 160020"/>
                <a:gd name="connsiteX121" fmla="*/ 819150 w 1547812"/>
                <a:gd name="connsiteY121" fmla="*/ 7620 h 160020"/>
                <a:gd name="connsiteX122" fmla="*/ 797243 w 1547812"/>
                <a:gd name="connsiteY122" fmla="*/ 27623 h 160020"/>
                <a:gd name="connsiteX123" fmla="*/ 782955 w 1547812"/>
                <a:gd name="connsiteY123" fmla="*/ 8573 h 160020"/>
                <a:gd name="connsiteX124" fmla="*/ 756285 w 1547812"/>
                <a:gd name="connsiteY124" fmla="*/ 1905 h 160020"/>
                <a:gd name="connsiteX125" fmla="*/ 732473 w 1547812"/>
                <a:gd name="connsiteY125" fmla="*/ 7620 h 160020"/>
                <a:gd name="connsiteX126" fmla="*/ 713423 w 1547812"/>
                <a:gd name="connsiteY126" fmla="*/ 25718 h 160020"/>
                <a:gd name="connsiteX127" fmla="*/ 713423 w 1547812"/>
                <a:gd name="connsiteY127" fmla="*/ 5715 h 160020"/>
                <a:gd name="connsiteX128" fmla="*/ 674370 w 1547812"/>
                <a:gd name="connsiteY128" fmla="*/ 5715 h 160020"/>
                <a:gd name="connsiteX129" fmla="*/ 674370 w 1547812"/>
                <a:gd name="connsiteY129" fmla="*/ 155258 h 160020"/>
                <a:gd name="connsiteX130" fmla="*/ 541973 w 1547812"/>
                <a:gd name="connsiteY130" fmla="*/ 116205 h 160020"/>
                <a:gd name="connsiteX131" fmla="*/ 533400 w 1547812"/>
                <a:gd name="connsiteY131" fmla="*/ 80963 h 160020"/>
                <a:gd name="connsiteX132" fmla="*/ 541973 w 1547812"/>
                <a:gd name="connsiteY132" fmla="*/ 45720 h 160020"/>
                <a:gd name="connsiteX133" fmla="*/ 567690 w 1547812"/>
                <a:gd name="connsiteY133" fmla="*/ 33338 h 160020"/>
                <a:gd name="connsiteX134" fmla="*/ 593408 w 1547812"/>
                <a:gd name="connsiteY134" fmla="*/ 45720 h 160020"/>
                <a:gd name="connsiteX135" fmla="*/ 601980 w 1547812"/>
                <a:gd name="connsiteY135" fmla="*/ 80963 h 160020"/>
                <a:gd name="connsiteX136" fmla="*/ 593408 w 1547812"/>
                <a:gd name="connsiteY136" fmla="*/ 116205 h 160020"/>
                <a:gd name="connsiteX137" fmla="*/ 567690 w 1547812"/>
                <a:gd name="connsiteY137" fmla="*/ 128588 h 160020"/>
                <a:gd name="connsiteX138" fmla="*/ 541973 w 1547812"/>
                <a:gd name="connsiteY138" fmla="*/ 116205 h 160020"/>
                <a:gd name="connsiteX139" fmla="*/ 598170 w 1547812"/>
                <a:gd name="connsiteY139" fmla="*/ 154305 h 160020"/>
                <a:gd name="connsiteX140" fmla="*/ 621983 w 1547812"/>
                <a:gd name="connsiteY140" fmla="*/ 138113 h 160020"/>
                <a:gd name="connsiteX141" fmla="*/ 637223 w 1547812"/>
                <a:gd name="connsiteY141" fmla="*/ 113348 h 160020"/>
                <a:gd name="connsiteX142" fmla="*/ 642938 w 1547812"/>
                <a:gd name="connsiteY142" fmla="*/ 80010 h 160020"/>
                <a:gd name="connsiteX143" fmla="*/ 638175 w 1547812"/>
                <a:gd name="connsiteY143" fmla="*/ 46672 h 160020"/>
                <a:gd name="connsiteX144" fmla="*/ 622935 w 1547812"/>
                <a:gd name="connsiteY144" fmla="*/ 21908 h 160020"/>
                <a:gd name="connsiteX145" fmla="*/ 599123 w 1547812"/>
                <a:gd name="connsiteY145" fmla="*/ 6668 h 160020"/>
                <a:gd name="connsiteX146" fmla="*/ 567690 w 1547812"/>
                <a:gd name="connsiteY146" fmla="*/ 953 h 160020"/>
                <a:gd name="connsiteX147" fmla="*/ 536258 w 1547812"/>
                <a:gd name="connsiteY147" fmla="*/ 6668 h 160020"/>
                <a:gd name="connsiteX148" fmla="*/ 512445 w 1547812"/>
                <a:gd name="connsiteY148" fmla="*/ 21908 h 160020"/>
                <a:gd name="connsiteX149" fmla="*/ 497205 w 1547812"/>
                <a:gd name="connsiteY149" fmla="*/ 46672 h 160020"/>
                <a:gd name="connsiteX150" fmla="*/ 491490 w 1547812"/>
                <a:gd name="connsiteY150" fmla="*/ 80010 h 160020"/>
                <a:gd name="connsiteX151" fmla="*/ 511492 w 1547812"/>
                <a:gd name="connsiteY151" fmla="*/ 139065 h 160020"/>
                <a:gd name="connsiteX152" fmla="*/ 566738 w 1547812"/>
                <a:gd name="connsiteY152" fmla="*/ 160020 h 160020"/>
                <a:gd name="connsiteX153" fmla="*/ 598170 w 1547812"/>
                <a:gd name="connsiteY153" fmla="*/ 154305 h 160020"/>
                <a:gd name="connsiteX154" fmla="*/ 429578 w 1547812"/>
                <a:gd name="connsiteY154" fmla="*/ 100965 h 160020"/>
                <a:gd name="connsiteX155" fmla="*/ 421958 w 1547812"/>
                <a:gd name="connsiteY155" fmla="*/ 120968 h 160020"/>
                <a:gd name="connsiteX156" fmla="*/ 403860 w 1547812"/>
                <a:gd name="connsiteY156" fmla="*/ 127635 h 160020"/>
                <a:gd name="connsiteX157" fmla="*/ 388620 w 1547812"/>
                <a:gd name="connsiteY157" fmla="*/ 123825 h 160020"/>
                <a:gd name="connsiteX158" fmla="*/ 379095 w 1547812"/>
                <a:gd name="connsiteY158" fmla="*/ 113348 h 160020"/>
                <a:gd name="connsiteX159" fmla="*/ 374333 w 1547812"/>
                <a:gd name="connsiteY159" fmla="*/ 98108 h 160020"/>
                <a:gd name="connsiteX160" fmla="*/ 372428 w 1547812"/>
                <a:gd name="connsiteY160" fmla="*/ 80010 h 160020"/>
                <a:gd name="connsiteX161" fmla="*/ 374333 w 1547812"/>
                <a:gd name="connsiteY161" fmla="*/ 62865 h 160020"/>
                <a:gd name="connsiteX162" fmla="*/ 379095 w 1547812"/>
                <a:gd name="connsiteY162" fmla="*/ 47625 h 160020"/>
                <a:gd name="connsiteX163" fmla="*/ 388620 w 1547812"/>
                <a:gd name="connsiteY163" fmla="*/ 37147 h 160020"/>
                <a:gd name="connsiteX164" fmla="*/ 403860 w 1547812"/>
                <a:gd name="connsiteY164" fmla="*/ 33338 h 160020"/>
                <a:gd name="connsiteX165" fmla="*/ 421958 w 1547812"/>
                <a:gd name="connsiteY165" fmla="*/ 40005 h 160020"/>
                <a:gd name="connsiteX166" fmla="*/ 428625 w 1547812"/>
                <a:gd name="connsiteY166" fmla="*/ 58103 h 160020"/>
                <a:gd name="connsiteX167" fmla="*/ 468630 w 1547812"/>
                <a:gd name="connsiteY167" fmla="*/ 52388 h 160020"/>
                <a:gd name="connsiteX168" fmla="*/ 462915 w 1547812"/>
                <a:gd name="connsiteY168" fmla="*/ 31433 h 160020"/>
                <a:gd name="connsiteX169" fmla="*/ 450533 w 1547812"/>
                <a:gd name="connsiteY169" fmla="*/ 15240 h 160020"/>
                <a:gd name="connsiteX170" fmla="*/ 431483 w 1547812"/>
                <a:gd name="connsiteY170" fmla="*/ 4763 h 160020"/>
                <a:gd name="connsiteX171" fmla="*/ 404813 w 1547812"/>
                <a:gd name="connsiteY171" fmla="*/ 953 h 160020"/>
                <a:gd name="connsiteX172" fmla="*/ 373380 w 1547812"/>
                <a:gd name="connsiteY172" fmla="*/ 6668 h 160020"/>
                <a:gd name="connsiteX173" fmla="*/ 350520 w 1547812"/>
                <a:gd name="connsiteY173" fmla="*/ 22860 h 160020"/>
                <a:gd name="connsiteX174" fmla="*/ 336233 w 1547812"/>
                <a:gd name="connsiteY174" fmla="*/ 47625 h 160020"/>
                <a:gd name="connsiteX175" fmla="*/ 331470 w 1547812"/>
                <a:gd name="connsiteY175" fmla="*/ 80010 h 160020"/>
                <a:gd name="connsiteX176" fmla="*/ 336233 w 1547812"/>
                <a:gd name="connsiteY176" fmla="*/ 112395 h 160020"/>
                <a:gd name="connsiteX177" fmla="*/ 349567 w 1547812"/>
                <a:gd name="connsiteY177" fmla="*/ 137160 h 160020"/>
                <a:gd name="connsiteX178" fmla="*/ 372428 w 1547812"/>
                <a:gd name="connsiteY178" fmla="*/ 153353 h 160020"/>
                <a:gd name="connsiteX179" fmla="*/ 404813 w 1547812"/>
                <a:gd name="connsiteY179" fmla="*/ 159068 h 160020"/>
                <a:gd name="connsiteX180" fmla="*/ 453390 w 1547812"/>
                <a:gd name="connsiteY180" fmla="*/ 142875 h 160020"/>
                <a:gd name="connsiteX181" fmla="*/ 471488 w 1547812"/>
                <a:gd name="connsiteY181" fmla="*/ 100013 h 160020"/>
                <a:gd name="connsiteX182" fmla="*/ 429578 w 1547812"/>
                <a:gd name="connsiteY182" fmla="*/ 100013 h 160020"/>
                <a:gd name="connsiteX183" fmla="*/ 203835 w 1547812"/>
                <a:gd name="connsiteY183" fmla="*/ 63818 h 160020"/>
                <a:gd name="connsiteX184" fmla="*/ 206692 w 1547812"/>
                <a:gd name="connsiteY184" fmla="*/ 51435 h 160020"/>
                <a:gd name="connsiteX185" fmla="*/ 213360 w 1547812"/>
                <a:gd name="connsiteY185" fmla="*/ 40958 h 160020"/>
                <a:gd name="connsiteX186" fmla="*/ 223838 w 1547812"/>
                <a:gd name="connsiteY186" fmla="*/ 34290 h 160020"/>
                <a:gd name="connsiteX187" fmla="*/ 238125 w 1547812"/>
                <a:gd name="connsiteY187" fmla="*/ 31433 h 160020"/>
                <a:gd name="connsiteX188" fmla="*/ 261938 w 1547812"/>
                <a:gd name="connsiteY188" fmla="*/ 40005 h 160020"/>
                <a:gd name="connsiteX189" fmla="*/ 269558 w 1547812"/>
                <a:gd name="connsiteY189" fmla="*/ 63818 h 160020"/>
                <a:gd name="connsiteX190" fmla="*/ 203835 w 1547812"/>
                <a:gd name="connsiteY190" fmla="*/ 63818 h 160020"/>
                <a:gd name="connsiteX191" fmla="*/ 266700 w 1547812"/>
                <a:gd name="connsiteY191" fmla="*/ 108585 h 160020"/>
                <a:gd name="connsiteX192" fmla="*/ 239077 w 1547812"/>
                <a:gd name="connsiteY192" fmla="*/ 128588 h 160020"/>
                <a:gd name="connsiteX193" fmla="*/ 213360 w 1547812"/>
                <a:gd name="connsiteY193" fmla="*/ 118110 h 160020"/>
                <a:gd name="connsiteX194" fmla="*/ 203835 w 1547812"/>
                <a:gd name="connsiteY194" fmla="*/ 89535 h 160020"/>
                <a:gd name="connsiteX195" fmla="*/ 307658 w 1547812"/>
                <a:gd name="connsiteY195" fmla="*/ 89535 h 160020"/>
                <a:gd name="connsiteX196" fmla="*/ 307658 w 1547812"/>
                <a:gd name="connsiteY196" fmla="*/ 73343 h 160020"/>
                <a:gd name="connsiteX197" fmla="*/ 290513 w 1547812"/>
                <a:gd name="connsiteY197" fmla="*/ 20003 h 160020"/>
                <a:gd name="connsiteX198" fmla="*/ 239077 w 1547812"/>
                <a:gd name="connsiteY198" fmla="*/ 0 h 160020"/>
                <a:gd name="connsiteX199" fmla="*/ 208598 w 1547812"/>
                <a:gd name="connsiteY199" fmla="*/ 5715 h 160020"/>
                <a:gd name="connsiteX200" fmla="*/ 184785 w 1547812"/>
                <a:gd name="connsiteY200" fmla="*/ 20955 h 160020"/>
                <a:gd name="connsiteX201" fmla="*/ 169545 w 1547812"/>
                <a:gd name="connsiteY201" fmla="*/ 45720 h 160020"/>
                <a:gd name="connsiteX202" fmla="*/ 163830 w 1547812"/>
                <a:gd name="connsiteY202" fmla="*/ 79058 h 160020"/>
                <a:gd name="connsiteX203" fmla="*/ 182880 w 1547812"/>
                <a:gd name="connsiteY203" fmla="*/ 137160 h 160020"/>
                <a:gd name="connsiteX204" fmla="*/ 239077 w 1547812"/>
                <a:gd name="connsiteY204" fmla="*/ 158115 h 160020"/>
                <a:gd name="connsiteX205" fmla="*/ 285750 w 1547812"/>
                <a:gd name="connsiteY205" fmla="*/ 144780 h 160020"/>
                <a:gd name="connsiteX206" fmla="*/ 305753 w 1547812"/>
                <a:gd name="connsiteY206" fmla="*/ 106680 h 160020"/>
                <a:gd name="connsiteX207" fmla="*/ 266700 w 1547812"/>
                <a:gd name="connsiteY207" fmla="*/ 106680 h 160020"/>
                <a:gd name="connsiteX208" fmla="*/ 97155 w 1547812"/>
                <a:gd name="connsiteY208" fmla="*/ 96203 h 160020"/>
                <a:gd name="connsiteX209" fmla="*/ 93345 w 1547812"/>
                <a:gd name="connsiteY209" fmla="*/ 111443 h 160020"/>
                <a:gd name="connsiteX210" fmla="*/ 84773 w 1547812"/>
                <a:gd name="connsiteY210" fmla="*/ 121920 h 160020"/>
                <a:gd name="connsiteX211" fmla="*/ 60007 w 1547812"/>
                <a:gd name="connsiteY211" fmla="*/ 129540 h 160020"/>
                <a:gd name="connsiteX212" fmla="*/ 45720 w 1547812"/>
                <a:gd name="connsiteY212" fmla="*/ 124778 h 160020"/>
                <a:gd name="connsiteX213" fmla="*/ 40957 w 1547812"/>
                <a:gd name="connsiteY213" fmla="*/ 113348 h 160020"/>
                <a:gd name="connsiteX214" fmla="*/ 42863 w 1547812"/>
                <a:gd name="connsiteY214" fmla="*/ 104775 h 160020"/>
                <a:gd name="connsiteX215" fmla="*/ 48577 w 1547812"/>
                <a:gd name="connsiteY215" fmla="*/ 98108 h 160020"/>
                <a:gd name="connsiteX216" fmla="*/ 60007 w 1547812"/>
                <a:gd name="connsiteY216" fmla="*/ 93345 h 160020"/>
                <a:gd name="connsiteX217" fmla="*/ 80010 w 1547812"/>
                <a:gd name="connsiteY217" fmla="*/ 90488 h 160020"/>
                <a:gd name="connsiteX218" fmla="*/ 98107 w 1547812"/>
                <a:gd name="connsiteY218" fmla="*/ 89535 h 160020"/>
                <a:gd name="connsiteX219" fmla="*/ 98107 w 1547812"/>
                <a:gd name="connsiteY219" fmla="*/ 96203 h 160020"/>
                <a:gd name="connsiteX220" fmla="*/ 98107 w 1547812"/>
                <a:gd name="connsiteY220" fmla="*/ 155258 h 160020"/>
                <a:gd name="connsiteX221" fmla="*/ 136208 w 1547812"/>
                <a:gd name="connsiteY221" fmla="*/ 155258 h 160020"/>
                <a:gd name="connsiteX222" fmla="*/ 136208 w 1547812"/>
                <a:gd name="connsiteY222" fmla="*/ 60960 h 160020"/>
                <a:gd name="connsiteX223" fmla="*/ 133350 w 1547812"/>
                <a:gd name="connsiteY223" fmla="*/ 36195 h 160020"/>
                <a:gd name="connsiteX224" fmla="*/ 122873 w 1547812"/>
                <a:gd name="connsiteY224" fmla="*/ 17145 h 160020"/>
                <a:gd name="connsiteX225" fmla="*/ 103823 w 1547812"/>
                <a:gd name="connsiteY225" fmla="*/ 5715 h 160020"/>
                <a:gd name="connsiteX226" fmla="*/ 74295 w 1547812"/>
                <a:gd name="connsiteY226" fmla="*/ 1905 h 160020"/>
                <a:gd name="connsiteX227" fmla="*/ 29527 w 1547812"/>
                <a:gd name="connsiteY227" fmla="*/ 12383 h 160020"/>
                <a:gd name="connsiteX228" fmla="*/ 8573 w 1547812"/>
                <a:gd name="connsiteY228" fmla="*/ 46672 h 160020"/>
                <a:gd name="connsiteX229" fmla="*/ 44768 w 1547812"/>
                <a:gd name="connsiteY229" fmla="*/ 50483 h 160020"/>
                <a:gd name="connsiteX230" fmla="*/ 71438 w 1547812"/>
                <a:gd name="connsiteY230" fmla="*/ 32385 h 160020"/>
                <a:gd name="connsiteX231" fmla="*/ 89535 w 1547812"/>
                <a:gd name="connsiteY231" fmla="*/ 37147 h 160020"/>
                <a:gd name="connsiteX232" fmla="*/ 97155 w 1547812"/>
                <a:gd name="connsiteY232" fmla="*/ 56197 h 160020"/>
                <a:gd name="connsiteX233" fmla="*/ 97155 w 1547812"/>
                <a:gd name="connsiteY233" fmla="*/ 62865 h 160020"/>
                <a:gd name="connsiteX234" fmla="*/ 78105 w 1547812"/>
                <a:gd name="connsiteY234" fmla="*/ 63818 h 160020"/>
                <a:gd name="connsiteX235" fmla="*/ 49530 w 1547812"/>
                <a:gd name="connsiteY235" fmla="*/ 66675 h 160020"/>
                <a:gd name="connsiteX236" fmla="*/ 24765 w 1547812"/>
                <a:gd name="connsiteY236" fmla="*/ 74295 h 160020"/>
                <a:gd name="connsiteX237" fmla="*/ 6668 w 1547812"/>
                <a:gd name="connsiteY237" fmla="*/ 89535 h 160020"/>
                <a:gd name="connsiteX238" fmla="*/ 0 w 1547812"/>
                <a:gd name="connsiteY238" fmla="*/ 114300 h 160020"/>
                <a:gd name="connsiteX239" fmla="*/ 3810 w 1547812"/>
                <a:gd name="connsiteY239" fmla="*/ 134303 h 160020"/>
                <a:gd name="connsiteX240" fmla="*/ 14288 w 1547812"/>
                <a:gd name="connsiteY240" fmla="*/ 148590 h 160020"/>
                <a:gd name="connsiteX241" fmla="*/ 29527 w 1547812"/>
                <a:gd name="connsiteY241" fmla="*/ 156210 h 160020"/>
                <a:gd name="connsiteX242" fmla="*/ 48577 w 1547812"/>
                <a:gd name="connsiteY242" fmla="*/ 159068 h 160020"/>
                <a:gd name="connsiteX243" fmla="*/ 77152 w 1547812"/>
                <a:gd name="connsiteY243" fmla="*/ 152400 h 160020"/>
                <a:gd name="connsiteX244" fmla="*/ 97155 w 1547812"/>
                <a:gd name="connsiteY244" fmla="*/ 136208 h 160020"/>
                <a:gd name="connsiteX245" fmla="*/ 97155 w 1547812"/>
                <a:gd name="connsiteY245" fmla="*/ 155258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</a:cxnLst>
              <a:rect l="l" t="t" r="r" b="b"/>
              <a:pathLst>
                <a:path w="1547812" h="160020">
                  <a:moveTo>
                    <a:pt x="1329690" y="155258"/>
                  </a:moveTo>
                  <a:lnTo>
                    <a:pt x="1369695" y="155258"/>
                  </a:lnTo>
                  <a:lnTo>
                    <a:pt x="1369695" y="65723"/>
                  </a:lnTo>
                  <a:cubicBezTo>
                    <a:pt x="1369695" y="60960"/>
                    <a:pt x="1370648" y="57150"/>
                    <a:pt x="1372553" y="53340"/>
                  </a:cubicBezTo>
                  <a:cubicBezTo>
                    <a:pt x="1374458" y="49530"/>
                    <a:pt x="1376363" y="46672"/>
                    <a:pt x="1379220" y="43815"/>
                  </a:cubicBezTo>
                  <a:cubicBezTo>
                    <a:pt x="1382078" y="40958"/>
                    <a:pt x="1385888" y="38100"/>
                    <a:pt x="1388745" y="37147"/>
                  </a:cubicBezTo>
                  <a:cubicBezTo>
                    <a:pt x="1392555" y="36195"/>
                    <a:pt x="1395413" y="35243"/>
                    <a:pt x="1400175" y="35243"/>
                  </a:cubicBezTo>
                  <a:cubicBezTo>
                    <a:pt x="1403033" y="35243"/>
                    <a:pt x="1404938" y="35243"/>
                    <a:pt x="1407795" y="36195"/>
                  </a:cubicBezTo>
                  <a:cubicBezTo>
                    <a:pt x="1409700" y="37147"/>
                    <a:pt x="1411605" y="38100"/>
                    <a:pt x="1413510" y="40005"/>
                  </a:cubicBezTo>
                  <a:cubicBezTo>
                    <a:pt x="1415415" y="41910"/>
                    <a:pt x="1416368" y="44768"/>
                    <a:pt x="1417320" y="47625"/>
                  </a:cubicBezTo>
                  <a:cubicBezTo>
                    <a:pt x="1418273" y="51435"/>
                    <a:pt x="1419225" y="55245"/>
                    <a:pt x="1419225" y="60960"/>
                  </a:cubicBezTo>
                  <a:lnTo>
                    <a:pt x="1419225" y="155258"/>
                  </a:lnTo>
                  <a:lnTo>
                    <a:pt x="1459230" y="155258"/>
                  </a:lnTo>
                  <a:lnTo>
                    <a:pt x="1459230" y="63818"/>
                  </a:lnTo>
                  <a:cubicBezTo>
                    <a:pt x="1459230" y="60008"/>
                    <a:pt x="1460183" y="56197"/>
                    <a:pt x="1462088" y="53340"/>
                  </a:cubicBezTo>
                  <a:cubicBezTo>
                    <a:pt x="1463993" y="49530"/>
                    <a:pt x="1465898" y="46672"/>
                    <a:pt x="1468755" y="43815"/>
                  </a:cubicBezTo>
                  <a:cubicBezTo>
                    <a:pt x="1471613" y="40958"/>
                    <a:pt x="1475423" y="38100"/>
                    <a:pt x="1478280" y="37147"/>
                  </a:cubicBezTo>
                  <a:cubicBezTo>
                    <a:pt x="1481138" y="36195"/>
                    <a:pt x="1484948" y="35243"/>
                    <a:pt x="1489710" y="35243"/>
                  </a:cubicBezTo>
                  <a:cubicBezTo>
                    <a:pt x="1492568" y="35243"/>
                    <a:pt x="1494473" y="35243"/>
                    <a:pt x="1497330" y="36195"/>
                  </a:cubicBezTo>
                  <a:cubicBezTo>
                    <a:pt x="1499235" y="37147"/>
                    <a:pt x="1501140" y="38100"/>
                    <a:pt x="1503045" y="40005"/>
                  </a:cubicBezTo>
                  <a:cubicBezTo>
                    <a:pt x="1504950" y="41910"/>
                    <a:pt x="1505903" y="44768"/>
                    <a:pt x="1506855" y="47625"/>
                  </a:cubicBezTo>
                  <a:cubicBezTo>
                    <a:pt x="1507808" y="51435"/>
                    <a:pt x="1507808" y="55245"/>
                    <a:pt x="1507808" y="60960"/>
                  </a:cubicBezTo>
                  <a:lnTo>
                    <a:pt x="1507808" y="155258"/>
                  </a:lnTo>
                  <a:lnTo>
                    <a:pt x="1547813" y="155258"/>
                  </a:lnTo>
                  <a:lnTo>
                    <a:pt x="1547813" y="55245"/>
                  </a:lnTo>
                  <a:cubicBezTo>
                    <a:pt x="1547813" y="36195"/>
                    <a:pt x="1544003" y="22860"/>
                    <a:pt x="1536383" y="14288"/>
                  </a:cubicBezTo>
                  <a:cubicBezTo>
                    <a:pt x="1528763" y="5715"/>
                    <a:pt x="1517333" y="1905"/>
                    <a:pt x="1502093" y="1905"/>
                  </a:cubicBezTo>
                  <a:cubicBezTo>
                    <a:pt x="1492568" y="1905"/>
                    <a:pt x="1484948" y="3810"/>
                    <a:pt x="1477328" y="7620"/>
                  </a:cubicBezTo>
                  <a:cubicBezTo>
                    <a:pt x="1469708" y="11430"/>
                    <a:pt x="1462088" y="18098"/>
                    <a:pt x="1455420" y="27623"/>
                  </a:cubicBezTo>
                  <a:cubicBezTo>
                    <a:pt x="1452563" y="19050"/>
                    <a:pt x="1447800" y="12383"/>
                    <a:pt x="1441133" y="8573"/>
                  </a:cubicBezTo>
                  <a:cubicBezTo>
                    <a:pt x="1434465" y="4763"/>
                    <a:pt x="1425893" y="1905"/>
                    <a:pt x="1414463" y="1905"/>
                  </a:cubicBezTo>
                  <a:cubicBezTo>
                    <a:pt x="1405890" y="1905"/>
                    <a:pt x="1398270" y="3810"/>
                    <a:pt x="1390650" y="7620"/>
                  </a:cubicBezTo>
                  <a:cubicBezTo>
                    <a:pt x="1383030" y="11430"/>
                    <a:pt x="1376363" y="18098"/>
                    <a:pt x="1371600" y="25718"/>
                  </a:cubicBezTo>
                  <a:lnTo>
                    <a:pt x="1371600" y="5715"/>
                  </a:lnTo>
                  <a:lnTo>
                    <a:pt x="1332548" y="5715"/>
                  </a:lnTo>
                  <a:lnTo>
                    <a:pt x="1332548" y="155258"/>
                  </a:lnTo>
                  <a:close/>
                  <a:moveTo>
                    <a:pt x="1199198" y="116205"/>
                  </a:moveTo>
                  <a:cubicBezTo>
                    <a:pt x="1193483" y="108585"/>
                    <a:pt x="1190625" y="96203"/>
                    <a:pt x="1190625" y="80963"/>
                  </a:cubicBezTo>
                  <a:cubicBezTo>
                    <a:pt x="1190625" y="65723"/>
                    <a:pt x="1193483" y="54293"/>
                    <a:pt x="1199198" y="45720"/>
                  </a:cubicBezTo>
                  <a:cubicBezTo>
                    <a:pt x="1204913" y="37147"/>
                    <a:pt x="1213485" y="33338"/>
                    <a:pt x="1224915" y="33338"/>
                  </a:cubicBezTo>
                  <a:cubicBezTo>
                    <a:pt x="1236345" y="33338"/>
                    <a:pt x="1244918" y="37147"/>
                    <a:pt x="1250633" y="45720"/>
                  </a:cubicBezTo>
                  <a:cubicBezTo>
                    <a:pt x="1256348" y="54293"/>
                    <a:pt x="1259205" y="65723"/>
                    <a:pt x="1259205" y="80963"/>
                  </a:cubicBezTo>
                  <a:cubicBezTo>
                    <a:pt x="1259205" y="96203"/>
                    <a:pt x="1256348" y="107633"/>
                    <a:pt x="1250633" y="116205"/>
                  </a:cubicBezTo>
                  <a:cubicBezTo>
                    <a:pt x="1244918" y="124778"/>
                    <a:pt x="1236345" y="128588"/>
                    <a:pt x="1224915" y="128588"/>
                  </a:cubicBezTo>
                  <a:cubicBezTo>
                    <a:pt x="1213485" y="127635"/>
                    <a:pt x="1204913" y="123825"/>
                    <a:pt x="1199198" y="116205"/>
                  </a:cubicBezTo>
                  <a:moveTo>
                    <a:pt x="1256348" y="154305"/>
                  </a:moveTo>
                  <a:cubicBezTo>
                    <a:pt x="1265873" y="150495"/>
                    <a:pt x="1273493" y="145733"/>
                    <a:pt x="1280160" y="138113"/>
                  </a:cubicBezTo>
                  <a:cubicBezTo>
                    <a:pt x="1286828" y="131445"/>
                    <a:pt x="1291590" y="122873"/>
                    <a:pt x="1295400" y="113348"/>
                  </a:cubicBezTo>
                  <a:cubicBezTo>
                    <a:pt x="1299210" y="103823"/>
                    <a:pt x="1301115" y="92393"/>
                    <a:pt x="1301115" y="80010"/>
                  </a:cubicBezTo>
                  <a:cubicBezTo>
                    <a:pt x="1301115" y="67628"/>
                    <a:pt x="1299210" y="57150"/>
                    <a:pt x="1296353" y="46672"/>
                  </a:cubicBezTo>
                  <a:cubicBezTo>
                    <a:pt x="1293495" y="36195"/>
                    <a:pt x="1287780" y="28575"/>
                    <a:pt x="1281113" y="21908"/>
                  </a:cubicBezTo>
                  <a:cubicBezTo>
                    <a:pt x="1274445" y="15240"/>
                    <a:pt x="1266825" y="9525"/>
                    <a:pt x="1257300" y="6668"/>
                  </a:cubicBezTo>
                  <a:cubicBezTo>
                    <a:pt x="1247775" y="2858"/>
                    <a:pt x="1237298" y="953"/>
                    <a:pt x="1225868" y="953"/>
                  </a:cubicBezTo>
                  <a:cubicBezTo>
                    <a:pt x="1214438" y="953"/>
                    <a:pt x="1203960" y="2858"/>
                    <a:pt x="1194435" y="6668"/>
                  </a:cubicBezTo>
                  <a:cubicBezTo>
                    <a:pt x="1184910" y="10478"/>
                    <a:pt x="1177290" y="15240"/>
                    <a:pt x="1170623" y="21908"/>
                  </a:cubicBezTo>
                  <a:cubicBezTo>
                    <a:pt x="1163955" y="28575"/>
                    <a:pt x="1159193" y="37147"/>
                    <a:pt x="1155383" y="46672"/>
                  </a:cubicBezTo>
                  <a:cubicBezTo>
                    <a:pt x="1151573" y="56197"/>
                    <a:pt x="1149668" y="67628"/>
                    <a:pt x="1149668" y="80010"/>
                  </a:cubicBezTo>
                  <a:cubicBezTo>
                    <a:pt x="1149668" y="105728"/>
                    <a:pt x="1156335" y="124778"/>
                    <a:pt x="1169670" y="139065"/>
                  </a:cubicBezTo>
                  <a:cubicBezTo>
                    <a:pt x="1183005" y="152400"/>
                    <a:pt x="1201103" y="160020"/>
                    <a:pt x="1225868" y="160020"/>
                  </a:cubicBezTo>
                  <a:cubicBezTo>
                    <a:pt x="1236345" y="160020"/>
                    <a:pt x="1246823" y="158115"/>
                    <a:pt x="1256348" y="154305"/>
                  </a:cubicBezTo>
                  <a:moveTo>
                    <a:pt x="1086803" y="100965"/>
                  </a:moveTo>
                  <a:cubicBezTo>
                    <a:pt x="1085850" y="109538"/>
                    <a:pt x="1083945" y="116205"/>
                    <a:pt x="1079183" y="120968"/>
                  </a:cubicBezTo>
                  <a:cubicBezTo>
                    <a:pt x="1074420" y="125730"/>
                    <a:pt x="1068705" y="127635"/>
                    <a:pt x="1061085" y="127635"/>
                  </a:cubicBezTo>
                  <a:cubicBezTo>
                    <a:pt x="1055370" y="127635"/>
                    <a:pt x="1049655" y="126683"/>
                    <a:pt x="1045845" y="123825"/>
                  </a:cubicBezTo>
                  <a:cubicBezTo>
                    <a:pt x="1042035" y="120968"/>
                    <a:pt x="1038225" y="118110"/>
                    <a:pt x="1036320" y="113348"/>
                  </a:cubicBezTo>
                  <a:cubicBezTo>
                    <a:pt x="1034415" y="108585"/>
                    <a:pt x="1032510" y="103823"/>
                    <a:pt x="1031558" y="98108"/>
                  </a:cubicBezTo>
                  <a:cubicBezTo>
                    <a:pt x="1030605" y="92393"/>
                    <a:pt x="1029653" y="86678"/>
                    <a:pt x="1029653" y="80010"/>
                  </a:cubicBezTo>
                  <a:cubicBezTo>
                    <a:pt x="1029653" y="74295"/>
                    <a:pt x="1030605" y="67628"/>
                    <a:pt x="1031558" y="62865"/>
                  </a:cubicBezTo>
                  <a:cubicBezTo>
                    <a:pt x="1032510" y="57150"/>
                    <a:pt x="1034415" y="52388"/>
                    <a:pt x="1036320" y="47625"/>
                  </a:cubicBezTo>
                  <a:cubicBezTo>
                    <a:pt x="1038225" y="42863"/>
                    <a:pt x="1042035" y="40005"/>
                    <a:pt x="1045845" y="37147"/>
                  </a:cubicBezTo>
                  <a:cubicBezTo>
                    <a:pt x="1049655" y="34290"/>
                    <a:pt x="1054418" y="33338"/>
                    <a:pt x="1061085" y="33338"/>
                  </a:cubicBezTo>
                  <a:cubicBezTo>
                    <a:pt x="1069658" y="33338"/>
                    <a:pt x="1075373" y="35243"/>
                    <a:pt x="1079183" y="40005"/>
                  </a:cubicBezTo>
                  <a:cubicBezTo>
                    <a:pt x="1082993" y="44768"/>
                    <a:pt x="1084898" y="50483"/>
                    <a:pt x="1085850" y="58103"/>
                  </a:cubicBezTo>
                  <a:lnTo>
                    <a:pt x="1125855" y="52388"/>
                  </a:lnTo>
                  <a:cubicBezTo>
                    <a:pt x="1124903" y="44768"/>
                    <a:pt x="1122998" y="38100"/>
                    <a:pt x="1120140" y="31433"/>
                  </a:cubicBezTo>
                  <a:cubicBezTo>
                    <a:pt x="1117283" y="24765"/>
                    <a:pt x="1113473" y="20003"/>
                    <a:pt x="1107758" y="15240"/>
                  </a:cubicBezTo>
                  <a:cubicBezTo>
                    <a:pt x="1102995" y="10478"/>
                    <a:pt x="1096328" y="6668"/>
                    <a:pt x="1088708" y="4763"/>
                  </a:cubicBezTo>
                  <a:cubicBezTo>
                    <a:pt x="1081088" y="1905"/>
                    <a:pt x="1072515" y="953"/>
                    <a:pt x="1062038" y="953"/>
                  </a:cubicBezTo>
                  <a:cubicBezTo>
                    <a:pt x="1050608" y="953"/>
                    <a:pt x="1040130" y="2858"/>
                    <a:pt x="1030605" y="6668"/>
                  </a:cubicBezTo>
                  <a:cubicBezTo>
                    <a:pt x="1021080" y="10478"/>
                    <a:pt x="1013460" y="16193"/>
                    <a:pt x="1007745" y="22860"/>
                  </a:cubicBezTo>
                  <a:cubicBezTo>
                    <a:pt x="1001078" y="29528"/>
                    <a:pt x="996315" y="38100"/>
                    <a:pt x="993458" y="47625"/>
                  </a:cubicBezTo>
                  <a:cubicBezTo>
                    <a:pt x="990600" y="57150"/>
                    <a:pt x="988695" y="68580"/>
                    <a:pt x="988695" y="80010"/>
                  </a:cubicBezTo>
                  <a:cubicBezTo>
                    <a:pt x="988695" y="91440"/>
                    <a:pt x="989647" y="102870"/>
                    <a:pt x="992505" y="112395"/>
                  </a:cubicBezTo>
                  <a:cubicBezTo>
                    <a:pt x="995363" y="121920"/>
                    <a:pt x="1000125" y="130493"/>
                    <a:pt x="1005840" y="137160"/>
                  </a:cubicBezTo>
                  <a:cubicBezTo>
                    <a:pt x="1011555" y="143828"/>
                    <a:pt x="1019175" y="149543"/>
                    <a:pt x="1028700" y="153353"/>
                  </a:cubicBezTo>
                  <a:cubicBezTo>
                    <a:pt x="1038225" y="157163"/>
                    <a:pt x="1048703" y="159068"/>
                    <a:pt x="1061085" y="159068"/>
                  </a:cubicBezTo>
                  <a:cubicBezTo>
                    <a:pt x="1082993" y="159068"/>
                    <a:pt x="1099185" y="153353"/>
                    <a:pt x="1109663" y="142875"/>
                  </a:cubicBezTo>
                  <a:cubicBezTo>
                    <a:pt x="1120140" y="132398"/>
                    <a:pt x="1126808" y="118110"/>
                    <a:pt x="1127760" y="100013"/>
                  </a:cubicBezTo>
                  <a:lnTo>
                    <a:pt x="1086803" y="100013"/>
                  </a:lnTo>
                  <a:close/>
                  <a:moveTo>
                    <a:pt x="921068" y="155258"/>
                  </a:moveTo>
                  <a:lnTo>
                    <a:pt x="962025" y="155258"/>
                  </a:lnTo>
                  <a:lnTo>
                    <a:pt x="962025" y="109538"/>
                  </a:lnTo>
                  <a:lnTo>
                    <a:pt x="921068" y="109538"/>
                  </a:lnTo>
                  <a:lnTo>
                    <a:pt x="921068" y="155258"/>
                  </a:lnTo>
                  <a:close/>
                  <a:moveTo>
                    <a:pt x="671513" y="155258"/>
                  </a:moveTo>
                  <a:lnTo>
                    <a:pt x="711518" y="155258"/>
                  </a:lnTo>
                  <a:lnTo>
                    <a:pt x="711518" y="65723"/>
                  </a:lnTo>
                  <a:cubicBezTo>
                    <a:pt x="711518" y="60960"/>
                    <a:pt x="712470" y="57150"/>
                    <a:pt x="714375" y="53340"/>
                  </a:cubicBezTo>
                  <a:cubicBezTo>
                    <a:pt x="716280" y="49530"/>
                    <a:pt x="718185" y="46672"/>
                    <a:pt x="721043" y="43815"/>
                  </a:cubicBezTo>
                  <a:cubicBezTo>
                    <a:pt x="723900" y="40958"/>
                    <a:pt x="727710" y="38100"/>
                    <a:pt x="730568" y="37147"/>
                  </a:cubicBezTo>
                  <a:cubicBezTo>
                    <a:pt x="734378" y="36195"/>
                    <a:pt x="737235" y="35243"/>
                    <a:pt x="741998" y="35243"/>
                  </a:cubicBezTo>
                  <a:cubicBezTo>
                    <a:pt x="744855" y="35243"/>
                    <a:pt x="746760" y="35243"/>
                    <a:pt x="749618" y="36195"/>
                  </a:cubicBezTo>
                  <a:cubicBezTo>
                    <a:pt x="751523" y="37147"/>
                    <a:pt x="753428" y="38100"/>
                    <a:pt x="755333" y="40005"/>
                  </a:cubicBezTo>
                  <a:cubicBezTo>
                    <a:pt x="757238" y="41910"/>
                    <a:pt x="758190" y="44768"/>
                    <a:pt x="759143" y="47625"/>
                  </a:cubicBezTo>
                  <a:cubicBezTo>
                    <a:pt x="760095" y="51435"/>
                    <a:pt x="761048" y="55245"/>
                    <a:pt x="761048" y="60960"/>
                  </a:cubicBezTo>
                  <a:lnTo>
                    <a:pt x="761048" y="155258"/>
                  </a:lnTo>
                  <a:lnTo>
                    <a:pt x="801053" y="155258"/>
                  </a:lnTo>
                  <a:lnTo>
                    <a:pt x="801053" y="63818"/>
                  </a:lnTo>
                  <a:cubicBezTo>
                    <a:pt x="801053" y="60008"/>
                    <a:pt x="802005" y="56197"/>
                    <a:pt x="803910" y="53340"/>
                  </a:cubicBezTo>
                  <a:cubicBezTo>
                    <a:pt x="805815" y="49530"/>
                    <a:pt x="807720" y="46672"/>
                    <a:pt x="810578" y="43815"/>
                  </a:cubicBezTo>
                  <a:cubicBezTo>
                    <a:pt x="813435" y="40958"/>
                    <a:pt x="817245" y="38100"/>
                    <a:pt x="820103" y="37147"/>
                  </a:cubicBezTo>
                  <a:cubicBezTo>
                    <a:pt x="822960" y="36195"/>
                    <a:pt x="826770" y="35243"/>
                    <a:pt x="831533" y="35243"/>
                  </a:cubicBezTo>
                  <a:cubicBezTo>
                    <a:pt x="834390" y="35243"/>
                    <a:pt x="836295" y="35243"/>
                    <a:pt x="839153" y="36195"/>
                  </a:cubicBezTo>
                  <a:cubicBezTo>
                    <a:pt x="841058" y="37147"/>
                    <a:pt x="842963" y="38100"/>
                    <a:pt x="844868" y="40005"/>
                  </a:cubicBezTo>
                  <a:cubicBezTo>
                    <a:pt x="846772" y="41910"/>
                    <a:pt x="847725" y="44768"/>
                    <a:pt x="848678" y="47625"/>
                  </a:cubicBezTo>
                  <a:cubicBezTo>
                    <a:pt x="849630" y="51435"/>
                    <a:pt x="849630" y="55245"/>
                    <a:pt x="849630" y="60960"/>
                  </a:cubicBezTo>
                  <a:lnTo>
                    <a:pt x="849630" y="155258"/>
                  </a:lnTo>
                  <a:lnTo>
                    <a:pt x="889635" y="155258"/>
                  </a:lnTo>
                  <a:lnTo>
                    <a:pt x="889635" y="55245"/>
                  </a:lnTo>
                  <a:cubicBezTo>
                    <a:pt x="889635" y="36195"/>
                    <a:pt x="885825" y="22860"/>
                    <a:pt x="878205" y="14288"/>
                  </a:cubicBezTo>
                  <a:cubicBezTo>
                    <a:pt x="870585" y="5715"/>
                    <a:pt x="859155" y="1905"/>
                    <a:pt x="843915" y="1905"/>
                  </a:cubicBezTo>
                  <a:cubicBezTo>
                    <a:pt x="834390" y="1905"/>
                    <a:pt x="826770" y="3810"/>
                    <a:pt x="819150" y="7620"/>
                  </a:cubicBezTo>
                  <a:cubicBezTo>
                    <a:pt x="811530" y="11430"/>
                    <a:pt x="803910" y="18098"/>
                    <a:pt x="797243" y="27623"/>
                  </a:cubicBezTo>
                  <a:cubicBezTo>
                    <a:pt x="794385" y="19050"/>
                    <a:pt x="789623" y="12383"/>
                    <a:pt x="782955" y="8573"/>
                  </a:cubicBezTo>
                  <a:cubicBezTo>
                    <a:pt x="776288" y="4763"/>
                    <a:pt x="766763" y="1905"/>
                    <a:pt x="756285" y="1905"/>
                  </a:cubicBezTo>
                  <a:cubicBezTo>
                    <a:pt x="747713" y="1905"/>
                    <a:pt x="740093" y="3810"/>
                    <a:pt x="732473" y="7620"/>
                  </a:cubicBezTo>
                  <a:cubicBezTo>
                    <a:pt x="724853" y="11430"/>
                    <a:pt x="718185" y="18098"/>
                    <a:pt x="713423" y="25718"/>
                  </a:cubicBezTo>
                  <a:lnTo>
                    <a:pt x="713423" y="5715"/>
                  </a:lnTo>
                  <a:lnTo>
                    <a:pt x="674370" y="5715"/>
                  </a:lnTo>
                  <a:lnTo>
                    <a:pt x="674370" y="155258"/>
                  </a:lnTo>
                  <a:close/>
                  <a:moveTo>
                    <a:pt x="541973" y="116205"/>
                  </a:moveTo>
                  <a:cubicBezTo>
                    <a:pt x="536258" y="108585"/>
                    <a:pt x="533400" y="96203"/>
                    <a:pt x="533400" y="80963"/>
                  </a:cubicBezTo>
                  <a:cubicBezTo>
                    <a:pt x="533400" y="65723"/>
                    <a:pt x="536258" y="54293"/>
                    <a:pt x="541973" y="45720"/>
                  </a:cubicBezTo>
                  <a:cubicBezTo>
                    <a:pt x="547688" y="38100"/>
                    <a:pt x="556260" y="33338"/>
                    <a:pt x="567690" y="33338"/>
                  </a:cubicBezTo>
                  <a:cubicBezTo>
                    <a:pt x="579120" y="33338"/>
                    <a:pt x="587693" y="37147"/>
                    <a:pt x="593408" y="45720"/>
                  </a:cubicBezTo>
                  <a:cubicBezTo>
                    <a:pt x="599123" y="53340"/>
                    <a:pt x="601980" y="65723"/>
                    <a:pt x="601980" y="80963"/>
                  </a:cubicBezTo>
                  <a:cubicBezTo>
                    <a:pt x="601980" y="96203"/>
                    <a:pt x="599123" y="107633"/>
                    <a:pt x="593408" y="116205"/>
                  </a:cubicBezTo>
                  <a:cubicBezTo>
                    <a:pt x="587693" y="124778"/>
                    <a:pt x="579120" y="128588"/>
                    <a:pt x="567690" y="128588"/>
                  </a:cubicBezTo>
                  <a:cubicBezTo>
                    <a:pt x="555308" y="127635"/>
                    <a:pt x="546735" y="123825"/>
                    <a:pt x="541973" y="116205"/>
                  </a:cubicBezTo>
                  <a:moveTo>
                    <a:pt x="598170" y="154305"/>
                  </a:moveTo>
                  <a:cubicBezTo>
                    <a:pt x="607695" y="150495"/>
                    <a:pt x="615315" y="145733"/>
                    <a:pt x="621983" y="138113"/>
                  </a:cubicBezTo>
                  <a:cubicBezTo>
                    <a:pt x="628650" y="131445"/>
                    <a:pt x="633413" y="122873"/>
                    <a:pt x="637223" y="113348"/>
                  </a:cubicBezTo>
                  <a:cubicBezTo>
                    <a:pt x="641033" y="103823"/>
                    <a:pt x="642938" y="92393"/>
                    <a:pt x="642938" y="80010"/>
                  </a:cubicBezTo>
                  <a:cubicBezTo>
                    <a:pt x="642938" y="67628"/>
                    <a:pt x="641033" y="57150"/>
                    <a:pt x="638175" y="46672"/>
                  </a:cubicBezTo>
                  <a:cubicBezTo>
                    <a:pt x="635318" y="36195"/>
                    <a:pt x="629603" y="28575"/>
                    <a:pt x="622935" y="21908"/>
                  </a:cubicBezTo>
                  <a:cubicBezTo>
                    <a:pt x="616268" y="15240"/>
                    <a:pt x="608648" y="9525"/>
                    <a:pt x="599123" y="6668"/>
                  </a:cubicBezTo>
                  <a:cubicBezTo>
                    <a:pt x="589598" y="2858"/>
                    <a:pt x="579120" y="953"/>
                    <a:pt x="567690" y="953"/>
                  </a:cubicBezTo>
                  <a:cubicBezTo>
                    <a:pt x="556260" y="953"/>
                    <a:pt x="545783" y="2858"/>
                    <a:pt x="536258" y="6668"/>
                  </a:cubicBezTo>
                  <a:cubicBezTo>
                    <a:pt x="526733" y="10478"/>
                    <a:pt x="519113" y="15240"/>
                    <a:pt x="512445" y="21908"/>
                  </a:cubicBezTo>
                  <a:cubicBezTo>
                    <a:pt x="505778" y="28575"/>
                    <a:pt x="501015" y="37147"/>
                    <a:pt x="497205" y="46672"/>
                  </a:cubicBezTo>
                  <a:cubicBezTo>
                    <a:pt x="493395" y="56197"/>
                    <a:pt x="491490" y="67628"/>
                    <a:pt x="491490" y="80010"/>
                  </a:cubicBezTo>
                  <a:cubicBezTo>
                    <a:pt x="491490" y="105728"/>
                    <a:pt x="498158" y="124778"/>
                    <a:pt x="511492" y="139065"/>
                  </a:cubicBezTo>
                  <a:cubicBezTo>
                    <a:pt x="524828" y="152400"/>
                    <a:pt x="542925" y="160020"/>
                    <a:pt x="566738" y="160020"/>
                  </a:cubicBezTo>
                  <a:cubicBezTo>
                    <a:pt x="579120" y="160020"/>
                    <a:pt x="589598" y="158115"/>
                    <a:pt x="598170" y="154305"/>
                  </a:cubicBezTo>
                  <a:moveTo>
                    <a:pt x="429578" y="100965"/>
                  </a:moveTo>
                  <a:cubicBezTo>
                    <a:pt x="428625" y="109538"/>
                    <a:pt x="425767" y="116205"/>
                    <a:pt x="421958" y="120968"/>
                  </a:cubicBezTo>
                  <a:cubicBezTo>
                    <a:pt x="417195" y="125730"/>
                    <a:pt x="411480" y="127635"/>
                    <a:pt x="403860" y="127635"/>
                  </a:cubicBezTo>
                  <a:cubicBezTo>
                    <a:pt x="398145" y="127635"/>
                    <a:pt x="392430" y="126683"/>
                    <a:pt x="388620" y="123825"/>
                  </a:cubicBezTo>
                  <a:cubicBezTo>
                    <a:pt x="384810" y="120968"/>
                    <a:pt x="381000" y="118110"/>
                    <a:pt x="379095" y="113348"/>
                  </a:cubicBezTo>
                  <a:cubicBezTo>
                    <a:pt x="377190" y="108585"/>
                    <a:pt x="375285" y="103823"/>
                    <a:pt x="374333" y="98108"/>
                  </a:cubicBezTo>
                  <a:cubicBezTo>
                    <a:pt x="373380" y="92393"/>
                    <a:pt x="372428" y="86678"/>
                    <a:pt x="372428" y="80010"/>
                  </a:cubicBezTo>
                  <a:cubicBezTo>
                    <a:pt x="372428" y="74295"/>
                    <a:pt x="373380" y="67628"/>
                    <a:pt x="374333" y="62865"/>
                  </a:cubicBezTo>
                  <a:cubicBezTo>
                    <a:pt x="375285" y="57150"/>
                    <a:pt x="377190" y="52388"/>
                    <a:pt x="379095" y="47625"/>
                  </a:cubicBezTo>
                  <a:cubicBezTo>
                    <a:pt x="381000" y="42863"/>
                    <a:pt x="384810" y="40005"/>
                    <a:pt x="388620" y="37147"/>
                  </a:cubicBezTo>
                  <a:cubicBezTo>
                    <a:pt x="392430" y="34290"/>
                    <a:pt x="398145" y="33338"/>
                    <a:pt x="403860" y="33338"/>
                  </a:cubicBezTo>
                  <a:cubicBezTo>
                    <a:pt x="412433" y="33338"/>
                    <a:pt x="418148" y="35243"/>
                    <a:pt x="421958" y="40005"/>
                  </a:cubicBezTo>
                  <a:cubicBezTo>
                    <a:pt x="425767" y="44768"/>
                    <a:pt x="427673" y="50483"/>
                    <a:pt x="428625" y="58103"/>
                  </a:cubicBezTo>
                  <a:lnTo>
                    <a:pt x="468630" y="52388"/>
                  </a:lnTo>
                  <a:cubicBezTo>
                    <a:pt x="467678" y="44768"/>
                    <a:pt x="465773" y="38100"/>
                    <a:pt x="462915" y="31433"/>
                  </a:cubicBezTo>
                  <a:cubicBezTo>
                    <a:pt x="460058" y="24765"/>
                    <a:pt x="456248" y="20003"/>
                    <a:pt x="450533" y="15240"/>
                  </a:cubicBezTo>
                  <a:cubicBezTo>
                    <a:pt x="445770" y="10478"/>
                    <a:pt x="439103" y="6668"/>
                    <a:pt x="431483" y="4763"/>
                  </a:cubicBezTo>
                  <a:cubicBezTo>
                    <a:pt x="423863" y="1905"/>
                    <a:pt x="415290" y="953"/>
                    <a:pt x="404813" y="953"/>
                  </a:cubicBezTo>
                  <a:cubicBezTo>
                    <a:pt x="393383" y="953"/>
                    <a:pt x="382905" y="2858"/>
                    <a:pt x="373380" y="6668"/>
                  </a:cubicBezTo>
                  <a:cubicBezTo>
                    <a:pt x="363855" y="10478"/>
                    <a:pt x="356235" y="16193"/>
                    <a:pt x="350520" y="22860"/>
                  </a:cubicBezTo>
                  <a:cubicBezTo>
                    <a:pt x="343853" y="29528"/>
                    <a:pt x="339090" y="38100"/>
                    <a:pt x="336233" y="47625"/>
                  </a:cubicBezTo>
                  <a:cubicBezTo>
                    <a:pt x="333375" y="57150"/>
                    <a:pt x="331470" y="68580"/>
                    <a:pt x="331470" y="80010"/>
                  </a:cubicBezTo>
                  <a:cubicBezTo>
                    <a:pt x="331470" y="91440"/>
                    <a:pt x="333375" y="102870"/>
                    <a:pt x="336233" y="112395"/>
                  </a:cubicBezTo>
                  <a:cubicBezTo>
                    <a:pt x="339090" y="121920"/>
                    <a:pt x="343853" y="130493"/>
                    <a:pt x="349567" y="137160"/>
                  </a:cubicBezTo>
                  <a:cubicBezTo>
                    <a:pt x="355283" y="143828"/>
                    <a:pt x="362903" y="149543"/>
                    <a:pt x="372428" y="153353"/>
                  </a:cubicBezTo>
                  <a:cubicBezTo>
                    <a:pt x="381953" y="157163"/>
                    <a:pt x="392430" y="159068"/>
                    <a:pt x="404813" y="159068"/>
                  </a:cubicBezTo>
                  <a:cubicBezTo>
                    <a:pt x="426720" y="159068"/>
                    <a:pt x="442913" y="153353"/>
                    <a:pt x="453390" y="142875"/>
                  </a:cubicBezTo>
                  <a:cubicBezTo>
                    <a:pt x="463867" y="132398"/>
                    <a:pt x="470535" y="118110"/>
                    <a:pt x="471488" y="100013"/>
                  </a:cubicBezTo>
                  <a:lnTo>
                    <a:pt x="429578" y="100013"/>
                  </a:lnTo>
                  <a:close/>
                  <a:moveTo>
                    <a:pt x="203835" y="63818"/>
                  </a:moveTo>
                  <a:cubicBezTo>
                    <a:pt x="203835" y="59055"/>
                    <a:pt x="204788" y="55245"/>
                    <a:pt x="206692" y="51435"/>
                  </a:cubicBezTo>
                  <a:cubicBezTo>
                    <a:pt x="208598" y="47625"/>
                    <a:pt x="210502" y="43815"/>
                    <a:pt x="213360" y="40958"/>
                  </a:cubicBezTo>
                  <a:cubicBezTo>
                    <a:pt x="216217" y="38100"/>
                    <a:pt x="219075" y="35243"/>
                    <a:pt x="223838" y="34290"/>
                  </a:cubicBezTo>
                  <a:cubicBezTo>
                    <a:pt x="227648" y="32385"/>
                    <a:pt x="232410" y="31433"/>
                    <a:pt x="238125" y="31433"/>
                  </a:cubicBezTo>
                  <a:cubicBezTo>
                    <a:pt x="248602" y="31433"/>
                    <a:pt x="256223" y="34290"/>
                    <a:pt x="261938" y="40005"/>
                  </a:cubicBezTo>
                  <a:cubicBezTo>
                    <a:pt x="266700" y="45720"/>
                    <a:pt x="269558" y="53340"/>
                    <a:pt x="269558" y="63818"/>
                  </a:cubicBezTo>
                  <a:lnTo>
                    <a:pt x="203835" y="63818"/>
                  </a:lnTo>
                  <a:close/>
                  <a:moveTo>
                    <a:pt x="266700" y="108585"/>
                  </a:moveTo>
                  <a:cubicBezTo>
                    <a:pt x="263842" y="121920"/>
                    <a:pt x="254317" y="128588"/>
                    <a:pt x="239077" y="128588"/>
                  </a:cubicBezTo>
                  <a:cubicBezTo>
                    <a:pt x="227648" y="128588"/>
                    <a:pt x="219075" y="124778"/>
                    <a:pt x="213360" y="118110"/>
                  </a:cubicBezTo>
                  <a:cubicBezTo>
                    <a:pt x="207645" y="111443"/>
                    <a:pt x="204788" y="101918"/>
                    <a:pt x="203835" y="89535"/>
                  </a:cubicBezTo>
                  <a:lnTo>
                    <a:pt x="307658" y="89535"/>
                  </a:lnTo>
                  <a:lnTo>
                    <a:pt x="307658" y="73343"/>
                  </a:lnTo>
                  <a:cubicBezTo>
                    <a:pt x="307658" y="51435"/>
                    <a:pt x="301942" y="33338"/>
                    <a:pt x="290513" y="20003"/>
                  </a:cubicBezTo>
                  <a:cubicBezTo>
                    <a:pt x="279083" y="6668"/>
                    <a:pt x="261938" y="0"/>
                    <a:pt x="239077" y="0"/>
                  </a:cubicBezTo>
                  <a:cubicBezTo>
                    <a:pt x="227648" y="0"/>
                    <a:pt x="218123" y="1905"/>
                    <a:pt x="208598" y="5715"/>
                  </a:cubicBezTo>
                  <a:cubicBezTo>
                    <a:pt x="199073" y="9525"/>
                    <a:pt x="191452" y="14288"/>
                    <a:pt x="184785" y="20955"/>
                  </a:cubicBezTo>
                  <a:cubicBezTo>
                    <a:pt x="178118" y="27623"/>
                    <a:pt x="173355" y="36195"/>
                    <a:pt x="169545" y="45720"/>
                  </a:cubicBezTo>
                  <a:cubicBezTo>
                    <a:pt x="165735" y="55245"/>
                    <a:pt x="163830" y="66675"/>
                    <a:pt x="163830" y="79058"/>
                  </a:cubicBezTo>
                  <a:cubicBezTo>
                    <a:pt x="163830" y="103823"/>
                    <a:pt x="170498" y="123825"/>
                    <a:pt x="182880" y="137160"/>
                  </a:cubicBezTo>
                  <a:cubicBezTo>
                    <a:pt x="195263" y="150495"/>
                    <a:pt x="214313" y="158115"/>
                    <a:pt x="239077" y="158115"/>
                  </a:cubicBezTo>
                  <a:cubicBezTo>
                    <a:pt x="260033" y="158115"/>
                    <a:pt x="275273" y="153353"/>
                    <a:pt x="285750" y="144780"/>
                  </a:cubicBezTo>
                  <a:cubicBezTo>
                    <a:pt x="296228" y="136208"/>
                    <a:pt x="302895" y="123825"/>
                    <a:pt x="305753" y="106680"/>
                  </a:cubicBezTo>
                  <a:lnTo>
                    <a:pt x="266700" y="106680"/>
                  </a:lnTo>
                  <a:close/>
                  <a:moveTo>
                    <a:pt x="97155" y="96203"/>
                  </a:moveTo>
                  <a:cubicBezTo>
                    <a:pt x="97155" y="101918"/>
                    <a:pt x="96202" y="107633"/>
                    <a:pt x="93345" y="111443"/>
                  </a:cubicBezTo>
                  <a:cubicBezTo>
                    <a:pt x="91440" y="115253"/>
                    <a:pt x="88582" y="119063"/>
                    <a:pt x="84773" y="121920"/>
                  </a:cubicBezTo>
                  <a:cubicBezTo>
                    <a:pt x="78105" y="126683"/>
                    <a:pt x="69532" y="129540"/>
                    <a:pt x="60007" y="129540"/>
                  </a:cubicBezTo>
                  <a:cubicBezTo>
                    <a:pt x="54293" y="129540"/>
                    <a:pt x="49530" y="127635"/>
                    <a:pt x="45720" y="124778"/>
                  </a:cubicBezTo>
                  <a:cubicBezTo>
                    <a:pt x="41910" y="121920"/>
                    <a:pt x="40957" y="118110"/>
                    <a:pt x="40957" y="113348"/>
                  </a:cubicBezTo>
                  <a:cubicBezTo>
                    <a:pt x="40957" y="110490"/>
                    <a:pt x="40957" y="106680"/>
                    <a:pt x="42863" y="104775"/>
                  </a:cubicBezTo>
                  <a:cubicBezTo>
                    <a:pt x="43815" y="101918"/>
                    <a:pt x="45720" y="100013"/>
                    <a:pt x="48577" y="98108"/>
                  </a:cubicBezTo>
                  <a:cubicBezTo>
                    <a:pt x="51435" y="96203"/>
                    <a:pt x="55245" y="94298"/>
                    <a:pt x="60007" y="93345"/>
                  </a:cubicBezTo>
                  <a:cubicBezTo>
                    <a:pt x="64770" y="92393"/>
                    <a:pt x="72390" y="91440"/>
                    <a:pt x="80010" y="90488"/>
                  </a:cubicBezTo>
                  <a:lnTo>
                    <a:pt x="98107" y="89535"/>
                  </a:lnTo>
                  <a:lnTo>
                    <a:pt x="98107" y="96203"/>
                  </a:lnTo>
                  <a:close/>
                  <a:moveTo>
                    <a:pt x="98107" y="155258"/>
                  </a:moveTo>
                  <a:lnTo>
                    <a:pt x="136208" y="155258"/>
                  </a:lnTo>
                  <a:lnTo>
                    <a:pt x="136208" y="60960"/>
                  </a:lnTo>
                  <a:cubicBezTo>
                    <a:pt x="136208" y="51435"/>
                    <a:pt x="135255" y="43815"/>
                    <a:pt x="133350" y="36195"/>
                  </a:cubicBezTo>
                  <a:cubicBezTo>
                    <a:pt x="131445" y="28575"/>
                    <a:pt x="127635" y="22860"/>
                    <a:pt x="122873" y="17145"/>
                  </a:cubicBezTo>
                  <a:cubicBezTo>
                    <a:pt x="118110" y="12383"/>
                    <a:pt x="111443" y="7620"/>
                    <a:pt x="103823" y="5715"/>
                  </a:cubicBezTo>
                  <a:cubicBezTo>
                    <a:pt x="96202" y="3810"/>
                    <a:pt x="85725" y="1905"/>
                    <a:pt x="74295" y="1905"/>
                  </a:cubicBezTo>
                  <a:cubicBezTo>
                    <a:pt x="55245" y="1905"/>
                    <a:pt x="40957" y="5715"/>
                    <a:pt x="29527" y="12383"/>
                  </a:cubicBezTo>
                  <a:cubicBezTo>
                    <a:pt x="18098" y="19050"/>
                    <a:pt x="11430" y="30480"/>
                    <a:pt x="8573" y="46672"/>
                  </a:cubicBezTo>
                  <a:lnTo>
                    <a:pt x="44768" y="50483"/>
                  </a:lnTo>
                  <a:cubicBezTo>
                    <a:pt x="46673" y="38100"/>
                    <a:pt x="56198" y="32385"/>
                    <a:pt x="71438" y="32385"/>
                  </a:cubicBezTo>
                  <a:cubicBezTo>
                    <a:pt x="78105" y="32385"/>
                    <a:pt x="83820" y="34290"/>
                    <a:pt x="89535" y="37147"/>
                  </a:cubicBezTo>
                  <a:cubicBezTo>
                    <a:pt x="94298" y="40958"/>
                    <a:pt x="97155" y="46672"/>
                    <a:pt x="97155" y="56197"/>
                  </a:cubicBezTo>
                  <a:lnTo>
                    <a:pt x="97155" y="62865"/>
                  </a:lnTo>
                  <a:lnTo>
                    <a:pt x="78105" y="63818"/>
                  </a:lnTo>
                  <a:cubicBezTo>
                    <a:pt x="68580" y="63818"/>
                    <a:pt x="59055" y="64770"/>
                    <a:pt x="49530" y="66675"/>
                  </a:cubicBezTo>
                  <a:cubicBezTo>
                    <a:pt x="40005" y="68580"/>
                    <a:pt x="32385" y="70485"/>
                    <a:pt x="24765" y="74295"/>
                  </a:cubicBezTo>
                  <a:cubicBezTo>
                    <a:pt x="17145" y="78105"/>
                    <a:pt x="11430" y="82868"/>
                    <a:pt x="6668" y="89535"/>
                  </a:cubicBezTo>
                  <a:cubicBezTo>
                    <a:pt x="1905" y="96203"/>
                    <a:pt x="0" y="104775"/>
                    <a:pt x="0" y="114300"/>
                  </a:cubicBezTo>
                  <a:cubicBezTo>
                    <a:pt x="0" y="121920"/>
                    <a:pt x="952" y="128588"/>
                    <a:pt x="3810" y="134303"/>
                  </a:cubicBezTo>
                  <a:cubicBezTo>
                    <a:pt x="6668" y="140018"/>
                    <a:pt x="10477" y="144780"/>
                    <a:pt x="14288" y="148590"/>
                  </a:cubicBezTo>
                  <a:cubicBezTo>
                    <a:pt x="19050" y="152400"/>
                    <a:pt x="23813" y="155258"/>
                    <a:pt x="29527" y="156210"/>
                  </a:cubicBezTo>
                  <a:cubicBezTo>
                    <a:pt x="35243" y="157163"/>
                    <a:pt x="41910" y="159068"/>
                    <a:pt x="48577" y="159068"/>
                  </a:cubicBezTo>
                  <a:cubicBezTo>
                    <a:pt x="60007" y="159068"/>
                    <a:pt x="69532" y="157163"/>
                    <a:pt x="77152" y="152400"/>
                  </a:cubicBezTo>
                  <a:cubicBezTo>
                    <a:pt x="84773" y="147638"/>
                    <a:pt x="91440" y="142875"/>
                    <a:pt x="97155" y="136208"/>
                  </a:cubicBezTo>
                  <a:lnTo>
                    <a:pt x="97155" y="15525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10292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413" userDrawn="1">
          <p15:clr>
            <a:srgbClr val="A4A3A4"/>
          </p15:clr>
        </p15:guide>
        <p15:guide id="2" pos="6267" userDrawn="1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1 Divider (Teal/Green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5">
            <a:extLst>
              <a:ext uri="{FF2B5EF4-FFF2-40B4-BE49-F238E27FC236}">
                <a16:creationId xmlns:a16="http://schemas.microsoft.com/office/drawing/2014/main" id="{B6B125B8-FB5E-4C71-8D9B-34E183EABE30}"/>
              </a:ext>
            </a:extLst>
          </p:cNvPr>
          <p:cNvSpPr/>
          <p:nvPr userDrawn="1"/>
        </p:nvSpPr>
        <p:spPr>
          <a:xfrm>
            <a:off x="-77579" y="304799"/>
            <a:ext cx="10545554" cy="5310189"/>
          </a:xfrm>
          <a:custGeom>
            <a:avLst/>
            <a:gdLst>
              <a:gd name="connsiteX0" fmla="*/ 0 w 10731855"/>
              <a:gd name="connsiteY0" fmla="*/ 1571788 h 5191127"/>
              <a:gd name="connsiteX1" fmla="*/ 4277659 w 10731855"/>
              <a:gd name="connsiteY1" fmla="*/ 0 h 5191127"/>
              <a:gd name="connsiteX2" fmla="*/ 10731856 w 10731855"/>
              <a:gd name="connsiteY2" fmla="*/ 5191128 h 5191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31855" h="5191127">
                <a:moveTo>
                  <a:pt x="0" y="1571788"/>
                </a:moveTo>
                <a:cubicBezTo>
                  <a:pt x="1152409" y="591359"/>
                  <a:pt x="2645960" y="0"/>
                  <a:pt x="4277659" y="0"/>
                </a:cubicBezTo>
                <a:cubicBezTo>
                  <a:pt x="7440265" y="0"/>
                  <a:pt x="10084110" y="2222353"/>
                  <a:pt x="10731856" y="5191128"/>
                </a:cubicBezTo>
              </a:path>
            </a:pathLst>
          </a:custGeom>
          <a:noFill/>
          <a:ln w="114300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r>
              <a:rPr lang="en-US"/>
              <a:t> 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F3FB76B-DBC1-4F3F-A32C-35D7AB9E4C83}"/>
              </a:ext>
            </a:extLst>
          </p:cNvPr>
          <p:cNvGrpSpPr/>
          <p:nvPr userDrawn="1"/>
        </p:nvGrpSpPr>
        <p:grpSpPr>
          <a:xfrm>
            <a:off x="10601983" y="286755"/>
            <a:ext cx="1297917" cy="302151"/>
            <a:chOff x="10601983" y="286755"/>
            <a:chExt cx="1297917" cy="302151"/>
          </a:xfrm>
          <a:solidFill>
            <a:schemeClr val="bg1"/>
          </a:solidFill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E4F3E202-5251-4346-8234-AD87DF8D3D8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601983" y="296256"/>
              <a:ext cx="273646" cy="283148"/>
            </a:xfrm>
            <a:custGeom>
              <a:avLst/>
              <a:gdLst>
                <a:gd name="T0" fmla="*/ 205 w 467"/>
                <a:gd name="T1" fmla="*/ 280 h 480"/>
                <a:gd name="T2" fmla="*/ 205 w 467"/>
                <a:gd name="T3" fmla="*/ 280 h 480"/>
                <a:gd name="T4" fmla="*/ 274 w 467"/>
                <a:gd name="T5" fmla="*/ 114 h 480"/>
                <a:gd name="T6" fmla="*/ 275 w 467"/>
                <a:gd name="T7" fmla="*/ 114 h 480"/>
                <a:gd name="T8" fmla="*/ 311 w 467"/>
                <a:gd name="T9" fmla="*/ 280 h 480"/>
                <a:gd name="T10" fmla="*/ 205 w 467"/>
                <a:gd name="T11" fmla="*/ 280 h 480"/>
                <a:gd name="T12" fmla="*/ 205 w 467"/>
                <a:gd name="T13" fmla="*/ 280 h 480"/>
                <a:gd name="T14" fmla="*/ 353 w 467"/>
                <a:gd name="T15" fmla="*/ 480 h 480"/>
                <a:gd name="T16" fmla="*/ 353 w 467"/>
                <a:gd name="T17" fmla="*/ 480 h 480"/>
                <a:gd name="T18" fmla="*/ 467 w 467"/>
                <a:gd name="T19" fmla="*/ 480 h 480"/>
                <a:gd name="T20" fmla="*/ 356 w 467"/>
                <a:gd name="T21" fmla="*/ 0 h 480"/>
                <a:gd name="T22" fmla="*/ 226 w 467"/>
                <a:gd name="T23" fmla="*/ 0 h 480"/>
                <a:gd name="T24" fmla="*/ 0 w 467"/>
                <a:gd name="T25" fmla="*/ 480 h 480"/>
                <a:gd name="T26" fmla="*/ 121 w 467"/>
                <a:gd name="T27" fmla="*/ 480 h 480"/>
                <a:gd name="T28" fmla="*/ 160 w 467"/>
                <a:gd name="T29" fmla="*/ 386 h 480"/>
                <a:gd name="T30" fmla="*/ 333 w 467"/>
                <a:gd name="T31" fmla="*/ 386 h 480"/>
                <a:gd name="T32" fmla="*/ 353 w 467"/>
                <a:gd name="T33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7" h="480">
                  <a:moveTo>
                    <a:pt x="205" y="280"/>
                  </a:moveTo>
                  <a:lnTo>
                    <a:pt x="205" y="280"/>
                  </a:lnTo>
                  <a:lnTo>
                    <a:pt x="274" y="114"/>
                  </a:lnTo>
                  <a:lnTo>
                    <a:pt x="275" y="114"/>
                  </a:lnTo>
                  <a:lnTo>
                    <a:pt x="311" y="280"/>
                  </a:lnTo>
                  <a:lnTo>
                    <a:pt x="205" y="280"/>
                  </a:lnTo>
                  <a:lnTo>
                    <a:pt x="205" y="280"/>
                  </a:lnTo>
                  <a:close/>
                  <a:moveTo>
                    <a:pt x="353" y="480"/>
                  </a:moveTo>
                  <a:lnTo>
                    <a:pt x="353" y="480"/>
                  </a:lnTo>
                  <a:lnTo>
                    <a:pt x="467" y="480"/>
                  </a:lnTo>
                  <a:lnTo>
                    <a:pt x="356" y="0"/>
                  </a:lnTo>
                  <a:lnTo>
                    <a:pt x="226" y="0"/>
                  </a:lnTo>
                  <a:lnTo>
                    <a:pt x="0" y="480"/>
                  </a:lnTo>
                  <a:lnTo>
                    <a:pt x="121" y="480"/>
                  </a:lnTo>
                  <a:lnTo>
                    <a:pt x="160" y="386"/>
                  </a:lnTo>
                  <a:lnTo>
                    <a:pt x="333" y="386"/>
                  </a:lnTo>
                  <a:lnTo>
                    <a:pt x="353" y="48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5EE33DB3-1B1B-4A45-A5AE-8B93318CE0D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875629" y="296256"/>
              <a:ext cx="241341" cy="283148"/>
            </a:xfrm>
            <a:custGeom>
              <a:avLst/>
              <a:gdLst>
                <a:gd name="T0" fmla="*/ 325 w 410"/>
                <a:gd name="T1" fmla="*/ 295 h 480"/>
                <a:gd name="T2" fmla="*/ 325 w 410"/>
                <a:gd name="T3" fmla="*/ 295 h 480"/>
                <a:gd name="T4" fmla="*/ 28 w 410"/>
                <a:gd name="T5" fmla="*/ 295 h 480"/>
                <a:gd name="T6" fmla="*/ 45 w 410"/>
                <a:gd name="T7" fmla="*/ 184 h 480"/>
                <a:gd name="T8" fmla="*/ 341 w 410"/>
                <a:gd name="T9" fmla="*/ 184 h 480"/>
                <a:gd name="T10" fmla="*/ 325 w 410"/>
                <a:gd name="T11" fmla="*/ 295 h 480"/>
                <a:gd name="T12" fmla="*/ 325 w 410"/>
                <a:gd name="T13" fmla="*/ 295 h 480"/>
                <a:gd name="T14" fmla="*/ 393 w 410"/>
                <a:gd name="T15" fmla="*/ 111 h 480"/>
                <a:gd name="T16" fmla="*/ 393 w 410"/>
                <a:gd name="T17" fmla="*/ 111 h 480"/>
                <a:gd name="T18" fmla="*/ 55 w 410"/>
                <a:gd name="T19" fmla="*/ 111 h 480"/>
                <a:gd name="T20" fmla="*/ 72 w 410"/>
                <a:gd name="T21" fmla="*/ 0 h 480"/>
                <a:gd name="T22" fmla="*/ 410 w 410"/>
                <a:gd name="T23" fmla="*/ 0 h 480"/>
                <a:gd name="T24" fmla="*/ 393 w 410"/>
                <a:gd name="T25" fmla="*/ 111 h 480"/>
                <a:gd name="T26" fmla="*/ 393 w 410"/>
                <a:gd name="T27" fmla="*/ 111 h 480"/>
                <a:gd name="T28" fmla="*/ 354 w 410"/>
                <a:gd name="T29" fmla="*/ 368 h 480"/>
                <a:gd name="T30" fmla="*/ 354 w 410"/>
                <a:gd name="T31" fmla="*/ 368 h 480"/>
                <a:gd name="T32" fmla="*/ 17 w 410"/>
                <a:gd name="T33" fmla="*/ 368 h 480"/>
                <a:gd name="T34" fmla="*/ 0 w 410"/>
                <a:gd name="T35" fmla="*/ 480 h 480"/>
                <a:gd name="T36" fmla="*/ 338 w 410"/>
                <a:gd name="T37" fmla="*/ 480 h 480"/>
                <a:gd name="T38" fmla="*/ 354 w 410"/>
                <a:gd name="T39" fmla="*/ 368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0" h="480">
                  <a:moveTo>
                    <a:pt x="325" y="295"/>
                  </a:moveTo>
                  <a:lnTo>
                    <a:pt x="325" y="295"/>
                  </a:lnTo>
                  <a:lnTo>
                    <a:pt x="28" y="295"/>
                  </a:lnTo>
                  <a:lnTo>
                    <a:pt x="45" y="184"/>
                  </a:lnTo>
                  <a:lnTo>
                    <a:pt x="341" y="184"/>
                  </a:lnTo>
                  <a:lnTo>
                    <a:pt x="325" y="295"/>
                  </a:lnTo>
                  <a:lnTo>
                    <a:pt x="325" y="295"/>
                  </a:lnTo>
                  <a:close/>
                  <a:moveTo>
                    <a:pt x="393" y="111"/>
                  </a:moveTo>
                  <a:lnTo>
                    <a:pt x="393" y="111"/>
                  </a:lnTo>
                  <a:lnTo>
                    <a:pt x="55" y="111"/>
                  </a:lnTo>
                  <a:lnTo>
                    <a:pt x="72" y="0"/>
                  </a:lnTo>
                  <a:lnTo>
                    <a:pt x="410" y="0"/>
                  </a:lnTo>
                  <a:lnTo>
                    <a:pt x="393" y="111"/>
                  </a:lnTo>
                  <a:lnTo>
                    <a:pt x="393" y="111"/>
                  </a:lnTo>
                  <a:close/>
                  <a:moveTo>
                    <a:pt x="354" y="368"/>
                  </a:moveTo>
                  <a:lnTo>
                    <a:pt x="354" y="368"/>
                  </a:lnTo>
                  <a:lnTo>
                    <a:pt x="17" y="368"/>
                  </a:lnTo>
                  <a:lnTo>
                    <a:pt x="0" y="480"/>
                  </a:lnTo>
                  <a:lnTo>
                    <a:pt x="338" y="480"/>
                  </a:lnTo>
                  <a:lnTo>
                    <a:pt x="354" y="36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5CEDDB83-1BFF-4C74-B791-5B7E3A2218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96065" y="290556"/>
              <a:ext cx="235639" cy="294550"/>
            </a:xfrm>
            <a:custGeom>
              <a:avLst/>
              <a:gdLst>
                <a:gd name="T0" fmla="*/ 351 w 400"/>
                <a:gd name="T1" fmla="*/ 366 h 499"/>
                <a:gd name="T2" fmla="*/ 351 w 400"/>
                <a:gd name="T3" fmla="*/ 366 h 499"/>
                <a:gd name="T4" fmla="*/ 247 w 400"/>
                <a:gd name="T5" fmla="*/ 384 h 499"/>
                <a:gd name="T6" fmla="*/ 124 w 400"/>
                <a:gd name="T7" fmla="*/ 255 h 499"/>
                <a:gd name="T8" fmla="*/ 271 w 400"/>
                <a:gd name="T9" fmla="*/ 115 h 499"/>
                <a:gd name="T10" fmla="*/ 377 w 400"/>
                <a:gd name="T11" fmla="*/ 155 h 499"/>
                <a:gd name="T12" fmla="*/ 400 w 400"/>
                <a:gd name="T13" fmla="*/ 40 h 499"/>
                <a:gd name="T14" fmla="*/ 262 w 400"/>
                <a:gd name="T15" fmla="*/ 0 h 499"/>
                <a:gd name="T16" fmla="*/ 5 w 400"/>
                <a:gd name="T17" fmla="*/ 260 h 499"/>
                <a:gd name="T18" fmla="*/ 227 w 400"/>
                <a:gd name="T19" fmla="*/ 499 h 499"/>
                <a:gd name="T20" fmla="*/ 334 w 400"/>
                <a:gd name="T21" fmla="*/ 482 h 499"/>
                <a:gd name="T22" fmla="*/ 351 w 400"/>
                <a:gd name="T23" fmla="*/ 366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0" h="499">
                  <a:moveTo>
                    <a:pt x="351" y="366"/>
                  </a:moveTo>
                  <a:lnTo>
                    <a:pt x="351" y="366"/>
                  </a:lnTo>
                  <a:cubicBezTo>
                    <a:pt x="319" y="381"/>
                    <a:pt x="271" y="384"/>
                    <a:pt x="247" y="384"/>
                  </a:cubicBezTo>
                  <a:cubicBezTo>
                    <a:pt x="171" y="384"/>
                    <a:pt x="121" y="332"/>
                    <a:pt x="124" y="255"/>
                  </a:cubicBezTo>
                  <a:cubicBezTo>
                    <a:pt x="126" y="174"/>
                    <a:pt x="188" y="115"/>
                    <a:pt x="271" y="115"/>
                  </a:cubicBezTo>
                  <a:cubicBezTo>
                    <a:pt x="311" y="115"/>
                    <a:pt x="346" y="128"/>
                    <a:pt x="377" y="155"/>
                  </a:cubicBezTo>
                  <a:lnTo>
                    <a:pt x="400" y="40"/>
                  </a:lnTo>
                  <a:cubicBezTo>
                    <a:pt x="352" y="12"/>
                    <a:pt x="312" y="0"/>
                    <a:pt x="262" y="0"/>
                  </a:cubicBezTo>
                  <a:cubicBezTo>
                    <a:pt x="124" y="0"/>
                    <a:pt x="10" y="115"/>
                    <a:pt x="5" y="260"/>
                  </a:cubicBezTo>
                  <a:cubicBezTo>
                    <a:pt x="0" y="400"/>
                    <a:pt x="92" y="499"/>
                    <a:pt x="227" y="499"/>
                  </a:cubicBezTo>
                  <a:cubicBezTo>
                    <a:pt x="251" y="499"/>
                    <a:pt x="302" y="496"/>
                    <a:pt x="334" y="482"/>
                  </a:cubicBezTo>
                  <a:lnTo>
                    <a:pt x="351" y="36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9D324F73-6E33-4234-92E1-98CE34961BC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308901" y="286755"/>
              <a:ext cx="285048" cy="302151"/>
            </a:xfrm>
            <a:custGeom>
              <a:avLst/>
              <a:gdLst>
                <a:gd name="T0" fmla="*/ 355 w 484"/>
                <a:gd name="T1" fmla="*/ 274 h 514"/>
                <a:gd name="T2" fmla="*/ 355 w 484"/>
                <a:gd name="T3" fmla="*/ 274 h 514"/>
                <a:gd name="T4" fmla="*/ 281 w 484"/>
                <a:gd name="T5" fmla="*/ 117 h 514"/>
                <a:gd name="T6" fmla="*/ 134 w 484"/>
                <a:gd name="T7" fmla="*/ 241 h 514"/>
                <a:gd name="T8" fmla="*/ 208 w 484"/>
                <a:gd name="T9" fmla="*/ 398 h 514"/>
                <a:gd name="T10" fmla="*/ 355 w 484"/>
                <a:gd name="T11" fmla="*/ 274 h 514"/>
                <a:gd name="T12" fmla="*/ 355 w 484"/>
                <a:gd name="T13" fmla="*/ 274 h 514"/>
                <a:gd name="T14" fmla="*/ 276 w 484"/>
                <a:gd name="T15" fmla="*/ 9 h 514"/>
                <a:gd name="T16" fmla="*/ 276 w 484"/>
                <a:gd name="T17" fmla="*/ 9 h 514"/>
                <a:gd name="T18" fmla="*/ 470 w 484"/>
                <a:gd name="T19" fmla="*/ 263 h 514"/>
                <a:gd name="T20" fmla="*/ 208 w 484"/>
                <a:gd name="T21" fmla="*/ 504 h 514"/>
                <a:gd name="T22" fmla="*/ 14 w 484"/>
                <a:gd name="T23" fmla="*/ 251 h 514"/>
                <a:gd name="T24" fmla="*/ 276 w 484"/>
                <a:gd name="T25" fmla="*/ 9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4" h="514">
                  <a:moveTo>
                    <a:pt x="355" y="274"/>
                  </a:moveTo>
                  <a:lnTo>
                    <a:pt x="355" y="274"/>
                  </a:lnTo>
                  <a:cubicBezTo>
                    <a:pt x="373" y="193"/>
                    <a:pt x="343" y="130"/>
                    <a:pt x="281" y="117"/>
                  </a:cubicBezTo>
                  <a:cubicBezTo>
                    <a:pt x="214" y="104"/>
                    <a:pt x="152" y="155"/>
                    <a:pt x="134" y="241"/>
                  </a:cubicBezTo>
                  <a:cubicBezTo>
                    <a:pt x="117" y="322"/>
                    <a:pt x="147" y="385"/>
                    <a:pt x="208" y="398"/>
                  </a:cubicBezTo>
                  <a:cubicBezTo>
                    <a:pt x="276" y="412"/>
                    <a:pt x="337" y="360"/>
                    <a:pt x="355" y="274"/>
                  </a:cubicBezTo>
                  <a:lnTo>
                    <a:pt x="355" y="274"/>
                  </a:lnTo>
                  <a:close/>
                  <a:moveTo>
                    <a:pt x="276" y="9"/>
                  </a:moveTo>
                  <a:lnTo>
                    <a:pt x="276" y="9"/>
                  </a:lnTo>
                  <a:cubicBezTo>
                    <a:pt x="404" y="18"/>
                    <a:pt x="484" y="123"/>
                    <a:pt x="470" y="263"/>
                  </a:cubicBezTo>
                  <a:cubicBezTo>
                    <a:pt x="455" y="407"/>
                    <a:pt x="339" y="514"/>
                    <a:pt x="208" y="504"/>
                  </a:cubicBezTo>
                  <a:cubicBezTo>
                    <a:pt x="79" y="495"/>
                    <a:pt x="0" y="391"/>
                    <a:pt x="14" y="251"/>
                  </a:cubicBezTo>
                  <a:cubicBezTo>
                    <a:pt x="29" y="107"/>
                    <a:pt x="145" y="0"/>
                    <a:pt x="276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3A4E9F4B-79D8-4760-A18F-C1AD61D63C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65444" y="296256"/>
              <a:ext cx="334456" cy="283148"/>
            </a:xfrm>
            <a:custGeom>
              <a:avLst/>
              <a:gdLst>
                <a:gd name="T0" fmla="*/ 569 w 569"/>
                <a:gd name="T1" fmla="*/ 481 h 481"/>
                <a:gd name="T2" fmla="*/ 569 w 569"/>
                <a:gd name="T3" fmla="*/ 481 h 481"/>
                <a:gd name="T4" fmla="*/ 560 w 569"/>
                <a:gd name="T5" fmla="*/ 0 h 481"/>
                <a:gd name="T6" fmla="*/ 452 w 569"/>
                <a:gd name="T7" fmla="*/ 0 h 481"/>
                <a:gd name="T8" fmla="*/ 313 w 569"/>
                <a:gd name="T9" fmla="*/ 271 h 481"/>
                <a:gd name="T10" fmla="*/ 257 w 569"/>
                <a:gd name="T11" fmla="*/ 0 h 481"/>
                <a:gd name="T12" fmla="*/ 149 w 569"/>
                <a:gd name="T13" fmla="*/ 0 h 481"/>
                <a:gd name="T14" fmla="*/ 0 w 569"/>
                <a:gd name="T15" fmla="*/ 481 h 481"/>
                <a:gd name="T16" fmla="*/ 119 w 569"/>
                <a:gd name="T17" fmla="*/ 481 h 481"/>
                <a:gd name="T18" fmla="*/ 200 w 569"/>
                <a:gd name="T19" fmla="*/ 199 h 481"/>
                <a:gd name="T20" fmla="*/ 251 w 569"/>
                <a:gd name="T21" fmla="*/ 481 h 481"/>
                <a:gd name="T22" fmla="*/ 312 w 569"/>
                <a:gd name="T23" fmla="*/ 481 h 481"/>
                <a:gd name="T24" fmla="*/ 453 w 569"/>
                <a:gd name="T25" fmla="*/ 200 h 481"/>
                <a:gd name="T26" fmla="*/ 451 w 569"/>
                <a:gd name="T27" fmla="*/ 481 h 481"/>
                <a:gd name="T28" fmla="*/ 569 w 569"/>
                <a:gd name="T29" fmla="*/ 481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9" h="481">
                  <a:moveTo>
                    <a:pt x="569" y="481"/>
                  </a:moveTo>
                  <a:lnTo>
                    <a:pt x="569" y="481"/>
                  </a:lnTo>
                  <a:lnTo>
                    <a:pt x="560" y="0"/>
                  </a:lnTo>
                  <a:lnTo>
                    <a:pt x="452" y="0"/>
                  </a:lnTo>
                  <a:lnTo>
                    <a:pt x="313" y="271"/>
                  </a:lnTo>
                  <a:lnTo>
                    <a:pt x="257" y="0"/>
                  </a:lnTo>
                  <a:lnTo>
                    <a:pt x="149" y="0"/>
                  </a:lnTo>
                  <a:lnTo>
                    <a:pt x="0" y="481"/>
                  </a:lnTo>
                  <a:lnTo>
                    <a:pt x="119" y="481"/>
                  </a:lnTo>
                  <a:lnTo>
                    <a:pt x="200" y="199"/>
                  </a:lnTo>
                  <a:lnTo>
                    <a:pt x="251" y="481"/>
                  </a:lnTo>
                  <a:lnTo>
                    <a:pt x="312" y="481"/>
                  </a:lnTo>
                  <a:lnTo>
                    <a:pt x="453" y="200"/>
                  </a:lnTo>
                  <a:lnTo>
                    <a:pt x="451" y="481"/>
                  </a:lnTo>
                  <a:lnTo>
                    <a:pt x="569" y="4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B74EA68-3130-46EC-BBD0-CE7E4935A848}"/>
              </a:ext>
            </a:extLst>
          </p:cNvPr>
          <p:cNvSpPr/>
          <p:nvPr userDrawn="1"/>
        </p:nvSpPr>
        <p:spPr>
          <a:xfrm>
            <a:off x="292100" y="6416265"/>
            <a:ext cx="2147637" cy="201600"/>
          </a:xfrm>
          <a:custGeom>
            <a:avLst/>
            <a:gdLst>
              <a:gd name="connsiteX0" fmla="*/ 57150 w 1227772"/>
              <a:gd name="connsiteY0" fmla="*/ 42863 h 115252"/>
              <a:gd name="connsiteX1" fmla="*/ 25718 w 1227772"/>
              <a:gd name="connsiteY1" fmla="*/ 80010 h 115252"/>
              <a:gd name="connsiteX2" fmla="*/ 20955 w 1227772"/>
              <a:gd name="connsiteY2" fmla="*/ 80010 h 115252"/>
              <a:gd name="connsiteX3" fmla="*/ 20955 w 1227772"/>
              <a:gd name="connsiteY3" fmla="*/ 4763 h 115252"/>
              <a:gd name="connsiteX4" fmla="*/ 23813 w 1227772"/>
              <a:gd name="connsiteY4" fmla="*/ 4763 h 115252"/>
              <a:gd name="connsiteX5" fmla="*/ 57150 w 1227772"/>
              <a:gd name="connsiteY5" fmla="*/ 42863 h 115252"/>
              <a:gd name="connsiteX6" fmla="*/ 70485 w 1227772"/>
              <a:gd name="connsiteY6" fmla="*/ 43815 h 115252"/>
              <a:gd name="connsiteX7" fmla="*/ 27622 w 1227772"/>
              <a:gd name="connsiteY7" fmla="*/ 0 h 115252"/>
              <a:gd name="connsiteX8" fmla="*/ 0 w 1227772"/>
              <a:gd name="connsiteY8" fmla="*/ 0 h 115252"/>
              <a:gd name="connsiteX9" fmla="*/ 0 w 1227772"/>
              <a:gd name="connsiteY9" fmla="*/ 4763 h 115252"/>
              <a:gd name="connsiteX10" fmla="*/ 9525 w 1227772"/>
              <a:gd name="connsiteY10" fmla="*/ 5715 h 115252"/>
              <a:gd name="connsiteX11" fmla="*/ 9525 w 1227772"/>
              <a:gd name="connsiteY11" fmla="*/ 80963 h 115252"/>
              <a:gd name="connsiteX12" fmla="*/ 0 w 1227772"/>
              <a:gd name="connsiteY12" fmla="*/ 81915 h 115252"/>
              <a:gd name="connsiteX13" fmla="*/ 0 w 1227772"/>
              <a:gd name="connsiteY13" fmla="*/ 86677 h 115252"/>
              <a:gd name="connsiteX14" fmla="*/ 24765 w 1227772"/>
              <a:gd name="connsiteY14" fmla="*/ 86677 h 115252"/>
              <a:gd name="connsiteX15" fmla="*/ 70485 w 1227772"/>
              <a:gd name="connsiteY15" fmla="*/ 43815 h 115252"/>
              <a:gd name="connsiteX16" fmla="*/ 116205 w 1227772"/>
              <a:gd name="connsiteY16" fmla="*/ 50483 h 115252"/>
              <a:gd name="connsiteX17" fmla="*/ 91440 w 1227772"/>
              <a:gd name="connsiteY17" fmla="*/ 50483 h 115252"/>
              <a:gd name="connsiteX18" fmla="*/ 104775 w 1227772"/>
              <a:gd name="connsiteY18" fmla="*/ 32385 h 115252"/>
              <a:gd name="connsiteX19" fmla="*/ 115253 w 1227772"/>
              <a:gd name="connsiteY19" fmla="*/ 48577 h 115252"/>
              <a:gd name="connsiteX20" fmla="*/ 115253 w 1227772"/>
              <a:gd name="connsiteY20" fmla="*/ 50483 h 115252"/>
              <a:gd name="connsiteX21" fmla="*/ 126682 w 1227772"/>
              <a:gd name="connsiteY21" fmla="*/ 57150 h 115252"/>
              <a:gd name="connsiteX22" fmla="*/ 126682 w 1227772"/>
              <a:gd name="connsiteY22" fmla="*/ 52388 h 115252"/>
              <a:gd name="connsiteX23" fmla="*/ 104775 w 1227772"/>
              <a:gd name="connsiteY23" fmla="*/ 27623 h 115252"/>
              <a:gd name="connsiteX24" fmla="*/ 79057 w 1227772"/>
              <a:gd name="connsiteY24" fmla="*/ 58102 h 115252"/>
              <a:gd name="connsiteX25" fmla="*/ 103822 w 1227772"/>
              <a:gd name="connsiteY25" fmla="*/ 86677 h 115252"/>
              <a:gd name="connsiteX26" fmla="*/ 125730 w 1227772"/>
              <a:gd name="connsiteY26" fmla="*/ 71438 h 115252"/>
              <a:gd name="connsiteX27" fmla="*/ 120968 w 1227772"/>
              <a:gd name="connsiteY27" fmla="*/ 69533 h 115252"/>
              <a:gd name="connsiteX28" fmla="*/ 106680 w 1227772"/>
              <a:gd name="connsiteY28" fmla="*/ 79058 h 115252"/>
              <a:gd name="connsiteX29" fmla="*/ 91440 w 1227772"/>
              <a:gd name="connsiteY29" fmla="*/ 56198 h 115252"/>
              <a:gd name="connsiteX30" fmla="*/ 126682 w 1227772"/>
              <a:gd name="connsiteY30" fmla="*/ 56198 h 115252"/>
              <a:gd name="connsiteX31" fmla="*/ 132397 w 1227772"/>
              <a:gd name="connsiteY31" fmla="*/ 85725 h 115252"/>
              <a:gd name="connsiteX32" fmla="*/ 159068 w 1227772"/>
              <a:gd name="connsiteY32" fmla="*/ 85725 h 115252"/>
              <a:gd name="connsiteX33" fmla="*/ 159068 w 1227772"/>
              <a:gd name="connsiteY33" fmla="*/ 80963 h 115252"/>
              <a:gd name="connsiteX34" fmla="*/ 150495 w 1227772"/>
              <a:gd name="connsiteY34" fmla="*/ 80010 h 115252"/>
              <a:gd name="connsiteX35" fmla="*/ 150495 w 1227772"/>
              <a:gd name="connsiteY35" fmla="*/ 0 h 115252"/>
              <a:gd name="connsiteX36" fmla="*/ 131445 w 1227772"/>
              <a:gd name="connsiteY36" fmla="*/ 0 h 115252"/>
              <a:gd name="connsiteX37" fmla="*/ 131445 w 1227772"/>
              <a:gd name="connsiteY37" fmla="*/ 4763 h 115252"/>
              <a:gd name="connsiteX38" fmla="*/ 139065 w 1227772"/>
              <a:gd name="connsiteY38" fmla="*/ 5715 h 115252"/>
              <a:gd name="connsiteX39" fmla="*/ 139065 w 1227772"/>
              <a:gd name="connsiteY39" fmla="*/ 80010 h 115252"/>
              <a:gd name="connsiteX40" fmla="*/ 131445 w 1227772"/>
              <a:gd name="connsiteY40" fmla="*/ 80963 h 115252"/>
              <a:gd name="connsiteX41" fmla="*/ 131445 w 1227772"/>
              <a:gd name="connsiteY41" fmla="*/ 85725 h 115252"/>
              <a:gd name="connsiteX42" fmla="*/ 185738 w 1227772"/>
              <a:gd name="connsiteY42" fmla="*/ 12383 h 115252"/>
              <a:gd name="connsiteX43" fmla="*/ 178118 w 1227772"/>
              <a:gd name="connsiteY43" fmla="*/ 5715 h 115252"/>
              <a:gd name="connsiteX44" fmla="*/ 171450 w 1227772"/>
              <a:gd name="connsiteY44" fmla="*/ 12383 h 115252"/>
              <a:gd name="connsiteX45" fmla="*/ 178118 w 1227772"/>
              <a:gd name="connsiteY45" fmla="*/ 19050 h 115252"/>
              <a:gd name="connsiteX46" fmla="*/ 185738 w 1227772"/>
              <a:gd name="connsiteY46" fmla="*/ 12383 h 115252"/>
              <a:gd name="connsiteX47" fmla="*/ 166688 w 1227772"/>
              <a:gd name="connsiteY47" fmla="*/ 85725 h 115252"/>
              <a:gd name="connsiteX48" fmla="*/ 194310 w 1227772"/>
              <a:gd name="connsiteY48" fmla="*/ 85725 h 115252"/>
              <a:gd name="connsiteX49" fmla="*/ 194310 w 1227772"/>
              <a:gd name="connsiteY49" fmla="*/ 80963 h 115252"/>
              <a:gd name="connsiteX50" fmla="*/ 185738 w 1227772"/>
              <a:gd name="connsiteY50" fmla="*/ 80010 h 115252"/>
              <a:gd name="connsiteX51" fmla="*/ 185738 w 1227772"/>
              <a:gd name="connsiteY51" fmla="*/ 28575 h 115252"/>
              <a:gd name="connsiteX52" fmla="*/ 166688 w 1227772"/>
              <a:gd name="connsiteY52" fmla="*/ 28575 h 115252"/>
              <a:gd name="connsiteX53" fmla="*/ 166688 w 1227772"/>
              <a:gd name="connsiteY53" fmla="*/ 33338 h 115252"/>
              <a:gd name="connsiteX54" fmla="*/ 175260 w 1227772"/>
              <a:gd name="connsiteY54" fmla="*/ 34290 h 115252"/>
              <a:gd name="connsiteX55" fmla="*/ 175260 w 1227772"/>
              <a:gd name="connsiteY55" fmla="*/ 80963 h 115252"/>
              <a:gd name="connsiteX56" fmla="*/ 166688 w 1227772"/>
              <a:gd name="connsiteY56" fmla="*/ 81915 h 115252"/>
              <a:gd name="connsiteX57" fmla="*/ 166688 w 1227772"/>
              <a:gd name="connsiteY57" fmla="*/ 85725 h 115252"/>
              <a:gd name="connsiteX58" fmla="*/ 244793 w 1227772"/>
              <a:gd name="connsiteY58" fmla="*/ 33338 h 115252"/>
              <a:gd name="connsiteX59" fmla="*/ 250507 w 1227772"/>
              <a:gd name="connsiteY59" fmla="*/ 33338 h 115252"/>
              <a:gd name="connsiteX60" fmla="*/ 250507 w 1227772"/>
              <a:gd name="connsiteY60" fmla="*/ 28575 h 115252"/>
              <a:gd name="connsiteX61" fmla="*/ 230505 w 1227772"/>
              <a:gd name="connsiteY61" fmla="*/ 28575 h 115252"/>
              <a:gd name="connsiteX62" fmla="*/ 230505 w 1227772"/>
              <a:gd name="connsiteY62" fmla="*/ 33338 h 115252"/>
              <a:gd name="connsiteX63" fmla="*/ 238125 w 1227772"/>
              <a:gd name="connsiteY63" fmla="*/ 33338 h 115252"/>
              <a:gd name="connsiteX64" fmla="*/ 224790 w 1227772"/>
              <a:gd name="connsiteY64" fmla="*/ 73342 h 115252"/>
              <a:gd name="connsiteX65" fmla="*/ 211455 w 1227772"/>
              <a:gd name="connsiteY65" fmla="*/ 33338 h 115252"/>
              <a:gd name="connsiteX66" fmla="*/ 219075 w 1227772"/>
              <a:gd name="connsiteY66" fmla="*/ 33338 h 115252"/>
              <a:gd name="connsiteX67" fmla="*/ 219075 w 1227772"/>
              <a:gd name="connsiteY67" fmla="*/ 28575 h 115252"/>
              <a:gd name="connsiteX68" fmla="*/ 194310 w 1227772"/>
              <a:gd name="connsiteY68" fmla="*/ 28575 h 115252"/>
              <a:gd name="connsiteX69" fmla="*/ 194310 w 1227772"/>
              <a:gd name="connsiteY69" fmla="*/ 33338 h 115252"/>
              <a:gd name="connsiteX70" fmla="*/ 199072 w 1227772"/>
              <a:gd name="connsiteY70" fmla="*/ 33338 h 115252"/>
              <a:gd name="connsiteX71" fmla="*/ 217170 w 1227772"/>
              <a:gd name="connsiteY71" fmla="*/ 85725 h 115252"/>
              <a:gd name="connsiteX72" fmla="*/ 225743 w 1227772"/>
              <a:gd name="connsiteY72" fmla="*/ 85725 h 115252"/>
              <a:gd name="connsiteX73" fmla="*/ 244793 w 1227772"/>
              <a:gd name="connsiteY73" fmla="*/ 33338 h 115252"/>
              <a:gd name="connsiteX74" fmla="*/ 289560 w 1227772"/>
              <a:gd name="connsiteY74" fmla="*/ 50483 h 115252"/>
              <a:gd name="connsiteX75" fmla="*/ 264795 w 1227772"/>
              <a:gd name="connsiteY75" fmla="*/ 50483 h 115252"/>
              <a:gd name="connsiteX76" fmla="*/ 278130 w 1227772"/>
              <a:gd name="connsiteY76" fmla="*/ 32385 h 115252"/>
              <a:gd name="connsiteX77" fmla="*/ 288607 w 1227772"/>
              <a:gd name="connsiteY77" fmla="*/ 48577 h 115252"/>
              <a:gd name="connsiteX78" fmla="*/ 288607 w 1227772"/>
              <a:gd name="connsiteY78" fmla="*/ 50483 h 115252"/>
              <a:gd name="connsiteX79" fmla="*/ 300038 w 1227772"/>
              <a:gd name="connsiteY79" fmla="*/ 57150 h 115252"/>
              <a:gd name="connsiteX80" fmla="*/ 300038 w 1227772"/>
              <a:gd name="connsiteY80" fmla="*/ 52388 h 115252"/>
              <a:gd name="connsiteX81" fmla="*/ 278130 w 1227772"/>
              <a:gd name="connsiteY81" fmla="*/ 27623 h 115252"/>
              <a:gd name="connsiteX82" fmla="*/ 252413 w 1227772"/>
              <a:gd name="connsiteY82" fmla="*/ 58102 h 115252"/>
              <a:gd name="connsiteX83" fmla="*/ 277178 w 1227772"/>
              <a:gd name="connsiteY83" fmla="*/ 86677 h 115252"/>
              <a:gd name="connsiteX84" fmla="*/ 299085 w 1227772"/>
              <a:gd name="connsiteY84" fmla="*/ 71438 h 115252"/>
              <a:gd name="connsiteX85" fmla="*/ 294322 w 1227772"/>
              <a:gd name="connsiteY85" fmla="*/ 69533 h 115252"/>
              <a:gd name="connsiteX86" fmla="*/ 280035 w 1227772"/>
              <a:gd name="connsiteY86" fmla="*/ 79058 h 115252"/>
              <a:gd name="connsiteX87" fmla="*/ 264795 w 1227772"/>
              <a:gd name="connsiteY87" fmla="*/ 56198 h 115252"/>
              <a:gd name="connsiteX88" fmla="*/ 300038 w 1227772"/>
              <a:gd name="connsiteY88" fmla="*/ 56198 h 115252"/>
              <a:gd name="connsiteX89" fmla="*/ 352425 w 1227772"/>
              <a:gd name="connsiteY89" fmla="*/ 38100 h 115252"/>
              <a:gd name="connsiteX90" fmla="*/ 340995 w 1227772"/>
              <a:gd name="connsiteY90" fmla="*/ 27623 h 115252"/>
              <a:gd name="connsiteX91" fmla="*/ 324803 w 1227772"/>
              <a:gd name="connsiteY91" fmla="*/ 38100 h 115252"/>
              <a:gd name="connsiteX92" fmla="*/ 323850 w 1227772"/>
              <a:gd name="connsiteY92" fmla="*/ 28575 h 115252"/>
              <a:gd name="connsiteX93" fmla="*/ 307657 w 1227772"/>
              <a:gd name="connsiteY93" fmla="*/ 28575 h 115252"/>
              <a:gd name="connsiteX94" fmla="*/ 307657 w 1227772"/>
              <a:gd name="connsiteY94" fmla="*/ 33338 h 115252"/>
              <a:gd name="connsiteX95" fmla="*/ 315278 w 1227772"/>
              <a:gd name="connsiteY95" fmla="*/ 34290 h 115252"/>
              <a:gd name="connsiteX96" fmla="*/ 315278 w 1227772"/>
              <a:gd name="connsiteY96" fmla="*/ 80963 h 115252"/>
              <a:gd name="connsiteX97" fmla="*/ 307657 w 1227772"/>
              <a:gd name="connsiteY97" fmla="*/ 81915 h 115252"/>
              <a:gd name="connsiteX98" fmla="*/ 307657 w 1227772"/>
              <a:gd name="connsiteY98" fmla="*/ 86677 h 115252"/>
              <a:gd name="connsiteX99" fmla="*/ 338138 w 1227772"/>
              <a:gd name="connsiteY99" fmla="*/ 86677 h 115252"/>
              <a:gd name="connsiteX100" fmla="*/ 338138 w 1227772"/>
              <a:gd name="connsiteY100" fmla="*/ 81915 h 115252"/>
              <a:gd name="connsiteX101" fmla="*/ 325755 w 1227772"/>
              <a:gd name="connsiteY101" fmla="*/ 80963 h 115252"/>
              <a:gd name="connsiteX102" fmla="*/ 325755 w 1227772"/>
              <a:gd name="connsiteY102" fmla="*/ 49530 h 115252"/>
              <a:gd name="connsiteX103" fmla="*/ 337185 w 1227772"/>
              <a:gd name="connsiteY103" fmla="*/ 35242 h 115252"/>
              <a:gd name="connsiteX104" fmla="*/ 340995 w 1227772"/>
              <a:gd name="connsiteY104" fmla="*/ 38100 h 115252"/>
              <a:gd name="connsiteX105" fmla="*/ 340995 w 1227772"/>
              <a:gd name="connsiteY105" fmla="*/ 39052 h 115252"/>
              <a:gd name="connsiteX106" fmla="*/ 337185 w 1227772"/>
              <a:gd name="connsiteY106" fmla="*/ 40958 h 115252"/>
              <a:gd name="connsiteX107" fmla="*/ 344805 w 1227772"/>
              <a:gd name="connsiteY107" fmla="*/ 48577 h 115252"/>
              <a:gd name="connsiteX108" fmla="*/ 352425 w 1227772"/>
              <a:gd name="connsiteY108" fmla="*/ 38100 h 115252"/>
              <a:gd name="connsiteX109" fmla="*/ 378143 w 1227772"/>
              <a:gd name="connsiteY109" fmla="*/ 12383 h 115252"/>
              <a:gd name="connsiteX110" fmla="*/ 370522 w 1227772"/>
              <a:gd name="connsiteY110" fmla="*/ 5715 h 115252"/>
              <a:gd name="connsiteX111" fmla="*/ 363855 w 1227772"/>
              <a:gd name="connsiteY111" fmla="*/ 12383 h 115252"/>
              <a:gd name="connsiteX112" fmla="*/ 370522 w 1227772"/>
              <a:gd name="connsiteY112" fmla="*/ 19050 h 115252"/>
              <a:gd name="connsiteX113" fmla="*/ 378143 w 1227772"/>
              <a:gd name="connsiteY113" fmla="*/ 12383 h 115252"/>
              <a:gd name="connsiteX114" fmla="*/ 358140 w 1227772"/>
              <a:gd name="connsiteY114" fmla="*/ 85725 h 115252"/>
              <a:gd name="connsiteX115" fmla="*/ 385763 w 1227772"/>
              <a:gd name="connsiteY115" fmla="*/ 85725 h 115252"/>
              <a:gd name="connsiteX116" fmla="*/ 385763 w 1227772"/>
              <a:gd name="connsiteY116" fmla="*/ 80963 h 115252"/>
              <a:gd name="connsiteX117" fmla="*/ 377190 w 1227772"/>
              <a:gd name="connsiteY117" fmla="*/ 80010 h 115252"/>
              <a:gd name="connsiteX118" fmla="*/ 377190 w 1227772"/>
              <a:gd name="connsiteY118" fmla="*/ 28575 h 115252"/>
              <a:gd name="connsiteX119" fmla="*/ 358140 w 1227772"/>
              <a:gd name="connsiteY119" fmla="*/ 28575 h 115252"/>
              <a:gd name="connsiteX120" fmla="*/ 358140 w 1227772"/>
              <a:gd name="connsiteY120" fmla="*/ 33338 h 115252"/>
              <a:gd name="connsiteX121" fmla="*/ 366713 w 1227772"/>
              <a:gd name="connsiteY121" fmla="*/ 34290 h 115252"/>
              <a:gd name="connsiteX122" fmla="*/ 366713 w 1227772"/>
              <a:gd name="connsiteY122" fmla="*/ 80963 h 115252"/>
              <a:gd name="connsiteX123" fmla="*/ 358140 w 1227772"/>
              <a:gd name="connsiteY123" fmla="*/ 81915 h 115252"/>
              <a:gd name="connsiteX124" fmla="*/ 358140 w 1227772"/>
              <a:gd name="connsiteY124" fmla="*/ 85725 h 115252"/>
              <a:gd name="connsiteX125" fmla="*/ 429578 w 1227772"/>
              <a:gd name="connsiteY125" fmla="*/ 85725 h 115252"/>
              <a:gd name="connsiteX126" fmla="*/ 455295 w 1227772"/>
              <a:gd name="connsiteY126" fmla="*/ 85725 h 115252"/>
              <a:gd name="connsiteX127" fmla="*/ 455295 w 1227772"/>
              <a:gd name="connsiteY127" fmla="*/ 80963 h 115252"/>
              <a:gd name="connsiteX128" fmla="*/ 447675 w 1227772"/>
              <a:gd name="connsiteY128" fmla="*/ 80010 h 115252"/>
              <a:gd name="connsiteX129" fmla="*/ 447675 w 1227772"/>
              <a:gd name="connsiteY129" fmla="*/ 46673 h 115252"/>
              <a:gd name="connsiteX130" fmla="*/ 430530 w 1227772"/>
              <a:gd name="connsiteY130" fmla="*/ 27623 h 115252"/>
              <a:gd name="connsiteX131" fmla="*/ 410528 w 1227772"/>
              <a:gd name="connsiteY131" fmla="*/ 38100 h 115252"/>
              <a:gd name="connsiteX132" fmla="*/ 409575 w 1227772"/>
              <a:gd name="connsiteY132" fmla="*/ 28575 h 115252"/>
              <a:gd name="connsiteX133" fmla="*/ 393382 w 1227772"/>
              <a:gd name="connsiteY133" fmla="*/ 28575 h 115252"/>
              <a:gd name="connsiteX134" fmla="*/ 393382 w 1227772"/>
              <a:gd name="connsiteY134" fmla="*/ 33338 h 115252"/>
              <a:gd name="connsiteX135" fmla="*/ 401003 w 1227772"/>
              <a:gd name="connsiteY135" fmla="*/ 34290 h 115252"/>
              <a:gd name="connsiteX136" fmla="*/ 401003 w 1227772"/>
              <a:gd name="connsiteY136" fmla="*/ 80963 h 115252"/>
              <a:gd name="connsiteX137" fmla="*/ 393382 w 1227772"/>
              <a:gd name="connsiteY137" fmla="*/ 81915 h 115252"/>
              <a:gd name="connsiteX138" fmla="*/ 393382 w 1227772"/>
              <a:gd name="connsiteY138" fmla="*/ 86677 h 115252"/>
              <a:gd name="connsiteX139" fmla="*/ 419100 w 1227772"/>
              <a:gd name="connsiteY139" fmla="*/ 86677 h 115252"/>
              <a:gd name="connsiteX140" fmla="*/ 419100 w 1227772"/>
              <a:gd name="connsiteY140" fmla="*/ 81915 h 115252"/>
              <a:gd name="connsiteX141" fmla="*/ 411480 w 1227772"/>
              <a:gd name="connsiteY141" fmla="*/ 80963 h 115252"/>
              <a:gd name="connsiteX142" fmla="*/ 411480 w 1227772"/>
              <a:gd name="connsiteY142" fmla="*/ 50483 h 115252"/>
              <a:gd name="connsiteX143" fmla="*/ 425768 w 1227772"/>
              <a:gd name="connsiteY143" fmla="*/ 36195 h 115252"/>
              <a:gd name="connsiteX144" fmla="*/ 436245 w 1227772"/>
              <a:gd name="connsiteY144" fmla="*/ 48577 h 115252"/>
              <a:gd name="connsiteX145" fmla="*/ 436245 w 1227772"/>
              <a:gd name="connsiteY145" fmla="*/ 81915 h 115252"/>
              <a:gd name="connsiteX146" fmla="*/ 428625 w 1227772"/>
              <a:gd name="connsiteY146" fmla="*/ 82867 h 115252"/>
              <a:gd name="connsiteX147" fmla="*/ 428625 w 1227772"/>
              <a:gd name="connsiteY147" fmla="*/ 85725 h 115252"/>
              <a:gd name="connsiteX148" fmla="*/ 484822 w 1227772"/>
              <a:gd name="connsiteY148" fmla="*/ 87630 h 115252"/>
              <a:gd name="connsiteX149" fmla="*/ 501015 w 1227772"/>
              <a:gd name="connsiteY149" fmla="*/ 96202 h 115252"/>
              <a:gd name="connsiteX150" fmla="*/ 484822 w 1227772"/>
              <a:gd name="connsiteY150" fmla="*/ 107633 h 115252"/>
              <a:gd name="connsiteX151" fmla="*/ 466725 w 1227772"/>
              <a:gd name="connsiteY151" fmla="*/ 97155 h 115252"/>
              <a:gd name="connsiteX152" fmla="*/ 469582 w 1227772"/>
              <a:gd name="connsiteY152" fmla="*/ 87630 h 115252"/>
              <a:gd name="connsiteX153" fmla="*/ 484822 w 1227772"/>
              <a:gd name="connsiteY153" fmla="*/ 87630 h 115252"/>
              <a:gd name="connsiteX154" fmla="*/ 471488 w 1227772"/>
              <a:gd name="connsiteY154" fmla="*/ 46673 h 115252"/>
              <a:gd name="connsiteX155" fmla="*/ 481965 w 1227772"/>
              <a:gd name="connsiteY155" fmla="*/ 31433 h 115252"/>
              <a:gd name="connsiteX156" fmla="*/ 492443 w 1227772"/>
              <a:gd name="connsiteY156" fmla="*/ 46673 h 115252"/>
              <a:gd name="connsiteX157" fmla="*/ 481965 w 1227772"/>
              <a:gd name="connsiteY157" fmla="*/ 62865 h 115252"/>
              <a:gd name="connsiteX158" fmla="*/ 471488 w 1227772"/>
              <a:gd name="connsiteY158" fmla="*/ 46673 h 115252"/>
              <a:gd name="connsiteX159" fmla="*/ 471488 w 1227772"/>
              <a:gd name="connsiteY159" fmla="*/ 74295 h 115252"/>
              <a:gd name="connsiteX160" fmla="*/ 477203 w 1227772"/>
              <a:gd name="connsiteY160" fmla="*/ 67627 h 115252"/>
              <a:gd name="connsiteX161" fmla="*/ 483870 w 1227772"/>
              <a:gd name="connsiteY161" fmla="*/ 68580 h 115252"/>
              <a:gd name="connsiteX162" fmla="*/ 504825 w 1227772"/>
              <a:gd name="connsiteY162" fmla="*/ 47625 h 115252"/>
              <a:gd name="connsiteX163" fmla="*/ 499110 w 1227772"/>
              <a:gd name="connsiteY163" fmla="*/ 33338 h 115252"/>
              <a:gd name="connsiteX164" fmla="*/ 509588 w 1227772"/>
              <a:gd name="connsiteY164" fmla="*/ 31433 h 115252"/>
              <a:gd name="connsiteX165" fmla="*/ 509588 w 1227772"/>
              <a:gd name="connsiteY165" fmla="*/ 24765 h 115252"/>
              <a:gd name="connsiteX166" fmla="*/ 505778 w 1227772"/>
              <a:gd name="connsiteY166" fmla="*/ 23813 h 115252"/>
              <a:gd name="connsiteX167" fmla="*/ 495300 w 1227772"/>
              <a:gd name="connsiteY167" fmla="*/ 29527 h 115252"/>
              <a:gd name="connsiteX168" fmla="*/ 482918 w 1227772"/>
              <a:gd name="connsiteY168" fmla="*/ 26670 h 115252"/>
              <a:gd name="connsiteX169" fmla="*/ 460057 w 1227772"/>
              <a:gd name="connsiteY169" fmla="*/ 48577 h 115252"/>
              <a:gd name="connsiteX170" fmla="*/ 470535 w 1227772"/>
              <a:gd name="connsiteY170" fmla="*/ 66675 h 115252"/>
              <a:gd name="connsiteX171" fmla="*/ 460057 w 1227772"/>
              <a:gd name="connsiteY171" fmla="*/ 80010 h 115252"/>
              <a:gd name="connsiteX172" fmla="*/ 463868 w 1227772"/>
              <a:gd name="connsiteY172" fmla="*/ 86677 h 115252"/>
              <a:gd name="connsiteX173" fmla="*/ 456247 w 1227772"/>
              <a:gd name="connsiteY173" fmla="*/ 100965 h 115252"/>
              <a:gd name="connsiteX174" fmla="*/ 481013 w 1227772"/>
              <a:gd name="connsiteY174" fmla="*/ 115252 h 115252"/>
              <a:gd name="connsiteX175" fmla="*/ 508635 w 1227772"/>
              <a:gd name="connsiteY175" fmla="*/ 95250 h 115252"/>
              <a:gd name="connsiteX176" fmla="*/ 485775 w 1227772"/>
              <a:gd name="connsiteY176" fmla="*/ 78105 h 115252"/>
              <a:gd name="connsiteX177" fmla="*/ 475297 w 1227772"/>
              <a:gd name="connsiteY177" fmla="*/ 78105 h 115252"/>
              <a:gd name="connsiteX178" fmla="*/ 471488 w 1227772"/>
              <a:gd name="connsiteY178" fmla="*/ 74295 h 115252"/>
              <a:gd name="connsiteX179" fmla="*/ 572453 w 1227772"/>
              <a:gd name="connsiteY179" fmla="*/ 69533 h 115252"/>
              <a:gd name="connsiteX180" fmla="*/ 561022 w 1227772"/>
              <a:gd name="connsiteY180" fmla="*/ 80010 h 115252"/>
              <a:gd name="connsiteX181" fmla="*/ 553403 w 1227772"/>
              <a:gd name="connsiteY181" fmla="*/ 70485 h 115252"/>
              <a:gd name="connsiteX182" fmla="*/ 566738 w 1227772"/>
              <a:gd name="connsiteY182" fmla="*/ 59055 h 115252"/>
              <a:gd name="connsiteX183" fmla="*/ 572453 w 1227772"/>
              <a:gd name="connsiteY183" fmla="*/ 59055 h 115252"/>
              <a:gd name="connsiteX184" fmla="*/ 572453 w 1227772"/>
              <a:gd name="connsiteY184" fmla="*/ 69533 h 115252"/>
              <a:gd name="connsiteX185" fmla="*/ 583882 w 1227772"/>
              <a:gd name="connsiteY185" fmla="*/ 86677 h 115252"/>
              <a:gd name="connsiteX186" fmla="*/ 592455 w 1227772"/>
              <a:gd name="connsiteY186" fmla="*/ 84773 h 115252"/>
              <a:gd name="connsiteX187" fmla="*/ 591503 w 1227772"/>
              <a:gd name="connsiteY187" fmla="*/ 80963 h 115252"/>
              <a:gd name="connsiteX188" fmla="*/ 587693 w 1227772"/>
              <a:gd name="connsiteY188" fmla="*/ 81915 h 115252"/>
              <a:gd name="connsiteX189" fmla="*/ 583882 w 1227772"/>
              <a:gd name="connsiteY189" fmla="*/ 75248 h 115252"/>
              <a:gd name="connsiteX190" fmla="*/ 583882 w 1227772"/>
              <a:gd name="connsiteY190" fmla="*/ 49530 h 115252"/>
              <a:gd name="connsiteX191" fmla="*/ 563880 w 1227772"/>
              <a:gd name="connsiteY191" fmla="*/ 27623 h 115252"/>
              <a:gd name="connsiteX192" fmla="*/ 544830 w 1227772"/>
              <a:gd name="connsiteY192" fmla="*/ 41910 h 115252"/>
              <a:gd name="connsiteX193" fmla="*/ 551497 w 1227772"/>
              <a:gd name="connsiteY193" fmla="*/ 48577 h 115252"/>
              <a:gd name="connsiteX194" fmla="*/ 558165 w 1227772"/>
              <a:gd name="connsiteY194" fmla="*/ 42863 h 115252"/>
              <a:gd name="connsiteX195" fmla="*/ 557213 w 1227772"/>
              <a:gd name="connsiteY195" fmla="*/ 39052 h 115252"/>
              <a:gd name="connsiteX196" fmla="*/ 552450 w 1227772"/>
              <a:gd name="connsiteY196" fmla="*/ 39052 h 115252"/>
              <a:gd name="connsiteX197" fmla="*/ 552450 w 1227772"/>
              <a:gd name="connsiteY197" fmla="*/ 37148 h 115252"/>
              <a:gd name="connsiteX198" fmla="*/ 561975 w 1227772"/>
              <a:gd name="connsiteY198" fmla="*/ 32385 h 115252"/>
              <a:gd name="connsiteX199" fmla="*/ 573405 w 1227772"/>
              <a:gd name="connsiteY199" fmla="*/ 47625 h 115252"/>
              <a:gd name="connsiteX200" fmla="*/ 573405 w 1227772"/>
              <a:gd name="connsiteY200" fmla="*/ 55245 h 115252"/>
              <a:gd name="connsiteX201" fmla="*/ 565785 w 1227772"/>
              <a:gd name="connsiteY201" fmla="*/ 55245 h 115252"/>
              <a:gd name="connsiteX202" fmla="*/ 541972 w 1227772"/>
              <a:gd name="connsiteY202" fmla="*/ 71438 h 115252"/>
              <a:gd name="connsiteX203" fmla="*/ 557213 w 1227772"/>
              <a:gd name="connsiteY203" fmla="*/ 85725 h 115252"/>
              <a:gd name="connsiteX204" fmla="*/ 573405 w 1227772"/>
              <a:gd name="connsiteY204" fmla="*/ 77152 h 115252"/>
              <a:gd name="connsiteX205" fmla="*/ 583882 w 1227772"/>
              <a:gd name="connsiteY205" fmla="*/ 86677 h 115252"/>
              <a:gd name="connsiteX206" fmla="*/ 665797 w 1227772"/>
              <a:gd name="connsiteY206" fmla="*/ 57150 h 115252"/>
              <a:gd name="connsiteX207" fmla="*/ 652463 w 1227772"/>
              <a:gd name="connsiteY207" fmla="*/ 80963 h 115252"/>
              <a:gd name="connsiteX208" fmla="*/ 638175 w 1227772"/>
              <a:gd name="connsiteY208" fmla="*/ 66675 h 115252"/>
              <a:gd name="connsiteX209" fmla="*/ 638175 w 1227772"/>
              <a:gd name="connsiteY209" fmla="*/ 49530 h 115252"/>
              <a:gd name="connsiteX210" fmla="*/ 652463 w 1227772"/>
              <a:gd name="connsiteY210" fmla="*/ 34290 h 115252"/>
              <a:gd name="connsiteX211" fmla="*/ 665797 w 1227772"/>
              <a:gd name="connsiteY211" fmla="*/ 57150 h 115252"/>
              <a:gd name="connsiteX212" fmla="*/ 677228 w 1227772"/>
              <a:gd name="connsiteY212" fmla="*/ 56198 h 115252"/>
              <a:gd name="connsiteX213" fmla="*/ 656272 w 1227772"/>
              <a:gd name="connsiteY213" fmla="*/ 26670 h 115252"/>
              <a:gd name="connsiteX214" fmla="*/ 638175 w 1227772"/>
              <a:gd name="connsiteY214" fmla="*/ 36195 h 115252"/>
              <a:gd name="connsiteX215" fmla="*/ 638175 w 1227772"/>
              <a:gd name="connsiteY215" fmla="*/ 0 h 115252"/>
              <a:gd name="connsiteX216" fmla="*/ 620078 w 1227772"/>
              <a:gd name="connsiteY216" fmla="*/ 0 h 115252"/>
              <a:gd name="connsiteX217" fmla="*/ 620078 w 1227772"/>
              <a:gd name="connsiteY217" fmla="*/ 4763 h 115252"/>
              <a:gd name="connsiteX218" fmla="*/ 627697 w 1227772"/>
              <a:gd name="connsiteY218" fmla="*/ 5715 h 115252"/>
              <a:gd name="connsiteX219" fmla="*/ 627697 w 1227772"/>
              <a:gd name="connsiteY219" fmla="*/ 86677 h 115252"/>
              <a:gd name="connsiteX220" fmla="*/ 631507 w 1227772"/>
              <a:gd name="connsiteY220" fmla="*/ 86677 h 115252"/>
              <a:gd name="connsiteX221" fmla="*/ 636270 w 1227772"/>
              <a:gd name="connsiteY221" fmla="*/ 80010 h 115252"/>
              <a:gd name="connsiteX222" fmla="*/ 653415 w 1227772"/>
              <a:gd name="connsiteY222" fmla="*/ 86677 h 115252"/>
              <a:gd name="connsiteX223" fmla="*/ 677228 w 1227772"/>
              <a:gd name="connsiteY223" fmla="*/ 56198 h 115252"/>
              <a:gd name="connsiteX224" fmla="*/ 722947 w 1227772"/>
              <a:gd name="connsiteY224" fmla="*/ 50483 h 115252"/>
              <a:gd name="connsiteX225" fmla="*/ 698182 w 1227772"/>
              <a:gd name="connsiteY225" fmla="*/ 50483 h 115252"/>
              <a:gd name="connsiteX226" fmla="*/ 711518 w 1227772"/>
              <a:gd name="connsiteY226" fmla="*/ 32385 h 115252"/>
              <a:gd name="connsiteX227" fmla="*/ 721995 w 1227772"/>
              <a:gd name="connsiteY227" fmla="*/ 48577 h 115252"/>
              <a:gd name="connsiteX228" fmla="*/ 721995 w 1227772"/>
              <a:gd name="connsiteY228" fmla="*/ 50483 h 115252"/>
              <a:gd name="connsiteX229" fmla="*/ 733425 w 1227772"/>
              <a:gd name="connsiteY229" fmla="*/ 57150 h 115252"/>
              <a:gd name="connsiteX230" fmla="*/ 733425 w 1227772"/>
              <a:gd name="connsiteY230" fmla="*/ 52388 h 115252"/>
              <a:gd name="connsiteX231" fmla="*/ 711518 w 1227772"/>
              <a:gd name="connsiteY231" fmla="*/ 27623 h 115252"/>
              <a:gd name="connsiteX232" fmla="*/ 685800 w 1227772"/>
              <a:gd name="connsiteY232" fmla="*/ 58102 h 115252"/>
              <a:gd name="connsiteX233" fmla="*/ 710565 w 1227772"/>
              <a:gd name="connsiteY233" fmla="*/ 86677 h 115252"/>
              <a:gd name="connsiteX234" fmla="*/ 732472 w 1227772"/>
              <a:gd name="connsiteY234" fmla="*/ 71438 h 115252"/>
              <a:gd name="connsiteX235" fmla="*/ 727710 w 1227772"/>
              <a:gd name="connsiteY235" fmla="*/ 69533 h 115252"/>
              <a:gd name="connsiteX236" fmla="*/ 713422 w 1227772"/>
              <a:gd name="connsiteY236" fmla="*/ 79058 h 115252"/>
              <a:gd name="connsiteX237" fmla="*/ 698182 w 1227772"/>
              <a:gd name="connsiteY237" fmla="*/ 56198 h 115252"/>
              <a:gd name="connsiteX238" fmla="*/ 733425 w 1227772"/>
              <a:gd name="connsiteY238" fmla="*/ 56198 h 115252"/>
              <a:gd name="connsiteX239" fmla="*/ 815340 w 1227772"/>
              <a:gd name="connsiteY239" fmla="*/ 72390 h 115252"/>
              <a:gd name="connsiteX240" fmla="*/ 810578 w 1227772"/>
              <a:gd name="connsiteY240" fmla="*/ 71438 h 115252"/>
              <a:gd name="connsiteX241" fmla="*/ 802005 w 1227772"/>
              <a:gd name="connsiteY241" fmla="*/ 80963 h 115252"/>
              <a:gd name="connsiteX242" fmla="*/ 796290 w 1227772"/>
              <a:gd name="connsiteY242" fmla="*/ 72390 h 115252"/>
              <a:gd name="connsiteX243" fmla="*/ 796290 w 1227772"/>
              <a:gd name="connsiteY243" fmla="*/ 35242 h 115252"/>
              <a:gd name="connsiteX244" fmla="*/ 808672 w 1227772"/>
              <a:gd name="connsiteY244" fmla="*/ 35242 h 115252"/>
              <a:gd name="connsiteX245" fmla="*/ 808672 w 1227772"/>
              <a:gd name="connsiteY245" fmla="*/ 28575 h 115252"/>
              <a:gd name="connsiteX246" fmla="*/ 796290 w 1227772"/>
              <a:gd name="connsiteY246" fmla="*/ 28575 h 115252"/>
              <a:gd name="connsiteX247" fmla="*/ 796290 w 1227772"/>
              <a:gd name="connsiteY247" fmla="*/ 11430 h 115252"/>
              <a:gd name="connsiteX248" fmla="*/ 793432 w 1227772"/>
              <a:gd name="connsiteY248" fmla="*/ 11430 h 115252"/>
              <a:gd name="connsiteX249" fmla="*/ 785813 w 1227772"/>
              <a:gd name="connsiteY249" fmla="*/ 13335 h 115252"/>
              <a:gd name="connsiteX250" fmla="*/ 785813 w 1227772"/>
              <a:gd name="connsiteY250" fmla="*/ 28575 h 115252"/>
              <a:gd name="connsiteX251" fmla="*/ 759143 w 1227772"/>
              <a:gd name="connsiteY251" fmla="*/ 28575 h 115252"/>
              <a:gd name="connsiteX252" fmla="*/ 759143 w 1227772"/>
              <a:gd name="connsiteY252" fmla="*/ 11430 h 115252"/>
              <a:gd name="connsiteX253" fmla="*/ 756285 w 1227772"/>
              <a:gd name="connsiteY253" fmla="*/ 11430 h 115252"/>
              <a:gd name="connsiteX254" fmla="*/ 748665 w 1227772"/>
              <a:gd name="connsiteY254" fmla="*/ 13335 h 115252"/>
              <a:gd name="connsiteX255" fmla="*/ 748665 w 1227772"/>
              <a:gd name="connsiteY255" fmla="*/ 28575 h 115252"/>
              <a:gd name="connsiteX256" fmla="*/ 740093 w 1227772"/>
              <a:gd name="connsiteY256" fmla="*/ 28575 h 115252"/>
              <a:gd name="connsiteX257" fmla="*/ 740093 w 1227772"/>
              <a:gd name="connsiteY257" fmla="*/ 34290 h 115252"/>
              <a:gd name="connsiteX258" fmla="*/ 748665 w 1227772"/>
              <a:gd name="connsiteY258" fmla="*/ 34290 h 115252"/>
              <a:gd name="connsiteX259" fmla="*/ 748665 w 1227772"/>
              <a:gd name="connsiteY259" fmla="*/ 73342 h 115252"/>
              <a:gd name="connsiteX260" fmla="*/ 762000 w 1227772"/>
              <a:gd name="connsiteY260" fmla="*/ 86677 h 115252"/>
              <a:gd name="connsiteX261" fmla="*/ 778193 w 1227772"/>
              <a:gd name="connsiteY261" fmla="*/ 72390 h 115252"/>
              <a:gd name="connsiteX262" fmla="*/ 773430 w 1227772"/>
              <a:gd name="connsiteY262" fmla="*/ 71438 h 115252"/>
              <a:gd name="connsiteX263" fmla="*/ 764857 w 1227772"/>
              <a:gd name="connsiteY263" fmla="*/ 80963 h 115252"/>
              <a:gd name="connsiteX264" fmla="*/ 759143 w 1227772"/>
              <a:gd name="connsiteY264" fmla="*/ 72390 h 115252"/>
              <a:gd name="connsiteX265" fmla="*/ 759143 w 1227772"/>
              <a:gd name="connsiteY265" fmla="*/ 35242 h 115252"/>
              <a:gd name="connsiteX266" fmla="*/ 785813 w 1227772"/>
              <a:gd name="connsiteY266" fmla="*/ 35242 h 115252"/>
              <a:gd name="connsiteX267" fmla="*/ 785813 w 1227772"/>
              <a:gd name="connsiteY267" fmla="*/ 74295 h 115252"/>
              <a:gd name="connsiteX268" fmla="*/ 799147 w 1227772"/>
              <a:gd name="connsiteY268" fmla="*/ 87630 h 115252"/>
              <a:gd name="connsiteX269" fmla="*/ 815340 w 1227772"/>
              <a:gd name="connsiteY269" fmla="*/ 72390 h 115252"/>
              <a:gd name="connsiteX270" fmla="*/ 858203 w 1227772"/>
              <a:gd name="connsiteY270" fmla="*/ 50483 h 115252"/>
              <a:gd name="connsiteX271" fmla="*/ 833438 w 1227772"/>
              <a:gd name="connsiteY271" fmla="*/ 50483 h 115252"/>
              <a:gd name="connsiteX272" fmla="*/ 846772 w 1227772"/>
              <a:gd name="connsiteY272" fmla="*/ 32385 h 115252"/>
              <a:gd name="connsiteX273" fmla="*/ 857250 w 1227772"/>
              <a:gd name="connsiteY273" fmla="*/ 48577 h 115252"/>
              <a:gd name="connsiteX274" fmla="*/ 857250 w 1227772"/>
              <a:gd name="connsiteY274" fmla="*/ 50483 h 115252"/>
              <a:gd name="connsiteX275" fmla="*/ 868680 w 1227772"/>
              <a:gd name="connsiteY275" fmla="*/ 57150 h 115252"/>
              <a:gd name="connsiteX276" fmla="*/ 868680 w 1227772"/>
              <a:gd name="connsiteY276" fmla="*/ 52388 h 115252"/>
              <a:gd name="connsiteX277" fmla="*/ 846772 w 1227772"/>
              <a:gd name="connsiteY277" fmla="*/ 27623 h 115252"/>
              <a:gd name="connsiteX278" fmla="*/ 821055 w 1227772"/>
              <a:gd name="connsiteY278" fmla="*/ 58102 h 115252"/>
              <a:gd name="connsiteX279" fmla="*/ 845820 w 1227772"/>
              <a:gd name="connsiteY279" fmla="*/ 86677 h 115252"/>
              <a:gd name="connsiteX280" fmla="*/ 867728 w 1227772"/>
              <a:gd name="connsiteY280" fmla="*/ 71438 h 115252"/>
              <a:gd name="connsiteX281" fmla="*/ 862965 w 1227772"/>
              <a:gd name="connsiteY281" fmla="*/ 69533 h 115252"/>
              <a:gd name="connsiteX282" fmla="*/ 848678 w 1227772"/>
              <a:gd name="connsiteY282" fmla="*/ 79058 h 115252"/>
              <a:gd name="connsiteX283" fmla="*/ 833438 w 1227772"/>
              <a:gd name="connsiteY283" fmla="*/ 56198 h 115252"/>
              <a:gd name="connsiteX284" fmla="*/ 868680 w 1227772"/>
              <a:gd name="connsiteY284" fmla="*/ 56198 h 115252"/>
              <a:gd name="connsiteX285" fmla="*/ 920115 w 1227772"/>
              <a:gd name="connsiteY285" fmla="*/ 38100 h 115252"/>
              <a:gd name="connsiteX286" fmla="*/ 908685 w 1227772"/>
              <a:gd name="connsiteY286" fmla="*/ 27623 h 115252"/>
              <a:gd name="connsiteX287" fmla="*/ 892493 w 1227772"/>
              <a:gd name="connsiteY287" fmla="*/ 38100 h 115252"/>
              <a:gd name="connsiteX288" fmla="*/ 891540 w 1227772"/>
              <a:gd name="connsiteY288" fmla="*/ 28575 h 115252"/>
              <a:gd name="connsiteX289" fmla="*/ 875347 w 1227772"/>
              <a:gd name="connsiteY289" fmla="*/ 28575 h 115252"/>
              <a:gd name="connsiteX290" fmla="*/ 875347 w 1227772"/>
              <a:gd name="connsiteY290" fmla="*/ 33338 h 115252"/>
              <a:gd name="connsiteX291" fmla="*/ 882968 w 1227772"/>
              <a:gd name="connsiteY291" fmla="*/ 34290 h 115252"/>
              <a:gd name="connsiteX292" fmla="*/ 882968 w 1227772"/>
              <a:gd name="connsiteY292" fmla="*/ 80963 h 115252"/>
              <a:gd name="connsiteX293" fmla="*/ 875347 w 1227772"/>
              <a:gd name="connsiteY293" fmla="*/ 81915 h 115252"/>
              <a:gd name="connsiteX294" fmla="*/ 875347 w 1227772"/>
              <a:gd name="connsiteY294" fmla="*/ 86677 h 115252"/>
              <a:gd name="connsiteX295" fmla="*/ 905828 w 1227772"/>
              <a:gd name="connsiteY295" fmla="*/ 86677 h 115252"/>
              <a:gd name="connsiteX296" fmla="*/ 905828 w 1227772"/>
              <a:gd name="connsiteY296" fmla="*/ 81915 h 115252"/>
              <a:gd name="connsiteX297" fmla="*/ 893445 w 1227772"/>
              <a:gd name="connsiteY297" fmla="*/ 80963 h 115252"/>
              <a:gd name="connsiteX298" fmla="*/ 893445 w 1227772"/>
              <a:gd name="connsiteY298" fmla="*/ 49530 h 115252"/>
              <a:gd name="connsiteX299" fmla="*/ 904875 w 1227772"/>
              <a:gd name="connsiteY299" fmla="*/ 35242 h 115252"/>
              <a:gd name="connsiteX300" fmla="*/ 908685 w 1227772"/>
              <a:gd name="connsiteY300" fmla="*/ 38100 h 115252"/>
              <a:gd name="connsiteX301" fmla="*/ 908685 w 1227772"/>
              <a:gd name="connsiteY301" fmla="*/ 39052 h 115252"/>
              <a:gd name="connsiteX302" fmla="*/ 904875 w 1227772"/>
              <a:gd name="connsiteY302" fmla="*/ 40958 h 115252"/>
              <a:gd name="connsiteX303" fmla="*/ 912495 w 1227772"/>
              <a:gd name="connsiteY303" fmla="*/ 48577 h 115252"/>
              <a:gd name="connsiteX304" fmla="*/ 920115 w 1227772"/>
              <a:gd name="connsiteY304" fmla="*/ 38100 h 115252"/>
              <a:gd name="connsiteX305" fmla="*/ 1024890 w 1227772"/>
              <a:gd name="connsiteY305" fmla="*/ 33338 h 115252"/>
              <a:gd name="connsiteX306" fmla="*/ 1030605 w 1227772"/>
              <a:gd name="connsiteY306" fmla="*/ 33338 h 115252"/>
              <a:gd name="connsiteX307" fmla="*/ 1030605 w 1227772"/>
              <a:gd name="connsiteY307" fmla="*/ 28575 h 115252"/>
              <a:gd name="connsiteX308" fmla="*/ 1010603 w 1227772"/>
              <a:gd name="connsiteY308" fmla="*/ 28575 h 115252"/>
              <a:gd name="connsiteX309" fmla="*/ 1010603 w 1227772"/>
              <a:gd name="connsiteY309" fmla="*/ 33338 h 115252"/>
              <a:gd name="connsiteX310" fmla="*/ 1018222 w 1227772"/>
              <a:gd name="connsiteY310" fmla="*/ 33338 h 115252"/>
              <a:gd name="connsiteX311" fmla="*/ 1007745 w 1227772"/>
              <a:gd name="connsiteY311" fmla="*/ 74295 h 115252"/>
              <a:gd name="connsiteX312" fmla="*/ 993457 w 1227772"/>
              <a:gd name="connsiteY312" fmla="*/ 33338 h 115252"/>
              <a:gd name="connsiteX313" fmla="*/ 999172 w 1227772"/>
              <a:gd name="connsiteY313" fmla="*/ 33338 h 115252"/>
              <a:gd name="connsiteX314" fmla="*/ 999172 w 1227772"/>
              <a:gd name="connsiteY314" fmla="*/ 28575 h 115252"/>
              <a:gd name="connsiteX315" fmla="*/ 978218 w 1227772"/>
              <a:gd name="connsiteY315" fmla="*/ 28575 h 115252"/>
              <a:gd name="connsiteX316" fmla="*/ 978218 w 1227772"/>
              <a:gd name="connsiteY316" fmla="*/ 33338 h 115252"/>
              <a:gd name="connsiteX317" fmla="*/ 982980 w 1227772"/>
              <a:gd name="connsiteY317" fmla="*/ 33338 h 115252"/>
              <a:gd name="connsiteX318" fmla="*/ 985838 w 1227772"/>
              <a:gd name="connsiteY318" fmla="*/ 42863 h 115252"/>
              <a:gd name="connsiteX319" fmla="*/ 974407 w 1227772"/>
              <a:gd name="connsiteY319" fmla="*/ 74295 h 115252"/>
              <a:gd name="connsiteX320" fmla="*/ 962025 w 1227772"/>
              <a:gd name="connsiteY320" fmla="*/ 33338 h 115252"/>
              <a:gd name="connsiteX321" fmla="*/ 969645 w 1227772"/>
              <a:gd name="connsiteY321" fmla="*/ 33338 h 115252"/>
              <a:gd name="connsiteX322" fmla="*/ 969645 w 1227772"/>
              <a:gd name="connsiteY322" fmla="*/ 28575 h 115252"/>
              <a:gd name="connsiteX323" fmla="*/ 944880 w 1227772"/>
              <a:gd name="connsiteY323" fmla="*/ 28575 h 115252"/>
              <a:gd name="connsiteX324" fmla="*/ 944880 w 1227772"/>
              <a:gd name="connsiteY324" fmla="*/ 33338 h 115252"/>
              <a:gd name="connsiteX325" fmla="*/ 949643 w 1227772"/>
              <a:gd name="connsiteY325" fmla="*/ 33338 h 115252"/>
              <a:gd name="connsiteX326" fmla="*/ 966788 w 1227772"/>
              <a:gd name="connsiteY326" fmla="*/ 85725 h 115252"/>
              <a:gd name="connsiteX327" fmla="*/ 975360 w 1227772"/>
              <a:gd name="connsiteY327" fmla="*/ 85725 h 115252"/>
              <a:gd name="connsiteX328" fmla="*/ 987743 w 1227772"/>
              <a:gd name="connsiteY328" fmla="*/ 52388 h 115252"/>
              <a:gd name="connsiteX329" fmla="*/ 988695 w 1227772"/>
              <a:gd name="connsiteY329" fmla="*/ 52388 h 115252"/>
              <a:gd name="connsiteX330" fmla="*/ 1001078 w 1227772"/>
              <a:gd name="connsiteY330" fmla="*/ 85725 h 115252"/>
              <a:gd name="connsiteX331" fmla="*/ 1009650 w 1227772"/>
              <a:gd name="connsiteY331" fmla="*/ 85725 h 115252"/>
              <a:gd name="connsiteX332" fmla="*/ 1024890 w 1227772"/>
              <a:gd name="connsiteY332" fmla="*/ 33338 h 115252"/>
              <a:gd name="connsiteX333" fmla="*/ 1072515 w 1227772"/>
              <a:gd name="connsiteY333" fmla="*/ 57150 h 115252"/>
              <a:gd name="connsiteX334" fmla="*/ 1059180 w 1227772"/>
              <a:gd name="connsiteY334" fmla="*/ 80963 h 115252"/>
              <a:gd name="connsiteX335" fmla="*/ 1044893 w 1227772"/>
              <a:gd name="connsiteY335" fmla="*/ 56198 h 115252"/>
              <a:gd name="connsiteX336" fmla="*/ 1058228 w 1227772"/>
              <a:gd name="connsiteY336" fmla="*/ 32385 h 115252"/>
              <a:gd name="connsiteX337" fmla="*/ 1072515 w 1227772"/>
              <a:gd name="connsiteY337" fmla="*/ 57150 h 115252"/>
              <a:gd name="connsiteX338" fmla="*/ 1084898 w 1227772"/>
              <a:gd name="connsiteY338" fmla="*/ 57150 h 115252"/>
              <a:gd name="connsiteX339" fmla="*/ 1059180 w 1227772"/>
              <a:gd name="connsiteY339" fmla="*/ 27623 h 115252"/>
              <a:gd name="connsiteX340" fmla="*/ 1033463 w 1227772"/>
              <a:gd name="connsiteY340" fmla="*/ 58102 h 115252"/>
              <a:gd name="connsiteX341" fmla="*/ 1059180 w 1227772"/>
              <a:gd name="connsiteY341" fmla="*/ 87630 h 115252"/>
              <a:gd name="connsiteX342" fmla="*/ 1084898 w 1227772"/>
              <a:gd name="connsiteY342" fmla="*/ 57150 h 115252"/>
              <a:gd name="connsiteX343" fmla="*/ 1136332 w 1227772"/>
              <a:gd name="connsiteY343" fmla="*/ 38100 h 115252"/>
              <a:gd name="connsiteX344" fmla="*/ 1124903 w 1227772"/>
              <a:gd name="connsiteY344" fmla="*/ 27623 h 115252"/>
              <a:gd name="connsiteX345" fmla="*/ 1108710 w 1227772"/>
              <a:gd name="connsiteY345" fmla="*/ 38100 h 115252"/>
              <a:gd name="connsiteX346" fmla="*/ 1107757 w 1227772"/>
              <a:gd name="connsiteY346" fmla="*/ 28575 h 115252"/>
              <a:gd name="connsiteX347" fmla="*/ 1091565 w 1227772"/>
              <a:gd name="connsiteY347" fmla="*/ 28575 h 115252"/>
              <a:gd name="connsiteX348" fmla="*/ 1091565 w 1227772"/>
              <a:gd name="connsiteY348" fmla="*/ 33338 h 115252"/>
              <a:gd name="connsiteX349" fmla="*/ 1099185 w 1227772"/>
              <a:gd name="connsiteY349" fmla="*/ 34290 h 115252"/>
              <a:gd name="connsiteX350" fmla="*/ 1099185 w 1227772"/>
              <a:gd name="connsiteY350" fmla="*/ 80963 h 115252"/>
              <a:gd name="connsiteX351" fmla="*/ 1091565 w 1227772"/>
              <a:gd name="connsiteY351" fmla="*/ 81915 h 115252"/>
              <a:gd name="connsiteX352" fmla="*/ 1091565 w 1227772"/>
              <a:gd name="connsiteY352" fmla="*/ 86677 h 115252"/>
              <a:gd name="connsiteX353" fmla="*/ 1122045 w 1227772"/>
              <a:gd name="connsiteY353" fmla="*/ 86677 h 115252"/>
              <a:gd name="connsiteX354" fmla="*/ 1122045 w 1227772"/>
              <a:gd name="connsiteY354" fmla="*/ 81915 h 115252"/>
              <a:gd name="connsiteX355" fmla="*/ 1109663 w 1227772"/>
              <a:gd name="connsiteY355" fmla="*/ 80963 h 115252"/>
              <a:gd name="connsiteX356" fmla="*/ 1109663 w 1227772"/>
              <a:gd name="connsiteY356" fmla="*/ 49530 h 115252"/>
              <a:gd name="connsiteX357" fmla="*/ 1121093 w 1227772"/>
              <a:gd name="connsiteY357" fmla="*/ 35242 h 115252"/>
              <a:gd name="connsiteX358" fmla="*/ 1124903 w 1227772"/>
              <a:gd name="connsiteY358" fmla="*/ 38100 h 115252"/>
              <a:gd name="connsiteX359" fmla="*/ 1124903 w 1227772"/>
              <a:gd name="connsiteY359" fmla="*/ 39052 h 115252"/>
              <a:gd name="connsiteX360" fmla="*/ 1121093 w 1227772"/>
              <a:gd name="connsiteY360" fmla="*/ 40958 h 115252"/>
              <a:gd name="connsiteX361" fmla="*/ 1128713 w 1227772"/>
              <a:gd name="connsiteY361" fmla="*/ 48577 h 115252"/>
              <a:gd name="connsiteX362" fmla="*/ 1136332 w 1227772"/>
              <a:gd name="connsiteY362" fmla="*/ 38100 h 115252"/>
              <a:gd name="connsiteX363" fmla="*/ 1138238 w 1227772"/>
              <a:gd name="connsiteY363" fmla="*/ 85725 h 115252"/>
              <a:gd name="connsiteX364" fmla="*/ 1164907 w 1227772"/>
              <a:gd name="connsiteY364" fmla="*/ 85725 h 115252"/>
              <a:gd name="connsiteX365" fmla="*/ 1164907 w 1227772"/>
              <a:gd name="connsiteY365" fmla="*/ 80963 h 115252"/>
              <a:gd name="connsiteX366" fmla="*/ 1156335 w 1227772"/>
              <a:gd name="connsiteY366" fmla="*/ 80010 h 115252"/>
              <a:gd name="connsiteX367" fmla="*/ 1156335 w 1227772"/>
              <a:gd name="connsiteY367" fmla="*/ 0 h 115252"/>
              <a:gd name="connsiteX368" fmla="*/ 1137285 w 1227772"/>
              <a:gd name="connsiteY368" fmla="*/ 0 h 115252"/>
              <a:gd name="connsiteX369" fmla="*/ 1137285 w 1227772"/>
              <a:gd name="connsiteY369" fmla="*/ 4763 h 115252"/>
              <a:gd name="connsiteX370" fmla="*/ 1144905 w 1227772"/>
              <a:gd name="connsiteY370" fmla="*/ 5715 h 115252"/>
              <a:gd name="connsiteX371" fmla="*/ 1144905 w 1227772"/>
              <a:gd name="connsiteY371" fmla="*/ 80010 h 115252"/>
              <a:gd name="connsiteX372" fmla="*/ 1137285 w 1227772"/>
              <a:gd name="connsiteY372" fmla="*/ 80963 h 115252"/>
              <a:gd name="connsiteX373" fmla="*/ 1137285 w 1227772"/>
              <a:gd name="connsiteY373" fmla="*/ 85725 h 115252"/>
              <a:gd name="connsiteX374" fmla="*/ 1209675 w 1227772"/>
              <a:gd name="connsiteY374" fmla="*/ 64770 h 115252"/>
              <a:gd name="connsiteX375" fmla="*/ 1195388 w 1227772"/>
              <a:gd name="connsiteY375" fmla="*/ 79058 h 115252"/>
              <a:gd name="connsiteX376" fmla="*/ 1182053 w 1227772"/>
              <a:gd name="connsiteY376" fmla="*/ 56198 h 115252"/>
              <a:gd name="connsiteX377" fmla="*/ 1196340 w 1227772"/>
              <a:gd name="connsiteY377" fmla="*/ 32385 h 115252"/>
              <a:gd name="connsiteX378" fmla="*/ 1209675 w 1227772"/>
              <a:gd name="connsiteY378" fmla="*/ 45720 h 115252"/>
              <a:gd name="connsiteX379" fmla="*/ 1209675 w 1227772"/>
              <a:gd name="connsiteY379" fmla="*/ 64770 h 115252"/>
              <a:gd name="connsiteX380" fmla="*/ 1227773 w 1227772"/>
              <a:gd name="connsiteY380" fmla="*/ 85725 h 115252"/>
              <a:gd name="connsiteX381" fmla="*/ 1227773 w 1227772"/>
              <a:gd name="connsiteY381" fmla="*/ 80963 h 115252"/>
              <a:gd name="connsiteX382" fmla="*/ 1220153 w 1227772"/>
              <a:gd name="connsiteY382" fmla="*/ 80010 h 115252"/>
              <a:gd name="connsiteX383" fmla="*/ 1220153 w 1227772"/>
              <a:gd name="connsiteY383" fmla="*/ 0 h 115252"/>
              <a:gd name="connsiteX384" fmla="*/ 1200150 w 1227772"/>
              <a:gd name="connsiteY384" fmla="*/ 0 h 115252"/>
              <a:gd name="connsiteX385" fmla="*/ 1200150 w 1227772"/>
              <a:gd name="connsiteY385" fmla="*/ 4763 h 115252"/>
              <a:gd name="connsiteX386" fmla="*/ 1208723 w 1227772"/>
              <a:gd name="connsiteY386" fmla="*/ 5715 h 115252"/>
              <a:gd name="connsiteX387" fmla="*/ 1208723 w 1227772"/>
              <a:gd name="connsiteY387" fmla="*/ 33338 h 115252"/>
              <a:gd name="connsiteX388" fmla="*/ 1193482 w 1227772"/>
              <a:gd name="connsiteY388" fmla="*/ 26670 h 115252"/>
              <a:gd name="connsiteX389" fmla="*/ 1169670 w 1227772"/>
              <a:gd name="connsiteY389" fmla="*/ 57150 h 115252"/>
              <a:gd name="connsiteX390" fmla="*/ 1191578 w 1227772"/>
              <a:gd name="connsiteY390" fmla="*/ 85725 h 115252"/>
              <a:gd name="connsiteX391" fmla="*/ 1209675 w 1227772"/>
              <a:gd name="connsiteY391" fmla="*/ 76200 h 115252"/>
              <a:gd name="connsiteX392" fmla="*/ 1210628 w 1227772"/>
              <a:gd name="connsiteY392" fmla="*/ 84773 h 115252"/>
              <a:gd name="connsiteX393" fmla="*/ 1227773 w 1227772"/>
              <a:gd name="connsiteY393" fmla="*/ 84773 h 115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</a:cxnLst>
            <a:rect l="l" t="t" r="r" b="b"/>
            <a:pathLst>
              <a:path w="1227772" h="115252">
                <a:moveTo>
                  <a:pt x="57150" y="42863"/>
                </a:moveTo>
                <a:cubicBezTo>
                  <a:pt x="57150" y="65723"/>
                  <a:pt x="47625" y="80010"/>
                  <a:pt x="25718" y="80010"/>
                </a:cubicBezTo>
                <a:lnTo>
                  <a:pt x="20955" y="80010"/>
                </a:lnTo>
                <a:lnTo>
                  <a:pt x="20955" y="4763"/>
                </a:lnTo>
                <a:lnTo>
                  <a:pt x="23813" y="4763"/>
                </a:lnTo>
                <a:cubicBezTo>
                  <a:pt x="46672" y="5715"/>
                  <a:pt x="57150" y="16192"/>
                  <a:pt x="57150" y="42863"/>
                </a:cubicBezTo>
                <a:moveTo>
                  <a:pt x="70485" y="43815"/>
                </a:moveTo>
                <a:cubicBezTo>
                  <a:pt x="70485" y="15240"/>
                  <a:pt x="54293" y="0"/>
                  <a:pt x="27622" y="0"/>
                </a:cubicBezTo>
                <a:lnTo>
                  <a:pt x="0" y="0"/>
                </a:lnTo>
                <a:lnTo>
                  <a:pt x="0" y="4763"/>
                </a:lnTo>
                <a:lnTo>
                  <a:pt x="9525" y="5715"/>
                </a:lnTo>
                <a:lnTo>
                  <a:pt x="9525" y="80963"/>
                </a:lnTo>
                <a:lnTo>
                  <a:pt x="0" y="81915"/>
                </a:lnTo>
                <a:lnTo>
                  <a:pt x="0" y="86677"/>
                </a:lnTo>
                <a:lnTo>
                  <a:pt x="24765" y="86677"/>
                </a:lnTo>
                <a:cubicBezTo>
                  <a:pt x="50482" y="85725"/>
                  <a:pt x="70485" y="76200"/>
                  <a:pt x="70485" y="43815"/>
                </a:cubicBezTo>
                <a:moveTo>
                  <a:pt x="116205" y="50483"/>
                </a:moveTo>
                <a:lnTo>
                  <a:pt x="91440" y="50483"/>
                </a:lnTo>
                <a:cubicBezTo>
                  <a:pt x="92393" y="40958"/>
                  <a:pt x="96203" y="32385"/>
                  <a:pt x="104775" y="32385"/>
                </a:cubicBezTo>
                <a:cubicBezTo>
                  <a:pt x="112395" y="32385"/>
                  <a:pt x="115253" y="38100"/>
                  <a:pt x="115253" y="48577"/>
                </a:cubicBezTo>
                <a:lnTo>
                  <a:pt x="115253" y="50483"/>
                </a:lnTo>
                <a:close/>
                <a:moveTo>
                  <a:pt x="126682" y="57150"/>
                </a:moveTo>
                <a:cubicBezTo>
                  <a:pt x="126682" y="55245"/>
                  <a:pt x="126682" y="54292"/>
                  <a:pt x="126682" y="52388"/>
                </a:cubicBezTo>
                <a:cubicBezTo>
                  <a:pt x="126682" y="35242"/>
                  <a:pt x="118110" y="27623"/>
                  <a:pt x="104775" y="27623"/>
                </a:cubicBezTo>
                <a:cubicBezTo>
                  <a:pt x="89535" y="27623"/>
                  <a:pt x="79057" y="39052"/>
                  <a:pt x="79057" y="58102"/>
                </a:cubicBezTo>
                <a:cubicBezTo>
                  <a:pt x="79057" y="75248"/>
                  <a:pt x="86678" y="86677"/>
                  <a:pt x="103822" y="86677"/>
                </a:cubicBezTo>
                <a:cubicBezTo>
                  <a:pt x="115253" y="86677"/>
                  <a:pt x="122872" y="80963"/>
                  <a:pt x="125730" y="71438"/>
                </a:cubicBezTo>
                <a:lnTo>
                  <a:pt x="120968" y="69533"/>
                </a:lnTo>
                <a:cubicBezTo>
                  <a:pt x="118110" y="76200"/>
                  <a:pt x="114300" y="79058"/>
                  <a:pt x="106680" y="79058"/>
                </a:cubicBezTo>
                <a:cubicBezTo>
                  <a:pt x="95250" y="79058"/>
                  <a:pt x="91440" y="70485"/>
                  <a:pt x="91440" y="56198"/>
                </a:cubicBezTo>
                <a:lnTo>
                  <a:pt x="126682" y="56198"/>
                </a:lnTo>
                <a:close/>
                <a:moveTo>
                  <a:pt x="132397" y="85725"/>
                </a:moveTo>
                <a:lnTo>
                  <a:pt x="159068" y="85725"/>
                </a:lnTo>
                <a:lnTo>
                  <a:pt x="159068" y="80963"/>
                </a:lnTo>
                <a:lnTo>
                  <a:pt x="150495" y="80010"/>
                </a:lnTo>
                <a:lnTo>
                  <a:pt x="150495" y="0"/>
                </a:lnTo>
                <a:lnTo>
                  <a:pt x="131445" y="0"/>
                </a:lnTo>
                <a:lnTo>
                  <a:pt x="131445" y="4763"/>
                </a:lnTo>
                <a:lnTo>
                  <a:pt x="139065" y="5715"/>
                </a:lnTo>
                <a:lnTo>
                  <a:pt x="139065" y="80010"/>
                </a:lnTo>
                <a:lnTo>
                  <a:pt x="131445" y="80963"/>
                </a:lnTo>
                <a:lnTo>
                  <a:pt x="131445" y="85725"/>
                </a:lnTo>
                <a:close/>
                <a:moveTo>
                  <a:pt x="185738" y="12383"/>
                </a:moveTo>
                <a:cubicBezTo>
                  <a:pt x="185738" y="7620"/>
                  <a:pt x="182880" y="5715"/>
                  <a:pt x="178118" y="5715"/>
                </a:cubicBezTo>
                <a:cubicBezTo>
                  <a:pt x="173355" y="5715"/>
                  <a:pt x="171450" y="8573"/>
                  <a:pt x="171450" y="12383"/>
                </a:cubicBezTo>
                <a:cubicBezTo>
                  <a:pt x="171450" y="16192"/>
                  <a:pt x="173355" y="19050"/>
                  <a:pt x="178118" y="19050"/>
                </a:cubicBezTo>
                <a:cubicBezTo>
                  <a:pt x="183832" y="19050"/>
                  <a:pt x="185738" y="16192"/>
                  <a:pt x="185738" y="12383"/>
                </a:cubicBezTo>
                <a:moveTo>
                  <a:pt x="166688" y="85725"/>
                </a:moveTo>
                <a:lnTo>
                  <a:pt x="194310" y="85725"/>
                </a:lnTo>
                <a:lnTo>
                  <a:pt x="194310" y="80963"/>
                </a:lnTo>
                <a:lnTo>
                  <a:pt x="185738" y="80010"/>
                </a:lnTo>
                <a:lnTo>
                  <a:pt x="185738" y="28575"/>
                </a:lnTo>
                <a:lnTo>
                  <a:pt x="166688" y="28575"/>
                </a:lnTo>
                <a:lnTo>
                  <a:pt x="166688" y="33338"/>
                </a:lnTo>
                <a:lnTo>
                  <a:pt x="175260" y="34290"/>
                </a:lnTo>
                <a:lnTo>
                  <a:pt x="175260" y="80963"/>
                </a:lnTo>
                <a:lnTo>
                  <a:pt x="166688" y="81915"/>
                </a:lnTo>
                <a:lnTo>
                  <a:pt x="166688" y="85725"/>
                </a:lnTo>
                <a:close/>
                <a:moveTo>
                  <a:pt x="244793" y="33338"/>
                </a:moveTo>
                <a:lnTo>
                  <a:pt x="250507" y="33338"/>
                </a:lnTo>
                <a:lnTo>
                  <a:pt x="250507" y="28575"/>
                </a:lnTo>
                <a:lnTo>
                  <a:pt x="230505" y="28575"/>
                </a:lnTo>
                <a:lnTo>
                  <a:pt x="230505" y="33338"/>
                </a:lnTo>
                <a:lnTo>
                  <a:pt x="238125" y="33338"/>
                </a:lnTo>
                <a:lnTo>
                  <a:pt x="224790" y="73342"/>
                </a:lnTo>
                <a:lnTo>
                  <a:pt x="211455" y="33338"/>
                </a:lnTo>
                <a:lnTo>
                  <a:pt x="219075" y="33338"/>
                </a:lnTo>
                <a:lnTo>
                  <a:pt x="219075" y="28575"/>
                </a:lnTo>
                <a:lnTo>
                  <a:pt x="194310" y="28575"/>
                </a:lnTo>
                <a:lnTo>
                  <a:pt x="194310" y="33338"/>
                </a:lnTo>
                <a:lnTo>
                  <a:pt x="199072" y="33338"/>
                </a:lnTo>
                <a:lnTo>
                  <a:pt x="217170" y="85725"/>
                </a:lnTo>
                <a:lnTo>
                  <a:pt x="225743" y="85725"/>
                </a:lnTo>
                <a:lnTo>
                  <a:pt x="244793" y="33338"/>
                </a:lnTo>
                <a:close/>
                <a:moveTo>
                  <a:pt x="289560" y="50483"/>
                </a:moveTo>
                <a:lnTo>
                  <a:pt x="264795" y="50483"/>
                </a:lnTo>
                <a:cubicBezTo>
                  <a:pt x="265747" y="40958"/>
                  <a:pt x="269557" y="32385"/>
                  <a:pt x="278130" y="32385"/>
                </a:cubicBezTo>
                <a:cubicBezTo>
                  <a:pt x="285750" y="32385"/>
                  <a:pt x="288607" y="38100"/>
                  <a:pt x="288607" y="48577"/>
                </a:cubicBezTo>
                <a:lnTo>
                  <a:pt x="288607" y="50483"/>
                </a:lnTo>
                <a:close/>
                <a:moveTo>
                  <a:pt x="300038" y="57150"/>
                </a:moveTo>
                <a:cubicBezTo>
                  <a:pt x="300038" y="55245"/>
                  <a:pt x="300038" y="54292"/>
                  <a:pt x="300038" y="52388"/>
                </a:cubicBezTo>
                <a:cubicBezTo>
                  <a:pt x="300038" y="35242"/>
                  <a:pt x="291465" y="27623"/>
                  <a:pt x="278130" y="27623"/>
                </a:cubicBezTo>
                <a:cubicBezTo>
                  <a:pt x="262890" y="27623"/>
                  <a:pt x="252413" y="39052"/>
                  <a:pt x="252413" y="58102"/>
                </a:cubicBezTo>
                <a:cubicBezTo>
                  <a:pt x="252413" y="75248"/>
                  <a:pt x="260032" y="86677"/>
                  <a:pt x="277178" y="86677"/>
                </a:cubicBezTo>
                <a:cubicBezTo>
                  <a:pt x="288607" y="86677"/>
                  <a:pt x="296228" y="80963"/>
                  <a:pt x="299085" y="71438"/>
                </a:cubicBezTo>
                <a:lnTo>
                  <a:pt x="294322" y="69533"/>
                </a:lnTo>
                <a:cubicBezTo>
                  <a:pt x="291465" y="76200"/>
                  <a:pt x="287655" y="79058"/>
                  <a:pt x="280035" y="79058"/>
                </a:cubicBezTo>
                <a:cubicBezTo>
                  <a:pt x="268605" y="79058"/>
                  <a:pt x="264795" y="70485"/>
                  <a:pt x="264795" y="56198"/>
                </a:cubicBezTo>
                <a:lnTo>
                  <a:pt x="300038" y="56198"/>
                </a:lnTo>
                <a:close/>
                <a:moveTo>
                  <a:pt x="352425" y="38100"/>
                </a:moveTo>
                <a:cubicBezTo>
                  <a:pt x="352425" y="31433"/>
                  <a:pt x="346710" y="27623"/>
                  <a:pt x="340995" y="27623"/>
                </a:cubicBezTo>
                <a:cubicBezTo>
                  <a:pt x="332422" y="27623"/>
                  <a:pt x="327660" y="32385"/>
                  <a:pt x="324803" y="38100"/>
                </a:cubicBezTo>
                <a:lnTo>
                  <a:pt x="323850" y="28575"/>
                </a:lnTo>
                <a:lnTo>
                  <a:pt x="307657" y="28575"/>
                </a:lnTo>
                <a:lnTo>
                  <a:pt x="307657" y="33338"/>
                </a:lnTo>
                <a:lnTo>
                  <a:pt x="315278" y="34290"/>
                </a:lnTo>
                <a:lnTo>
                  <a:pt x="315278" y="80963"/>
                </a:lnTo>
                <a:lnTo>
                  <a:pt x="307657" y="81915"/>
                </a:lnTo>
                <a:lnTo>
                  <a:pt x="307657" y="86677"/>
                </a:lnTo>
                <a:lnTo>
                  <a:pt x="338138" y="86677"/>
                </a:lnTo>
                <a:lnTo>
                  <a:pt x="338138" y="81915"/>
                </a:lnTo>
                <a:lnTo>
                  <a:pt x="325755" y="80963"/>
                </a:lnTo>
                <a:lnTo>
                  <a:pt x="325755" y="49530"/>
                </a:lnTo>
                <a:cubicBezTo>
                  <a:pt x="325755" y="42863"/>
                  <a:pt x="331470" y="35242"/>
                  <a:pt x="337185" y="35242"/>
                </a:cubicBezTo>
                <a:cubicBezTo>
                  <a:pt x="339090" y="35242"/>
                  <a:pt x="340995" y="36195"/>
                  <a:pt x="340995" y="38100"/>
                </a:cubicBezTo>
                <a:cubicBezTo>
                  <a:pt x="340995" y="38100"/>
                  <a:pt x="340995" y="39052"/>
                  <a:pt x="340995" y="39052"/>
                </a:cubicBezTo>
                <a:lnTo>
                  <a:pt x="337185" y="40958"/>
                </a:lnTo>
                <a:cubicBezTo>
                  <a:pt x="337185" y="45720"/>
                  <a:pt x="340043" y="48577"/>
                  <a:pt x="344805" y="48577"/>
                </a:cubicBezTo>
                <a:cubicBezTo>
                  <a:pt x="348615" y="46673"/>
                  <a:pt x="352425" y="43815"/>
                  <a:pt x="352425" y="38100"/>
                </a:cubicBezTo>
                <a:moveTo>
                  <a:pt x="378143" y="12383"/>
                </a:moveTo>
                <a:cubicBezTo>
                  <a:pt x="378143" y="7620"/>
                  <a:pt x="375285" y="5715"/>
                  <a:pt x="370522" y="5715"/>
                </a:cubicBezTo>
                <a:cubicBezTo>
                  <a:pt x="365760" y="5715"/>
                  <a:pt x="363855" y="8573"/>
                  <a:pt x="363855" y="12383"/>
                </a:cubicBezTo>
                <a:cubicBezTo>
                  <a:pt x="363855" y="16192"/>
                  <a:pt x="365760" y="19050"/>
                  <a:pt x="370522" y="19050"/>
                </a:cubicBezTo>
                <a:cubicBezTo>
                  <a:pt x="375285" y="19050"/>
                  <a:pt x="378143" y="16192"/>
                  <a:pt x="378143" y="12383"/>
                </a:cubicBezTo>
                <a:moveTo>
                  <a:pt x="358140" y="85725"/>
                </a:moveTo>
                <a:lnTo>
                  <a:pt x="385763" y="85725"/>
                </a:lnTo>
                <a:lnTo>
                  <a:pt x="385763" y="80963"/>
                </a:lnTo>
                <a:lnTo>
                  <a:pt x="377190" y="80010"/>
                </a:lnTo>
                <a:lnTo>
                  <a:pt x="377190" y="28575"/>
                </a:lnTo>
                <a:lnTo>
                  <a:pt x="358140" y="28575"/>
                </a:lnTo>
                <a:lnTo>
                  <a:pt x="358140" y="33338"/>
                </a:lnTo>
                <a:lnTo>
                  <a:pt x="366713" y="34290"/>
                </a:lnTo>
                <a:lnTo>
                  <a:pt x="366713" y="80963"/>
                </a:lnTo>
                <a:lnTo>
                  <a:pt x="358140" y="81915"/>
                </a:lnTo>
                <a:lnTo>
                  <a:pt x="358140" y="85725"/>
                </a:lnTo>
                <a:close/>
                <a:moveTo>
                  <a:pt x="429578" y="85725"/>
                </a:moveTo>
                <a:lnTo>
                  <a:pt x="455295" y="85725"/>
                </a:lnTo>
                <a:lnTo>
                  <a:pt x="455295" y="80963"/>
                </a:lnTo>
                <a:lnTo>
                  <a:pt x="447675" y="80010"/>
                </a:lnTo>
                <a:lnTo>
                  <a:pt x="447675" y="46673"/>
                </a:lnTo>
                <a:cubicBezTo>
                  <a:pt x="447675" y="33338"/>
                  <a:pt x="442913" y="27623"/>
                  <a:pt x="430530" y="27623"/>
                </a:cubicBezTo>
                <a:cubicBezTo>
                  <a:pt x="421005" y="27623"/>
                  <a:pt x="414338" y="33338"/>
                  <a:pt x="410528" y="38100"/>
                </a:cubicBezTo>
                <a:lnTo>
                  <a:pt x="409575" y="28575"/>
                </a:lnTo>
                <a:lnTo>
                  <a:pt x="393382" y="28575"/>
                </a:lnTo>
                <a:lnTo>
                  <a:pt x="393382" y="33338"/>
                </a:lnTo>
                <a:lnTo>
                  <a:pt x="401003" y="34290"/>
                </a:lnTo>
                <a:lnTo>
                  <a:pt x="401003" y="80963"/>
                </a:lnTo>
                <a:lnTo>
                  <a:pt x="393382" y="81915"/>
                </a:lnTo>
                <a:lnTo>
                  <a:pt x="393382" y="86677"/>
                </a:lnTo>
                <a:lnTo>
                  <a:pt x="419100" y="86677"/>
                </a:lnTo>
                <a:lnTo>
                  <a:pt x="419100" y="81915"/>
                </a:lnTo>
                <a:lnTo>
                  <a:pt x="411480" y="80963"/>
                </a:lnTo>
                <a:lnTo>
                  <a:pt x="411480" y="50483"/>
                </a:lnTo>
                <a:cubicBezTo>
                  <a:pt x="411480" y="40958"/>
                  <a:pt x="418147" y="36195"/>
                  <a:pt x="425768" y="36195"/>
                </a:cubicBezTo>
                <a:cubicBezTo>
                  <a:pt x="434340" y="36195"/>
                  <a:pt x="436245" y="40958"/>
                  <a:pt x="436245" y="48577"/>
                </a:cubicBezTo>
                <a:lnTo>
                  <a:pt x="436245" y="81915"/>
                </a:lnTo>
                <a:lnTo>
                  <a:pt x="428625" y="82867"/>
                </a:lnTo>
                <a:lnTo>
                  <a:pt x="428625" y="85725"/>
                </a:lnTo>
                <a:close/>
                <a:moveTo>
                  <a:pt x="484822" y="87630"/>
                </a:moveTo>
                <a:cubicBezTo>
                  <a:pt x="495300" y="87630"/>
                  <a:pt x="501015" y="90488"/>
                  <a:pt x="501015" y="96202"/>
                </a:cubicBezTo>
                <a:cubicBezTo>
                  <a:pt x="501015" y="103823"/>
                  <a:pt x="495300" y="107633"/>
                  <a:pt x="484822" y="107633"/>
                </a:cubicBezTo>
                <a:cubicBezTo>
                  <a:pt x="470535" y="107633"/>
                  <a:pt x="466725" y="102870"/>
                  <a:pt x="466725" y="97155"/>
                </a:cubicBezTo>
                <a:cubicBezTo>
                  <a:pt x="466725" y="94298"/>
                  <a:pt x="467678" y="89535"/>
                  <a:pt x="469582" y="87630"/>
                </a:cubicBezTo>
                <a:lnTo>
                  <a:pt x="484822" y="87630"/>
                </a:lnTo>
                <a:close/>
                <a:moveTo>
                  <a:pt x="471488" y="46673"/>
                </a:moveTo>
                <a:cubicBezTo>
                  <a:pt x="471488" y="35242"/>
                  <a:pt x="476250" y="31433"/>
                  <a:pt x="481965" y="31433"/>
                </a:cubicBezTo>
                <a:cubicBezTo>
                  <a:pt x="488632" y="31433"/>
                  <a:pt x="492443" y="35242"/>
                  <a:pt x="492443" y="46673"/>
                </a:cubicBezTo>
                <a:cubicBezTo>
                  <a:pt x="492443" y="59055"/>
                  <a:pt x="487680" y="62865"/>
                  <a:pt x="481965" y="62865"/>
                </a:cubicBezTo>
                <a:cubicBezTo>
                  <a:pt x="476250" y="62865"/>
                  <a:pt x="471488" y="59055"/>
                  <a:pt x="471488" y="46673"/>
                </a:cubicBezTo>
                <a:moveTo>
                  <a:pt x="471488" y="74295"/>
                </a:moveTo>
                <a:cubicBezTo>
                  <a:pt x="471488" y="72390"/>
                  <a:pt x="473393" y="70485"/>
                  <a:pt x="477203" y="67627"/>
                </a:cubicBezTo>
                <a:cubicBezTo>
                  <a:pt x="479107" y="67627"/>
                  <a:pt x="481013" y="68580"/>
                  <a:pt x="483870" y="68580"/>
                </a:cubicBezTo>
                <a:cubicBezTo>
                  <a:pt x="496253" y="68580"/>
                  <a:pt x="504825" y="60960"/>
                  <a:pt x="504825" y="47625"/>
                </a:cubicBezTo>
                <a:cubicBezTo>
                  <a:pt x="504825" y="40958"/>
                  <a:pt x="501968" y="36195"/>
                  <a:pt x="499110" y="33338"/>
                </a:cubicBezTo>
                <a:lnTo>
                  <a:pt x="509588" y="31433"/>
                </a:lnTo>
                <a:lnTo>
                  <a:pt x="509588" y="24765"/>
                </a:lnTo>
                <a:cubicBezTo>
                  <a:pt x="508635" y="23813"/>
                  <a:pt x="507682" y="23813"/>
                  <a:pt x="505778" y="23813"/>
                </a:cubicBezTo>
                <a:cubicBezTo>
                  <a:pt x="501968" y="23813"/>
                  <a:pt x="498157" y="26670"/>
                  <a:pt x="495300" y="29527"/>
                </a:cubicBezTo>
                <a:cubicBezTo>
                  <a:pt x="492443" y="27623"/>
                  <a:pt x="488632" y="26670"/>
                  <a:pt x="482918" y="26670"/>
                </a:cubicBezTo>
                <a:cubicBezTo>
                  <a:pt x="467678" y="26670"/>
                  <a:pt x="460057" y="37148"/>
                  <a:pt x="460057" y="48577"/>
                </a:cubicBezTo>
                <a:cubicBezTo>
                  <a:pt x="460057" y="57150"/>
                  <a:pt x="463868" y="63817"/>
                  <a:pt x="470535" y="66675"/>
                </a:cubicBezTo>
                <a:cubicBezTo>
                  <a:pt x="464820" y="71438"/>
                  <a:pt x="460057" y="75248"/>
                  <a:pt x="460057" y="80010"/>
                </a:cubicBezTo>
                <a:cubicBezTo>
                  <a:pt x="460057" y="82867"/>
                  <a:pt x="461010" y="84773"/>
                  <a:pt x="463868" y="86677"/>
                </a:cubicBezTo>
                <a:cubicBezTo>
                  <a:pt x="460057" y="88583"/>
                  <a:pt x="456247" y="94298"/>
                  <a:pt x="456247" y="100965"/>
                </a:cubicBezTo>
                <a:cubicBezTo>
                  <a:pt x="456247" y="108585"/>
                  <a:pt x="462915" y="115252"/>
                  <a:pt x="481013" y="115252"/>
                </a:cubicBezTo>
                <a:cubicBezTo>
                  <a:pt x="502920" y="115252"/>
                  <a:pt x="508635" y="106680"/>
                  <a:pt x="508635" y="95250"/>
                </a:cubicBezTo>
                <a:cubicBezTo>
                  <a:pt x="508635" y="81915"/>
                  <a:pt x="499110" y="78105"/>
                  <a:pt x="485775" y="78105"/>
                </a:cubicBezTo>
                <a:lnTo>
                  <a:pt x="475297" y="78105"/>
                </a:lnTo>
                <a:cubicBezTo>
                  <a:pt x="472440" y="77152"/>
                  <a:pt x="471488" y="77152"/>
                  <a:pt x="471488" y="74295"/>
                </a:cubicBezTo>
                <a:moveTo>
                  <a:pt x="572453" y="69533"/>
                </a:moveTo>
                <a:cubicBezTo>
                  <a:pt x="572453" y="76200"/>
                  <a:pt x="566738" y="80010"/>
                  <a:pt x="561022" y="80010"/>
                </a:cubicBezTo>
                <a:cubicBezTo>
                  <a:pt x="555307" y="80010"/>
                  <a:pt x="553403" y="76200"/>
                  <a:pt x="553403" y="70485"/>
                </a:cubicBezTo>
                <a:cubicBezTo>
                  <a:pt x="553403" y="63817"/>
                  <a:pt x="556260" y="59055"/>
                  <a:pt x="566738" y="59055"/>
                </a:cubicBezTo>
                <a:lnTo>
                  <a:pt x="572453" y="59055"/>
                </a:lnTo>
                <a:lnTo>
                  <a:pt x="572453" y="69533"/>
                </a:lnTo>
                <a:close/>
                <a:moveTo>
                  <a:pt x="583882" y="86677"/>
                </a:moveTo>
                <a:cubicBezTo>
                  <a:pt x="587693" y="86677"/>
                  <a:pt x="590550" y="85725"/>
                  <a:pt x="592455" y="84773"/>
                </a:cubicBezTo>
                <a:lnTo>
                  <a:pt x="591503" y="80963"/>
                </a:lnTo>
                <a:cubicBezTo>
                  <a:pt x="590550" y="80963"/>
                  <a:pt x="588645" y="81915"/>
                  <a:pt x="587693" y="81915"/>
                </a:cubicBezTo>
                <a:cubicBezTo>
                  <a:pt x="584835" y="81915"/>
                  <a:pt x="583882" y="80010"/>
                  <a:pt x="583882" y="75248"/>
                </a:cubicBezTo>
                <a:lnTo>
                  <a:pt x="583882" y="49530"/>
                </a:lnTo>
                <a:cubicBezTo>
                  <a:pt x="583882" y="33338"/>
                  <a:pt x="577215" y="27623"/>
                  <a:pt x="563880" y="27623"/>
                </a:cubicBezTo>
                <a:cubicBezTo>
                  <a:pt x="552450" y="27623"/>
                  <a:pt x="544830" y="33338"/>
                  <a:pt x="544830" y="41910"/>
                </a:cubicBezTo>
                <a:cubicBezTo>
                  <a:pt x="544830" y="46673"/>
                  <a:pt x="547688" y="48577"/>
                  <a:pt x="551497" y="48577"/>
                </a:cubicBezTo>
                <a:cubicBezTo>
                  <a:pt x="555307" y="48577"/>
                  <a:pt x="558165" y="46673"/>
                  <a:pt x="558165" y="42863"/>
                </a:cubicBezTo>
                <a:cubicBezTo>
                  <a:pt x="558165" y="41910"/>
                  <a:pt x="558165" y="40005"/>
                  <a:pt x="557213" y="39052"/>
                </a:cubicBezTo>
                <a:lnTo>
                  <a:pt x="552450" y="39052"/>
                </a:lnTo>
                <a:cubicBezTo>
                  <a:pt x="552450" y="38100"/>
                  <a:pt x="552450" y="38100"/>
                  <a:pt x="552450" y="37148"/>
                </a:cubicBezTo>
                <a:cubicBezTo>
                  <a:pt x="552450" y="32385"/>
                  <a:pt x="558165" y="32385"/>
                  <a:pt x="561975" y="32385"/>
                </a:cubicBezTo>
                <a:cubicBezTo>
                  <a:pt x="570547" y="32385"/>
                  <a:pt x="573405" y="38100"/>
                  <a:pt x="573405" y="47625"/>
                </a:cubicBezTo>
                <a:lnTo>
                  <a:pt x="573405" y="55245"/>
                </a:lnTo>
                <a:lnTo>
                  <a:pt x="565785" y="55245"/>
                </a:lnTo>
                <a:cubicBezTo>
                  <a:pt x="552450" y="55245"/>
                  <a:pt x="541972" y="59055"/>
                  <a:pt x="541972" y="71438"/>
                </a:cubicBezTo>
                <a:cubicBezTo>
                  <a:pt x="541972" y="81915"/>
                  <a:pt x="548640" y="85725"/>
                  <a:pt x="557213" y="85725"/>
                </a:cubicBezTo>
                <a:cubicBezTo>
                  <a:pt x="563880" y="85725"/>
                  <a:pt x="570547" y="82867"/>
                  <a:pt x="573405" y="77152"/>
                </a:cubicBezTo>
                <a:cubicBezTo>
                  <a:pt x="574357" y="84773"/>
                  <a:pt x="577215" y="86677"/>
                  <a:pt x="583882" y="86677"/>
                </a:cubicBezTo>
                <a:moveTo>
                  <a:pt x="665797" y="57150"/>
                </a:moveTo>
                <a:cubicBezTo>
                  <a:pt x="665797" y="72390"/>
                  <a:pt x="662940" y="80963"/>
                  <a:pt x="652463" y="80963"/>
                </a:cubicBezTo>
                <a:cubicBezTo>
                  <a:pt x="644843" y="80963"/>
                  <a:pt x="638175" y="75248"/>
                  <a:pt x="638175" y="66675"/>
                </a:cubicBezTo>
                <a:lnTo>
                  <a:pt x="638175" y="49530"/>
                </a:lnTo>
                <a:cubicBezTo>
                  <a:pt x="638175" y="40005"/>
                  <a:pt x="644843" y="34290"/>
                  <a:pt x="652463" y="34290"/>
                </a:cubicBezTo>
                <a:cubicBezTo>
                  <a:pt x="662940" y="34290"/>
                  <a:pt x="665797" y="42863"/>
                  <a:pt x="665797" y="57150"/>
                </a:cubicBezTo>
                <a:moveTo>
                  <a:pt x="677228" y="56198"/>
                </a:moveTo>
                <a:cubicBezTo>
                  <a:pt x="677228" y="37148"/>
                  <a:pt x="669607" y="26670"/>
                  <a:pt x="656272" y="26670"/>
                </a:cubicBezTo>
                <a:cubicBezTo>
                  <a:pt x="646747" y="26670"/>
                  <a:pt x="641032" y="31433"/>
                  <a:pt x="638175" y="36195"/>
                </a:cubicBezTo>
                <a:lnTo>
                  <a:pt x="638175" y="0"/>
                </a:lnTo>
                <a:lnTo>
                  <a:pt x="620078" y="0"/>
                </a:lnTo>
                <a:lnTo>
                  <a:pt x="620078" y="4763"/>
                </a:lnTo>
                <a:lnTo>
                  <a:pt x="627697" y="5715"/>
                </a:lnTo>
                <a:lnTo>
                  <a:pt x="627697" y="86677"/>
                </a:lnTo>
                <a:lnTo>
                  <a:pt x="631507" y="86677"/>
                </a:lnTo>
                <a:lnTo>
                  <a:pt x="636270" y="80010"/>
                </a:lnTo>
                <a:cubicBezTo>
                  <a:pt x="640080" y="83820"/>
                  <a:pt x="645795" y="86677"/>
                  <a:pt x="653415" y="86677"/>
                </a:cubicBezTo>
                <a:cubicBezTo>
                  <a:pt x="669607" y="86677"/>
                  <a:pt x="677228" y="73342"/>
                  <a:pt x="677228" y="56198"/>
                </a:cubicBezTo>
                <a:moveTo>
                  <a:pt x="722947" y="50483"/>
                </a:moveTo>
                <a:lnTo>
                  <a:pt x="698182" y="50483"/>
                </a:lnTo>
                <a:cubicBezTo>
                  <a:pt x="699135" y="40958"/>
                  <a:pt x="702945" y="32385"/>
                  <a:pt x="711518" y="32385"/>
                </a:cubicBezTo>
                <a:cubicBezTo>
                  <a:pt x="719138" y="32385"/>
                  <a:pt x="721995" y="38100"/>
                  <a:pt x="721995" y="48577"/>
                </a:cubicBezTo>
                <a:lnTo>
                  <a:pt x="721995" y="50483"/>
                </a:lnTo>
                <a:close/>
                <a:moveTo>
                  <a:pt x="733425" y="57150"/>
                </a:moveTo>
                <a:cubicBezTo>
                  <a:pt x="733425" y="55245"/>
                  <a:pt x="733425" y="54292"/>
                  <a:pt x="733425" y="52388"/>
                </a:cubicBezTo>
                <a:cubicBezTo>
                  <a:pt x="733425" y="35242"/>
                  <a:pt x="724853" y="27623"/>
                  <a:pt x="711518" y="27623"/>
                </a:cubicBezTo>
                <a:cubicBezTo>
                  <a:pt x="696278" y="27623"/>
                  <a:pt x="685800" y="39052"/>
                  <a:pt x="685800" y="58102"/>
                </a:cubicBezTo>
                <a:cubicBezTo>
                  <a:pt x="685800" y="75248"/>
                  <a:pt x="693420" y="86677"/>
                  <a:pt x="710565" y="86677"/>
                </a:cubicBezTo>
                <a:cubicBezTo>
                  <a:pt x="721995" y="86677"/>
                  <a:pt x="729615" y="80963"/>
                  <a:pt x="732472" y="71438"/>
                </a:cubicBezTo>
                <a:lnTo>
                  <a:pt x="727710" y="69533"/>
                </a:lnTo>
                <a:cubicBezTo>
                  <a:pt x="724853" y="76200"/>
                  <a:pt x="721043" y="79058"/>
                  <a:pt x="713422" y="79058"/>
                </a:cubicBezTo>
                <a:cubicBezTo>
                  <a:pt x="701993" y="79058"/>
                  <a:pt x="698182" y="70485"/>
                  <a:pt x="698182" y="56198"/>
                </a:cubicBezTo>
                <a:lnTo>
                  <a:pt x="733425" y="56198"/>
                </a:lnTo>
                <a:close/>
                <a:moveTo>
                  <a:pt x="815340" y="72390"/>
                </a:moveTo>
                <a:lnTo>
                  <a:pt x="810578" y="71438"/>
                </a:lnTo>
                <a:cubicBezTo>
                  <a:pt x="808672" y="78105"/>
                  <a:pt x="805815" y="80963"/>
                  <a:pt x="802005" y="80963"/>
                </a:cubicBezTo>
                <a:cubicBezTo>
                  <a:pt x="797243" y="80963"/>
                  <a:pt x="796290" y="78105"/>
                  <a:pt x="796290" y="72390"/>
                </a:cubicBezTo>
                <a:lnTo>
                  <a:pt x="796290" y="35242"/>
                </a:lnTo>
                <a:lnTo>
                  <a:pt x="808672" y="35242"/>
                </a:lnTo>
                <a:lnTo>
                  <a:pt x="808672" y="28575"/>
                </a:lnTo>
                <a:lnTo>
                  <a:pt x="796290" y="28575"/>
                </a:lnTo>
                <a:lnTo>
                  <a:pt x="796290" y="11430"/>
                </a:lnTo>
                <a:lnTo>
                  <a:pt x="793432" y="11430"/>
                </a:lnTo>
                <a:lnTo>
                  <a:pt x="785813" y="13335"/>
                </a:lnTo>
                <a:lnTo>
                  <a:pt x="785813" y="28575"/>
                </a:lnTo>
                <a:lnTo>
                  <a:pt x="759143" y="28575"/>
                </a:lnTo>
                <a:lnTo>
                  <a:pt x="759143" y="11430"/>
                </a:lnTo>
                <a:lnTo>
                  <a:pt x="756285" y="11430"/>
                </a:lnTo>
                <a:lnTo>
                  <a:pt x="748665" y="13335"/>
                </a:lnTo>
                <a:lnTo>
                  <a:pt x="748665" y="28575"/>
                </a:lnTo>
                <a:lnTo>
                  <a:pt x="740093" y="28575"/>
                </a:lnTo>
                <a:lnTo>
                  <a:pt x="740093" y="34290"/>
                </a:lnTo>
                <a:lnTo>
                  <a:pt x="748665" y="34290"/>
                </a:lnTo>
                <a:lnTo>
                  <a:pt x="748665" y="73342"/>
                </a:lnTo>
                <a:cubicBezTo>
                  <a:pt x="748665" y="82867"/>
                  <a:pt x="753428" y="86677"/>
                  <a:pt x="762000" y="86677"/>
                </a:cubicBezTo>
                <a:cubicBezTo>
                  <a:pt x="771525" y="86677"/>
                  <a:pt x="776288" y="81915"/>
                  <a:pt x="778193" y="72390"/>
                </a:cubicBezTo>
                <a:lnTo>
                  <a:pt x="773430" y="71438"/>
                </a:lnTo>
                <a:cubicBezTo>
                  <a:pt x="771525" y="78105"/>
                  <a:pt x="768668" y="80963"/>
                  <a:pt x="764857" y="80963"/>
                </a:cubicBezTo>
                <a:cubicBezTo>
                  <a:pt x="760095" y="80963"/>
                  <a:pt x="759143" y="78105"/>
                  <a:pt x="759143" y="72390"/>
                </a:cubicBezTo>
                <a:lnTo>
                  <a:pt x="759143" y="35242"/>
                </a:lnTo>
                <a:lnTo>
                  <a:pt x="785813" y="35242"/>
                </a:lnTo>
                <a:lnTo>
                  <a:pt x="785813" y="74295"/>
                </a:lnTo>
                <a:cubicBezTo>
                  <a:pt x="785813" y="83820"/>
                  <a:pt x="790575" y="87630"/>
                  <a:pt x="799147" y="87630"/>
                </a:cubicBezTo>
                <a:cubicBezTo>
                  <a:pt x="808672" y="86677"/>
                  <a:pt x="813435" y="81915"/>
                  <a:pt x="815340" y="72390"/>
                </a:cubicBezTo>
                <a:moveTo>
                  <a:pt x="858203" y="50483"/>
                </a:moveTo>
                <a:lnTo>
                  <a:pt x="833438" y="50483"/>
                </a:lnTo>
                <a:cubicBezTo>
                  <a:pt x="834390" y="40958"/>
                  <a:pt x="838200" y="32385"/>
                  <a:pt x="846772" y="32385"/>
                </a:cubicBezTo>
                <a:cubicBezTo>
                  <a:pt x="854393" y="32385"/>
                  <a:pt x="857250" y="38100"/>
                  <a:pt x="857250" y="48577"/>
                </a:cubicBezTo>
                <a:lnTo>
                  <a:pt x="857250" y="50483"/>
                </a:lnTo>
                <a:close/>
                <a:moveTo>
                  <a:pt x="868680" y="57150"/>
                </a:moveTo>
                <a:cubicBezTo>
                  <a:pt x="868680" y="55245"/>
                  <a:pt x="868680" y="54292"/>
                  <a:pt x="868680" y="52388"/>
                </a:cubicBezTo>
                <a:cubicBezTo>
                  <a:pt x="868680" y="35242"/>
                  <a:pt x="860107" y="27623"/>
                  <a:pt x="846772" y="27623"/>
                </a:cubicBezTo>
                <a:cubicBezTo>
                  <a:pt x="831532" y="27623"/>
                  <a:pt x="821055" y="39052"/>
                  <a:pt x="821055" y="58102"/>
                </a:cubicBezTo>
                <a:cubicBezTo>
                  <a:pt x="821055" y="75248"/>
                  <a:pt x="828675" y="86677"/>
                  <a:pt x="845820" y="86677"/>
                </a:cubicBezTo>
                <a:cubicBezTo>
                  <a:pt x="857250" y="86677"/>
                  <a:pt x="864870" y="80963"/>
                  <a:pt x="867728" y="71438"/>
                </a:cubicBezTo>
                <a:lnTo>
                  <a:pt x="862965" y="69533"/>
                </a:lnTo>
                <a:cubicBezTo>
                  <a:pt x="860107" y="76200"/>
                  <a:pt x="856297" y="79058"/>
                  <a:pt x="848678" y="79058"/>
                </a:cubicBezTo>
                <a:cubicBezTo>
                  <a:pt x="837247" y="79058"/>
                  <a:pt x="833438" y="70485"/>
                  <a:pt x="833438" y="56198"/>
                </a:cubicBezTo>
                <a:lnTo>
                  <a:pt x="868680" y="56198"/>
                </a:lnTo>
                <a:close/>
                <a:moveTo>
                  <a:pt x="920115" y="38100"/>
                </a:moveTo>
                <a:cubicBezTo>
                  <a:pt x="920115" y="31433"/>
                  <a:pt x="914400" y="27623"/>
                  <a:pt x="908685" y="27623"/>
                </a:cubicBezTo>
                <a:cubicBezTo>
                  <a:pt x="900113" y="27623"/>
                  <a:pt x="895350" y="32385"/>
                  <a:pt x="892493" y="38100"/>
                </a:cubicBezTo>
                <a:lnTo>
                  <a:pt x="891540" y="28575"/>
                </a:lnTo>
                <a:lnTo>
                  <a:pt x="875347" y="28575"/>
                </a:lnTo>
                <a:lnTo>
                  <a:pt x="875347" y="33338"/>
                </a:lnTo>
                <a:lnTo>
                  <a:pt x="882968" y="34290"/>
                </a:lnTo>
                <a:lnTo>
                  <a:pt x="882968" y="80963"/>
                </a:lnTo>
                <a:lnTo>
                  <a:pt x="875347" y="81915"/>
                </a:lnTo>
                <a:lnTo>
                  <a:pt x="875347" y="86677"/>
                </a:lnTo>
                <a:lnTo>
                  <a:pt x="905828" y="86677"/>
                </a:lnTo>
                <a:lnTo>
                  <a:pt x="905828" y="81915"/>
                </a:lnTo>
                <a:lnTo>
                  <a:pt x="893445" y="80963"/>
                </a:lnTo>
                <a:lnTo>
                  <a:pt x="893445" y="49530"/>
                </a:lnTo>
                <a:cubicBezTo>
                  <a:pt x="893445" y="42863"/>
                  <a:pt x="899160" y="35242"/>
                  <a:pt x="904875" y="35242"/>
                </a:cubicBezTo>
                <a:cubicBezTo>
                  <a:pt x="906780" y="35242"/>
                  <a:pt x="908685" y="36195"/>
                  <a:pt x="908685" y="38100"/>
                </a:cubicBezTo>
                <a:cubicBezTo>
                  <a:pt x="908685" y="38100"/>
                  <a:pt x="908685" y="39052"/>
                  <a:pt x="908685" y="39052"/>
                </a:cubicBezTo>
                <a:lnTo>
                  <a:pt x="904875" y="40958"/>
                </a:lnTo>
                <a:cubicBezTo>
                  <a:pt x="904875" y="45720"/>
                  <a:pt x="907732" y="48577"/>
                  <a:pt x="912495" y="48577"/>
                </a:cubicBezTo>
                <a:cubicBezTo>
                  <a:pt x="917257" y="46673"/>
                  <a:pt x="920115" y="43815"/>
                  <a:pt x="920115" y="38100"/>
                </a:cubicBezTo>
                <a:moveTo>
                  <a:pt x="1024890" y="33338"/>
                </a:moveTo>
                <a:lnTo>
                  <a:pt x="1030605" y="33338"/>
                </a:lnTo>
                <a:lnTo>
                  <a:pt x="1030605" y="28575"/>
                </a:lnTo>
                <a:lnTo>
                  <a:pt x="1010603" y="28575"/>
                </a:lnTo>
                <a:lnTo>
                  <a:pt x="1010603" y="33338"/>
                </a:lnTo>
                <a:lnTo>
                  <a:pt x="1018222" y="33338"/>
                </a:lnTo>
                <a:lnTo>
                  <a:pt x="1007745" y="74295"/>
                </a:lnTo>
                <a:lnTo>
                  <a:pt x="993457" y="33338"/>
                </a:lnTo>
                <a:lnTo>
                  <a:pt x="999172" y="33338"/>
                </a:lnTo>
                <a:lnTo>
                  <a:pt x="999172" y="28575"/>
                </a:lnTo>
                <a:lnTo>
                  <a:pt x="978218" y="28575"/>
                </a:lnTo>
                <a:lnTo>
                  <a:pt x="978218" y="33338"/>
                </a:lnTo>
                <a:lnTo>
                  <a:pt x="982980" y="33338"/>
                </a:lnTo>
                <a:lnTo>
                  <a:pt x="985838" y="42863"/>
                </a:lnTo>
                <a:lnTo>
                  <a:pt x="974407" y="74295"/>
                </a:lnTo>
                <a:lnTo>
                  <a:pt x="962025" y="33338"/>
                </a:lnTo>
                <a:lnTo>
                  <a:pt x="969645" y="33338"/>
                </a:lnTo>
                <a:lnTo>
                  <a:pt x="969645" y="28575"/>
                </a:lnTo>
                <a:lnTo>
                  <a:pt x="944880" y="28575"/>
                </a:lnTo>
                <a:lnTo>
                  <a:pt x="944880" y="33338"/>
                </a:lnTo>
                <a:lnTo>
                  <a:pt x="949643" y="33338"/>
                </a:lnTo>
                <a:lnTo>
                  <a:pt x="966788" y="85725"/>
                </a:lnTo>
                <a:lnTo>
                  <a:pt x="975360" y="85725"/>
                </a:lnTo>
                <a:lnTo>
                  <a:pt x="987743" y="52388"/>
                </a:lnTo>
                <a:lnTo>
                  <a:pt x="988695" y="52388"/>
                </a:lnTo>
                <a:lnTo>
                  <a:pt x="1001078" y="85725"/>
                </a:lnTo>
                <a:lnTo>
                  <a:pt x="1009650" y="85725"/>
                </a:lnTo>
                <a:lnTo>
                  <a:pt x="1024890" y="33338"/>
                </a:lnTo>
                <a:close/>
                <a:moveTo>
                  <a:pt x="1072515" y="57150"/>
                </a:moveTo>
                <a:cubicBezTo>
                  <a:pt x="1072515" y="69533"/>
                  <a:pt x="1069657" y="80963"/>
                  <a:pt x="1059180" y="80963"/>
                </a:cubicBezTo>
                <a:cubicBezTo>
                  <a:pt x="1047750" y="80963"/>
                  <a:pt x="1044893" y="68580"/>
                  <a:pt x="1044893" y="56198"/>
                </a:cubicBezTo>
                <a:cubicBezTo>
                  <a:pt x="1044893" y="43815"/>
                  <a:pt x="1047750" y="32385"/>
                  <a:pt x="1058228" y="32385"/>
                </a:cubicBezTo>
                <a:cubicBezTo>
                  <a:pt x="1070610" y="32385"/>
                  <a:pt x="1072515" y="44767"/>
                  <a:pt x="1072515" y="57150"/>
                </a:cubicBezTo>
                <a:moveTo>
                  <a:pt x="1084898" y="57150"/>
                </a:moveTo>
                <a:cubicBezTo>
                  <a:pt x="1084898" y="40005"/>
                  <a:pt x="1077278" y="27623"/>
                  <a:pt x="1059180" y="27623"/>
                </a:cubicBezTo>
                <a:cubicBezTo>
                  <a:pt x="1042988" y="27623"/>
                  <a:pt x="1033463" y="40005"/>
                  <a:pt x="1033463" y="58102"/>
                </a:cubicBezTo>
                <a:cubicBezTo>
                  <a:pt x="1033463" y="75248"/>
                  <a:pt x="1042035" y="87630"/>
                  <a:pt x="1059180" y="87630"/>
                </a:cubicBezTo>
                <a:cubicBezTo>
                  <a:pt x="1075373" y="86677"/>
                  <a:pt x="1084898" y="75248"/>
                  <a:pt x="1084898" y="57150"/>
                </a:cubicBezTo>
                <a:moveTo>
                  <a:pt x="1136332" y="38100"/>
                </a:moveTo>
                <a:cubicBezTo>
                  <a:pt x="1136332" y="31433"/>
                  <a:pt x="1130618" y="27623"/>
                  <a:pt x="1124903" y="27623"/>
                </a:cubicBezTo>
                <a:cubicBezTo>
                  <a:pt x="1116330" y="27623"/>
                  <a:pt x="1111568" y="32385"/>
                  <a:pt x="1108710" y="38100"/>
                </a:cubicBezTo>
                <a:lnTo>
                  <a:pt x="1107757" y="28575"/>
                </a:lnTo>
                <a:lnTo>
                  <a:pt x="1091565" y="28575"/>
                </a:lnTo>
                <a:lnTo>
                  <a:pt x="1091565" y="33338"/>
                </a:lnTo>
                <a:lnTo>
                  <a:pt x="1099185" y="34290"/>
                </a:lnTo>
                <a:lnTo>
                  <a:pt x="1099185" y="80963"/>
                </a:lnTo>
                <a:lnTo>
                  <a:pt x="1091565" y="81915"/>
                </a:lnTo>
                <a:lnTo>
                  <a:pt x="1091565" y="86677"/>
                </a:lnTo>
                <a:lnTo>
                  <a:pt x="1122045" y="86677"/>
                </a:lnTo>
                <a:lnTo>
                  <a:pt x="1122045" y="81915"/>
                </a:lnTo>
                <a:lnTo>
                  <a:pt x="1109663" y="80963"/>
                </a:lnTo>
                <a:lnTo>
                  <a:pt x="1109663" y="49530"/>
                </a:lnTo>
                <a:cubicBezTo>
                  <a:pt x="1109663" y="42863"/>
                  <a:pt x="1115378" y="35242"/>
                  <a:pt x="1121093" y="35242"/>
                </a:cubicBezTo>
                <a:cubicBezTo>
                  <a:pt x="1122998" y="35242"/>
                  <a:pt x="1124903" y="36195"/>
                  <a:pt x="1124903" y="38100"/>
                </a:cubicBezTo>
                <a:cubicBezTo>
                  <a:pt x="1124903" y="38100"/>
                  <a:pt x="1124903" y="39052"/>
                  <a:pt x="1124903" y="39052"/>
                </a:cubicBezTo>
                <a:lnTo>
                  <a:pt x="1121093" y="40958"/>
                </a:lnTo>
                <a:cubicBezTo>
                  <a:pt x="1121093" y="45720"/>
                  <a:pt x="1123950" y="48577"/>
                  <a:pt x="1128713" y="48577"/>
                </a:cubicBezTo>
                <a:cubicBezTo>
                  <a:pt x="1132523" y="46673"/>
                  <a:pt x="1136332" y="43815"/>
                  <a:pt x="1136332" y="38100"/>
                </a:cubicBezTo>
                <a:moveTo>
                  <a:pt x="1138238" y="85725"/>
                </a:moveTo>
                <a:lnTo>
                  <a:pt x="1164907" y="85725"/>
                </a:lnTo>
                <a:lnTo>
                  <a:pt x="1164907" y="80963"/>
                </a:lnTo>
                <a:lnTo>
                  <a:pt x="1156335" y="80010"/>
                </a:lnTo>
                <a:lnTo>
                  <a:pt x="1156335" y="0"/>
                </a:lnTo>
                <a:lnTo>
                  <a:pt x="1137285" y="0"/>
                </a:lnTo>
                <a:lnTo>
                  <a:pt x="1137285" y="4763"/>
                </a:lnTo>
                <a:lnTo>
                  <a:pt x="1144905" y="5715"/>
                </a:lnTo>
                <a:lnTo>
                  <a:pt x="1144905" y="80010"/>
                </a:lnTo>
                <a:lnTo>
                  <a:pt x="1137285" y="80963"/>
                </a:lnTo>
                <a:lnTo>
                  <a:pt x="1137285" y="85725"/>
                </a:lnTo>
                <a:close/>
                <a:moveTo>
                  <a:pt x="1209675" y="64770"/>
                </a:moveTo>
                <a:cubicBezTo>
                  <a:pt x="1209675" y="73342"/>
                  <a:pt x="1203007" y="79058"/>
                  <a:pt x="1195388" y="79058"/>
                </a:cubicBezTo>
                <a:cubicBezTo>
                  <a:pt x="1183957" y="79058"/>
                  <a:pt x="1182053" y="67627"/>
                  <a:pt x="1182053" y="56198"/>
                </a:cubicBezTo>
                <a:cubicBezTo>
                  <a:pt x="1182053" y="41910"/>
                  <a:pt x="1184910" y="32385"/>
                  <a:pt x="1196340" y="32385"/>
                </a:cubicBezTo>
                <a:cubicBezTo>
                  <a:pt x="1203007" y="32385"/>
                  <a:pt x="1209675" y="37148"/>
                  <a:pt x="1209675" y="45720"/>
                </a:cubicBezTo>
                <a:lnTo>
                  <a:pt x="1209675" y="64770"/>
                </a:lnTo>
                <a:close/>
                <a:moveTo>
                  <a:pt x="1227773" y="85725"/>
                </a:moveTo>
                <a:lnTo>
                  <a:pt x="1227773" y="80963"/>
                </a:lnTo>
                <a:lnTo>
                  <a:pt x="1220153" y="80010"/>
                </a:lnTo>
                <a:lnTo>
                  <a:pt x="1220153" y="0"/>
                </a:lnTo>
                <a:lnTo>
                  <a:pt x="1200150" y="0"/>
                </a:lnTo>
                <a:lnTo>
                  <a:pt x="1200150" y="4763"/>
                </a:lnTo>
                <a:lnTo>
                  <a:pt x="1208723" y="5715"/>
                </a:lnTo>
                <a:lnTo>
                  <a:pt x="1208723" y="33338"/>
                </a:lnTo>
                <a:cubicBezTo>
                  <a:pt x="1203960" y="28575"/>
                  <a:pt x="1199198" y="26670"/>
                  <a:pt x="1193482" y="26670"/>
                </a:cubicBezTo>
                <a:cubicBezTo>
                  <a:pt x="1179195" y="26670"/>
                  <a:pt x="1169670" y="38100"/>
                  <a:pt x="1169670" y="57150"/>
                </a:cubicBezTo>
                <a:cubicBezTo>
                  <a:pt x="1169670" y="74295"/>
                  <a:pt x="1176338" y="85725"/>
                  <a:pt x="1191578" y="85725"/>
                </a:cubicBezTo>
                <a:cubicBezTo>
                  <a:pt x="1201103" y="85725"/>
                  <a:pt x="1205865" y="80963"/>
                  <a:pt x="1209675" y="76200"/>
                </a:cubicBezTo>
                <a:lnTo>
                  <a:pt x="1210628" y="84773"/>
                </a:lnTo>
                <a:lnTo>
                  <a:pt x="1227773" y="84773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EA96CE8-D9BC-9146-A518-8146EB22C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3525" y="1893888"/>
            <a:ext cx="7669213" cy="1355725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algn="l">
              <a:defRPr sz="4800" b="1" i="0">
                <a:solidFill>
                  <a:schemeClr val="bg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37FB669-BCC0-4543-8942-323F88C966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3525" y="3608387"/>
            <a:ext cx="7669213" cy="2160587"/>
          </a:xfrm>
        </p:spPr>
        <p:txBody>
          <a:bodyPr anchor="t" anchorCtr="0">
            <a:norm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2100" b="0" i="0">
                <a:solidFill>
                  <a:schemeClr val="bg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Section description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497DCE0-011D-6A4A-A28B-E7B9CDD50207}"/>
              </a:ext>
            </a:extLst>
          </p:cNvPr>
          <p:cNvGrpSpPr/>
          <p:nvPr userDrawn="1"/>
        </p:nvGrpSpPr>
        <p:grpSpPr>
          <a:xfrm>
            <a:off x="10814051" y="6438651"/>
            <a:ext cx="1111250" cy="225425"/>
            <a:chOff x="292100" y="6413250"/>
            <a:chExt cx="1111250" cy="225425"/>
          </a:xfrm>
        </p:grpSpPr>
        <p:sp>
          <p:nvSpPr>
            <p:cNvPr id="18" name="Freeform: Shape 12">
              <a:extLst>
                <a:ext uri="{FF2B5EF4-FFF2-40B4-BE49-F238E27FC236}">
                  <a16:creationId xmlns:a16="http://schemas.microsoft.com/office/drawing/2014/main" id="{959CB2CD-A3A0-9B41-AA62-B4D690D36F23}"/>
                </a:ext>
              </a:extLst>
            </p:cNvPr>
            <p:cNvSpPr/>
            <p:nvPr userDrawn="1"/>
          </p:nvSpPr>
          <p:spPr>
            <a:xfrm>
              <a:off x="292100" y="6413250"/>
              <a:ext cx="225425" cy="225425"/>
            </a:xfrm>
            <a:custGeom>
              <a:avLst/>
              <a:gdLst>
                <a:gd name="connsiteX0" fmla="*/ 329565 w 342900"/>
                <a:gd name="connsiteY0" fmla="*/ 104775 h 342900"/>
                <a:gd name="connsiteX1" fmla="*/ 292418 w 342900"/>
                <a:gd name="connsiteY1" fmla="*/ 50483 h 342900"/>
                <a:gd name="connsiteX2" fmla="*/ 238125 w 342900"/>
                <a:gd name="connsiteY2" fmla="*/ 13335 h 342900"/>
                <a:gd name="connsiteX3" fmla="*/ 171450 w 342900"/>
                <a:gd name="connsiteY3" fmla="*/ 0 h 342900"/>
                <a:gd name="connsiteX4" fmla="*/ 104775 w 342900"/>
                <a:gd name="connsiteY4" fmla="*/ 13335 h 342900"/>
                <a:gd name="connsiteX5" fmla="*/ 50483 w 342900"/>
                <a:gd name="connsiteY5" fmla="*/ 50483 h 342900"/>
                <a:gd name="connsiteX6" fmla="*/ 13335 w 342900"/>
                <a:gd name="connsiteY6" fmla="*/ 104775 h 342900"/>
                <a:gd name="connsiteX7" fmla="*/ 0 w 342900"/>
                <a:gd name="connsiteY7" fmla="*/ 171450 h 342900"/>
                <a:gd name="connsiteX8" fmla="*/ 13335 w 342900"/>
                <a:gd name="connsiteY8" fmla="*/ 238125 h 342900"/>
                <a:gd name="connsiteX9" fmla="*/ 50483 w 342900"/>
                <a:gd name="connsiteY9" fmla="*/ 292418 h 342900"/>
                <a:gd name="connsiteX10" fmla="*/ 104775 w 342900"/>
                <a:gd name="connsiteY10" fmla="*/ 329565 h 342900"/>
                <a:gd name="connsiteX11" fmla="*/ 171450 w 342900"/>
                <a:gd name="connsiteY11" fmla="*/ 342900 h 342900"/>
                <a:gd name="connsiteX12" fmla="*/ 171450 w 342900"/>
                <a:gd name="connsiteY12" fmla="*/ 308610 h 342900"/>
                <a:gd name="connsiteX13" fmla="*/ 74295 w 342900"/>
                <a:gd name="connsiteY13" fmla="*/ 268605 h 342900"/>
                <a:gd name="connsiteX14" fmla="*/ 35243 w 342900"/>
                <a:gd name="connsiteY14" fmla="*/ 188595 h 342900"/>
                <a:gd name="connsiteX15" fmla="*/ 180975 w 342900"/>
                <a:gd name="connsiteY15" fmla="*/ 188595 h 342900"/>
                <a:gd name="connsiteX16" fmla="*/ 141923 w 342900"/>
                <a:gd name="connsiteY16" fmla="*/ 227648 h 342900"/>
                <a:gd name="connsiteX17" fmla="*/ 165735 w 342900"/>
                <a:gd name="connsiteY17" fmla="*/ 251460 h 342900"/>
                <a:gd name="connsiteX18" fmla="*/ 246698 w 342900"/>
                <a:gd name="connsiteY18" fmla="*/ 170498 h 342900"/>
                <a:gd name="connsiteX19" fmla="*/ 165735 w 342900"/>
                <a:gd name="connsiteY19" fmla="*/ 89535 h 342900"/>
                <a:gd name="connsiteX20" fmla="*/ 141923 w 342900"/>
                <a:gd name="connsiteY20" fmla="*/ 113348 h 342900"/>
                <a:gd name="connsiteX21" fmla="*/ 180975 w 342900"/>
                <a:gd name="connsiteY21" fmla="*/ 152400 h 342900"/>
                <a:gd name="connsiteX22" fmla="*/ 35243 w 342900"/>
                <a:gd name="connsiteY22" fmla="*/ 152400 h 342900"/>
                <a:gd name="connsiteX23" fmla="*/ 74295 w 342900"/>
                <a:gd name="connsiteY23" fmla="*/ 72390 h 342900"/>
                <a:gd name="connsiteX24" fmla="*/ 171450 w 342900"/>
                <a:gd name="connsiteY24" fmla="*/ 32385 h 342900"/>
                <a:gd name="connsiteX25" fmla="*/ 268605 w 342900"/>
                <a:gd name="connsiteY25" fmla="*/ 72390 h 342900"/>
                <a:gd name="connsiteX26" fmla="*/ 308610 w 342900"/>
                <a:gd name="connsiteY26" fmla="*/ 169545 h 342900"/>
                <a:gd name="connsiteX27" fmla="*/ 342900 w 342900"/>
                <a:gd name="connsiteY27" fmla="*/ 169545 h 342900"/>
                <a:gd name="connsiteX28" fmla="*/ 329565 w 342900"/>
                <a:gd name="connsiteY28" fmla="*/ 10477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2900" h="342900">
                  <a:moveTo>
                    <a:pt x="329565" y="104775"/>
                  </a:moveTo>
                  <a:cubicBezTo>
                    <a:pt x="320993" y="84773"/>
                    <a:pt x="308610" y="65723"/>
                    <a:pt x="292418" y="50483"/>
                  </a:cubicBezTo>
                  <a:cubicBezTo>
                    <a:pt x="276225" y="34290"/>
                    <a:pt x="258128" y="21908"/>
                    <a:pt x="238125" y="13335"/>
                  </a:cubicBezTo>
                  <a:cubicBezTo>
                    <a:pt x="217170" y="4763"/>
                    <a:pt x="194310" y="0"/>
                    <a:pt x="171450" y="0"/>
                  </a:cubicBezTo>
                  <a:cubicBezTo>
                    <a:pt x="148590" y="0"/>
                    <a:pt x="125730" y="4763"/>
                    <a:pt x="104775" y="13335"/>
                  </a:cubicBezTo>
                  <a:cubicBezTo>
                    <a:pt x="83820" y="21908"/>
                    <a:pt x="65723" y="34290"/>
                    <a:pt x="50483" y="50483"/>
                  </a:cubicBezTo>
                  <a:cubicBezTo>
                    <a:pt x="34290" y="66675"/>
                    <a:pt x="21908" y="84773"/>
                    <a:pt x="13335" y="104775"/>
                  </a:cubicBezTo>
                  <a:cubicBezTo>
                    <a:pt x="4763" y="125730"/>
                    <a:pt x="0" y="148590"/>
                    <a:pt x="0" y="171450"/>
                  </a:cubicBezTo>
                  <a:cubicBezTo>
                    <a:pt x="0" y="194310"/>
                    <a:pt x="4763" y="217170"/>
                    <a:pt x="13335" y="238125"/>
                  </a:cubicBezTo>
                  <a:cubicBezTo>
                    <a:pt x="21908" y="258128"/>
                    <a:pt x="34290" y="277178"/>
                    <a:pt x="50483" y="292418"/>
                  </a:cubicBezTo>
                  <a:cubicBezTo>
                    <a:pt x="66675" y="308610"/>
                    <a:pt x="84773" y="320993"/>
                    <a:pt x="104775" y="329565"/>
                  </a:cubicBezTo>
                  <a:cubicBezTo>
                    <a:pt x="125730" y="338138"/>
                    <a:pt x="148590" y="342900"/>
                    <a:pt x="171450" y="342900"/>
                  </a:cubicBezTo>
                  <a:lnTo>
                    <a:pt x="171450" y="308610"/>
                  </a:lnTo>
                  <a:cubicBezTo>
                    <a:pt x="135255" y="308610"/>
                    <a:pt x="100013" y="294323"/>
                    <a:pt x="74295" y="268605"/>
                  </a:cubicBezTo>
                  <a:cubicBezTo>
                    <a:pt x="52388" y="246698"/>
                    <a:pt x="39053" y="219075"/>
                    <a:pt x="35243" y="188595"/>
                  </a:cubicBezTo>
                  <a:lnTo>
                    <a:pt x="180975" y="188595"/>
                  </a:lnTo>
                  <a:lnTo>
                    <a:pt x="141923" y="227648"/>
                  </a:lnTo>
                  <a:lnTo>
                    <a:pt x="165735" y="251460"/>
                  </a:lnTo>
                  <a:lnTo>
                    <a:pt x="246698" y="170498"/>
                  </a:lnTo>
                  <a:lnTo>
                    <a:pt x="165735" y="89535"/>
                  </a:lnTo>
                  <a:lnTo>
                    <a:pt x="141923" y="113348"/>
                  </a:lnTo>
                  <a:lnTo>
                    <a:pt x="180975" y="152400"/>
                  </a:lnTo>
                  <a:lnTo>
                    <a:pt x="35243" y="152400"/>
                  </a:lnTo>
                  <a:cubicBezTo>
                    <a:pt x="39053" y="121920"/>
                    <a:pt x="52388" y="94298"/>
                    <a:pt x="74295" y="72390"/>
                  </a:cubicBezTo>
                  <a:cubicBezTo>
                    <a:pt x="100013" y="46673"/>
                    <a:pt x="134303" y="32385"/>
                    <a:pt x="171450" y="32385"/>
                  </a:cubicBezTo>
                  <a:cubicBezTo>
                    <a:pt x="207645" y="32385"/>
                    <a:pt x="242888" y="46673"/>
                    <a:pt x="268605" y="72390"/>
                  </a:cubicBezTo>
                  <a:cubicBezTo>
                    <a:pt x="294323" y="98108"/>
                    <a:pt x="308610" y="132398"/>
                    <a:pt x="308610" y="169545"/>
                  </a:cubicBezTo>
                  <a:lnTo>
                    <a:pt x="342900" y="169545"/>
                  </a:lnTo>
                  <a:cubicBezTo>
                    <a:pt x="342900" y="148590"/>
                    <a:pt x="338138" y="125730"/>
                    <a:pt x="329565" y="104775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3">
              <a:extLst>
                <a:ext uri="{FF2B5EF4-FFF2-40B4-BE49-F238E27FC236}">
                  <a16:creationId xmlns:a16="http://schemas.microsoft.com/office/drawing/2014/main" id="{C5E989C9-0272-1840-A5EE-A73F661A3501}"/>
                </a:ext>
              </a:extLst>
            </p:cNvPr>
            <p:cNvSpPr/>
            <p:nvPr userDrawn="1"/>
          </p:nvSpPr>
          <p:spPr>
            <a:xfrm>
              <a:off x="590579" y="6484379"/>
              <a:ext cx="812771" cy="84028"/>
            </a:xfrm>
            <a:custGeom>
              <a:avLst/>
              <a:gdLst>
                <a:gd name="connsiteX0" fmla="*/ 1329690 w 1547812"/>
                <a:gd name="connsiteY0" fmla="*/ 155258 h 160020"/>
                <a:gd name="connsiteX1" fmla="*/ 1369695 w 1547812"/>
                <a:gd name="connsiteY1" fmla="*/ 155258 h 160020"/>
                <a:gd name="connsiteX2" fmla="*/ 1369695 w 1547812"/>
                <a:gd name="connsiteY2" fmla="*/ 65723 h 160020"/>
                <a:gd name="connsiteX3" fmla="*/ 1372553 w 1547812"/>
                <a:gd name="connsiteY3" fmla="*/ 53340 h 160020"/>
                <a:gd name="connsiteX4" fmla="*/ 1379220 w 1547812"/>
                <a:gd name="connsiteY4" fmla="*/ 43815 h 160020"/>
                <a:gd name="connsiteX5" fmla="*/ 1388745 w 1547812"/>
                <a:gd name="connsiteY5" fmla="*/ 37147 h 160020"/>
                <a:gd name="connsiteX6" fmla="*/ 1400175 w 1547812"/>
                <a:gd name="connsiteY6" fmla="*/ 35243 h 160020"/>
                <a:gd name="connsiteX7" fmla="*/ 1407795 w 1547812"/>
                <a:gd name="connsiteY7" fmla="*/ 36195 h 160020"/>
                <a:gd name="connsiteX8" fmla="*/ 1413510 w 1547812"/>
                <a:gd name="connsiteY8" fmla="*/ 40005 h 160020"/>
                <a:gd name="connsiteX9" fmla="*/ 1417320 w 1547812"/>
                <a:gd name="connsiteY9" fmla="*/ 47625 h 160020"/>
                <a:gd name="connsiteX10" fmla="*/ 1419225 w 1547812"/>
                <a:gd name="connsiteY10" fmla="*/ 60960 h 160020"/>
                <a:gd name="connsiteX11" fmla="*/ 1419225 w 1547812"/>
                <a:gd name="connsiteY11" fmla="*/ 155258 h 160020"/>
                <a:gd name="connsiteX12" fmla="*/ 1459230 w 1547812"/>
                <a:gd name="connsiteY12" fmla="*/ 155258 h 160020"/>
                <a:gd name="connsiteX13" fmla="*/ 1459230 w 1547812"/>
                <a:gd name="connsiteY13" fmla="*/ 63818 h 160020"/>
                <a:gd name="connsiteX14" fmla="*/ 1462088 w 1547812"/>
                <a:gd name="connsiteY14" fmla="*/ 53340 h 160020"/>
                <a:gd name="connsiteX15" fmla="*/ 1468755 w 1547812"/>
                <a:gd name="connsiteY15" fmla="*/ 43815 h 160020"/>
                <a:gd name="connsiteX16" fmla="*/ 1478280 w 1547812"/>
                <a:gd name="connsiteY16" fmla="*/ 37147 h 160020"/>
                <a:gd name="connsiteX17" fmla="*/ 1489710 w 1547812"/>
                <a:gd name="connsiteY17" fmla="*/ 35243 h 160020"/>
                <a:gd name="connsiteX18" fmla="*/ 1497330 w 1547812"/>
                <a:gd name="connsiteY18" fmla="*/ 36195 h 160020"/>
                <a:gd name="connsiteX19" fmla="*/ 1503045 w 1547812"/>
                <a:gd name="connsiteY19" fmla="*/ 40005 h 160020"/>
                <a:gd name="connsiteX20" fmla="*/ 1506855 w 1547812"/>
                <a:gd name="connsiteY20" fmla="*/ 47625 h 160020"/>
                <a:gd name="connsiteX21" fmla="*/ 1507808 w 1547812"/>
                <a:gd name="connsiteY21" fmla="*/ 60960 h 160020"/>
                <a:gd name="connsiteX22" fmla="*/ 1507808 w 1547812"/>
                <a:gd name="connsiteY22" fmla="*/ 155258 h 160020"/>
                <a:gd name="connsiteX23" fmla="*/ 1547813 w 1547812"/>
                <a:gd name="connsiteY23" fmla="*/ 155258 h 160020"/>
                <a:gd name="connsiteX24" fmla="*/ 1547813 w 1547812"/>
                <a:gd name="connsiteY24" fmla="*/ 55245 h 160020"/>
                <a:gd name="connsiteX25" fmla="*/ 1536383 w 1547812"/>
                <a:gd name="connsiteY25" fmla="*/ 14288 h 160020"/>
                <a:gd name="connsiteX26" fmla="*/ 1502093 w 1547812"/>
                <a:gd name="connsiteY26" fmla="*/ 1905 h 160020"/>
                <a:gd name="connsiteX27" fmla="*/ 1477328 w 1547812"/>
                <a:gd name="connsiteY27" fmla="*/ 7620 h 160020"/>
                <a:gd name="connsiteX28" fmla="*/ 1455420 w 1547812"/>
                <a:gd name="connsiteY28" fmla="*/ 27623 h 160020"/>
                <a:gd name="connsiteX29" fmla="*/ 1441133 w 1547812"/>
                <a:gd name="connsiteY29" fmla="*/ 8573 h 160020"/>
                <a:gd name="connsiteX30" fmla="*/ 1414463 w 1547812"/>
                <a:gd name="connsiteY30" fmla="*/ 1905 h 160020"/>
                <a:gd name="connsiteX31" fmla="*/ 1390650 w 1547812"/>
                <a:gd name="connsiteY31" fmla="*/ 7620 h 160020"/>
                <a:gd name="connsiteX32" fmla="*/ 1371600 w 1547812"/>
                <a:gd name="connsiteY32" fmla="*/ 25718 h 160020"/>
                <a:gd name="connsiteX33" fmla="*/ 1371600 w 1547812"/>
                <a:gd name="connsiteY33" fmla="*/ 5715 h 160020"/>
                <a:gd name="connsiteX34" fmla="*/ 1332548 w 1547812"/>
                <a:gd name="connsiteY34" fmla="*/ 5715 h 160020"/>
                <a:gd name="connsiteX35" fmla="*/ 1332548 w 1547812"/>
                <a:gd name="connsiteY35" fmla="*/ 155258 h 160020"/>
                <a:gd name="connsiteX36" fmla="*/ 1199198 w 1547812"/>
                <a:gd name="connsiteY36" fmla="*/ 116205 h 160020"/>
                <a:gd name="connsiteX37" fmla="*/ 1190625 w 1547812"/>
                <a:gd name="connsiteY37" fmla="*/ 80963 h 160020"/>
                <a:gd name="connsiteX38" fmla="*/ 1199198 w 1547812"/>
                <a:gd name="connsiteY38" fmla="*/ 45720 h 160020"/>
                <a:gd name="connsiteX39" fmla="*/ 1224915 w 1547812"/>
                <a:gd name="connsiteY39" fmla="*/ 33338 h 160020"/>
                <a:gd name="connsiteX40" fmla="*/ 1250633 w 1547812"/>
                <a:gd name="connsiteY40" fmla="*/ 45720 h 160020"/>
                <a:gd name="connsiteX41" fmla="*/ 1259205 w 1547812"/>
                <a:gd name="connsiteY41" fmla="*/ 80963 h 160020"/>
                <a:gd name="connsiteX42" fmla="*/ 1250633 w 1547812"/>
                <a:gd name="connsiteY42" fmla="*/ 116205 h 160020"/>
                <a:gd name="connsiteX43" fmla="*/ 1224915 w 1547812"/>
                <a:gd name="connsiteY43" fmla="*/ 128588 h 160020"/>
                <a:gd name="connsiteX44" fmla="*/ 1199198 w 1547812"/>
                <a:gd name="connsiteY44" fmla="*/ 116205 h 160020"/>
                <a:gd name="connsiteX45" fmla="*/ 1256348 w 1547812"/>
                <a:gd name="connsiteY45" fmla="*/ 154305 h 160020"/>
                <a:gd name="connsiteX46" fmla="*/ 1280160 w 1547812"/>
                <a:gd name="connsiteY46" fmla="*/ 138113 h 160020"/>
                <a:gd name="connsiteX47" fmla="*/ 1295400 w 1547812"/>
                <a:gd name="connsiteY47" fmla="*/ 113348 h 160020"/>
                <a:gd name="connsiteX48" fmla="*/ 1301115 w 1547812"/>
                <a:gd name="connsiteY48" fmla="*/ 80010 h 160020"/>
                <a:gd name="connsiteX49" fmla="*/ 1296353 w 1547812"/>
                <a:gd name="connsiteY49" fmla="*/ 46672 h 160020"/>
                <a:gd name="connsiteX50" fmla="*/ 1281113 w 1547812"/>
                <a:gd name="connsiteY50" fmla="*/ 21908 h 160020"/>
                <a:gd name="connsiteX51" fmla="*/ 1257300 w 1547812"/>
                <a:gd name="connsiteY51" fmla="*/ 6668 h 160020"/>
                <a:gd name="connsiteX52" fmla="*/ 1225868 w 1547812"/>
                <a:gd name="connsiteY52" fmla="*/ 953 h 160020"/>
                <a:gd name="connsiteX53" fmla="*/ 1194435 w 1547812"/>
                <a:gd name="connsiteY53" fmla="*/ 6668 h 160020"/>
                <a:gd name="connsiteX54" fmla="*/ 1170623 w 1547812"/>
                <a:gd name="connsiteY54" fmla="*/ 21908 h 160020"/>
                <a:gd name="connsiteX55" fmla="*/ 1155383 w 1547812"/>
                <a:gd name="connsiteY55" fmla="*/ 46672 h 160020"/>
                <a:gd name="connsiteX56" fmla="*/ 1149668 w 1547812"/>
                <a:gd name="connsiteY56" fmla="*/ 80010 h 160020"/>
                <a:gd name="connsiteX57" fmla="*/ 1169670 w 1547812"/>
                <a:gd name="connsiteY57" fmla="*/ 139065 h 160020"/>
                <a:gd name="connsiteX58" fmla="*/ 1225868 w 1547812"/>
                <a:gd name="connsiteY58" fmla="*/ 160020 h 160020"/>
                <a:gd name="connsiteX59" fmla="*/ 1256348 w 1547812"/>
                <a:gd name="connsiteY59" fmla="*/ 154305 h 160020"/>
                <a:gd name="connsiteX60" fmla="*/ 1086803 w 1547812"/>
                <a:gd name="connsiteY60" fmla="*/ 100965 h 160020"/>
                <a:gd name="connsiteX61" fmla="*/ 1079183 w 1547812"/>
                <a:gd name="connsiteY61" fmla="*/ 120968 h 160020"/>
                <a:gd name="connsiteX62" fmla="*/ 1061085 w 1547812"/>
                <a:gd name="connsiteY62" fmla="*/ 127635 h 160020"/>
                <a:gd name="connsiteX63" fmla="*/ 1045845 w 1547812"/>
                <a:gd name="connsiteY63" fmla="*/ 123825 h 160020"/>
                <a:gd name="connsiteX64" fmla="*/ 1036320 w 1547812"/>
                <a:gd name="connsiteY64" fmla="*/ 113348 h 160020"/>
                <a:gd name="connsiteX65" fmla="*/ 1031558 w 1547812"/>
                <a:gd name="connsiteY65" fmla="*/ 98108 h 160020"/>
                <a:gd name="connsiteX66" fmla="*/ 1029653 w 1547812"/>
                <a:gd name="connsiteY66" fmla="*/ 80010 h 160020"/>
                <a:gd name="connsiteX67" fmla="*/ 1031558 w 1547812"/>
                <a:gd name="connsiteY67" fmla="*/ 62865 h 160020"/>
                <a:gd name="connsiteX68" fmla="*/ 1036320 w 1547812"/>
                <a:gd name="connsiteY68" fmla="*/ 47625 h 160020"/>
                <a:gd name="connsiteX69" fmla="*/ 1045845 w 1547812"/>
                <a:gd name="connsiteY69" fmla="*/ 37147 h 160020"/>
                <a:gd name="connsiteX70" fmla="*/ 1061085 w 1547812"/>
                <a:gd name="connsiteY70" fmla="*/ 33338 h 160020"/>
                <a:gd name="connsiteX71" fmla="*/ 1079183 w 1547812"/>
                <a:gd name="connsiteY71" fmla="*/ 40005 h 160020"/>
                <a:gd name="connsiteX72" fmla="*/ 1085850 w 1547812"/>
                <a:gd name="connsiteY72" fmla="*/ 58103 h 160020"/>
                <a:gd name="connsiteX73" fmla="*/ 1125855 w 1547812"/>
                <a:gd name="connsiteY73" fmla="*/ 52388 h 160020"/>
                <a:gd name="connsiteX74" fmla="*/ 1120140 w 1547812"/>
                <a:gd name="connsiteY74" fmla="*/ 31433 h 160020"/>
                <a:gd name="connsiteX75" fmla="*/ 1107758 w 1547812"/>
                <a:gd name="connsiteY75" fmla="*/ 15240 h 160020"/>
                <a:gd name="connsiteX76" fmla="*/ 1088708 w 1547812"/>
                <a:gd name="connsiteY76" fmla="*/ 4763 h 160020"/>
                <a:gd name="connsiteX77" fmla="*/ 1062038 w 1547812"/>
                <a:gd name="connsiteY77" fmla="*/ 953 h 160020"/>
                <a:gd name="connsiteX78" fmla="*/ 1030605 w 1547812"/>
                <a:gd name="connsiteY78" fmla="*/ 6668 h 160020"/>
                <a:gd name="connsiteX79" fmla="*/ 1007745 w 1547812"/>
                <a:gd name="connsiteY79" fmla="*/ 22860 h 160020"/>
                <a:gd name="connsiteX80" fmla="*/ 993458 w 1547812"/>
                <a:gd name="connsiteY80" fmla="*/ 47625 h 160020"/>
                <a:gd name="connsiteX81" fmla="*/ 988695 w 1547812"/>
                <a:gd name="connsiteY81" fmla="*/ 80010 h 160020"/>
                <a:gd name="connsiteX82" fmla="*/ 992505 w 1547812"/>
                <a:gd name="connsiteY82" fmla="*/ 112395 h 160020"/>
                <a:gd name="connsiteX83" fmla="*/ 1005840 w 1547812"/>
                <a:gd name="connsiteY83" fmla="*/ 137160 h 160020"/>
                <a:gd name="connsiteX84" fmla="*/ 1028700 w 1547812"/>
                <a:gd name="connsiteY84" fmla="*/ 153353 h 160020"/>
                <a:gd name="connsiteX85" fmla="*/ 1061085 w 1547812"/>
                <a:gd name="connsiteY85" fmla="*/ 159068 h 160020"/>
                <a:gd name="connsiteX86" fmla="*/ 1109663 w 1547812"/>
                <a:gd name="connsiteY86" fmla="*/ 142875 h 160020"/>
                <a:gd name="connsiteX87" fmla="*/ 1127760 w 1547812"/>
                <a:gd name="connsiteY87" fmla="*/ 100013 h 160020"/>
                <a:gd name="connsiteX88" fmla="*/ 1086803 w 1547812"/>
                <a:gd name="connsiteY88" fmla="*/ 100013 h 160020"/>
                <a:gd name="connsiteX89" fmla="*/ 921068 w 1547812"/>
                <a:gd name="connsiteY89" fmla="*/ 155258 h 160020"/>
                <a:gd name="connsiteX90" fmla="*/ 962025 w 1547812"/>
                <a:gd name="connsiteY90" fmla="*/ 155258 h 160020"/>
                <a:gd name="connsiteX91" fmla="*/ 962025 w 1547812"/>
                <a:gd name="connsiteY91" fmla="*/ 109538 h 160020"/>
                <a:gd name="connsiteX92" fmla="*/ 921068 w 1547812"/>
                <a:gd name="connsiteY92" fmla="*/ 109538 h 160020"/>
                <a:gd name="connsiteX93" fmla="*/ 921068 w 1547812"/>
                <a:gd name="connsiteY93" fmla="*/ 155258 h 160020"/>
                <a:gd name="connsiteX94" fmla="*/ 671513 w 1547812"/>
                <a:gd name="connsiteY94" fmla="*/ 155258 h 160020"/>
                <a:gd name="connsiteX95" fmla="*/ 711518 w 1547812"/>
                <a:gd name="connsiteY95" fmla="*/ 155258 h 160020"/>
                <a:gd name="connsiteX96" fmla="*/ 711518 w 1547812"/>
                <a:gd name="connsiteY96" fmla="*/ 65723 h 160020"/>
                <a:gd name="connsiteX97" fmla="*/ 714375 w 1547812"/>
                <a:gd name="connsiteY97" fmla="*/ 53340 h 160020"/>
                <a:gd name="connsiteX98" fmla="*/ 721043 w 1547812"/>
                <a:gd name="connsiteY98" fmla="*/ 43815 h 160020"/>
                <a:gd name="connsiteX99" fmla="*/ 730568 w 1547812"/>
                <a:gd name="connsiteY99" fmla="*/ 37147 h 160020"/>
                <a:gd name="connsiteX100" fmla="*/ 741998 w 1547812"/>
                <a:gd name="connsiteY100" fmla="*/ 35243 h 160020"/>
                <a:gd name="connsiteX101" fmla="*/ 749618 w 1547812"/>
                <a:gd name="connsiteY101" fmla="*/ 36195 h 160020"/>
                <a:gd name="connsiteX102" fmla="*/ 755333 w 1547812"/>
                <a:gd name="connsiteY102" fmla="*/ 40005 h 160020"/>
                <a:gd name="connsiteX103" fmla="*/ 759143 w 1547812"/>
                <a:gd name="connsiteY103" fmla="*/ 47625 h 160020"/>
                <a:gd name="connsiteX104" fmla="*/ 761048 w 1547812"/>
                <a:gd name="connsiteY104" fmla="*/ 60960 h 160020"/>
                <a:gd name="connsiteX105" fmla="*/ 761048 w 1547812"/>
                <a:gd name="connsiteY105" fmla="*/ 155258 h 160020"/>
                <a:gd name="connsiteX106" fmla="*/ 801053 w 1547812"/>
                <a:gd name="connsiteY106" fmla="*/ 155258 h 160020"/>
                <a:gd name="connsiteX107" fmla="*/ 801053 w 1547812"/>
                <a:gd name="connsiteY107" fmla="*/ 63818 h 160020"/>
                <a:gd name="connsiteX108" fmla="*/ 803910 w 1547812"/>
                <a:gd name="connsiteY108" fmla="*/ 53340 h 160020"/>
                <a:gd name="connsiteX109" fmla="*/ 810578 w 1547812"/>
                <a:gd name="connsiteY109" fmla="*/ 43815 h 160020"/>
                <a:gd name="connsiteX110" fmla="*/ 820103 w 1547812"/>
                <a:gd name="connsiteY110" fmla="*/ 37147 h 160020"/>
                <a:gd name="connsiteX111" fmla="*/ 831533 w 1547812"/>
                <a:gd name="connsiteY111" fmla="*/ 35243 h 160020"/>
                <a:gd name="connsiteX112" fmla="*/ 839153 w 1547812"/>
                <a:gd name="connsiteY112" fmla="*/ 36195 h 160020"/>
                <a:gd name="connsiteX113" fmla="*/ 844868 w 1547812"/>
                <a:gd name="connsiteY113" fmla="*/ 40005 h 160020"/>
                <a:gd name="connsiteX114" fmla="*/ 848678 w 1547812"/>
                <a:gd name="connsiteY114" fmla="*/ 47625 h 160020"/>
                <a:gd name="connsiteX115" fmla="*/ 849630 w 1547812"/>
                <a:gd name="connsiteY115" fmla="*/ 60960 h 160020"/>
                <a:gd name="connsiteX116" fmla="*/ 849630 w 1547812"/>
                <a:gd name="connsiteY116" fmla="*/ 155258 h 160020"/>
                <a:gd name="connsiteX117" fmla="*/ 889635 w 1547812"/>
                <a:gd name="connsiteY117" fmla="*/ 155258 h 160020"/>
                <a:gd name="connsiteX118" fmla="*/ 889635 w 1547812"/>
                <a:gd name="connsiteY118" fmla="*/ 55245 h 160020"/>
                <a:gd name="connsiteX119" fmla="*/ 878205 w 1547812"/>
                <a:gd name="connsiteY119" fmla="*/ 14288 h 160020"/>
                <a:gd name="connsiteX120" fmla="*/ 843915 w 1547812"/>
                <a:gd name="connsiteY120" fmla="*/ 1905 h 160020"/>
                <a:gd name="connsiteX121" fmla="*/ 819150 w 1547812"/>
                <a:gd name="connsiteY121" fmla="*/ 7620 h 160020"/>
                <a:gd name="connsiteX122" fmla="*/ 797243 w 1547812"/>
                <a:gd name="connsiteY122" fmla="*/ 27623 h 160020"/>
                <a:gd name="connsiteX123" fmla="*/ 782955 w 1547812"/>
                <a:gd name="connsiteY123" fmla="*/ 8573 h 160020"/>
                <a:gd name="connsiteX124" fmla="*/ 756285 w 1547812"/>
                <a:gd name="connsiteY124" fmla="*/ 1905 h 160020"/>
                <a:gd name="connsiteX125" fmla="*/ 732473 w 1547812"/>
                <a:gd name="connsiteY125" fmla="*/ 7620 h 160020"/>
                <a:gd name="connsiteX126" fmla="*/ 713423 w 1547812"/>
                <a:gd name="connsiteY126" fmla="*/ 25718 h 160020"/>
                <a:gd name="connsiteX127" fmla="*/ 713423 w 1547812"/>
                <a:gd name="connsiteY127" fmla="*/ 5715 h 160020"/>
                <a:gd name="connsiteX128" fmla="*/ 674370 w 1547812"/>
                <a:gd name="connsiteY128" fmla="*/ 5715 h 160020"/>
                <a:gd name="connsiteX129" fmla="*/ 674370 w 1547812"/>
                <a:gd name="connsiteY129" fmla="*/ 155258 h 160020"/>
                <a:gd name="connsiteX130" fmla="*/ 541973 w 1547812"/>
                <a:gd name="connsiteY130" fmla="*/ 116205 h 160020"/>
                <a:gd name="connsiteX131" fmla="*/ 533400 w 1547812"/>
                <a:gd name="connsiteY131" fmla="*/ 80963 h 160020"/>
                <a:gd name="connsiteX132" fmla="*/ 541973 w 1547812"/>
                <a:gd name="connsiteY132" fmla="*/ 45720 h 160020"/>
                <a:gd name="connsiteX133" fmla="*/ 567690 w 1547812"/>
                <a:gd name="connsiteY133" fmla="*/ 33338 h 160020"/>
                <a:gd name="connsiteX134" fmla="*/ 593408 w 1547812"/>
                <a:gd name="connsiteY134" fmla="*/ 45720 h 160020"/>
                <a:gd name="connsiteX135" fmla="*/ 601980 w 1547812"/>
                <a:gd name="connsiteY135" fmla="*/ 80963 h 160020"/>
                <a:gd name="connsiteX136" fmla="*/ 593408 w 1547812"/>
                <a:gd name="connsiteY136" fmla="*/ 116205 h 160020"/>
                <a:gd name="connsiteX137" fmla="*/ 567690 w 1547812"/>
                <a:gd name="connsiteY137" fmla="*/ 128588 h 160020"/>
                <a:gd name="connsiteX138" fmla="*/ 541973 w 1547812"/>
                <a:gd name="connsiteY138" fmla="*/ 116205 h 160020"/>
                <a:gd name="connsiteX139" fmla="*/ 598170 w 1547812"/>
                <a:gd name="connsiteY139" fmla="*/ 154305 h 160020"/>
                <a:gd name="connsiteX140" fmla="*/ 621983 w 1547812"/>
                <a:gd name="connsiteY140" fmla="*/ 138113 h 160020"/>
                <a:gd name="connsiteX141" fmla="*/ 637223 w 1547812"/>
                <a:gd name="connsiteY141" fmla="*/ 113348 h 160020"/>
                <a:gd name="connsiteX142" fmla="*/ 642938 w 1547812"/>
                <a:gd name="connsiteY142" fmla="*/ 80010 h 160020"/>
                <a:gd name="connsiteX143" fmla="*/ 638175 w 1547812"/>
                <a:gd name="connsiteY143" fmla="*/ 46672 h 160020"/>
                <a:gd name="connsiteX144" fmla="*/ 622935 w 1547812"/>
                <a:gd name="connsiteY144" fmla="*/ 21908 h 160020"/>
                <a:gd name="connsiteX145" fmla="*/ 599123 w 1547812"/>
                <a:gd name="connsiteY145" fmla="*/ 6668 h 160020"/>
                <a:gd name="connsiteX146" fmla="*/ 567690 w 1547812"/>
                <a:gd name="connsiteY146" fmla="*/ 953 h 160020"/>
                <a:gd name="connsiteX147" fmla="*/ 536258 w 1547812"/>
                <a:gd name="connsiteY147" fmla="*/ 6668 h 160020"/>
                <a:gd name="connsiteX148" fmla="*/ 512445 w 1547812"/>
                <a:gd name="connsiteY148" fmla="*/ 21908 h 160020"/>
                <a:gd name="connsiteX149" fmla="*/ 497205 w 1547812"/>
                <a:gd name="connsiteY149" fmla="*/ 46672 h 160020"/>
                <a:gd name="connsiteX150" fmla="*/ 491490 w 1547812"/>
                <a:gd name="connsiteY150" fmla="*/ 80010 h 160020"/>
                <a:gd name="connsiteX151" fmla="*/ 511492 w 1547812"/>
                <a:gd name="connsiteY151" fmla="*/ 139065 h 160020"/>
                <a:gd name="connsiteX152" fmla="*/ 566738 w 1547812"/>
                <a:gd name="connsiteY152" fmla="*/ 160020 h 160020"/>
                <a:gd name="connsiteX153" fmla="*/ 598170 w 1547812"/>
                <a:gd name="connsiteY153" fmla="*/ 154305 h 160020"/>
                <a:gd name="connsiteX154" fmla="*/ 429578 w 1547812"/>
                <a:gd name="connsiteY154" fmla="*/ 100965 h 160020"/>
                <a:gd name="connsiteX155" fmla="*/ 421958 w 1547812"/>
                <a:gd name="connsiteY155" fmla="*/ 120968 h 160020"/>
                <a:gd name="connsiteX156" fmla="*/ 403860 w 1547812"/>
                <a:gd name="connsiteY156" fmla="*/ 127635 h 160020"/>
                <a:gd name="connsiteX157" fmla="*/ 388620 w 1547812"/>
                <a:gd name="connsiteY157" fmla="*/ 123825 h 160020"/>
                <a:gd name="connsiteX158" fmla="*/ 379095 w 1547812"/>
                <a:gd name="connsiteY158" fmla="*/ 113348 h 160020"/>
                <a:gd name="connsiteX159" fmla="*/ 374333 w 1547812"/>
                <a:gd name="connsiteY159" fmla="*/ 98108 h 160020"/>
                <a:gd name="connsiteX160" fmla="*/ 372428 w 1547812"/>
                <a:gd name="connsiteY160" fmla="*/ 80010 h 160020"/>
                <a:gd name="connsiteX161" fmla="*/ 374333 w 1547812"/>
                <a:gd name="connsiteY161" fmla="*/ 62865 h 160020"/>
                <a:gd name="connsiteX162" fmla="*/ 379095 w 1547812"/>
                <a:gd name="connsiteY162" fmla="*/ 47625 h 160020"/>
                <a:gd name="connsiteX163" fmla="*/ 388620 w 1547812"/>
                <a:gd name="connsiteY163" fmla="*/ 37147 h 160020"/>
                <a:gd name="connsiteX164" fmla="*/ 403860 w 1547812"/>
                <a:gd name="connsiteY164" fmla="*/ 33338 h 160020"/>
                <a:gd name="connsiteX165" fmla="*/ 421958 w 1547812"/>
                <a:gd name="connsiteY165" fmla="*/ 40005 h 160020"/>
                <a:gd name="connsiteX166" fmla="*/ 428625 w 1547812"/>
                <a:gd name="connsiteY166" fmla="*/ 58103 h 160020"/>
                <a:gd name="connsiteX167" fmla="*/ 468630 w 1547812"/>
                <a:gd name="connsiteY167" fmla="*/ 52388 h 160020"/>
                <a:gd name="connsiteX168" fmla="*/ 462915 w 1547812"/>
                <a:gd name="connsiteY168" fmla="*/ 31433 h 160020"/>
                <a:gd name="connsiteX169" fmla="*/ 450533 w 1547812"/>
                <a:gd name="connsiteY169" fmla="*/ 15240 h 160020"/>
                <a:gd name="connsiteX170" fmla="*/ 431483 w 1547812"/>
                <a:gd name="connsiteY170" fmla="*/ 4763 h 160020"/>
                <a:gd name="connsiteX171" fmla="*/ 404813 w 1547812"/>
                <a:gd name="connsiteY171" fmla="*/ 953 h 160020"/>
                <a:gd name="connsiteX172" fmla="*/ 373380 w 1547812"/>
                <a:gd name="connsiteY172" fmla="*/ 6668 h 160020"/>
                <a:gd name="connsiteX173" fmla="*/ 350520 w 1547812"/>
                <a:gd name="connsiteY173" fmla="*/ 22860 h 160020"/>
                <a:gd name="connsiteX174" fmla="*/ 336233 w 1547812"/>
                <a:gd name="connsiteY174" fmla="*/ 47625 h 160020"/>
                <a:gd name="connsiteX175" fmla="*/ 331470 w 1547812"/>
                <a:gd name="connsiteY175" fmla="*/ 80010 h 160020"/>
                <a:gd name="connsiteX176" fmla="*/ 336233 w 1547812"/>
                <a:gd name="connsiteY176" fmla="*/ 112395 h 160020"/>
                <a:gd name="connsiteX177" fmla="*/ 349567 w 1547812"/>
                <a:gd name="connsiteY177" fmla="*/ 137160 h 160020"/>
                <a:gd name="connsiteX178" fmla="*/ 372428 w 1547812"/>
                <a:gd name="connsiteY178" fmla="*/ 153353 h 160020"/>
                <a:gd name="connsiteX179" fmla="*/ 404813 w 1547812"/>
                <a:gd name="connsiteY179" fmla="*/ 159068 h 160020"/>
                <a:gd name="connsiteX180" fmla="*/ 453390 w 1547812"/>
                <a:gd name="connsiteY180" fmla="*/ 142875 h 160020"/>
                <a:gd name="connsiteX181" fmla="*/ 471488 w 1547812"/>
                <a:gd name="connsiteY181" fmla="*/ 100013 h 160020"/>
                <a:gd name="connsiteX182" fmla="*/ 429578 w 1547812"/>
                <a:gd name="connsiteY182" fmla="*/ 100013 h 160020"/>
                <a:gd name="connsiteX183" fmla="*/ 203835 w 1547812"/>
                <a:gd name="connsiteY183" fmla="*/ 63818 h 160020"/>
                <a:gd name="connsiteX184" fmla="*/ 206692 w 1547812"/>
                <a:gd name="connsiteY184" fmla="*/ 51435 h 160020"/>
                <a:gd name="connsiteX185" fmla="*/ 213360 w 1547812"/>
                <a:gd name="connsiteY185" fmla="*/ 40958 h 160020"/>
                <a:gd name="connsiteX186" fmla="*/ 223838 w 1547812"/>
                <a:gd name="connsiteY186" fmla="*/ 34290 h 160020"/>
                <a:gd name="connsiteX187" fmla="*/ 238125 w 1547812"/>
                <a:gd name="connsiteY187" fmla="*/ 31433 h 160020"/>
                <a:gd name="connsiteX188" fmla="*/ 261938 w 1547812"/>
                <a:gd name="connsiteY188" fmla="*/ 40005 h 160020"/>
                <a:gd name="connsiteX189" fmla="*/ 269558 w 1547812"/>
                <a:gd name="connsiteY189" fmla="*/ 63818 h 160020"/>
                <a:gd name="connsiteX190" fmla="*/ 203835 w 1547812"/>
                <a:gd name="connsiteY190" fmla="*/ 63818 h 160020"/>
                <a:gd name="connsiteX191" fmla="*/ 266700 w 1547812"/>
                <a:gd name="connsiteY191" fmla="*/ 108585 h 160020"/>
                <a:gd name="connsiteX192" fmla="*/ 239077 w 1547812"/>
                <a:gd name="connsiteY192" fmla="*/ 128588 h 160020"/>
                <a:gd name="connsiteX193" fmla="*/ 213360 w 1547812"/>
                <a:gd name="connsiteY193" fmla="*/ 118110 h 160020"/>
                <a:gd name="connsiteX194" fmla="*/ 203835 w 1547812"/>
                <a:gd name="connsiteY194" fmla="*/ 89535 h 160020"/>
                <a:gd name="connsiteX195" fmla="*/ 307658 w 1547812"/>
                <a:gd name="connsiteY195" fmla="*/ 89535 h 160020"/>
                <a:gd name="connsiteX196" fmla="*/ 307658 w 1547812"/>
                <a:gd name="connsiteY196" fmla="*/ 73343 h 160020"/>
                <a:gd name="connsiteX197" fmla="*/ 290513 w 1547812"/>
                <a:gd name="connsiteY197" fmla="*/ 20003 h 160020"/>
                <a:gd name="connsiteX198" fmla="*/ 239077 w 1547812"/>
                <a:gd name="connsiteY198" fmla="*/ 0 h 160020"/>
                <a:gd name="connsiteX199" fmla="*/ 208598 w 1547812"/>
                <a:gd name="connsiteY199" fmla="*/ 5715 h 160020"/>
                <a:gd name="connsiteX200" fmla="*/ 184785 w 1547812"/>
                <a:gd name="connsiteY200" fmla="*/ 20955 h 160020"/>
                <a:gd name="connsiteX201" fmla="*/ 169545 w 1547812"/>
                <a:gd name="connsiteY201" fmla="*/ 45720 h 160020"/>
                <a:gd name="connsiteX202" fmla="*/ 163830 w 1547812"/>
                <a:gd name="connsiteY202" fmla="*/ 79058 h 160020"/>
                <a:gd name="connsiteX203" fmla="*/ 182880 w 1547812"/>
                <a:gd name="connsiteY203" fmla="*/ 137160 h 160020"/>
                <a:gd name="connsiteX204" fmla="*/ 239077 w 1547812"/>
                <a:gd name="connsiteY204" fmla="*/ 158115 h 160020"/>
                <a:gd name="connsiteX205" fmla="*/ 285750 w 1547812"/>
                <a:gd name="connsiteY205" fmla="*/ 144780 h 160020"/>
                <a:gd name="connsiteX206" fmla="*/ 305753 w 1547812"/>
                <a:gd name="connsiteY206" fmla="*/ 106680 h 160020"/>
                <a:gd name="connsiteX207" fmla="*/ 266700 w 1547812"/>
                <a:gd name="connsiteY207" fmla="*/ 106680 h 160020"/>
                <a:gd name="connsiteX208" fmla="*/ 97155 w 1547812"/>
                <a:gd name="connsiteY208" fmla="*/ 96203 h 160020"/>
                <a:gd name="connsiteX209" fmla="*/ 93345 w 1547812"/>
                <a:gd name="connsiteY209" fmla="*/ 111443 h 160020"/>
                <a:gd name="connsiteX210" fmla="*/ 84773 w 1547812"/>
                <a:gd name="connsiteY210" fmla="*/ 121920 h 160020"/>
                <a:gd name="connsiteX211" fmla="*/ 60007 w 1547812"/>
                <a:gd name="connsiteY211" fmla="*/ 129540 h 160020"/>
                <a:gd name="connsiteX212" fmla="*/ 45720 w 1547812"/>
                <a:gd name="connsiteY212" fmla="*/ 124778 h 160020"/>
                <a:gd name="connsiteX213" fmla="*/ 40957 w 1547812"/>
                <a:gd name="connsiteY213" fmla="*/ 113348 h 160020"/>
                <a:gd name="connsiteX214" fmla="*/ 42863 w 1547812"/>
                <a:gd name="connsiteY214" fmla="*/ 104775 h 160020"/>
                <a:gd name="connsiteX215" fmla="*/ 48577 w 1547812"/>
                <a:gd name="connsiteY215" fmla="*/ 98108 h 160020"/>
                <a:gd name="connsiteX216" fmla="*/ 60007 w 1547812"/>
                <a:gd name="connsiteY216" fmla="*/ 93345 h 160020"/>
                <a:gd name="connsiteX217" fmla="*/ 80010 w 1547812"/>
                <a:gd name="connsiteY217" fmla="*/ 90488 h 160020"/>
                <a:gd name="connsiteX218" fmla="*/ 98107 w 1547812"/>
                <a:gd name="connsiteY218" fmla="*/ 89535 h 160020"/>
                <a:gd name="connsiteX219" fmla="*/ 98107 w 1547812"/>
                <a:gd name="connsiteY219" fmla="*/ 96203 h 160020"/>
                <a:gd name="connsiteX220" fmla="*/ 98107 w 1547812"/>
                <a:gd name="connsiteY220" fmla="*/ 155258 h 160020"/>
                <a:gd name="connsiteX221" fmla="*/ 136208 w 1547812"/>
                <a:gd name="connsiteY221" fmla="*/ 155258 h 160020"/>
                <a:gd name="connsiteX222" fmla="*/ 136208 w 1547812"/>
                <a:gd name="connsiteY222" fmla="*/ 60960 h 160020"/>
                <a:gd name="connsiteX223" fmla="*/ 133350 w 1547812"/>
                <a:gd name="connsiteY223" fmla="*/ 36195 h 160020"/>
                <a:gd name="connsiteX224" fmla="*/ 122873 w 1547812"/>
                <a:gd name="connsiteY224" fmla="*/ 17145 h 160020"/>
                <a:gd name="connsiteX225" fmla="*/ 103823 w 1547812"/>
                <a:gd name="connsiteY225" fmla="*/ 5715 h 160020"/>
                <a:gd name="connsiteX226" fmla="*/ 74295 w 1547812"/>
                <a:gd name="connsiteY226" fmla="*/ 1905 h 160020"/>
                <a:gd name="connsiteX227" fmla="*/ 29527 w 1547812"/>
                <a:gd name="connsiteY227" fmla="*/ 12383 h 160020"/>
                <a:gd name="connsiteX228" fmla="*/ 8573 w 1547812"/>
                <a:gd name="connsiteY228" fmla="*/ 46672 h 160020"/>
                <a:gd name="connsiteX229" fmla="*/ 44768 w 1547812"/>
                <a:gd name="connsiteY229" fmla="*/ 50483 h 160020"/>
                <a:gd name="connsiteX230" fmla="*/ 71438 w 1547812"/>
                <a:gd name="connsiteY230" fmla="*/ 32385 h 160020"/>
                <a:gd name="connsiteX231" fmla="*/ 89535 w 1547812"/>
                <a:gd name="connsiteY231" fmla="*/ 37147 h 160020"/>
                <a:gd name="connsiteX232" fmla="*/ 97155 w 1547812"/>
                <a:gd name="connsiteY232" fmla="*/ 56197 h 160020"/>
                <a:gd name="connsiteX233" fmla="*/ 97155 w 1547812"/>
                <a:gd name="connsiteY233" fmla="*/ 62865 h 160020"/>
                <a:gd name="connsiteX234" fmla="*/ 78105 w 1547812"/>
                <a:gd name="connsiteY234" fmla="*/ 63818 h 160020"/>
                <a:gd name="connsiteX235" fmla="*/ 49530 w 1547812"/>
                <a:gd name="connsiteY235" fmla="*/ 66675 h 160020"/>
                <a:gd name="connsiteX236" fmla="*/ 24765 w 1547812"/>
                <a:gd name="connsiteY236" fmla="*/ 74295 h 160020"/>
                <a:gd name="connsiteX237" fmla="*/ 6668 w 1547812"/>
                <a:gd name="connsiteY237" fmla="*/ 89535 h 160020"/>
                <a:gd name="connsiteX238" fmla="*/ 0 w 1547812"/>
                <a:gd name="connsiteY238" fmla="*/ 114300 h 160020"/>
                <a:gd name="connsiteX239" fmla="*/ 3810 w 1547812"/>
                <a:gd name="connsiteY239" fmla="*/ 134303 h 160020"/>
                <a:gd name="connsiteX240" fmla="*/ 14288 w 1547812"/>
                <a:gd name="connsiteY240" fmla="*/ 148590 h 160020"/>
                <a:gd name="connsiteX241" fmla="*/ 29527 w 1547812"/>
                <a:gd name="connsiteY241" fmla="*/ 156210 h 160020"/>
                <a:gd name="connsiteX242" fmla="*/ 48577 w 1547812"/>
                <a:gd name="connsiteY242" fmla="*/ 159068 h 160020"/>
                <a:gd name="connsiteX243" fmla="*/ 77152 w 1547812"/>
                <a:gd name="connsiteY243" fmla="*/ 152400 h 160020"/>
                <a:gd name="connsiteX244" fmla="*/ 97155 w 1547812"/>
                <a:gd name="connsiteY244" fmla="*/ 136208 h 160020"/>
                <a:gd name="connsiteX245" fmla="*/ 97155 w 1547812"/>
                <a:gd name="connsiteY245" fmla="*/ 155258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</a:cxnLst>
              <a:rect l="l" t="t" r="r" b="b"/>
              <a:pathLst>
                <a:path w="1547812" h="160020">
                  <a:moveTo>
                    <a:pt x="1329690" y="155258"/>
                  </a:moveTo>
                  <a:lnTo>
                    <a:pt x="1369695" y="155258"/>
                  </a:lnTo>
                  <a:lnTo>
                    <a:pt x="1369695" y="65723"/>
                  </a:lnTo>
                  <a:cubicBezTo>
                    <a:pt x="1369695" y="60960"/>
                    <a:pt x="1370648" y="57150"/>
                    <a:pt x="1372553" y="53340"/>
                  </a:cubicBezTo>
                  <a:cubicBezTo>
                    <a:pt x="1374458" y="49530"/>
                    <a:pt x="1376363" y="46672"/>
                    <a:pt x="1379220" y="43815"/>
                  </a:cubicBezTo>
                  <a:cubicBezTo>
                    <a:pt x="1382078" y="40958"/>
                    <a:pt x="1385888" y="38100"/>
                    <a:pt x="1388745" y="37147"/>
                  </a:cubicBezTo>
                  <a:cubicBezTo>
                    <a:pt x="1392555" y="36195"/>
                    <a:pt x="1395413" y="35243"/>
                    <a:pt x="1400175" y="35243"/>
                  </a:cubicBezTo>
                  <a:cubicBezTo>
                    <a:pt x="1403033" y="35243"/>
                    <a:pt x="1404938" y="35243"/>
                    <a:pt x="1407795" y="36195"/>
                  </a:cubicBezTo>
                  <a:cubicBezTo>
                    <a:pt x="1409700" y="37147"/>
                    <a:pt x="1411605" y="38100"/>
                    <a:pt x="1413510" y="40005"/>
                  </a:cubicBezTo>
                  <a:cubicBezTo>
                    <a:pt x="1415415" y="41910"/>
                    <a:pt x="1416368" y="44768"/>
                    <a:pt x="1417320" y="47625"/>
                  </a:cubicBezTo>
                  <a:cubicBezTo>
                    <a:pt x="1418273" y="51435"/>
                    <a:pt x="1419225" y="55245"/>
                    <a:pt x="1419225" y="60960"/>
                  </a:cubicBezTo>
                  <a:lnTo>
                    <a:pt x="1419225" y="155258"/>
                  </a:lnTo>
                  <a:lnTo>
                    <a:pt x="1459230" y="155258"/>
                  </a:lnTo>
                  <a:lnTo>
                    <a:pt x="1459230" y="63818"/>
                  </a:lnTo>
                  <a:cubicBezTo>
                    <a:pt x="1459230" y="60008"/>
                    <a:pt x="1460183" y="56197"/>
                    <a:pt x="1462088" y="53340"/>
                  </a:cubicBezTo>
                  <a:cubicBezTo>
                    <a:pt x="1463993" y="49530"/>
                    <a:pt x="1465898" y="46672"/>
                    <a:pt x="1468755" y="43815"/>
                  </a:cubicBezTo>
                  <a:cubicBezTo>
                    <a:pt x="1471613" y="40958"/>
                    <a:pt x="1475423" y="38100"/>
                    <a:pt x="1478280" y="37147"/>
                  </a:cubicBezTo>
                  <a:cubicBezTo>
                    <a:pt x="1481138" y="36195"/>
                    <a:pt x="1484948" y="35243"/>
                    <a:pt x="1489710" y="35243"/>
                  </a:cubicBezTo>
                  <a:cubicBezTo>
                    <a:pt x="1492568" y="35243"/>
                    <a:pt x="1494473" y="35243"/>
                    <a:pt x="1497330" y="36195"/>
                  </a:cubicBezTo>
                  <a:cubicBezTo>
                    <a:pt x="1499235" y="37147"/>
                    <a:pt x="1501140" y="38100"/>
                    <a:pt x="1503045" y="40005"/>
                  </a:cubicBezTo>
                  <a:cubicBezTo>
                    <a:pt x="1504950" y="41910"/>
                    <a:pt x="1505903" y="44768"/>
                    <a:pt x="1506855" y="47625"/>
                  </a:cubicBezTo>
                  <a:cubicBezTo>
                    <a:pt x="1507808" y="51435"/>
                    <a:pt x="1507808" y="55245"/>
                    <a:pt x="1507808" y="60960"/>
                  </a:cubicBezTo>
                  <a:lnTo>
                    <a:pt x="1507808" y="155258"/>
                  </a:lnTo>
                  <a:lnTo>
                    <a:pt x="1547813" y="155258"/>
                  </a:lnTo>
                  <a:lnTo>
                    <a:pt x="1547813" y="55245"/>
                  </a:lnTo>
                  <a:cubicBezTo>
                    <a:pt x="1547813" y="36195"/>
                    <a:pt x="1544003" y="22860"/>
                    <a:pt x="1536383" y="14288"/>
                  </a:cubicBezTo>
                  <a:cubicBezTo>
                    <a:pt x="1528763" y="5715"/>
                    <a:pt x="1517333" y="1905"/>
                    <a:pt x="1502093" y="1905"/>
                  </a:cubicBezTo>
                  <a:cubicBezTo>
                    <a:pt x="1492568" y="1905"/>
                    <a:pt x="1484948" y="3810"/>
                    <a:pt x="1477328" y="7620"/>
                  </a:cubicBezTo>
                  <a:cubicBezTo>
                    <a:pt x="1469708" y="11430"/>
                    <a:pt x="1462088" y="18098"/>
                    <a:pt x="1455420" y="27623"/>
                  </a:cubicBezTo>
                  <a:cubicBezTo>
                    <a:pt x="1452563" y="19050"/>
                    <a:pt x="1447800" y="12383"/>
                    <a:pt x="1441133" y="8573"/>
                  </a:cubicBezTo>
                  <a:cubicBezTo>
                    <a:pt x="1434465" y="4763"/>
                    <a:pt x="1425893" y="1905"/>
                    <a:pt x="1414463" y="1905"/>
                  </a:cubicBezTo>
                  <a:cubicBezTo>
                    <a:pt x="1405890" y="1905"/>
                    <a:pt x="1398270" y="3810"/>
                    <a:pt x="1390650" y="7620"/>
                  </a:cubicBezTo>
                  <a:cubicBezTo>
                    <a:pt x="1383030" y="11430"/>
                    <a:pt x="1376363" y="18098"/>
                    <a:pt x="1371600" y="25718"/>
                  </a:cubicBezTo>
                  <a:lnTo>
                    <a:pt x="1371600" y="5715"/>
                  </a:lnTo>
                  <a:lnTo>
                    <a:pt x="1332548" y="5715"/>
                  </a:lnTo>
                  <a:lnTo>
                    <a:pt x="1332548" y="155258"/>
                  </a:lnTo>
                  <a:close/>
                  <a:moveTo>
                    <a:pt x="1199198" y="116205"/>
                  </a:moveTo>
                  <a:cubicBezTo>
                    <a:pt x="1193483" y="108585"/>
                    <a:pt x="1190625" y="96203"/>
                    <a:pt x="1190625" y="80963"/>
                  </a:cubicBezTo>
                  <a:cubicBezTo>
                    <a:pt x="1190625" y="65723"/>
                    <a:pt x="1193483" y="54293"/>
                    <a:pt x="1199198" y="45720"/>
                  </a:cubicBezTo>
                  <a:cubicBezTo>
                    <a:pt x="1204913" y="37147"/>
                    <a:pt x="1213485" y="33338"/>
                    <a:pt x="1224915" y="33338"/>
                  </a:cubicBezTo>
                  <a:cubicBezTo>
                    <a:pt x="1236345" y="33338"/>
                    <a:pt x="1244918" y="37147"/>
                    <a:pt x="1250633" y="45720"/>
                  </a:cubicBezTo>
                  <a:cubicBezTo>
                    <a:pt x="1256348" y="54293"/>
                    <a:pt x="1259205" y="65723"/>
                    <a:pt x="1259205" y="80963"/>
                  </a:cubicBezTo>
                  <a:cubicBezTo>
                    <a:pt x="1259205" y="96203"/>
                    <a:pt x="1256348" y="107633"/>
                    <a:pt x="1250633" y="116205"/>
                  </a:cubicBezTo>
                  <a:cubicBezTo>
                    <a:pt x="1244918" y="124778"/>
                    <a:pt x="1236345" y="128588"/>
                    <a:pt x="1224915" y="128588"/>
                  </a:cubicBezTo>
                  <a:cubicBezTo>
                    <a:pt x="1213485" y="127635"/>
                    <a:pt x="1204913" y="123825"/>
                    <a:pt x="1199198" y="116205"/>
                  </a:cubicBezTo>
                  <a:moveTo>
                    <a:pt x="1256348" y="154305"/>
                  </a:moveTo>
                  <a:cubicBezTo>
                    <a:pt x="1265873" y="150495"/>
                    <a:pt x="1273493" y="145733"/>
                    <a:pt x="1280160" y="138113"/>
                  </a:cubicBezTo>
                  <a:cubicBezTo>
                    <a:pt x="1286828" y="131445"/>
                    <a:pt x="1291590" y="122873"/>
                    <a:pt x="1295400" y="113348"/>
                  </a:cubicBezTo>
                  <a:cubicBezTo>
                    <a:pt x="1299210" y="103823"/>
                    <a:pt x="1301115" y="92393"/>
                    <a:pt x="1301115" y="80010"/>
                  </a:cubicBezTo>
                  <a:cubicBezTo>
                    <a:pt x="1301115" y="67628"/>
                    <a:pt x="1299210" y="57150"/>
                    <a:pt x="1296353" y="46672"/>
                  </a:cubicBezTo>
                  <a:cubicBezTo>
                    <a:pt x="1293495" y="36195"/>
                    <a:pt x="1287780" y="28575"/>
                    <a:pt x="1281113" y="21908"/>
                  </a:cubicBezTo>
                  <a:cubicBezTo>
                    <a:pt x="1274445" y="15240"/>
                    <a:pt x="1266825" y="9525"/>
                    <a:pt x="1257300" y="6668"/>
                  </a:cubicBezTo>
                  <a:cubicBezTo>
                    <a:pt x="1247775" y="2858"/>
                    <a:pt x="1237298" y="953"/>
                    <a:pt x="1225868" y="953"/>
                  </a:cubicBezTo>
                  <a:cubicBezTo>
                    <a:pt x="1214438" y="953"/>
                    <a:pt x="1203960" y="2858"/>
                    <a:pt x="1194435" y="6668"/>
                  </a:cubicBezTo>
                  <a:cubicBezTo>
                    <a:pt x="1184910" y="10478"/>
                    <a:pt x="1177290" y="15240"/>
                    <a:pt x="1170623" y="21908"/>
                  </a:cubicBezTo>
                  <a:cubicBezTo>
                    <a:pt x="1163955" y="28575"/>
                    <a:pt x="1159193" y="37147"/>
                    <a:pt x="1155383" y="46672"/>
                  </a:cubicBezTo>
                  <a:cubicBezTo>
                    <a:pt x="1151573" y="56197"/>
                    <a:pt x="1149668" y="67628"/>
                    <a:pt x="1149668" y="80010"/>
                  </a:cubicBezTo>
                  <a:cubicBezTo>
                    <a:pt x="1149668" y="105728"/>
                    <a:pt x="1156335" y="124778"/>
                    <a:pt x="1169670" y="139065"/>
                  </a:cubicBezTo>
                  <a:cubicBezTo>
                    <a:pt x="1183005" y="152400"/>
                    <a:pt x="1201103" y="160020"/>
                    <a:pt x="1225868" y="160020"/>
                  </a:cubicBezTo>
                  <a:cubicBezTo>
                    <a:pt x="1236345" y="160020"/>
                    <a:pt x="1246823" y="158115"/>
                    <a:pt x="1256348" y="154305"/>
                  </a:cubicBezTo>
                  <a:moveTo>
                    <a:pt x="1086803" y="100965"/>
                  </a:moveTo>
                  <a:cubicBezTo>
                    <a:pt x="1085850" y="109538"/>
                    <a:pt x="1083945" y="116205"/>
                    <a:pt x="1079183" y="120968"/>
                  </a:cubicBezTo>
                  <a:cubicBezTo>
                    <a:pt x="1074420" y="125730"/>
                    <a:pt x="1068705" y="127635"/>
                    <a:pt x="1061085" y="127635"/>
                  </a:cubicBezTo>
                  <a:cubicBezTo>
                    <a:pt x="1055370" y="127635"/>
                    <a:pt x="1049655" y="126683"/>
                    <a:pt x="1045845" y="123825"/>
                  </a:cubicBezTo>
                  <a:cubicBezTo>
                    <a:pt x="1042035" y="120968"/>
                    <a:pt x="1038225" y="118110"/>
                    <a:pt x="1036320" y="113348"/>
                  </a:cubicBezTo>
                  <a:cubicBezTo>
                    <a:pt x="1034415" y="108585"/>
                    <a:pt x="1032510" y="103823"/>
                    <a:pt x="1031558" y="98108"/>
                  </a:cubicBezTo>
                  <a:cubicBezTo>
                    <a:pt x="1030605" y="92393"/>
                    <a:pt x="1029653" y="86678"/>
                    <a:pt x="1029653" y="80010"/>
                  </a:cubicBezTo>
                  <a:cubicBezTo>
                    <a:pt x="1029653" y="74295"/>
                    <a:pt x="1030605" y="67628"/>
                    <a:pt x="1031558" y="62865"/>
                  </a:cubicBezTo>
                  <a:cubicBezTo>
                    <a:pt x="1032510" y="57150"/>
                    <a:pt x="1034415" y="52388"/>
                    <a:pt x="1036320" y="47625"/>
                  </a:cubicBezTo>
                  <a:cubicBezTo>
                    <a:pt x="1038225" y="42863"/>
                    <a:pt x="1042035" y="40005"/>
                    <a:pt x="1045845" y="37147"/>
                  </a:cubicBezTo>
                  <a:cubicBezTo>
                    <a:pt x="1049655" y="34290"/>
                    <a:pt x="1054418" y="33338"/>
                    <a:pt x="1061085" y="33338"/>
                  </a:cubicBezTo>
                  <a:cubicBezTo>
                    <a:pt x="1069658" y="33338"/>
                    <a:pt x="1075373" y="35243"/>
                    <a:pt x="1079183" y="40005"/>
                  </a:cubicBezTo>
                  <a:cubicBezTo>
                    <a:pt x="1082993" y="44768"/>
                    <a:pt x="1084898" y="50483"/>
                    <a:pt x="1085850" y="58103"/>
                  </a:cubicBezTo>
                  <a:lnTo>
                    <a:pt x="1125855" y="52388"/>
                  </a:lnTo>
                  <a:cubicBezTo>
                    <a:pt x="1124903" y="44768"/>
                    <a:pt x="1122998" y="38100"/>
                    <a:pt x="1120140" y="31433"/>
                  </a:cubicBezTo>
                  <a:cubicBezTo>
                    <a:pt x="1117283" y="24765"/>
                    <a:pt x="1113473" y="20003"/>
                    <a:pt x="1107758" y="15240"/>
                  </a:cubicBezTo>
                  <a:cubicBezTo>
                    <a:pt x="1102995" y="10478"/>
                    <a:pt x="1096328" y="6668"/>
                    <a:pt x="1088708" y="4763"/>
                  </a:cubicBezTo>
                  <a:cubicBezTo>
                    <a:pt x="1081088" y="1905"/>
                    <a:pt x="1072515" y="953"/>
                    <a:pt x="1062038" y="953"/>
                  </a:cubicBezTo>
                  <a:cubicBezTo>
                    <a:pt x="1050608" y="953"/>
                    <a:pt x="1040130" y="2858"/>
                    <a:pt x="1030605" y="6668"/>
                  </a:cubicBezTo>
                  <a:cubicBezTo>
                    <a:pt x="1021080" y="10478"/>
                    <a:pt x="1013460" y="16193"/>
                    <a:pt x="1007745" y="22860"/>
                  </a:cubicBezTo>
                  <a:cubicBezTo>
                    <a:pt x="1001078" y="29528"/>
                    <a:pt x="996315" y="38100"/>
                    <a:pt x="993458" y="47625"/>
                  </a:cubicBezTo>
                  <a:cubicBezTo>
                    <a:pt x="990600" y="57150"/>
                    <a:pt x="988695" y="68580"/>
                    <a:pt x="988695" y="80010"/>
                  </a:cubicBezTo>
                  <a:cubicBezTo>
                    <a:pt x="988695" y="91440"/>
                    <a:pt x="989647" y="102870"/>
                    <a:pt x="992505" y="112395"/>
                  </a:cubicBezTo>
                  <a:cubicBezTo>
                    <a:pt x="995363" y="121920"/>
                    <a:pt x="1000125" y="130493"/>
                    <a:pt x="1005840" y="137160"/>
                  </a:cubicBezTo>
                  <a:cubicBezTo>
                    <a:pt x="1011555" y="143828"/>
                    <a:pt x="1019175" y="149543"/>
                    <a:pt x="1028700" y="153353"/>
                  </a:cubicBezTo>
                  <a:cubicBezTo>
                    <a:pt x="1038225" y="157163"/>
                    <a:pt x="1048703" y="159068"/>
                    <a:pt x="1061085" y="159068"/>
                  </a:cubicBezTo>
                  <a:cubicBezTo>
                    <a:pt x="1082993" y="159068"/>
                    <a:pt x="1099185" y="153353"/>
                    <a:pt x="1109663" y="142875"/>
                  </a:cubicBezTo>
                  <a:cubicBezTo>
                    <a:pt x="1120140" y="132398"/>
                    <a:pt x="1126808" y="118110"/>
                    <a:pt x="1127760" y="100013"/>
                  </a:cubicBezTo>
                  <a:lnTo>
                    <a:pt x="1086803" y="100013"/>
                  </a:lnTo>
                  <a:close/>
                  <a:moveTo>
                    <a:pt x="921068" y="155258"/>
                  </a:moveTo>
                  <a:lnTo>
                    <a:pt x="962025" y="155258"/>
                  </a:lnTo>
                  <a:lnTo>
                    <a:pt x="962025" y="109538"/>
                  </a:lnTo>
                  <a:lnTo>
                    <a:pt x="921068" y="109538"/>
                  </a:lnTo>
                  <a:lnTo>
                    <a:pt x="921068" y="155258"/>
                  </a:lnTo>
                  <a:close/>
                  <a:moveTo>
                    <a:pt x="671513" y="155258"/>
                  </a:moveTo>
                  <a:lnTo>
                    <a:pt x="711518" y="155258"/>
                  </a:lnTo>
                  <a:lnTo>
                    <a:pt x="711518" y="65723"/>
                  </a:lnTo>
                  <a:cubicBezTo>
                    <a:pt x="711518" y="60960"/>
                    <a:pt x="712470" y="57150"/>
                    <a:pt x="714375" y="53340"/>
                  </a:cubicBezTo>
                  <a:cubicBezTo>
                    <a:pt x="716280" y="49530"/>
                    <a:pt x="718185" y="46672"/>
                    <a:pt x="721043" y="43815"/>
                  </a:cubicBezTo>
                  <a:cubicBezTo>
                    <a:pt x="723900" y="40958"/>
                    <a:pt x="727710" y="38100"/>
                    <a:pt x="730568" y="37147"/>
                  </a:cubicBezTo>
                  <a:cubicBezTo>
                    <a:pt x="734378" y="36195"/>
                    <a:pt x="737235" y="35243"/>
                    <a:pt x="741998" y="35243"/>
                  </a:cubicBezTo>
                  <a:cubicBezTo>
                    <a:pt x="744855" y="35243"/>
                    <a:pt x="746760" y="35243"/>
                    <a:pt x="749618" y="36195"/>
                  </a:cubicBezTo>
                  <a:cubicBezTo>
                    <a:pt x="751523" y="37147"/>
                    <a:pt x="753428" y="38100"/>
                    <a:pt x="755333" y="40005"/>
                  </a:cubicBezTo>
                  <a:cubicBezTo>
                    <a:pt x="757238" y="41910"/>
                    <a:pt x="758190" y="44768"/>
                    <a:pt x="759143" y="47625"/>
                  </a:cubicBezTo>
                  <a:cubicBezTo>
                    <a:pt x="760095" y="51435"/>
                    <a:pt x="761048" y="55245"/>
                    <a:pt x="761048" y="60960"/>
                  </a:cubicBezTo>
                  <a:lnTo>
                    <a:pt x="761048" y="155258"/>
                  </a:lnTo>
                  <a:lnTo>
                    <a:pt x="801053" y="155258"/>
                  </a:lnTo>
                  <a:lnTo>
                    <a:pt x="801053" y="63818"/>
                  </a:lnTo>
                  <a:cubicBezTo>
                    <a:pt x="801053" y="60008"/>
                    <a:pt x="802005" y="56197"/>
                    <a:pt x="803910" y="53340"/>
                  </a:cubicBezTo>
                  <a:cubicBezTo>
                    <a:pt x="805815" y="49530"/>
                    <a:pt x="807720" y="46672"/>
                    <a:pt x="810578" y="43815"/>
                  </a:cubicBezTo>
                  <a:cubicBezTo>
                    <a:pt x="813435" y="40958"/>
                    <a:pt x="817245" y="38100"/>
                    <a:pt x="820103" y="37147"/>
                  </a:cubicBezTo>
                  <a:cubicBezTo>
                    <a:pt x="822960" y="36195"/>
                    <a:pt x="826770" y="35243"/>
                    <a:pt x="831533" y="35243"/>
                  </a:cubicBezTo>
                  <a:cubicBezTo>
                    <a:pt x="834390" y="35243"/>
                    <a:pt x="836295" y="35243"/>
                    <a:pt x="839153" y="36195"/>
                  </a:cubicBezTo>
                  <a:cubicBezTo>
                    <a:pt x="841058" y="37147"/>
                    <a:pt x="842963" y="38100"/>
                    <a:pt x="844868" y="40005"/>
                  </a:cubicBezTo>
                  <a:cubicBezTo>
                    <a:pt x="846772" y="41910"/>
                    <a:pt x="847725" y="44768"/>
                    <a:pt x="848678" y="47625"/>
                  </a:cubicBezTo>
                  <a:cubicBezTo>
                    <a:pt x="849630" y="51435"/>
                    <a:pt x="849630" y="55245"/>
                    <a:pt x="849630" y="60960"/>
                  </a:cubicBezTo>
                  <a:lnTo>
                    <a:pt x="849630" y="155258"/>
                  </a:lnTo>
                  <a:lnTo>
                    <a:pt x="889635" y="155258"/>
                  </a:lnTo>
                  <a:lnTo>
                    <a:pt x="889635" y="55245"/>
                  </a:lnTo>
                  <a:cubicBezTo>
                    <a:pt x="889635" y="36195"/>
                    <a:pt x="885825" y="22860"/>
                    <a:pt x="878205" y="14288"/>
                  </a:cubicBezTo>
                  <a:cubicBezTo>
                    <a:pt x="870585" y="5715"/>
                    <a:pt x="859155" y="1905"/>
                    <a:pt x="843915" y="1905"/>
                  </a:cubicBezTo>
                  <a:cubicBezTo>
                    <a:pt x="834390" y="1905"/>
                    <a:pt x="826770" y="3810"/>
                    <a:pt x="819150" y="7620"/>
                  </a:cubicBezTo>
                  <a:cubicBezTo>
                    <a:pt x="811530" y="11430"/>
                    <a:pt x="803910" y="18098"/>
                    <a:pt x="797243" y="27623"/>
                  </a:cubicBezTo>
                  <a:cubicBezTo>
                    <a:pt x="794385" y="19050"/>
                    <a:pt x="789623" y="12383"/>
                    <a:pt x="782955" y="8573"/>
                  </a:cubicBezTo>
                  <a:cubicBezTo>
                    <a:pt x="776288" y="4763"/>
                    <a:pt x="766763" y="1905"/>
                    <a:pt x="756285" y="1905"/>
                  </a:cubicBezTo>
                  <a:cubicBezTo>
                    <a:pt x="747713" y="1905"/>
                    <a:pt x="740093" y="3810"/>
                    <a:pt x="732473" y="7620"/>
                  </a:cubicBezTo>
                  <a:cubicBezTo>
                    <a:pt x="724853" y="11430"/>
                    <a:pt x="718185" y="18098"/>
                    <a:pt x="713423" y="25718"/>
                  </a:cubicBezTo>
                  <a:lnTo>
                    <a:pt x="713423" y="5715"/>
                  </a:lnTo>
                  <a:lnTo>
                    <a:pt x="674370" y="5715"/>
                  </a:lnTo>
                  <a:lnTo>
                    <a:pt x="674370" y="155258"/>
                  </a:lnTo>
                  <a:close/>
                  <a:moveTo>
                    <a:pt x="541973" y="116205"/>
                  </a:moveTo>
                  <a:cubicBezTo>
                    <a:pt x="536258" y="108585"/>
                    <a:pt x="533400" y="96203"/>
                    <a:pt x="533400" y="80963"/>
                  </a:cubicBezTo>
                  <a:cubicBezTo>
                    <a:pt x="533400" y="65723"/>
                    <a:pt x="536258" y="54293"/>
                    <a:pt x="541973" y="45720"/>
                  </a:cubicBezTo>
                  <a:cubicBezTo>
                    <a:pt x="547688" y="38100"/>
                    <a:pt x="556260" y="33338"/>
                    <a:pt x="567690" y="33338"/>
                  </a:cubicBezTo>
                  <a:cubicBezTo>
                    <a:pt x="579120" y="33338"/>
                    <a:pt x="587693" y="37147"/>
                    <a:pt x="593408" y="45720"/>
                  </a:cubicBezTo>
                  <a:cubicBezTo>
                    <a:pt x="599123" y="53340"/>
                    <a:pt x="601980" y="65723"/>
                    <a:pt x="601980" y="80963"/>
                  </a:cubicBezTo>
                  <a:cubicBezTo>
                    <a:pt x="601980" y="96203"/>
                    <a:pt x="599123" y="107633"/>
                    <a:pt x="593408" y="116205"/>
                  </a:cubicBezTo>
                  <a:cubicBezTo>
                    <a:pt x="587693" y="124778"/>
                    <a:pt x="579120" y="128588"/>
                    <a:pt x="567690" y="128588"/>
                  </a:cubicBezTo>
                  <a:cubicBezTo>
                    <a:pt x="555308" y="127635"/>
                    <a:pt x="546735" y="123825"/>
                    <a:pt x="541973" y="116205"/>
                  </a:cubicBezTo>
                  <a:moveTo>
                    <a:pt x="598170" y="154305"/>
                  </a:moveTo>
                  <a:cubicBezTo>
                    <a:pt x="607695" y="150495"/>
                    <a:pt x="615315" y="145733"/>
                    <a:pt x="621983" y="138113"/>
                  </a:cubicBezTo>
                  <a:cubicBezTo>
                    <a:pt x="628650" y="131445"/>
                    <a:pt x="633413" y="122873"/>
                    <a:pt x="637223" y="113348"/>
                  </a:cubicBezTo>
                  <a:cubicBezTo>
                    <a:pt x="641033" y="103823"/>
                    <a:pt x="642938" y="92393"/>
                    <a:pt x="642938" y="80010"/>
                  </a:cubicBezTo>
                  <a:cubicBezTo>
                    <a:pt x="642938" y="67628"/>
                    <a:pt x="641033" y="57150"/>
                    <a:pt x="638175" y="46672"/>
                  </a:cubicBezTo>
                  <a:cubicBezTo>
                    <a:pt x="635318" y="36195"/>
                    <a:pt x="629603" y="28575"/>
                    <a:pt x="622935" y="21908"/>
                  </a:cubicBezTo>
                  <a:cubicBezTo>
                    <a:pt x="616268" y="15240"/>
                    <a:pt x="608648" y="9525"/>
                    <a:pt x="599123" y="6668"/>
                  </a:cubicBezTo>
                  <a:cubicBezTo>
                    <a:pt x="589598" y="2858"/>
                    <a:pt x="579120" y="953"/>
                    <a:pt x="567690" y="953"/>
                  </a:cubicBezTo>
                  <a:cubicBezTo>
                    <a:pt x="556260" y="953"/>
                    <a:pt x="545783" y="2858"/>
                    <a:pt x="536258" y="6668"/>
                  </a:cubicBezTo>
                  <a:cubicBezTo>
                    <a:pt x="526733" y="10478"/>
                    <a:pt x="519113" y="15240"/>
                    <a:pt x="512445" y="21908"/>
                  </a:cubicBezTo>
                  <a:cubicBezTo>
                    <a:pt x="505778" y="28575"/>
                    <a:pt x="501015" y="37147"/>
                    <a:pt x="497205" y="46672"/>
                  </a:cubicBezTo>
                  <a:cubicBezTo>
                    <a:pt x="493395" y="56197"/>
                    <a:pt x="491490" y="67628"/>
                    <a:pt x="491490" y="80010"/>
                  </a:cubicBezTo>
                  <a:cubicBezTo>
                    <a:pt x="491490" y="105728"/>
                    <a:pt x="498158" y="124778"/>
                    <a:pt x="511492" y="139065"/>
                  </a:cubicBezTo>
                  <a:cubicBezTo>
                    <a:pt x="524828" y="152400"/>
                    <a:pt x="542925" y="160020"/>
                    <a:pt x="566738" y="160020"/>
                  </a:cubicBezTo>
                  <a:cubicBezTo>
                    <a:pt x="579120" y="160020"/>
                    <a:pt x="589598" y="158115"/>
                    <a:pt x="598170" y="154305"/>
                  </a:cubicBezTo>
                  <a:moveTo>
                    <a:pt x="429578" y="100965"/>
                  </a:moveTo>
                  <a:cubicBezTo>
                    <a:pt x="428625" y="109538"/>
                    <a:pt x="425767" y="116205"/>
                    <a:pt x="421958" y="120968"/>
                  </a:cubicBezTo>
                  <a:cubicBezTo>
                    <a:pt x="417195" y="125730"/>
                    <a:pt x="411480" y="127635"/>
                    <a:pt x="403860" y="127635"/>
                  </a:cubicBezTo>
                  <a:cubicBezTo>
                    <a:pt x="398145" y="127635"/>
                    <a:pt x="392430" y="126683"/>
                    <a:pt x="388620" y="123825"/>
                  </a:cubicBezTo>
                  <a:cubicBezTo>
                    <a:pt x="384810" y="120968"/>
                    <a:pt x="381000" y="118110"/>
                    <a:pt x="379095" y="113348"/>
                  </a:cubicBezTo>
                  <a:cubicBezTo>
                    <a:pt x="377190" y="108585"/>
                    <a:pt x="375285" y="103823"/>
                    <a:pt x="374333" y="98108"/>
                  </a:cubicBezTo>
                  <a:cubicBezTo>
                    <a:pt x="373380" y="92393"/>
                    <a:pt x="372428" y="86678"/>
                    <a:pt x="372428" y="80010"/>
                  </a:cubicBezTo>
                  <a:cubicBezTo>
                    <a:pt x="372428" y="74295"/>
                    <a:pt x="373380" y="67628"/>
                    <a:pt x="374333" y="62865"/>
                  </a:cubicBezTo>
                  <a:cubicBezTo>
                    <a:pt x="375285" y="57150"/>
                    <a:pt x="377190" y="52388"/>
                    <a:pt x="379095" y="47625"/>
                  </a:cubicBezTo>
                  <a:cubicBezTo>
                    <a:pt x="381000" y="42863"/>
                    <a:pt x="384810" y="40005"/>
                    <a:pt x="388620" y="37147"/>
                  </a:cubicBezTo>
                  <a:cubicBezTo>
                    <a:pt x="392430" y="34290"/>
                    <a:pt x="398145" y="33338"/>
                    <a:pt x="403860" y="33338"/>
                  </a:cubicBezTo>
                  <a:cubicBezTo>
                    <a:pt x="412433" y="33338"/>
                    <a:pt x="418148" y="35243"/>
                    <a:pt x="421958" y="40005"/>
                  </a:cubicBezTo>
                  <a:cubicBezTo>
                    <a:pt x="425767" y="44768"/>
                    <a:pt x="427673" y="50483"/>
                    <a:pt x="428625" y="58103"/>
                  </a:cubicBezTo>
                  <a:lnTo>
                    <a:pt x="468630" y="52388"/>
                  </a:lnTo>
                  <a:cubicBezTo>
                    <a:pt x="467678" y="44768"/>
                    <a:pt x="465773" y="38100"/>
                    <a:pt x="462915" y="31433"/>
                  </a:cubicBezTo>
                  <a:cubicBezTo>
                    <a:pt x="460058" y="24765"/>
                    <a:pt x="456248" y="20003"/>
                    <a:pt x="450533" y="15240"/>
                  </a:cubicBezTo>
                  <a:cubicBezTo>
                    <a:pt x="445770" y="10478"/>
                    <a:pt x="439103" y="6668"/>
                    <a:pt x="431483" y="4763"/>
                  </a:cubicBezTo>
                  <a:cubicBezTo>
                    <a:pt x="423863" y="1905"/>
                    <a:pt x="415290" y="953"/>
                    <a:pt x="404813" y="953"/>
                  </a:cubicBezTo>
                  <a:cubicBezTo>
                    <a:pt x="393383" y="953"/>
                    <a:pt x="382905" y="2858"/>
                    <a:pt x="373380" y="6668"/>
                  </a:cubicBezTo>
                  <a:cubicBezTo>
                    <a:pt x="363855" y="10478"/>
                    <a:pt x="356235" y="16193"/>
                    <a:pt x="350520" y="22860"/>
                  </a:cubicBezTo>
                  <a:cubicBezTo>
                    <a:pt x="343853" y="29528"/>
                    <a:pt x="339090" y="38100"/>
                    <a:pt x="336233" y="47625"/>
                  </a:cubicBezTo>
                  <a:cubicBezTo>
                    <a:pt x="333375" y="57150"/>
                    <a:pt x="331470" y="68580"/>
                    <a:pt x="331470" y="80010"/>
                  </a:cubicBezTo>
                  <a:cubicBezTo>
                    <a:pt x="331470" y="91440"/>
                    <a:pt x="333375" y="102870"/>
                    <a:pt x="336233" y="112395"/>
                  </a:cubicBezTo>
                  <a:cubicBezTo>
                    <a:pt x="339090" y="121920"/>
                    <a:pt x="343853" y="130493"/>
                    <a:pt x="349567" y="137160"/>
                  </a:cubicBezTo>
                  <a:cubicBezTo>
                    <a:pt x="355283" y="143828"/>
                    <a:pt x="362903" y="149543"/>
                    <a:pt x="372428" y="153353"/>
                  </a:cubicBezTo>
                  <a:cubicBezTo>
                    <a:pt x="381953" y="157163"/>
                    <a:pt x="392430" y="159068"/>
                    <a:pt x="404813" y="159068"/>
                  </a:cubicBezTo>
                  <a:cubicBezTo>
                    <a:pt x="426720" y="159068"/>
                    <a:pt x="442913" y="153353"/>
                    <a:pt x="453390" y="142875"/>
                  </a:cubicBezTo>
                  <a:cubicBezTo>
                    <a:pt x="463867" y="132398"/>
                    <a:pt x="470535" y="118110"/>
                    <a:pt x="471488" y="100013"/>
                  </a:cubicBezTo>
                  <a:lnTo>
                    <a:pt x="429578" y="100013"/>
                  </a:lnTo>
                  <a:close/>
                  <a:moveTo>
                    <a:pt x="203835" y="63818"/>
                  </a:moveTo>
                  <a:cubicBezTo>
                    <a:pt x="203835" y="59055"/>
                    <a:pt x="204788" y="55245"/>
                    <a:pt x="206692" y="51435"/>
                  </a:cubicBezTo>
                  <a:cubicBezTo>
                    <a:pt x="208598" y="47625"/>
                    <a:pt x="210502" y="43815"/>
                    <a:pt x="213360" y="40958"/>
                  </a:cubicBezTo>
                  <a:cubicBezTo>
                    <a:pt x="216217" y="38100"/>
                    <a:pt x="219075" y="35243"/>
                    <a:pt x="223838" y="34290"/>
                  </a:cubicBezTo>
                  <a:cubicBezTo>
                    <a:pt x="227648" y="32385"/>
                    <a:pt x="232410" y="31433"/>
                    <a:pt x="238125" y="31433"/>
                  </a:cubicBezTo>
                  <a:cubicBezTo>
                    <a:pt x="248602" y="31433"/>
                    <a:pt x="256223" y="34290"/>
                    <a:pt x="261938" y="40005"/>
                  </a:cubicBezTo>
                  <a:cubicBezTo>
                    <a:pt x="266700" y="45720"/>
                    <a:pt x="269558" y="53340"/>
                    <a:pt x="269558" y="63818"/>
                  </a:cubicBezTo>
                  <a:lnTo>
                    <a:pt x="203835" y="63818"/>
                  </a:lnTo>
                  <a:close/>
                  <a:moveTo>
                    <a:pt x="266700" y="108585"/>
                  </a:moveTo>
                  <a:cubicBezTo>
                    <a:pt x="263842" y="121920"/>
                    <a:pt x="254317" y="128588"/>
                    <a:pt x="239077" y="128588"/>
                  </a:cubicBezTo>
                  <a:cubicBezTo>
                    <a:pt x="227648" y="128588"/>
                    <a:pt x="219075" y="124778"/>
                    <a:pt x="213360" y="118110"/>
                  </a:cubicBezTo>
                  <a:cubicBezTo>
                    <a:pt x="207645" y="111443"/>
                    <a:pt x="204788" y="101918"/>
                    <a:pt x="203835" y="89535"/>
                  </a:cubicBezTo>
                  <a:lnTo>
                    <a:pt x="307658" y="89535"/>
                  </a:lnTo>
                  <a:lnTo>
                    <a:pt x="307658" y="73343"/>
                  </a:lnTo>
                  <a:cubicBezTo>
                    <a:pt x="307658" y="51435"/>
                    <a:pt x="301942" y="33338"/>
                    <a:pt x="290513" y="20003"/>
                  </a:cubicBezTo>
                  <a:cubicBezTo>
                    <a:pt x="279083" y="6668"/>
                    <a:pt x="261938" y="0"/>
                    <a:pt x="239077" y="0"/>
                  </a:cubicBezTo>
                  <a:cubicBezTo>
                    <a:pt x="227648" y="0"/>
                    <a:pt x="218123" y="1905"/>
                    <a:pt x="208598" y="5715"/>
                  </a:cubicBezTo>
                  <a:cubicBezTo>
                    <a:pt x="199073" y="9525"/>
                    <a:pt x="191452" y="14288"/>
                    <a:pt x="184785" y="20955"/>
                  </a:cubicBezTo>
                  <a:cubicBezTo>
                    <a:pt x="178118" y="27623"/>
                    <a:pt x="173355" y="36195"/>
                    <a:pt x="169545" y="45720"/>
                  </a:cubicBezTo>
                  <a:cubicBezTo>
                    <a:pt x="165735" y="55245"/>
                    <a:pt x="163830" y="66675"/>
                    <a:pt x="163830" y="79058"/>
                  </a:cubicBezTo>
                  <a:cubicBezTo>
                    <a:pt x="163830" y="103823"/>
                    <a:pt x="170498" y="123825"/>
                    <a:pt x="182880" y="137160"/>
                  </a:cubicBezTo>
                  <a:cubicBezTo>
                    <a:pt x="195263" y="150495"/>
                    <a:pt x="214313" y="158115"/>
                    <a:pt x="239077" y="158115"/>
                  </a:cubicBezTo>
                  <a:cubicBezTo>
                    <a:pt x="260033" y="158115"/>
                    <a:pt x="275273" y="153353"/>
                    <a:pt x="285750" y="144780"/>
                  </a:cubicBezTo>
                  <a:cubicBezTo>
                    <a:pt x="296228" y="136208"/>
                    <a:pt x="302895" y="123825"/>
                    <a:pt x="305753" y="106680"/>
                  </a:cubicBezTo>
                  <a:lnTo>
                    <a:pt x="266700" y="106680"/>
                  </a:lnTo>
                  <a:close/>
                  <a:moveTo>
                    <a:pt x="97155" y="96203"/>
                  </a:moveTo>
                  <a:cubicBezTo>
                    <a:pt x="97155" y="101918"/>
                    <a:pt x="96202" y="107633"/>
                    <a:pt x="93345" y="111443"/>
                  </a:cubicBezTo>
                  <a:cubicBezTo>
                    <a:pt x="91440" y="115253"/>
                    <a:pt x="88582" y="119063"/>
                    <a:pt x="84773" y="121920"/>
                  </a:cubicBezTo>
                  <a:cubicBezTo>
                    <a:pt x="78105" y="126683"/>
                    <a:pt x="69532" y="129540"/>
                    <a:pt x="60007" y="129540"/>
                  </a:cubicBezTo>
                  <a:cubicBezTo>
                    <a:pt x="54293" y="129540"/>
                    <a:pt x="49530" y="127635"/>
                    <a:pt x="45720" y="124778"/>
                  </a:cubicBezTo>
                  <a:cubicBezTo>
                    <a:pt x="41910" y="121920"/>
                    <a:pt x="40957" y="118110"/>
                    <a:pt x="40957" y="113348"/>
                  </a:cubicBezTo>
                  <a:cubicBezTo>
                    <a:pt x="40957" y="110490"/>
                    <a:pt x="40957" y="106680"/>
                    <a:pt x="42863" y="104775"/>
                  </a:cubicBezTo>
                  <a:cubicBezTo>
                    <a:pt x="43815" y="101918"/>
                    <a:pt x="45720" y="100013"/>
                    <a:pt x="48577" y="98108"/>
                  </a:cubicBezTo>
                  <a:cubicBezTo>
                    <a:pt x="51435" y="96203"/>
                    <a:pt x="55245" y="94298"/>
                    <a:pt x="60007" y="93345"/>
                  </a:cubicBezTo>
                  <a:cubicBezTo>
                    <a:pt x="64770" y="92393"/>
                    <a:pt x="72390" y="91440"/>
                    <a:pt x="80010" y="90488"/>
                  </a:cubicBezTo>
                  <a:lnTo>
                    <a:pt x="98107" y="89535"/>
                  </a:lnTo>
                  <a:lnTo>
                    <a:pt x="98107" y="96203"/>
                  </a:lnTo>
                  <a:close/>
                  <a:moveTo>
                    <a:pt x="98107" y="155258"/>
                  </a:moveTo>
                  <a:lnTo>
                    <a:pt x="136208" y="155258"/>
                  </a:lnTo>
                  <a:lnTo>
                    <a:pt x="136208" y="60960"/>
                  </a:lnTo>
                  <a:cubicBezTo>
                    <a:pt x="136208" y="51435"/>
                    <a:pt x="135255" y="43815"/>
                    <a:pt x="133350" y="36195"/>
                  </a:cubicBezTo>
                  <a:cubicBezTo>
                    <a:pt x="131445" y="28575"/>
                    <a:pt x="127635" y="22860"/>
                    <a:pt x="122873" y="17145"/>
                  </a:cubicBezTo>
                  <a:cubicBezTo>
                    <a:pt x="118110" y="12383"/>
                    <a:pt x="111443" y="7620"/>
                    <a:pt x="103823" y="5715"/>
                  </a:cubicBezTo>
                  <a:cubicBezTo>
                    <a:pt x="96202" y="3810"/>
                    <a:pt x="85725" y="1905"/>
                    <a:pt x="74295" y="1905"/>
                  </a:cubicBezTo>
                  <a:cubicBezTo>
                    <a:pt x="55245" y="1905"/>
                    <a:pt x="40957" y="5715"/>
                    <a:pt x="29527" y="12383"/>
                  </a:cubicBezTo>
                  <a:cubicBezTo>
                    <a:pt x="18098" y="19050"/>
                    <a:pt x="11430" y="30480"/>
                    <a:pt x="8573" y="46672"/>
                  </a:cubicBezTo>
                  <a:lnTo>
                    <a:pt x="44768" y="50483"/>
                  </a:lnTo>
                  <a:cubicBezTo>
                    <a:pt x="46673" y="38100"/>
                    <a:pt x="56198" y="32385"/>
                    <a:pt x="71438" y="32385"/>
                  </a:cubicBezTo>
                  <a:cubicBezTo>
                    <a:pt x="78105" y="32385"/>
                    <a:pt x="83820" y="34290"/>
                    <a:pt x="89535" y="37147"/>
                  </a:cubicBezTo>
                  <a:cubicBezTo>
                    <a:pt x="94298" y="40958"/>
                    <a:pt x="97155" y="46672"/>
                    <a:pt x="97155" y="56197"/>
                  </a:cubicBezTo>
                  <a:lnTo>
                    <a:pt x="97155" y="62865"/>
                  </a:lnTo>
                  <a:lnTo>
                    <a:pt x="78105" y="63818"/>
                  </a:lnTo>
                  <a:cubicBezTo>
                    <a:pt x="68580" y="63818"/>
                    <a:pt x="59055" y="64770"/>
                    <a:pt x="49530" y="66675"/>
                  </a:cubicBezTo>
                  <a:cubicBezTo>
                    <a:pt x="40005" y="68580"/>
                    <a:pt x="32385" y="70485"/>
                    <a:pt x="24765" y="74295"/>
                  </a:cubicBezTo>
                  <a:cubicBezTo>
                    <a:pt x="17145" y="78105"/>
                    <a:pt x="11430" y="82868"/>
                    <a:pt x="6668" y="89535"/>
                  </a:cubicBezTo>
                  <a:cubicBezTo>
                    <a:pt x="1905" y="96203"/>
                    <a:pt x="0" y="104775"/>
                    <a:pt x="0" y="114300"/>
                  </a:cubicBezTo>
                  <a:cubicBezTo>
                    <a:pt x="0" y="121920"/>
                    <a:pt x="952" y="128588"/>
                    <a:pt x="3810" y="134303"/>
                  </a:cubicBezTo>
                  <a:cubicBezTo>
                    <a:pt x="6668" y="140018"/>
                    <a:pt x="10477" y="144780"/>
                    <a:pt x="14288" y="148590"/>
                  </a:cubicBezTo>
                  <a:cubicBezTo>
                    <a:pt x="19050" y="152400"/>
                    <a:pt x="23813" y="155258"/>
                    <a:pt x="29527" y="156210"/>
                  </a:cubicBezTo>
                  <a:cubicBezTo>
                    <a:pt x="35243" y="157163"/>
                    <a:pt x="41910" y="159068"/>
                    <a:pt x="48577" y="159068"/>
                  </a:cubicBezTo>
                  <a:cubicBezTo>
                    <a:pt x="60007" y="159068"/>
                    <a:pt x="69532" y="157163"/>
                    <a:pt x="77152" y="152400"/>
                  </a:cubicBezTo>
                  <a:cubicBezTo>
                    <a:pt x="84773" y="147638"/>
                    <a:pt x="91440" y="142875"/>
                    <a:pt x="97155" y="136208"/>
                  </a:cubicBezTo>
                  <a:lnTo>
                    <a:pt x="97155" y="15525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3121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2 Divider (Teal/Green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2F3FB76B-DBC1-4F3F-A32C-35D7AB9E4C83}"/>
              </a:ext>
            </a:extLst>
          </p:cNvPr>
          <p:cNvGrpSpPr/>
          <p:nvPr userDrawn="1"/>
        </p:nvGrpSpPr>
        <p:grpSpPr>
          <a:xfrm>
            <a:off x="10601983" y="286755"/>
            <a:ext cx="1297917" cy="302151"/>
            <a:chOff x="10601983" y="286755"/>
            <a:chExt cx="1297917" cy="302151"/>
          </a:xfrm>
          <a:solidFill>
            <a:schemeClr val="bg1"/>
          </a:solidFill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E4F3E202-5251-4346-8234-AD87DF8D3D8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601983" y="296256"/>
              <a:ext cx="273646" cy="283148"/>
            </a:xfrm>
            <a:custGeom>
              <a:avLst/>
              <a:gdLst>
                <a:gd name="T0" fmla="*/ 205 w 467"/>
                <a:gd name="T1" fmla="*/ 280 h 480"/>
                <a:gd name="T2" fmla="*/ 205 w 467"/>
                <a:gd name="T3" fmla="*/ 280 h 480"/>
                <a:gd name="T4" fmla="*/ 274 w 467"/>
                <a:gd name="T5" fmla="*/ 114 h 480"/>
                <a:gd name="T6" fmla="*/ 275 w 467"/>
                <a:gd name="T7" fmla="*/ 114 h 480"/>
                <a:gd name="T8" fmla="*/ 311 w 467"/>
                <a:gd name="T9" fmla="*/ 280 h 480"/>
                <a:gd name="T10" fmla="*/ 205 w 467"/>
                <a:gd name="T11" fmla="*/ 280 h 480"/>
                <a:gd name="T12" fmla="*/ 205 w 467"/>
                <a:gd name="T13" fmla="*/ 280 h 480"/>
                <a:gd name="T14" fmla="*/ 353 w 467"/>
                <a:gd name="T15" fmla="*/ 480 h 480"/>
                <a:gd name="T16" fmla="*/ 353 w 467"/>
                <a:gd name="T17" fmla="*/ 480 h 480"/>
                <a:gd name="T18" fmla="*/ 467 w 467"/>
                <a:gd name="T19" fmla="*/ 480 h 480"/>
                <a:gd name="T20" fmla="*/ 356 w 467"/>
                <a:gd name="T21" fmla="*/ 0 h 480"/>
                <a:gd name="T22" fmla="*/ 226 w 467"/>
                <a:gd name="T23" fmla="*/ 0 h 480"/>
                <a:gd name="T24" fmla="*/ 0 w 467"/>
                <a:gd name="T25" fmla="*/ 480 h 480"/>
                <a:gd name="T26" fmla="*/ 121 w 467"/>
                <a:gd name="T27" fmla="*/ 480 h 480"/>
                <a:gd name="T28" fmla="*/ 160 w 467"/>
                <a:gd name="T29" fmla="*/ 386 h 480"/>
                <a:gd name="T30" fmla="*/ 333 w 467"/>
                <a:gd name="T31" fmla="*/ 386 h 480"/>
                <a:gd name="T32" fmla="*/ 353 w 467"/>
                <a:gd name="T33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7" h="480">
                  <a:moveTo>
                    <a:pt x="205" y="280"/>
                  </a:moveTo>
                  <a:lnTo>
                    <a:pt x="205" y="280"/>
                  </a:lnTo>
                  <a:lnTo>
                    <a:pt x="274" y="114"/>
                  </a:lnTo>
                  <a:lnTo>
                    <a:pt x="275" y="114"/>
                  </a:lnTo>
                  <a:lnTo>
                    <a:pt x="311" y="280"/>
                  </a:lnTo>
                  <a:lnTo>
                    <a:pt x="205" y="280"/>
                  </a:lnTo>
                  <a:lnTo>
                    <a:pt x="205" y="280"/>
                  </a:lnTo>
                  <a:close/>
                  <a:moveTo>
                    <a:pt x="353" y="480"/>
                  </a:moveTo>
                  <a:lnTo>
                    <a:pt x="353" y="480"/>
                  </a:lnTo>
                  <a:lnTo>
                    <a:pt x="467" y="480"/>
                  </a:lnTo>
                  <a:lnTo>
                    <a:pt x="356" y="0"/>
                  </a:lnTo>
                  <a:lnTo>
                    <a:pt x="226" y="0"/>
                  </a:lnTo>
                  <a:lnTo>
                    <a:pt x="0" y="480"/>
                  </a:lnTo>
                  <a:lnTo>
                    <a:pt x="121" y="480"/>
                  </a:lnTo>
                  <a:lnTo>
                    <a:pt x="160" y="386"/>
                  </a:lnTo>
                  <a:lnTo>
                    <a:pt x="333" y="386"/>
                  </a:lnTo>
                  <a:lnTo>
                    <a:pt x="353" y="48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5EE33DB3-1B1B-4A45-A5AE-8B93318CE0D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875629" y="296256"/>
              <a:ext cx="241341" cy="283148"/>
            </a:xfrm>
            <a:custGeom>
              <a:avLst/>
              <a:gdLst>
                <a:gd name="T0" fmla="*/ 325 w 410"/>
                <a:gd name="T1" fmla="*/ 295 h 480"/>
                <a:gd name="T2" fmla="*/ 325 w 410"/>
                <a:gd name="T3" fmla="*/ 295 h 480"/>
                <a:gd name="T4" fmla="*/ 28 w 410"/>
                <a:gd name="T5" fmla="*/ 295 h 480"/>
                <a:gd name="T6" fmla="*/ 45 w 410"/>
                <a:gd name="T7" fmla="*/ 184 h 480"/>
                <a:gd name="T8" fmla="*/ 341 w 410"/>
                <a:gd name="T9" fmla="*/ 184 h 480"/>
                <a:gd name="T10" fmla="*/ 325 w 410"/>
                <a:gd name="T11" fmla="*/ 295 h 480"/>
                <a:gd name="T12" fmla="*/ 325 w 410"/>
                <a:gd name="T13" fmla="*/ 295 h 480"/>
                <a:gd name="T14" fmla="*/ 393 w 410"/>
                <a:gd name="T15" fmla="*/ 111 h 480"/>
                <a:gd name="T16" fmla="*/ 393 w 410"/>
                <a:gd name="T17" fmla="*/ 111 h 480"/>
                <a:gd name="T18" fmla="*/ 55 w 410"/>
                <a:gd name="T19" fmla="*/ 111 h 480"/>
                <a:gd name="T20" fmla="*/ 72 w 410"/>
                <a:gd name="T21" fmla="*/ 0 h 480"/>
                <a:gd name="T22" fmla="*/ 410 w 410"/>
                <a:gd name="T23" fmla="*/ 0 h 480"/>
                <a:gd name="T24" fmla="*/ 393 w 410"/>
                <a:gd name="T25" fmla="*/ 111 h 480"/>
                <a:gd name="T26" fmla="*/ 393 w 410"/>
                <a:gd name="T27" fmla="*/ 111 h 480"/>
                <a:gd name="T28" fmla="*/ 354 w 410"/>
                <a:gd name="T29" fmla="*/ 368 h 480"/>
                <a:gd name="T30" fmla="*/ 354 w 410"/>
                <a:gd name="T31" fmla="*/ 368 h 480"/>
                <a:gd name="T32" fmla="*/ 17 w 410"/>
                <a:gd name="T33" fmla="*/ 368 h 480"/>
                <a:gd name="T34" fmla="*/ 0 w 410"/>
                <a:gd name="T35" fmla="*/ 480 h 480"/>
                <a:gd name="T36" fmla="*/ 338 w 410"/>
                <a:gd name="T37" fmla="*/ 480 h 480"/>
                <a:gd name="T38" fmla="*/ 354 w 410"/>
                <a:gd name="T39" fmla="*/ 368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0" h="480">
                  <a:moveTo>
                    <a:pt x="325" y="295"/>
                  </a:moveTo>
                  <a:lnTo>
                    <a:pt x="325" y="295"/>
                  </a:lnTo>
                  <a:lnTo>
                    <a:pt x="28" y="295"/>
                  </a:lnTo>
                  <a:lnTo>
                    <a:pt x="45" y="184"/>
                  </a:lnTo>
                  <a:lnTo>
                    <a:pt x="341" y="184"/>
                  </a:lnTo>
                  <a:lnTo>
                    <a:pt x="325" y="295"/>
                  </a:lnTo>
                  <a:lnTo>
                    <a:pt x="325" y="295"/>
                  </a:lnTo>
                  <a:close/>
                  <a:moveTo>
                    <a:pt x="393" y="111"/>
                  </a:moveTo>
                  <a:lnTo>
                    <a:pt x="393" y="111"/>
                  </a:lnTo>
                  <a:lnTo>
                    <a:pt x="55" y="111"/>
                  </a:lnTo>
                  <a:lnTo>
                    <a:pt x="72" y="0"/>
                  </a:lnTo>
                  <a:lnTo>
                    <a:pt x="410" y="0"/>
                  </a:lnTo>
                  <a:lnTo>
                    <a:pt x="393" y="111"/>
                  </a:lnTo>
                  <a:lnTo>
                    <a:pt x="393" y="111"/>
                  </a:lnTo>
                  <a:close/>
                  <a:moveTo>
                    <a:pt x="354" y="368"/>
                  </a:moveTo>
                  <a:lnTo>
                    <a:pt x="354" y="368"/>
                  </a:lnTo>
                  <a:lnTo>
                    <a:pt x="17" y="368"/>
                  </a:lnTo>
                  <a:lnTo>
                    <a:pt x="0" y="480"/>
                  </a:lnTo>
                  <a:lnTo>
                    <a:pt x="338" y="480"/>
                  </a:lnTo>
                  <a:lnTo>
                    <a:pt x="354" y="36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5CEDDB83-1BFF-4C74-B791-5B7E3A2218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96065" y="290556"/>
              <a:ext cx="235639" cy="294550"/>
            </a:xfrm>
            <a:custGeom>
              <a:avLst/>
              <a:gdLst>
                <a:gd name="T0" fmla="*/ 351 w 400"/>
                <a:gd name="T1" fmla="*/ 366 h 499"/>
                <a:gd name="T2" fmla="*/ 351 w 400"/>
                <a:gd name="T3" fmla="*/ 366 h 499"/>
                <a:gd name="T4" fmla="*/ 247 w 400"/>
                <a:gd name="T5" fmla="*/ 384 h 499"/>
                <a:gd name="T6" fmla="*/ 124 w 400"/>
                <a:gd name="T7" fmla="*/ 255 h 499"/>
                <a:gd name="T8" fmla="*/ 271 w 400"/>
                <a:gd name="T9" fmla="*/ 115 h 499"/>
                <a:gd name="T10" fmla="*/ 377 w 400"/>
                <a:gd name="T11" fmla="*/ 155 h 499"/>
                <a:gd name="T12" fmla="*/ 400 w 400"/>
                <a:gd name="T13" fmla="*/ 40 h 499"/>
                <a:gd name="T14" fmla="*/ 262 w 400"/>
                <a:gd name="T15" fmla="*/ 0 h 499"/>
                <a:gd name="T16" fmla="*/ 5 w 400"/>
                <a:gd name="T17" fmla="*/ 260 h 499"/>
                <a:gd name="T18" fmla="*/ 227 w 400"/>
                <a:gd name="T19" fmla="*/ 499 h 499"/>
                <a:gd name="T20" fmla="*/ 334 w 400"/>
                <a:gd name="T21" fmla="*/ 482 h 499"/>
                <a:gd name="T22" fmla="*/ 351 w 400"/>
                <a:gd name="T23" fmla="*/ 366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0" h="499">
                  <a:moveTo>
                    <a:pt x="351" y="366"/>
                  </a:moveTo>
                  <a:lnTo>
                    <a:pt x="351" y="366"/>
                  </a:lnTo>
                  <a:cubicBezTo>
                    <a:pt x="319" y="381"/>
                    <a:pt x="271" y="384"/>
                    <a:pt x="247" y="384"/>
                  </a:cubicBezTo>
                  <a:cubicBezTo>
                    <a:pt x="171" y="384"/>
                    <a:pt x="121" y="332"/>
                    <a:pt x="124" y="255"/>
                  </a:cubicBezTo>
                  <a:cubicBezTo>
                    <a:pt x="126" y="174"/>
                    <a:pt x="188" y="115"/>
                    <a:pt x="271" y="115"/>
                  </a:cubicBezTo>
                  <a:cubicBezTo>
                    <a:pt x="311" y="115"/>
                    <a:pt x="346" y="128"/>
                    <a:pt x="377" y="155"/>
                  </a:cubicBezTo>
                  <a:lnTo>
                    <a:pt x="400" y="40"/>
                  </a:lnTo>
                  <a:cubicBezTo>
                    <a:pt x="352" y="12"/>
                    <a:pt x="312" y="0"/>
                    <a:pt x="262" y="0"/>
                  </a:cubicBezTo>
                  <a:cubicBezTo>
                    <a:pt x="124" y="0"/>
                    <a:pt x="10" y="115"/>
                    <a:pt x="5" y="260"/>
                  </a:cubicBezTo>
                  <a:cubicBezTo>
                    <a:pt x="0" y="400"/>
                    <a:pt x="92" y="499"/>
                    <a:pt x="227" y="499"/>
                  </a:cubicBezTo>
                  <a:cubicBezTo>
                    <a:pt x="251" y="499"/>
                    <a:pt x="302" y="496"/>
                    <a:pt x="334" y="482"/>
                  </a:cubicBezTo>
                  <a:lnTo>
                    <a:pt x="351" y="36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9D324F73-6E33-4234-92E1-98CE34961BC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308901" y="286755"/>
              <a:ext cx="285048" cy="302151"/>
            </a:xfrm>
            <a:custGeom>
              <a:avLst/>
              <a:gdLst>
                <a:gd name="T0" fmla="*/ 355 w 484"/>
                <a:gd name="T1" fmla="*/ 274 h 514"/>
                <a:gd name="T2" fmla="*/ 355 w 484"/>
                <a:gd name="T3" fmla="*/ 274 h 514"/>
                <a:gd name="T4" fmla="*/ 281 w 484"/>
                <a:gd name="T5" fmla="*/ 117 h 514"/>
                <a:gd name="T6" fmla="*/ 134 w 484"/>
                <a:gd name="T7" fmla="*/ 241 h 514"/>
                <a:gd name="T8" fmla="*/ 208 w 484"/>
                <a:gd name="T9" fmla="*/ 398 h 514"/>
                <a:gd name="T10" fmla="*/ 355 w 484"/>
                <a:gd name="T11" fmla="*/ 274 h 514"/>
                <a:gd name="T12" fmla="*/ 355 w 484"/>
                <a:gd name="T13" fmla="*/ 274 h 514"/>
                <a:gd name="T14" fmla="*/ 276 w 484"/>
                <a:gd name="T15" fmla="*/ 9 h 514"/>
                <a:gd name="T16" fmla="*/ 276 w 484"/>
                <a:gd name="T17" fmla="*/ 9 h 514"/>
                <a:gd name="T18" fmla="*/ 470 w 484"/>
                <a:gd name="T19" fmla="*/ 263 h 514"/>
                <a:gd name="T20" fmla="*/ 208 w 484"/>
                <a:gd name="T21" fmla="*/ 504 h 514"/>
                <a:gd name="T22" fmla="*/ 14 w 484"/>
                <a:gd name="T23" fmla="*/ 251 h 514"/>
                <a:gd name="T24" fmla="*/ 276 w 484"/>
                <a:gd name="T25" fmla="*/ 9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4" h="514">
                  <a:moveTo>
                    <a:pt x="355" y="274"/>
                  </a:moveTo>
                  <a:lnTo>
                    <a:pt x="355" y="274"/>
                  </a:lnTo>
                  <a:cubicBezTo>
                    <a:pt x="373" y="193"/>
                    <a:pt x="343" y="130"/>
                    <a:pt x="281" y="117"/>
                  </a:cubicBezTo>
                  <a:cubicBezTo>
                    <a:pt x="214" y="104"/>
                    <a:pt x="152" y="155"/>
                    <a:pt x="134" y="241"/>
                  </a:cubicBezTo>
                  <a:cubicBezTo>
                    <a:pt x="117" y="322"/>
                    <a:pt x="147" y="385"/>
                    <a:pt x="208" y="398"/>
                  </a:cubicBezTo>
                  <a:cubicBezTo>
                    <a:pt x="276" y="412"/>
                    <a:pt x="337" y="360"/>
                    <a:pt x="355" y="274"/>
                  </a:cubicBezTo>
                  <a:lnTo>
                    <a:pt x="355" y="274"/>
                  </a:lnTo>
                  <a:close/>
                  <a:moveTo>
                    <a:pt x="276" y="9"/>
                  </a:moveTo>
                  <a:lnTo>
                    <a:pt x="276" y="9"/>
                  </a:lnTo>
                  <a:cubicBezTo>
                    <a:pt x="404" y="18"/>
                    <a:pt x="484" y="123"/>
                    <a:pt x="470" y="263"/>
                  </a:cubicBezTo>
                  <a:cubicBezTo>
                    <a:pt x="455" y="407"/>
                    <a:pt x="339" y="514"/>
                    <a:pt x="208" y="504"/>
                  </a:cubicBezTo>
                  <a:cubicBezTo>
                    <a:pt x="79" y="495"/>
                    <a:pt x="0" y="391"/>
                    <a:pt x="14" y="251"/>
                  </a:cubicBezTo>
                  <a:cubicBezTo>
                    <a:pt x="29" y="107"/>
                    <a:pt x="145" y="0"/>
                    <a:pt x="276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3A4E9F4B-79D8-4760-A18F-C1AD61D63C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65444" y="296256"/>
              <a:ext cx="334456" cy="283148"/>
            </a:xfrm>
            <a:custGeom>
              <a:avLst/>
              <a:gdLst>
                <a:gd name="T0" fmla="*/ 569 w 569"/>
                <a:gd name="T1" fmla="*/ 481 h 481"/>
                <a:gd name="T2" fmla="*/ 569 w 569"/>
                <a:gd name="T3" fmla="*/ 481 h 481"/>
                <a:gd name="T4" fmla="*/ 560 w 569"/>
                <a:gd name="T5" fmla="*/ 0 h 481"/>
                <a:gd name="T6" fmla="*/ 452 w 569"/>
                <a:gd name="T7" fmla="*/ 0 h 481"/>
                <a:gd name="T8" fmla="*/ 313 w 569"/>
                <a:gd name="T9" fmla="*/ 271 h 481"/>
                <a:gd name="T10" fmla="*/ 257 w 569"/>
                <a:gd name="T11" fmla="*/ 0 h 481"/>
                <a:gd name="T12" fmla="*/ 149 w 569"/>
                <a:gd name="T13" fmla="*/ 0 h 481"/>
                <a:gd name="T14" fmla="*/ 0 w 569"/>
                <a:gd name="T15" fmla="*/ 481 h 481"/>
                <a:gd name="T16" fmla="*/ 119 w 569"/>
                <a:gd name="T17" fmla="*/ 481 h 481"/>
                <a:gd name="T18" fmla="*/ 200 w 569"/>
                <a:gd name="T19" fmla="*/ 199 h 481"/>
                <a:gd name="T20" fmla="*/ 251 w 569"/>
                <a:gd name="T21" fmla="*/ 481 h 481"/>
                <a:gd name="T22" fmla="*/ 312 w 569"/>
                <a:gd name="T23" fmla="*/ 481 h 481"/>
                <a:gd name="T24" fmla="*/ 453 w 569"/>
                <a:gd name="T25" fmla="*/ 200 h 481"/>
                <a:gd name="T26" fmla="*/ 451 w 569"/>
                <a:gd name="T27" fmla="*/ 481 h 481"/>
                <a:gd name="T28" fmla="*/ 569 w 569"/>
                <a:gd name="T29" fmla="*/ 481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9" h="481">
                  <a:moveTo>
                    <a:pt x="569" y="481"/>
                  </a:moveTo>
                  <a:lnTo>
                    <a:pt x="569" y="481"/>
                  </a:lnTo>
                  <a:lnTo>
                    <a:pt x="560" y="0"/>
                  </a:lnTo>
                  <a:lnTo>
                    <a:pt x="452" y="0"/>
                  </a:lnTo>
                  <a:lnTo>
                    <a:pt x="313" y="271"/>
                  </a:lnTo>
                  <a:lnTo>
                    <a:pt x="257" y="0"/>
                  </a:lnTo>
                  <a:lnTo>
                    <a:pt x="149" y="0"/>
                  </a:lnTo>
                  <a:lnTo>
                    <a:pt x="0" y="481"/>
                  </a:lnTo>
                  <a:lnTo>
                    <a:pt x="119" y="481"/>
                  </a:lnTo>
                  <a:lnTo>
                    <a:pt x="200" y="199"/>
                  </a:lnTo>
                  <a:lnTo>
                    <a:pt x="251" y="481"/>
                  </a:lnTo>
                  <a:lnTo>
                    <a:pt x="312" y="481"/>
                  </a:lnTo>
                  <a:lnTo>
                    <a:pt x="453" y="200"/>
                  </a:lnTo>
                  <a:lnTo>
                    <a:pt x="451" y="481"/>
                  </a:lnTo>
                  <a:lnTo>
                    <a:pt x="569" y="4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B74EA68-3130-46EC-BBD0-CE7E4935A848}"/>
              </a:ext>
            </a:extLst>
          </p:cNvPr>
          <p:cNvSpPr/>
          <p:nvPr userDrawn="1"/>
        </p:nvSpPr>
        <p:spPr>
          <a:xfrm>
            <a:off x="292100" y="6416265"/>
            <a:ext cx="2147637" cy="201600"/>
          </a:xfrm>
          <a:custGeom>
            <a:avLst/>
            <a:gdLst>
              <a:gd name="connsiteX0" fmla="*/ 57150 w 1227772"/>
              <a:gd name="connsiteY0" fmla="*/ 42863 h 115252"/>
              <a:gd name="connsiteX1" fmla="*/ 25718 w 1227772"/>
              <a:gd name="connsiteY1" fmla="*/ 80010 h 115252"/>
              <a:gd name="connsiteX2" fmla="*/ 20955 w 1227772"/>
              <a:gd name="connsiteY2" fmla="*/ 80010 h 115252"/>
              <a:gd name="connsiteX3" fmla="*/ 20955 w 1227772"/>
              <a:gd name="connsiteY3" fmla="*/ 4763 h 115252"/>
              <a:gd name="connsiteX4" fmla="*/ 23813 w 1227772"/>
              <a:gd name="connsiteY4" fmla="*/ 4763 h 115252"/>
              <a:gd name="connsiteX5" fmla="*/ 57150 w 1227772"/>
              <a:gd name="connsiteY5" fmla="*/ 42863 h 115252"/>
              <a:gd name="connsiteX6" fmla="*/ 70485 w 1227772"/>
              <a:gd name="connsiteY6" fmla="*/ 43815 h 115252"/>
              <a:gd name="connsiteX7" fmla="*/ 27622 w 1227772"/>
              <a:gd name="connsiteY7" fmla="*/ 0 h 115252"/>
              <a:gd name="connsiteX8" fmla="*/ 0 w 1227772"/>
              <a:gd name="connsiteY8" fmla="*/ 0 h 115252"/>
              <a:gd name="connsiteX9" fmla="*/ 0 w 1227772"/>
              <a:gd name="connsiteY9" fmla="*/ 4763 h 115252"/>
              <a:gd name="connsiteX10" fmla="*/ 9525 w 1227772"/>
              <a:gd name="connsiteY10" fmla="*/ 5715 h 115252"/>
              <a:gd name="connsiteX11" fmla="*/ 9525 w 1227772"/>
              <a:gd name="connsiteY11" fmla="*/ 80963 h 115252"/>
              <a:gd name="connsiteX12" fmla="*/ 0 w 1227772"/>
              <a:gd name="connsiteY12" fmla="*/ 81915 h 115252"/>
              <a:gd name="connsiteX13" fmla="*/ 0 w 1227772"/>
              <a:gd name="connsiteY13" fmla="*/ 86677 h 115252"/>
              <a:gd name="connsiteX14" fmla="*/ 24765 w 1227772"/>
              <a:gd name="connsiteY14" fmla="*/ 86677 h 115252"/>
              <a:gd name="connsiteX15" fmla="*/ 70485 w 1227772"/>
              <a:gd name="connsiteY15" fmla="*/ 43815 h 115252"/>
              <a:gd name="connsiteX16" fmla="*/ 116205 w 1227772"/>
              <a:gd name="connsiteY16" fmla="*/ 50483 h 115252"/>
              <a:gd name="connsiteX17" fmla="*/ 91440 w 1227772"/>
              <a:gd name="connsiteY17" fmla="*/ 50483 h 115252"/>
              <a:gd name="connsiteX18" fmla="*/ 104775 w 1227772"/>
              <a:gd name="connsiteY18" fmla="*/ 32385 h 115252"/>
              <a:gd name="connsiteX19" fmla="*/ 115253 w 1227772"/>
              <a:gd name="connsiteY19" fmla="*/ 48577 h 115252"/>
              <a:gd name="connsiteX20" fmla="*/ 115253 w 1227772"/>
              <a:gd name="connsiteY20" fmla="*/ 50483 h 115252"/>
              <a:gd name="connsiteX21" fmla="*/ 126682 w 1227772"/>
              <a:gd name="connsiteY21" fmla="*/ 57150 h 115252"/>
              <a:gd name="connsiteX22" fmla="*/ 126682 w 1227772"/>
              <a:gd name="connsiteY22" fmla="*/ 52388 h 115252"/>
              <a:gd name="connsiteX23" fmla="*/ 104775 w 1227772"/>
              <a:gd name="connsiteY23" fmla="*/ 27623 h 115252"/>
              <a:gd name="connsiteX24" fmla="*/ 79057 w 1227772"/>
              <a:gd name="connsiteY24" fmla="*/ 58102 h 115252"/>
              <a:gd name="connsiteX25" fmla="*/ 103822 w 1227772"/>
              <a:gd name="connsiteY25" fmla="*/ 86677 h 115252"/>
              <a:gd name="connsiteX26" fmla="*/ 125730 w 1227772"/>
              <a:gd name="connsiteY26" fmla="*/ 71438 h 115252"/>
              <a:gd name="connsiteX27" fmla="*/ 120968 w 1227772"/>
              <a:gd name="connsiteY27" fmla="*/ 69533 h 115252"/>
              <a:gd name="connsiteX28" fmla="*/ 106680 w 1227772"/>
              <a:gd name="connsiteY28" fmla="*/ 79058 h 115252"/>
              <a:gd name="connsiteX29" fmla="*/ 91440 w 1227772"/>
              <a:gd name="connsiteY29" fmla="*/ 56198 h 115252"/>
              <a:gd name="connsiteX30" fmla="*/ 126682 w 1227772"/>
              <a:gd name="connsiteY30" fmla="*/ 56198 h 115252"/>
              <a:gd name="connsiteX31" fmla="*/ 132397 w 1227772"/>
              <a:gd name="connsiteY31" fmla="*/ 85725 h 115252"/>
              <a:gd name="connsiteX32" fmla="*/ 159068 w 1227772"/>
              <a:gd name="connsiteY32" fmla="*/ 85725 h 115252"/>
              <a:gd name="connsiteX33" fmla="*/ 159068 w 1227772"/>
              <a:gd name="connsiteY33" fmla="*/ 80963 h 115252"/>
              <a:gd name="connsiteX34" fmla="*/ 150495 w 1227772"/>
              <a:gd name="connsiteY34" fmla="*/ 80010 h 115252"/>
              <a:gd name="connsiteX35" fmla="*/ 150495 w 1227772"/>
              <a:gd name="connsiteY35" fmla="*/ 0 h 115252"/>
              <a:gd name="connsiteX36" fmla="*/ 131445 w 1227772"/>
              <a:gd name="connsiteY36" fmla="*/ 0 h 115252"/>
              <a:gd name="connsiteX37" fmla="*/ 131445 w 1227772"/>
              <a:gd name="connsiteY37" fmla="*/ 4763 h 115252"/>
              <a:gd name="connsiteX38" fmla="*/ 139065 w 1227772"/>
              <a:gd name="connsiteY38" fmla="*/ 5715 h 115252"/>
              <a:gd name="connsiteX39" fmla="*/ 139065 w 1227772"/>
              <a:gd name="connsiteY39" fmla="*/ 80010 h 115252"/>
              <a:gd name="connsiteX40" fmla="*/ 131445 w 1227772"/>
              <a:gd name="connsiteY40" fmla="*/ 80963 h 115252"/>
              <a:gd name="connsiteX41" fmla="*/ 131445 w 1227772"/>
              <a:gd name="connsiteY41" fmla="*/ 85725 h 115252"/>
              <a:gd name="connsiteX42" fmla="*/ 185738 w 1227772"/>
              <a:gd name="connsiteY42" fmla="*/ 12383 h 115252"/>
              <a:gd name="connsiteX43" fmla="*/ 178118 w 1227772"/>
              <a:gd name="connsiteY43" fmla="*/ 5715 h 115252"/>
              <a:gd name="connsiteX44" fmla="*/ 171450 w 1227772"/>
              <a:gd name="connsiteY44" fmla="*/ 12383 h 115252"/>
              <a:gd name="connsiteX45" fmla="*/ 178118 w 1227772"/>
              <a:gd name="connsiteY45" fmla="*/ 19050 h 115252"/>
              <a:gd name="connsiteX46" fmla="*/ 185738 w 1227772"/>
              <a:gd name="connsiteY46" fmla="*/ 12383 h 115252"/>
              <a:gd name="connsiteX47" fmla="*/ 166688 w 1227772"/>
              <a:gd name="connsiteY47" fmla="*/ 85725 h 115252"/>
              <a:gd name="connsiteX48" fmla="*/ 194310 w 1227772"/>
              <a:gd name="connsiteY48" fmla="*/ 85725 h 115252"/>
              <a:gd name="connsiteX49" fmla="*/ 194310 w 1227772"/>
              <a:gd name="connsiteY49" fmla="*/ 80963 h 115252"/>
              <a:gd name="connsiteX50" fmla="*/ 185738 w 1227772"/>
              <a:gd name="connsiteY50" fmla="*/ 80010 h 115252"/>
              <a:gd name="connsiteX51" fmla="*/ 185738 w 1227772"/>
              <a:gd name="connsiteY51" fmla="*/ 28575 h 115252"/>
              <a:gd name="connsiteX52" fmla="*/ 166688 w 1227772"/>
              <a:gd name="connsiteY52" fmla="*/ 28575 h 115252"/>
              <a:gd name="connsiteX53" fmla="*/ 166688 w 1227772"/>
              <a:gd name="connsiteY53" fmla="*/ 33338 h 115252"/>
              <a:gd name="connsiteX54" fmla="*/ 175260 w 1227772"/>
              <a:gd name="connsiteY54" fmla="*/ 34290 h 115252"/>
              <a:gd name="connsiteX55" fmla="*/ 175260 w 1227772"/>
              <a:gd name="connsiteY55" fmla="*/ 80963 h 115252"/>
              <a:gd name="connsiteX56" fmla="*/ 166688 w 1227772"/>
              <a:gd name="connsiteY56" fmla="*/ 81915 h 115252"/>
              <a:gd name="connsiteX57" fmla="*/ 166688 w 1227772"/>
              <a:gd name="connsiteY57" fmla="*/ 85725 h 115252"/>
              <a:gd name="connsiteX58" fmla="*/ 244793 w 1227772"/>
              <a:gd name="connsiteY58" fmla="*/ 33338 h 115252"/>
              <a:gd name="connsiteX59" fmla="*/ 250507 w 1227772"/>
              <a:gd name="connsiteY59" fmla="*/ 33338 h 115252"/>
              <a:gd name="connsiteX60" fmla="*/ 250507 w 1227772"/>
              <a:gd name="connsiteY60" fmla="*/ 28575 h 115252"/>
              <a:gd name="connsiteX61" fmla="*/ 230505 w 1227772"/>
              <a:gd name="connsiteY61" fmla="*/ 28575 h 115252"/>
              <a:gd name="connsiteX62" fmla="*/ 230505 w 1227772"/>
              <a:gd name="connsiteY62" fmla="*/ 33338 h 115252"/>
              <a:gd name="connsiteX63" fmla="*/ 238125 w 1227772"/>
              <a:gd name="connsiteY63" fmla="*/ 33338 h 115252"/>
              <a:gd name="connsiteX64" fmla="*/ 224790 w 1227772"/>
              <a:gd name="connsiteY64" fmla="*/ 73342 h 115252"/>
              <a:gd name="connsiteX65" fmla="*/ 211455 w 1227772"/>
              <a:gd name="connsiteY65" fmla="*/ 33338 h 115252"/>
              <a:gd name="connsiteX66" fmla="*/ 219075 w 1227772"/>
              <a:gd name="connsiteY66" fmla="*/ 33338 h 115252"/>
              <a:gd name="connsiteX67" fmla="*/ 219075 w 1227772"/>
              <a:gd name="connsiteY67" fmla="*/ 28575 h 115252"/>
              <a:gd name="connsiteX68" fmla="*/ 194310 w 1227772"/>
              <a:gd name="connsiteY68" fmla="*/ 28575 h 115252"/>
              <a:gd name="connsiteX69" fmla="*/ 194310 w 1227772"/>
              <a:gd name="connsiteY69" fmla="*/ 33338 h 115252"/>
              <a:gd name="connsiteX70" fmla="*/ 199072 w 1227772"/>
              <a:gd name="connsiteY70" fmla="*/ 33338 h 115252"/>
              <a:gd name="connsiteX71" fmla="*/ 217170 w 1227772"/>
              <a:gd name="connsiteY71" fmla="*/ 85725 h 115252"/>
              <a:gd name="connsiteX72" fmla="*/ 225743 w 1227772"/>
              <a:gd name="connsiteY72" fmla="*/ 85725 h 115252"/>
              <a:gd name="connsiteX73" fmla="*/ 244793 w 1227772"/>
              <a:gd name="connsiteY73" fmla="*/ 33338 h 115252"/>
              <a:gd name="connsiteX74" fmla="*/ 289560 w 1227772"/>
              <a:gd name="connsiteY74" fmla="*/ 50483 h 115252"/>
              <a:gd name="connsiteX75" fmla="*/ 264795 w 1227772"/>
              <a:gd name="connsiteY75" fmla="*/ 50483 h 115252"/>
              <a:gd name="connsiteX76" fmla="*/ 278130 w 1227772"/>
              <a:gd name="connsiteY76" fmla="*/ 32385 h 115252"/>
              <a:gd name="connsiteX77" fmla="*/ 288607 w 1227772"/>
              <a:gd name="connsiteY77" fmla="*/ 48577 h 115252"/>
              <a:gd name="connsiteX78" fmla="*/ 288607 w 1227772"/>
              <a:gd name="connsiteY78" fmla="*/ 50483 h 115252"/>
              <a:gd name="connsiteX79" fmla="*/ 300038 w 1227772"/>
              <a:gd name="connsiteY79" fmla="*/ 57150 h 115252"/>
              <a:gd name="connsiteX80" fmla="*/ 300038 w 1227772"/>
              <a:gd name="connsiteY80" fmla="*/ 52388 h 115252"/>
              <a:gd name="connsiteX81" fmla="*/ 278130 w 1227772"/>
              <a:gd name="connsiteY81" fmla="*/ 27623 h 115252"/>
              <a:gd name="connsiteX82" fmla="*/ 252413 w 1227772"/>
              <a:gd name="connsiteY82" fmla="*/ 58102 h 115252"/>
              <a:gd name="connsiteX83" fmla="*/ 277178 w 1227772"/>
              <a:gd name="connsiteY83" fmla="*/ 86677 h 115252"/>
              <a:gd name="connsiteX84" fmla="*/ 299085 w 1227772"/>
              <a:gd name="connsiteY84" fmla="*/ 71438 h 115252"/>
              <a:gd name="connsiteX85" fmla="*/ 294322 w 1227772"/>
              <a:gd name="connsiteY85" fmla="*/ 69533 h 115252"/>
              <a:gd name="connsiteX86" fmla="*/ 280035 w 1227772"/>
              <a:gd name="connsiteY86" fmla="*/ 79058 h 115252"/>
              <a:gd name="connsiteX87" fmla="*/ 264795 w 1227772"/>
              <a:gd name="connsiteY87" fmla="*/ 56198 h 115252"/>
              <a:gd name="connsiteX88" fmla="*/ 300038 w 1227772"/>
              <a:gd name="connsiteY88" fmla="*/ 56198 h 115252"/>
              <a:gd name="connsiteX89" fmla="*/ 352425 w 1227772"/>
              <a:gd name="connsiteY89" fmla="*/ 38100 h 115252"/>
              <a:gd name="connsiteX90" fmla="*/ 340995 w 1227772"/>
              <a:gd name="connsiteY90" fmla="*/ 27623 h 115252"/>
              <a:gd name="connsiteX91" fmla="*/ 324803 w 1227772"/>
              <a:gd name="connsiteY91" fmla="*/ 38100 h 115252"/>
              <a:gd name="connsiteX92" fmla="*/ 323850 w 1227772"/>
              <a:gd name="connsiteY92" fmla="*/ 28575 h 115252"/>
              <a:gd name="connsiteX93" fmla="*/ 307657 w 1227772"/>
              <a:gd name="connsiteY93" fmla="*/ 28575 h 115252"/>
              <a:gd name="connsiteX94" fmla="*/ 307657 w 1227772"/>
              <a:gd name="connsiteY94" fmla="*/ 33338 h 115252"/>
              <a:gd name="connsiteX95" fmla="*/ 315278 w 1227772"/>
              <a:gd name="connsiteY95" fmla="*/ 34290 h 115252"/>
              <a:gd name="connsiteX96" fmla="*/ 315278 w 1227772"/>
              <a:gd name="connsiteY96" fmla="*/ 80963 h 115252"/>
              <a:gd name="connsiteX97" fmla="*/ 307657 w 1227772"/>
              <a:gd name="connsiteY97" fmla="*/ 81915 h 115252"/>
              <a:gd name="connsiteX98" fmla="*/ 307657 w 1227772"/>
              <a:gd name="connsiteY98" fmla="*/ 86677 h 115252"/>
              <a:gd name="connsiteX99" fmla="*/ 338138 w 1227772"/>
              <a:gd name="connsiteY99" fmla="*/ 86677 h 115252"/>
              <a:gd name="connsiteX100" fmla="*/ 338138 w 1227772"/>
              <a:gd name="connsiteY100" fmla="*/ 81915 h 115252"/>
              <a:gd name="connsiteX101" fmla="*/ 325755 w 1227772"/>
              <a:gd name="connsiteY101" fmla="*/ 80963 h 115252"/>
              <a:gd name="connsiteX102" fmla="*/ 325755 w 1227772"/>
              <a:gd name="connsiteY102" fmla="*/ 49530 h 115252"/>
              <a:gd name="connsiteX103" fmla="*/ 337185 w 1227772"/>
              <a:gd name="connsiteY103" fmla="*/ 35242 h 115252"/>
              <a:gd name="connsiteX104" fmla="*/ 340995 w 1227772"/>
              <a:gd name="connsiteY104" fmla="*/ 38100 h 115252"/>
              <a:gd name="connsiteX105" fmla="*/ 340995 w 1227772"/>
              <a:gd name="connsiteY105" fmla="*/ 39052 h 115252"/>
              <a:gd name="connsiteX106" fmla="*/ 337185 w 1227772"/>
              <a:gd name="connsiteY106" fmla="*/ 40958 h 115252"/>
              <a:gd name="connsiteX107" fmla="*/ 344805 w 1227772"/>
              <a:gd name="connsiteY107" fmla="*/ 48577 h 115252"/>
              <a:gd name="connsiteX108" fmla="*/ 352425 w 1227772"/>
              <a:gd name="connsiteY108" fmla="*/ 38100 h 115252"/>
              <a:gd name="connsiteX109" fmla="*/ 378143 w 1227772"/>
              <a:gd name="connsiteY109" fmla="*/ 12383 h 115252"/>
              <a:gd name="connsiteX110" fmla="*/ 370522 w 1227772"/>
              <a:gd name="connsiteY110" fmla="*/ 5715 h 115252"/>
              <a:gd name="connsiteX111" fmla="*/ 363855 w 1227772"/>
              <a:gd name="connsiteY111" fmla="*/ 12383 h 115252"/>
              <a:gd name="connsiteX112" fmla="*/ 370522 w 1227772"/>
              <a:gd name="connsiteY112" fmla="*/ 19050 h 115252"/>
              <a:gd name="connsiteX113" fmla="*/ 378143 w 1227772"/>
              <a:gd name="connsiteY113" fmla="*/ 12383 h 115252"/>
              <a:gd name="connsiteX114" fmla="*/ 358140 w 1227772"/>
              <a:gd name="connsiteY114" fmla="*/ 85725 h 115252"/>
              <a:gd name="connsiteX115" fmla="*/ 385763 w 1227772"/>
              <a:gd name="connsiteY115" fmla="*/ 85725 h 115252"/>
              <a:gd name="connsiteX116" fmla="*/ 385763 w 1227772"/>
              <a:gd name="connsiteY116" fmla="*/ 80963 h 115252"/>
              <a:gd name="connsiteX117" fmla="*/ 377190 w 1227772"/>
              <a:gd name="connsiteY117" fmla="*/ 80010 h 115252"/>
              <a:gd name="connsiteX118" fmla="*/ 377190 w 1227772"/>
              <a:gd name="connsiteY118" fmla="*/ 28575 h 115252"/>
              <a:gd name="connsiteX119" fmla="*/ 358140 w 1227772"/>
              <a:gd name="connsiteY119" fmla="*/ 28575 h 115252"/>
              <a:gd name="connsiteX120" fmla="*/ 358140 w 1227772"/>
              <a:gd name="connsiteY120" fmla="*/ 33338 h 115252"/>
              <a:gd name="connsiteX121" fmla="*/ 366713 w 1227772"/>
              <a:gd name="connsiteY121" fmla="*/ 34290 h 115252"/>
              <a:gd name="connsiteX122" fmla="*/ 366713 w 1227772"/>
              <a:gd name="connsiteY122" fmla="*/ 80963 h 115252"/>
              <a:gd name="connsiteX123" fmla="*/ 358140 w 1227772"/>
              <a:gd name="connsiteY123" fmla="*/ 81915 h 115252"/>
              <a:gd name="connsiteX124" fmla="*/ 358140 w 1227772"/>
              <a:gd name="connsiteY124" fmla="*/ 85725 h 115252"/>
              <a:gd name="connsiteX125" fmla="*/ 429578 w 1227772"/>
              <a:gd name="connsiteY125" fmla="*/ 85725 h 115252"/>
              <a:gd name="connsiteX126" fmla="*/ 455295 w 1227772"/>
              <a:gd name="connsiteY126" fmla="*/ 85725 h 115252"/>
              <a:gd name="connsiteX127" fmla="*/ 455295 w 1227772"/>
              <a:gd name="connsiteY127" fmla="*/ 80963 h 115252"/>
              <a:gd name="connsiteX128" fmla="*/ 447675 w 1227772"/>
              <a:gd name="connsiteY128" fmla="*/ 80010 h 115252"/>
              <a:gd name="connsiteX129" fmla="*/ 447675 w 1227772"/>
              <a:gd name="connsiteY129" fmla="*/ 46673 h 115252"/>
              <a:gd name="connsiteX130" fmla="*/ 430530 w 1227772"/>
              <a:gd name="connsiteY130" fmla="*/ 27623 h 115252"/>
              <a:gd name="connsiteX131" fmla="*/ 410528 w 1227772"/>
              <a:gd name="connsiteY131" fmla="*/ 38100 h 115252"/>
              <a:gd name="connsiteX132" fmla="*/ 409575 w 1227772"/>
              <a:gd name="connsiteY132" fmla="*/ 28575 h 115252"/>
              <a:gd name="connsiteX133" fmla="*/ 393382 w 1227772"/>
              <a:gd name="connsiteY133" fmla="*/ 28575 h 115252"/>
              <a:gd name="connsiteX134" fmla="*/ 393382 w 1227772"/>
              <a:gd name="connsiteY134" fmla="*/ 33338 h 115252"/>
              <a:gd name="connsiteX135" fmla="*/ 401003 w 1227772"/>
              <a:gd name="connsiteY135" fmla="*/ 34290 h 115252"/>
              <a:gd name="connsiteX136" fmla="*/ 401003 w 1227772"/>
              <a:gd name="connsiteY136" fmla="*/ 80963 h 115252"/>
              <a:gd name="connsiteX137" fmla="*/ 393382 w 1227772"/>
              <a:gd name="connsiteY137" fmla="*/ 81915 h 115252"/>
              <a:gd name="connsiteX138" fmla="*/ 393382 w 1227772"/>
              <a:gd name="connsiteY138" fmla="*/ 86677 h 115252"/>
              <a:gd name="connsiteX139" fmla="*/ 419100 w 1227772"/>
              <a:gd name="connsiteY139" fmla="*/ 86677 h 115252"/>
              <a:gd name="connsiteX140" fmla="*/ 419100 w 1227772"/>
              <a:gd name="connsiteY140" fmla="*/ 81915 h 115252"/>
              <a:gd name="connsiteX141" fmla="*/ 411480 w 1227772"/>
              <a:gd name="connsiteY141" fmla="*/ 80963 h 115252"/>
              <a:gd name="connsiteX142" fmla="*/ 411480 w 1227772"/>
              <a:gd name="connsiteY142" fmla="*/ 50483 h 115252"/>
              <a:gd name="connsiteX143" fmla="*/ 425768 w 1227772"/>
              <a:gd name="connsiteY143" fmla="*/ 36195 h 115252"/>
              <a:gd name="connsiteX144" fmla="*/ 436245 w 1227772"/>
              <a:gd name="connsiteY144" fmla="*/ 48577 h 115252"/>
              <a:gd name="connsiteX145" fmla="*/ 436245 w 1227772"/>
              <a:gd name="connsiteY145" fmla="*/ 81915 h 115252"/>
              <a:gd name="connsiteX146" fmla="*/ 428625 w 1227772"/>
              <a:gd name="connsiteY146" fmla="*/ 82867 h 115252"/>
              <a:gd name="connsiteX147" fmla="*/ 428625 w 1227772"/>
              <a:gd name="connsiteY147" fmla="*/ 85725 h 115252"/>
              <a:gd name="connsiteX148" fmla="*/ 484822 w 1227772"/>
              <a:gd name="connsiteY148" fmla="*/ 87630 h 115252"/>
              <a:gd name="connsiteX149" fmla="*/ 501015 w 1227772"/>
              <a:gd name="connsiteY149" fmla="*/ 96202 h 115252"/>
              <a:gd name="connsiteX150" fmla="*/ 484822 w 1227772"/>
              <a:gd name="connsiteY150" fmla="*/ 107633 h 115252"/>
              <a:gd name="connsiteX151" fmla="*/ 466725 w 1227772"/>
              <a:gd name="connsiteY151" fmla="*/ 97155 h 115252"/>
              <a:gd name="connsiteX152" fmla="*/ 469582 w 1227772"/>
              <a:gd name="connsiteY152" fmla="*/ 87630 h 115252"/>
              <a:gd name="connsiteX153" fmla="*/ 484822 w 1227772"/>
              <a:gd name="connsiteY153" fmla="*/ 87630 h 115252"/>
              <a:gd name="connsiteX154" fmla="*/ 471488 w 1227772"/>
              <a:gd name="connsiteY154" fmla="*/ 46673 h 115252"/>
              <a:gd name="connsiteX155" fmla="*/ 481965 w 1227772"/>
              <a:gd name="connsiteY155" fmla="*/ 31433 h 115252"/>
              <a:gd name="connsiteX156" fmla="*/ 492443 w 1227772"/>
              <a:gd name="connsiteY156" fmla="*/ 46673 h 115252"/>
              <a:gd name="connsiteX157" fmla="*/ 481965 w 1227772"/>
              <a:gd name="connsiteY157" fmla="*/ 62865 h 115252"/>
              <a:gd name="connsiteX158" fmla="*/ 471488 w 1227772"/>
              <a:gd name="connsiteY158" fmla="*/ 46673 h 115252"/>
              <a:gd name="connsiteX159" fmla="*/ 471488 w 1227772"/>
              <a:gd name="connsiteY159" fmla="*/ 74295 h 115252"/>
              <a:gd name="connsiteX160" fmla="*/ 477203 w 1227772"/>
              <a:gd name="connsiteY160" fmla="*/ 67627 h 115252"/>
              <a:gd name="connsiteX161" fmla="*/ 483870 w 1227772"/>
              <a:gd name="connsiteY161" fmla="*/ 68580 h 115252"/>
              <a:gd name="connsiteX162" fmla="*/ 504825 w 1227772"/>
              <a:gd name="connsiteY162" fmla="*/ 47625 h 115252"/>
              <a:gd name="connsiteX163" fmla="*/ 499110 w 1227772"/>
              <a:gd name="connsiteY163" fmla="*/ 33338 h 115252"/>
              <a:gd name="connsiteX164" fmla="*/ 509588 w 1227772"/>
              <a:gd name="connsiteY164" fmla="*/ 31433 h 115252"/>
              <a:gd name="connsiteX165" fmla="*/ 509588 w 1227772"/>
              <a:gd name="connsiteY165" fmla="*/ 24765 h 115252"/>
              <a:gd name="connsiteX166" fmla="*/ 505778 w 1227772"/>
              <a:gd name="connsiteY166" fmla="*/ 23813 h 115252"/>
              <a:gd name="connsiteX167" fmla="*/ 495300 w 1227772"/>
              <a:gd name="connsiteY167" fmla="*/ 29527 h 115252"/>
              <a:gd name="connsiteX168" fmla="*/ 482918 w 1227772"/>
              <a:gd name="connsiteY168" fmla="*/ 26670 h 115252"/>
              <a:gd name="connsiteX169" fmla="*/ 460057 w 1227772"/>
              <a:gd name="connsiteY169" fmla="*/ 48577 h 115252"/>
              <a:gd name="connsiteX170" fmla="*/ 470535 w 1227772"/>
              <a:gd name="connsiteY170" fmla="*/ 66675 h 115252"/>
              <a:gd name="connsiteX171" fmla="*/ 460057 w 1227772"/>
              <a:gd name="connsiteY171" fmla="*/ 80010 h 115252"/>
              <a:gd name="connsiteX172" fmla="*/ 463868 w 1227772"/>
              <a:gd name="connsiteY172" fmla="*/ 86677 h 115252"/>
              <a:gd name="connsiteX173" fmla="*/ 456247 w 1227772"/>
              <a:gd name="connsiteY173" fmla="*/ 100965 h 115252"/>
              <a:gd name="connsiteX174" fmla="*/ 481013 w 1227772"/>
              <a:gd name="connsiteY174" fmla="*/ 115252 h 115252"/>
              <a:gd name="connsiteX175" fmla="*/ 508635 w 1227772"/>
              <a:gd name="connsiteY175" fmla="*/ 95250 h 115252"/>
              <a:gd name="connsiteX176" fmla="*/ 485775 w 1227772"/>
              <a:gd name="connsiteY176" fmla="*/ 78105 h 115252"/>
              <a:gd name="connsiteX177" fmla="*/ 475297 w 1227772"/>
              <a:gd name="connsiteY177" fmla="*/ 78105 h 115252"/>
              <a:gd name="connsiteX178" fmla="*/ 471488 w 1227772"/>
              <a:gd name="connsiteY178" fmla="*/ 74295 h 115252"/>
              <a:gd name="connsiteX179" fmla="*/ 572453 w 1227772"/>
              <a:gd name="connsiteY179" fmla="*/ 69533 h 115252"/>
              <a:gd name="connsiteX180" fmla="*/ 561022 w 1227772"/>
              <a:gd name="connsiteY180" fmla="*/ 80010 h 115252"/>
              <a:gd name="connsiteX181" fmla="*/ 553403 w 1227772"/>
              <a:gd name="connsiteY181" fmla="*/ 70485 h 115252"/>
              <a:gd name="connsiteX182" fmla="*/ 566738 w 1227772"/>
              <a:gd name="connsiteY182" fmla="*/ 59055 h 115252"/>
              <a:gd name="connsiteX183" fmla="*/ 572453 w 1227772"/>
              <a:gd name="connsiteY183" fmla="*/ 59055 h 115252"/>
              <a:gd name="connsiteX184" fmla="*/ 572453 w 1227772"/>
              <a:gd name="connsiteY184" fmla="*/ 69533 h 115252"/>
              <a:gd name="connsiteX185" fmla="*/ 583882 w 1227772"/>
              <a:gd name="connsiteY185" fmla="*/ 86677 h 115252"/>
              <a:gd name="connsiteX186" fmla="*/ 592455 w 1227772"/>
              <a:gd name="connsiteY186" fmla="*/ 84773 h 115252"/>
              <a:gd name="connsiteX187" fmla="*/ 591503 w 1227772"/>
              <a:gd name="connsiteY187" fmla="*/ 80963 h 115252"/>
              <a:gd name="connsiteX188" fmla="*/ 587693 w 1227772"/>
              <a:gd name="connsiteY188" fmla="*/ 81915 h 115252"/>
              <a:gd name="connsiteX189" fmla="*/ 583882 w 1227772"/>
              <a:gd name="connsiteY189" fmla="*/ 75248 h 115252"/>
              <a:gd name="connsiteX190" fmla="*/ 583882 w 1227772"/>
              <a:gd name="connsiteY190" fmla="*/ 49530 h 115252"/>
              <a:gd name="connsiteX191" fmla="*/ 563880 w 1227772"/>
              <a:gd name="connsiteY191" fmla="*/ 27623 h 115252"/>
              <a:gd name="connsiteX192" fmla="*/ 544830 w 1227772"/>
              <a:gd name="connsiteY192" fmla="*/ 41910 h 115252"/>
              <a:gd name="connsiteX193" fmla="*/ 551497 w 1227772"/>
              <a:gd name="connsiteY193" fmla="*/ 48577 h 115252"/>
              <a:gd name="connsiteX194" fmla="*/ 558165 w 1227772"/>
              <a:gd name="connsiteY194" fmla="*/ 42863 h 115252"/>
              <a:gd name="connsiteX195" fmla="*/ 557213 w 1227772"/>
              <a:gd name="connsiteY195" fmla="*/ 39052 h 115252"/>
              <a:gd name="connsiteX196" fmla="*/ 552450 w 1227772"/>
              <a:gd name="connsiteY196" fmla="*/ 39052 h 115252"/>
              <a:gd name="connsiteX197" fmla="*/ 552450 w 1227772"/>
              <a:gd name="connsiteY197" fmla="*/ 37148 h 115252"/>
              <a:gd name="connsiteX198" fmla="*/ 561975 w 1227772"/>
              <a:gd name="connsiteY198" fmla="*/ 32385 h 115252"/>
              <a:gd name="connsiteX199" fmla="*/ 573405 w 1227772"/>
              <a:gd name="connsiteY199" fmla="*/ 47625 h 115252"/>
              <a:gd name="connsiteX200" fmla="*/ 573405 w 1227772"/>
              <a:gd name="connsiteY200" fmla="*/ 55245 h 115252"/>
              <a:gd name="connsiteX201" fmla="*/ 565785 w 1227772"/>
              <a:gd name="connsiteY201" fmla="*/ 55245 h 115252"/>
              <a:gd name="connsiteX202" fmla="*/ 541972 w 1227772"/>
              <a:gd name="connsiteY202" fmla="*/ 71438 h 115252"/>
              <a:gd name="connsiteX203" fmla="*/ 557213 w 1227772"/>
              <a:gd name="connsiteY203" fmla="*/ 85725 h 115252"/>
              <a:gd name="connsiteX204" fmla="*/ 573405 w 1227772"/>
              <a:gd name="connsiteY204" fmla="*/ 77152 h 115252"/>
              <a:gd name="connsiteX205" fmla="*/ 583882 w 1227772"/>
              <a:gd name="connsiteY205" fmla="*/ 86677 h 115252"/>
              <a:gd name="connsiteX206" fmla="*/ 665797 w 1227772"/>
              <a:gd name="connsiteY206" fmla="*/ 57150 h 115252"/>
              <a:gd name="connsiteX207" fmla="*/ 652463 w 1227772"/>
              <a:gd name="connsiteY207" fmla="*/ 80963 h 115252"/>
              <a:gd name="connsiteX208" fmla="*/ 638175 w 1227772"/>
              <a:gd name="connsiteY208" fmla="*/ 66675 h 115252"/>
              <a:gd name="connsiteX209" fmla="*/ 638175 w 1227772"/>
              <a:gd name="connsiteY209" fmla="*/ 49530 h 115252"/>
              <a:gd name="connsiteX210" fmla="*/ 652463 w 1227772"/>
              <a:gd name="connsiteY210" fmla="*/ 34290 h 115252"/>
              <a:gd name="connsiteX211" fmla="*/ 665797 w 1227772"/>
              <a:gd name="connsiteY211" fmla="*/ 57150 h 115252"/>
              <a:gd name="connsiteX212" fmla="*/ 677228 w 1227772"/>
              <a:gd name="connsiteY212" fmla="*/ 56198 h 115252"/>
              <a:gd name="connsiteX213" fmla="*/ 656272 w 1227772"/>
              <a:gd name="connsiteY213" fmla="*/ 26670 h 115252"/>
              <a:gd name="connsiteX214" fmla="*/ 638175 w 1227772"/>
              <a:gd name="connsiteY214" fmla="*/ 36195 h 115252"/>
              <a:gd name="connsiteX215" fmla="*/ 638175 w 1227772"/>
              <a:gd name="connsiteY215" fmla="*/ 0 h 115252"/>
              <a:gd name="connsiteX216" fmla="*/ 620078 w 1227772"/>
              <a:gd name="connsiteY216" fmla="*/ 0 h 115252"/>
              <a:gd name="connsiteX217" fmla="*/ 620078 w 1227772"/>
              <a:gd name="connsiteY217" fmla="*/ 4763 h 115252"/>
              <a:gd name="connsiteX218" fmla="*/ 627697 w 1227772"/>
              <a:gd name="connsiteY218" fmla="*/ 5715 h 115252"/>
              <a:gd name="connsiteX219" fmla="*/ 627697 w 1227772"/>
              <a:gd name="connsiteY219" fmla="*/ 86677 h 115252"/>
              <a:gd name="connsiteX220" fmla="*/ 631507 w 1227772"/>
              <a:gd name="connsiteY220" fmla="*/ 86677 h 115252"/>
              <a:gd name="connsiteX221" fmla="*/ 636270 w 1227772"/>
              <a:gd name="connsiteY221" fmla="*/ 80010 h 115252"/>
              <a:gd name="connsiteX222" fmla="*/ 653415 w 1227772"/>
              <a:gd name="connsiteY222" fmla="*/ 86677 h 115252"/>
              <a:gd name="connsiteX223" fmla="*/ 677228 w 1227772"/>
              <a:gd name="connsiteY223" fmla="*/ 56198 h 115252"/>
              <a:gd name="connsiteX224" fmla="*/ 722947 w 1227772"/>
              <a:gd name="connsiteY224" fmla="*/ 50483 h 115252"/>
              <a:gd name="connsiteX225" fmla="*/ 698182 w 1227772"/>
              <a:gd name="connsiteY225" fmla="*/ 50483 h 115252"/>
              <a:gd name="connsiteX226" fmla="*/ 711518 w 1227772"/>
              <a:gd name="connsiteY226" fmla="*/ 32385 h 115252"/>
              <a:gd name="connsiteX227" fmla="*/ 721995 w 1227772"/>
              <a:gd name="connsiteY227" fmla="*/ 48577 h 115252"/>
              <a:gd name="connsiteX228" fmla="*/ 721995 w 1227772"/>
              <a:gd name="connsiteY228" fmla="*/ 50483 h 115252"/>
              <a:gd name="connsiteX229" fmla="*/ 733425 w 1227772"/>
              <a:gd name="connsiteY229" fmla="*/ 57150 h 115252"/>
              <a:gd name="connsiteX230" fmla="*/ 733425 w 1227772"/>
              <a:gd name="connsiteY230" fmla="*/ 52388 h 115252"/>
              <a:gd name="connsiteX231" fmla="*/ 711518 w 1227772"/>
              <a:gd name="connsiteY231" fmla="*/ 27623 h 115252"/>
              <a:gd name="connsiteX232" fmla="*/ 685800 w 1227772"/>
              <a:gd name="connsiteY232" fmla="*/ 58102 h 115252"/>
              <a:gd name="connsiteX233" fmla="*/ 710565 w 1227772"/>
              <a:gd name="connsiteY233" fmla="*/ 86677 h 115252"/>
              <a:gd name="connsiteX234" fmla="*/ 732472 w 1227772"/>
              <a:gd name="connsiteY234" fmla="*/ 71438 h 115252"/>
              <a:gd name="connsiteX235" fmla="*/ 727710 w 1227772"/>
              <a:gd name="connsiteY235" fmla="*/ 69533 h 115252"/>
              <a:gd name="connsiteX236" fmla="*/ 713422 w 1227772"/>
              <a:gd name="connsiteY236" fmla="*/ 79058 h 115252"/>
              <a:gd name="connsiteX237" fmla="*/ 698182 w 1227772"/>
              <a:gd name="connsiteY237" fmla="*/ 56198 h 115252"/>
              <a:gd name="connsiteX238" fmla="*/ 733425 w 1227772"/>
              <a:gd name="connsiteY238" fmla="*/ 56198 h 115252"/>
              <a:gd name="connsiteX239" fmla="*/ 815340 w 1227772"/>
              <a:gd name="connsiteY239" fmla="*/ 72390 h 115252"/>
              <a:gd name="connsiteX240" fmla="*/ 810578 w 1227772"/>
              <a:gd name="connsiteY240" fmla="*/ 71438 h 115252"/>
              <a:gd name="connsiteX241" fmla="*/ 802005 w 1227772"/>
              <a:gd name="connsiteY241" fmla="*/ 80963 h 115252"/>
              <a:gd name="connsiteX242" fmla="*/ 796290 w 1227772"/>
              <a:gd name="connsiteY242" fmla="*/ 72390 h 115252"/>
              <a:gd name="connsiteX243" fmla="*/ 796290 w 1227772"/>
              <a:gd name="connsiteY243" fmla="*/ 35242 h 115252"/>
              <a:gd name="connsiteX244" fmla="*/ 808672 w 1227772"/>
              <a:gd name="connsiteY244" fmla="*/ 35242 h 115252"/>
              <a:gd name="connsiteX245" fmla="*/ 808672 w 1227772"/>
              <a:gd name="connsiteY245" fmla="*/ 28575 h 115252"/>
              <a:gd name="connsiteX246" fmla="*/ 796290 w 1227772"/>
              <a:gd name="connsiteY246" fmla="*/ 28575 h 115252"/>
              <a:gd name="connsiteX247" fmla="*/ 796290 w 1227772"/>
              <a:gd name="connsiteY247" fmla="*/ 11430 h 115252"/>
              <a:gd name="connsiteX248" fmla="*/ 793432 w 1227772"/>
              <a:gd name="connsiteY248" fmla="*/ 11430 h 115252"/>
              <a:gd name="connsiteX249" fmla="*/ 785813 w 1227772"/>
              <a:gd name="connsiteY249" fmla="*/ 13335 h 115252"/>
              <a:gd name="connsiteX250" fmla="*/ 785813 w 1227772"/>
              <a:gd name="connsiteY250" fmla="*/ 28575 h 115252"/>
              <a:gd name="connsiteX251" fmla="*/ 759143 w 1227772"/>
              <a:gd name="connsiteY251" fmla="*/ 28575 h 115252"/>
              <a:gd name="connsiteX252" fmla="*/ 759143 w 1227772"/>
              <a:gd name="connsiteY252" fmla="*/ 11430 h 115252"/>
              <a:gd name="connsiteX253" fmla="*/ 756285 w 1227772"/>
              <a:gd name="connsiteY253" fmla="*/ 11430 h 115252"/>
              <a:gd name="connsiteX254" fmla="*/ 748665 w 1227772"/>
              <a:gd name="connsiteY254" fmla="*/ 13335 h 115252"/>
              <a:gd name="connsiteX255" fmla="*/ 748665 w 1227772"/>
              <a:gd name="connsiteY255" fmla="*/ 28575 h 115252"/>
              <a:gd name="connsiteX256" fmla="*/ 740093 w 1227772"/>
              <a:gd name="connsiteY256" fmla="*/ 28575 h 115252"/>
              <a:gd name="connsiteX257" fmla="*/ 740093 w 1227772"/>
              <a:gd name="connsiteY257" fmla="*/ 34290 h 115252"/>
              <a:gd name="connsiteX258" fmla="*/ 748665 w 1227772"/>
              <a:gd name="connsiteY258" fmla="*/ 34290 h 115252"/>
              <a:gd name="connsiteX259" fmla="*/ 748665 w 1227772"/>
              <a:gd name="connsiteY259" fmla="*/ 73342 h 115252"/>
              <a:gd name="connsiteX260" fmla="*/ 762000 w 1227772"/>
              <a:gd name="connsiteY260" fmla="*/ 86677 h 115252"/>
              <a:gd name="connsiteX261" fmla="*/ 778193 w 1227772"/>
              <a:gd name="connsiteY261" fmla="*/ 72390 h 115252"/>
              <a:gd name="connsiteX262" fmla="*/ 773430 w 1227772"/>
              <a:gd name="connsiteY262" fmla="*/ 71438 h 115252"/>
              <a:gd name="connsiteX263" fmla="*/ 764857 w 1227772"/>
              <a:gd name="connsiteY263" fmla="*/ 80963 h 115252"/>
              <a:gd name="connsiteX264" fmla="*/ 759143 w 1227772"/>
              <a:gd name="connsiteY264" fmla="*/ 72390 h 115252"/>
              <a:gd name="connsiteX265" fmla="*/ 759143 w 1227772"/>
              <a:gd name="connsiteY265" fmla="*/ 35242 h 115252"/>
              <a:gd name="connsiteX266" fmla="*/ 785813 w 1227772"/>
              <a:gd name="connsiteY266" fmla="*/ 35242 h 115252"/>
              <a:gd name="connsiteX267" fmla="*/ 785813 w 1227772"/>
              <a:gd name="connsiteY267" fmla="*/ 74295 h 115252"/>
              <a:gd name="connsiteX268" fmla="*/ 799147 w 1227772"/>
              <a:gd name="connsiteY268" fmla="*/ 87630 h 115252"/>
              <a:gd name="connsiteX269" fmla="*/ 815340 w 1227772"/>
              <a:gd name="connsiteY269" fmla="*/ 72390 h 115252"/>
              <a:gd name="connsiteX270" fmla="*/ 858203 w 1227772"/>
              <a:gd name="connsiteY270" fmla="*/ 50483 h 115252"/>
              <a:gd name="connsiteX271" fmla="*/ 833438 w 1227772"/>
              <a:gd name="connsiteY271" fmla="*/ 50483 h 115252"/>
              <a:gd name="connsiteX272" fmla="*/ 846772 w 1227772"/>
              <a:gd name="connsiteY272" fmla="*/ 32385 h 115252"/>
              <a:gd name="connsiteX273" fmla="*/ 857250 w 1227772"/>
              <a:gd name="connsiteY273" fmla="*/ 48577 h 115252"/>
              <a:gd name="connsiteX274" fmla="*/ 857250 w 1227772"/>
              <a:gd name="connsiteY274" fmla="*/ 50483 h 115252"/>
              <a:gd name="connsiteX275" fmla="*/ 868680 w 1227772"/>
              <a:gd name="connsiteY275" fmla="*/ 57150 h 115252"/>
              <a:gd name="connsiteX276" fmla="*/ 868680 w 1227772"/>
              <a:gd name="connsiteY276" fmla="*/ 52388 h 115252"/>
              <a:gd name="connsiteX277" fmla="*/ 846772 w 1227772"/>
              <a:gd name="connsiteY277" fmla="*/ 27623 h 115252"/>
              <a:gd name="connsiteX278" fmla="*/ 821055 w 1227772"/>
              <a:gd name="connsiteY278" fmla="*/ 58102 h 115252"/>
              <a:gd name="connsiteX279" fmla="*/ 845820 w 1227772"/>
              <a:gd name="connsiteY279" fmla="*/ 86677 h 115252"/>
              <a:gd name="connsiteX280" fmla="*/ 867728 w 1227772"/>
              <a:gd name="connsiteY280" fmla="*/ 71438 h 115252"/>
              <a:gd name="connsiteX281" fmla="*/ 862965 w 1227772"/>
              <a:gd name="connsiteY281" fmla="*/ 69533 h 115252"/>
              <a:gd name="connsiteX282" fmla="*/ 848678 w 1227772"/>
              <a:gd name="connsiteY282" fmla="*/ 79058 h 115252"/>
              <a:gd name="connsiteX283" fmla="*/ 833438 w 1227772"/>
              <a:gd name="connsiteY283" fmla="*/ 56198 h 115252"/>
              <a:gd name="connsiteX284" fmla="*/ 868680 w 1227772"/>
              <a:gd name="connsiteY284" fmla="*/ 56198 h 115252"/>
              <a:gd name="connsiteX285" fmla="*/ 920115 w 1227772"/>
              <a:gd name="connsiteY285" fmla="*/ 38100 h 115252"/>
              <a:gd name="connsiteX286" fmla="*/ 908685 w 1227772"/>
              <a:gd name="connsiteY286" fmla="*/ 27623 h 115252"/>
              <a:gd name="connsiteX287" fmla="*/ 892493 w 1227772"/>
              <a:gd name="connsiteY287" fmla="*/ 38100 h 115252"/>
              <a:gd name="connsiteX288" fmla="*/ 891540 w 1227772"/>
              <a:gd name="connsiteY288" fmla="*/ 28575 h 115252"/>
              <a:gd name="connsiteX289" fmla="*/ 875347 w 1227772"/>
              <a:gd name="connsiteY289" fmla="*/ 28575 h 115252"/>
              <a:gd name="connsiteX290" fmla="*/ 875347 w 1227772"/>
              <a:gd name="connsiteY290" fmla="*/ 33338 h 115252"/>
              <a:gd name="connsiteX291" fmla="*/ 882968 w 1227772"/>
              <a:gd name="connsiteY291" fmla="*/ 34290 h 115252"/>
              <a:gd name="connsiteX292" fmla="*/ 882968 w 1227772"/>
              <a:gd name="connsiteY292" fmla="*/ 80963 h 115252"/>
              <a:gd name="connsiteX293" fmla="*/ 875347 w 1227772"/>
              <a:gd name="connsiteY293" fmla="*/ 81915 h 115252"/>
              <a:gd name="connsiteX294" fmla="*/ 875347 w 1227772"/>
              <a:gd name="connsiteY294" fmla="*/ 86677 h 115252"/>
              <a:gd name="connsiteX295" fmla="*/ 905828 w 1227772"/>
              <a:gd name="connsiteY295" fmla="*/ 86677 h 115252"/>
              <a:gd name="connsiteX296" fmla="*/ 905828 w 1227772"/>
              <a:gd name="connsiteY296" fmla="*/ 81915 h 115252"/>
              <a:gd name="connsiteX297" fmla="*/ 893445 w 1227772"/>
              <a:gd name="connsiteY297" fmla="*/ 80963 h 115252"/>
              <a:gd name="connsiteX298" fmla="*/ 893445 w 1227772"/>
              <a:gd name="connsiteY298" fmla="*/ 49530 h 115252"/>
              <a:gd name="connsiteX299" fmla="*/ 904875 w 1227772"/>
              <a:gd name="connsiteY299" fmla="*/ 35242 h 115252"/>
              <a:gd name="connsiteX300" fmla="*/ 908685 w 1227772"/>
              <a:gd name="connsiteY300" fmla="*/ 38100 h 115252"/>
              <a:gd name="connsiteX301" fmla="*/ 908685 w 1227772"/>
              <a:gd name="connsiteY301" fmla="*/ 39052 h 115252"/>
              <a:gd name="connsiteX302" fmla="*/ 904875 w 1227772"/>
              <a:gd name="connsiteY302" fmla="*/ 40958 h 115252"/>
              <a:gd name="connsiteX303" fmla="*/ 912495 w 1227772"/>
              <a:gd name="connsiteY303" fmla="*/ 48577 h 115252"/>
              <a:gd name="connsiteX304" fmla="*/ 920115 w 1227772"/>
              <a:gd name="connsiteY304" fmla="*/ 38100 h 115252"/>
              <a:gd name="connsiteX305" fmla="*/ 1024890 w 1227772"/>
              <a:gd name="connsiteY305" fmla="*/ 33338 h 115252"/>
              <a:gd name="connsiteX306" fmla="*/ 1030605 w 1227772"/>
              <a:gd name="connsiteY306" fmla="*/ 33338 h 115252"/>
              <a:gd name="connsiteX307" fmla="*/ 1030605 w 1227772"/>
              <a:gd name="connsiteY307" fmla="*/ 28575 h 115252"/>
              <a:gd name="connsiteX308" fmla="*/ 1010603 w 1227772"/>
              <a:gd name="connsiteY308" fmla="*/ 28575 h 115252"/>
              <a:gd name="connsiteX309" fmla="*/ 1010603 w 1227772"/>
              <a:gd name="connsiteY309" fmla="*/ 33338 h 115252"/>
              <a:gd name="connsiteX310" fmla="*/ 1018222 w 1227772"/>
              <a:gd name="connsiteY310" fmla="*/ 33338 h 115252"/>
              <a:gd name="connsiteX311" fmla="*/ 1007745 w 1227772"/>
              <a:gd name="connsiteY311" fmla="*/ 74295 h 115252"/>
              <a:gd name="connsiteX312" fmla="*/ 993457 w 1227772"/>
              <a:gd name="connsiteY312" fmla="*/ 33338 h 115252"/>
              <a:gd name="connsiteX313" fmla="*/ 999172 w 1227772"/>
              <a:gd name="connsiteY313" fmla="*/ 33338 h 115252"/>
              <a:gd name="connsiteX314" fmla="*/ 999172 w 1227772"/>
              <a:gd name="connsiteY314" fmla="*/ 28575 h 115252"/>
              <a:gd name="connsiteX315" fmla="*/ 978218 w 1227772"/>
              <a:gd name="connsiteY315" fmla="*/ 28575 h 115252"/>
              <a:gd name="connsiteX316" fmla="*/ 978218 w 1227772"/>
              <a:gd name="connsiteY316" fmla="*/ 33338 h 115252"/>
              <a:gd name="connsiteX317" fmla="*/ 982980 w 1227772"/>
              <a:gd name="connsiteY317" fmla="*/ 33338 h 115252"/>
              <a:gd name="connsiteX318" fmla="*/ 985838 w 1227772"/>
              <a:gd name="connsiteY318" fmla="*/ 42863 h 115252"/>
              <a:gd name="connsiteX319" fmla="*/ 974407 w 1227772"/>
              <a:gd name="connsiteY319" fmla="*/ 74295 h 115252"/>
              <a:gd name="connsiteX320" fmla="*/ 962025 w 1227772"/>
              <a:gd name="connsiteY320" fmla="*/ 33338 h 115252"/>
              <a:gd name="connsiteX321" fmla="*/ 969645 w 1227772"/>
              <a:gd name="connsiteY321" fmla="*/ 33338 h 115252"/>
              <a:gd name="connsiteX322" fmla="*/ 969645 w 1227772"/>
              <a:gd name="connsiteY322" fmla="*/ 28575 h 115252"/>
              <a:gd name="connsiteX323" fmla="*/ 944880 w 1227772"/>
              <a:gd name="connsiteY323" fmla="*/ 28575 h 115252"/>
              <a:gd name="connsiteX324" fmla="*/ 944880 w 1227772"/>
              <a:gd name="connsiteY324" fmla="*/ 33338 h 115252"/>
              <a:gd name="connsiteX325" fmla="*/ 949643 w 1227772"/>
              <a:gd name="connsiteY325" fmla="*/ 33338 h 115252"/>
              <a:gd name="connsiteX326" fmla="*/ 966788 w 1227772"/>
              <a:gd name="connsiteY326" fmla="*/ 85725 h 115252"/>
              <a:gd name="connsiteX327" fmla="*/ 975360 w 1227772"/>
              <a:gd name="connsiteY327" fmla="*/ 85725 h 115252"/>
              <a:gd name="connsiteX328" fmla="*/ 987743 w 1227772"/>
              <a:gd name="connsiteY328" fmla="*/ 52388 h 115252"/>
              <a:gd name="connsiteX329" fmla="*/ 988695 w 1227772"/>
              <a:gd name="connsiteY329" fmla="*/ 52388 h 115252"/>
              <a:gd name="connsiteX330" fmla="*/ 1001078 w 1227772"/>
              <a:gd name="connsiteY330" fmla="*/ 85725 h 115252"/>
              <a:gd name="connsiteX331" fmla="*/ 1009650 w 1227772"/>
              <a:gd name="connsiteY331" fmla="*/ 85725 h 115252"/>
              <a:gd name="connsiteX332" fmla="*/ 1024890 w 1227772"/>
              <a:gd name="connsiteY332" fmla="*/ 33338 h 115252"/>
              <a:gd name="connsiteX333" fmla="*/ 1072515 w 1227772"/>
              <a:gd name="connsiteY333" fmla="*/ 57150 h 115252"/>
              <a:gd name="connsiteX334" fmla="*/ 1059180 w 1227772"/>
              <a:gd name="connsiteY334" fmla="*/ 80963 h 115252"/>
              <a:gd name="connsiteX335" fmla="*/ 1044893 w 1227772"/>
              <a:gd name="connsiteY335" fmla="*/ 56198 h 115252"/>
              <a:gd name="connsiteX336" fmla="*/ 1058228 w 1227772"/>
              <a:gd name="connsiteY336" fmla="*/ 32385 h 115252"/>
              <a:gd name="connsiteX337" fmla="*/ 1072515 w 1227772"/>
              <a:gd name="connsiteY337" fmla="*/ 57150 h 115252"/>
              <a:gd name="connsiteX338" fmla="*/ 1084898 w 1227772"/>
              <a:gd name="connsiteY338" fmla="*/ 57150 h 115252"/>
              <a:gd name="connsiteX339" fmla="*/ 1059180 w 1227772"/>
              <a:gd name="connsiteY339" fmla="*/ 27623 h 115252"/>
              <a:gd name="connsiteX340" fmla="*/ 1033463 w 1227772"/>
              <a:gd name="connsiteY340" fmla="*/ 58102 h 115252"/>
              <a:gd name="connsiteX341" fmla="*/ 1059180 w 1227772"/>
              <a:gd name="connsiteY341" fmla="*/ 87630 h 115252"/>
              <a:gd name="connsiteX342" fmla="*/ 1084898 w 1227772"/>
              <a:gd name="connsiteY342" fmla="*/ 57150 h 115252"/>
              <a:gd name="connsiteX343" fmla="*/ 1136332 w 1227772"/>
              <a:gd name="connsiteY343" fmla="*/ 38100 h 115252"/>
              <a:gd name="connsiteX344" fmla="*/ 1124903 w 1227772"/>
              <a:gd name="connsiteY344" fmla="*/ 27623 h 115252"/>
              <a:gd name="connsiteX345" fmla="*/ 1108710 w 1227772"/>
              <a:gd name="connsiteY345" fmla="*/ 38100 h 115252"/>
              <a:gd name="connsiteX346" fmla="*/ 1107757 w 1227772"/>
              <a:gd name="connsiteY346" fmla="*/ 28575 h 115252"/>
              <a:gd name="connsiteX347" fmla="*/ 1091565 w 1227772"/>
              <a:gd name="connsiteY347" fmla="*/ 28575 h 115252"/>
              <a:gd name="connsiteX348" fmla="*/ 1091565 w 1227772"/>
              <a:gd name="connsiteY348" fmla="*/ 33338 h 115252"/>
              <a:gd name="connsiteX349" fmla="*/ 1099185 w 1227772"/>
              <a:gd name="connsiteY349" fmla="*/ 34290 h 115252"/>
              <a:gd name="connsiteX350" fmla="*/ 1099185 w 1227772"/>
              <a:gd name="connsiteY350" fmla="*/ 80963 h 115252"/>
              <a:gd name="connsiteX351" fmla="*/ 1091565 w 1227772"/>
              <a:gd name="connsiteY351" fmla="*/ 81915 h 115252"/>
              <a:gd name="connsiteX352" fmla="*/ 1091565 w 1227772"/>
              <a:gd name="connsiteY352" fmla="*/ 86677 h 115252"/>
              <a:gd name="connsiteX353" fmla="*/ 1122045 w 1227772"/>
              <a:gd name="connsiteY353" fmla="*/ 86677 h 115252"/>
              <a:gd name="connsiteX354" fmla="*/ 1122045 w 1227772"/>
              <a:gd name="connsiteY354" fmla="*/ 81915 h 115252"/>
              <a:gd name="connsiteX355" fmla="*/ 1109663 w 1227772"/>
              <a:gd name="connsiteY355" fmla="*/ 80963 h 115252"/>
              <a:gd name="connsiteX356" fmla="*/ 1109663 w 1227772"/>
              <a:gd name="connsiteY356" fmla="*/ 49530 h 115252"/>
              <a:gd name="connsiteX357" fmla="*/ 1121093 w 1227772"/>
              <a:gd name="connsiteY357" fmla="*/ 35242 h 115252"/>
              <a:gd name="connsiteX358" fmla="*/ 1124903 w 1227772"/>
              <a:gd name="connsiteY358" fmla="*/ 38100 h 115252"/>
              <a:gd name="connsiteX359" fmla="*/ 1124903 w 1227772"/>
              <a:gd name="connsiteY359" fmla="*/ 39052 h 115252"/>
              <a:gd name="connsiteX360" fmla="*/ 1121093 w 1227772"/>
              <a:gd name="connsiteY360" fmla="*/ 40958 h 115252"/>
              <a:gd name="connsiteX361" fmla="*/ 1128713 w 1227772"/>
              <a:gd name="connsiteY361" fmla="*/ 48577 h 115252"/>
              <a:gd name="connsiteX362" fmla="*/ 1136332 w 1227772"/>
              <a:gd name="connsiteY362" fmla="*/ 38100 h 115252"/>
              <a:gd name="connsiteX363" fmla="*/ 1138238 w 1227772"/>
              <a:gd name="connsiteY363" fmla="*/ 85725 h 115252"/>
              <a:gd name="connsiteX364" fmla="*/ 1164907 w 1227772"/>
              <a:gd name="connsiteY364" fmla="*/ 85725 h 115252"/>
              <a:gd name="connsiteX365" fmla="*/ 1164907 w 1227772"/>
              <a:gd name="connsiteY365" fmla="*/ 80963 h 115252"/>
              <a:gd name="connsiteX366" fmla="*/ 1156335 w 1227772"/>
              <a:gd name="connsiteY366" fmla="*/ 80010 h 115252"/>
              <a:gd name="connsiteX367" fmla="*/ 1156335 w 1227772"/>
              <a:gd name="connsiteY367" fmla="*/ 0 h 115252"/>
              <a:gd name="connsiteX368" fmla="*/ 1137285 w 1227772"/>
              <a:gd name="connsiteY368" fmla="*/ 0 h 115252"/>
              <a:gd name="connsiteX369" fmla="*/ 1137285 w 1227772"/>
              <a:gd name="connsiteY369" fmla="*/ 4763 h 115252"/>
              <a:gd name="connsiteX370" fmla="*/ 1144905 w 1227772"/>
              <a:gd name="connsiteY370" fmla="*/ 5715 h 115252"/>
              <a:gd name="connsiteX371" fmla="*/ 1144905 w 1227772"/>
              <a:gd name="connsiteY371" fmla="*/ 80010 h 115252"/>
              <a:gd name="connsiteX372" fmla="*/ 1137285 w 1227772"/>
              <a:gd name="connsiteY372" fmla="*/ 80963 h 115252"/>
              <a:gd name="connsiteX373" fmla="*/ 1137285 w 1227772"/>
              <a:gd name="connsiteY373" fmla="*/ 85725 h 115252"/>
              <a:gd name="connsiteX374" fmla="*/ 1209675 w 1227772"/>
              <a:gd name="connsiteY374" fmla="*/ 64770 h 115252"/>
              <a:gd name="connsiteX375" fmla="*/ 1195388 w 1227772"/>
              <a:gd name="connsiteY375" fmla="*/ 79058 h 115252"/>
              <a:gd name="connsiteX376" fmla="*/ 1182053 w 1227772"/>
              <a:gd name="connsiteY376" fmla="*/ 56198 h 115252"/>
              <a:gd name="connsiteX377" fmla="*/ 1196340 w 1227772"/>
              <a:gd name="connsiteY377" fmla="*/ 32385 h 115252"/>
              <a:gd name="connsiteX378" fmla="*/ 1209675 w 1227772"/>
              <a:gd name="connsiteY378" fmla="*/ 45720 h 115252"/>
              <a:gd name="connsiteX379" fmla="*/ 1209675 w 1227772"/>
              <a:gd name="connsiteY379" fmla="*/ 64770 h 115252"/>
              <a:gd name="connsiteX380" fmla="*/ 1227773 w 1227772"/>
              <a:gd name="connsiteY380" fmla="*/ 85725 h 115252"/>
              <a:gd name="connsiteX381" fmla="*/ 1227773 w 1227772"/>
              <a:gd name="connsiteY381" fmla="*/ 80963 h 115252"/>
              <a:gd name="connsiteX382" fmla="*/ 1220153 w 1227772"/>
              <a:gd name="connsiteY382" fmla="*/ 80010 h 115252"/>
              <a:gd name="connsiteX383" fmla="*/ 1220153 w 1227772"/>
              <a:gd name="connsiteY383" fmla="*/ 0 h 115252"/>
              <a:gd name="connsiteX384" fmla="*/ 1200150 w 1227772"/>
              <a:gd name="connsiteY384" fmla="*/ 0 h 115252"/>
              <a:gd name="connsiteX385" fmla="*/ 1200150 w 1227772"/>
              <a:gd name="connsiteY385" fmla="*/ 4763 h 115252"/>
              <a:gd name="connsiteX386" fmla="*/ 1208723 w 1227772"/>
              <a:gd name="connsiteY386" fmla="*/ 5715 h 115252"/>
              <a:gd name="connsiteX387" fmla="*/ 1208723 w 1227772"/>
              <a:gd name="connsiteY387" fmla="*/ 33338 h 115252"/>
              <a:gd name="connsiteX388" fmla="*/ 1193482 w 1227772"/>
              <a:gd name="connsiteY388" fmla="*/ 26670 h 115252"/>
              <a:gd name="connsiteX389" fmla="*/ 1169670 w 1227772"/>
              <a:gd name="connsiteY389" fmla="*/ 57150 h 115252"/>
              <a:gd name="connsiteX390" fmla="*/ 1191578 w 1227772"/>
              <a:gd name="connsiteY390" fmla="*/ 85725 h 115252"/>
              <a:gd name="connsiteX391" fmla="*/ 1209675 w 1227772"/>
              <a:gd name="connsiteY391" fmla="*/ 76200 h 115252"/>
              <a:gd name="connsiteX392" fmla="*/ 1210628 w 1227772"/>
              <a:gd name="connsiteY392" fmla="*/ 84773 h 115252"/>
              <a:gd name="connsiteX393" fmla="*/ 1227773 w 1227772"/>
              <a:gd name="connsiteY393" fmla="*/ 84773 h 115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</a:cxnLst>
            <a:rect l="l" t="t" r="r" b="b"/>
            <a:pathLst>
              <a:path w="1227772" h="115252">
                <a:moveTo>
                  <a:pt x="57150" y="42863"/>
                </a:moveTo>
                <a:cubicBezTo>
                  <a:pt x="57150" y="65723"/>
                  <a:pt x="47625" y="80010"/>
                  <a:pt x="25718" y="80010"/>
                </a:cubicBezTo>
                <a:lnTo>
                  <a:pt x="20955" y="80010"/>
                </a:lnTo>
                <a:lnTo>
                  <a:pt x="20955" y="4763"/>
                </a:lnTo>
                <a:lnTo>
                  <a:pt x="23813" y="4763"/>
                </a:lnTo>
                <a:cubicBezTo>
                  <a:pt x="46672" y="5715"/>
                  <a:pt x="57150" y="16192"/>
                  <a:pt x="57150" y="42863"/>
                </a:cubicBezTo>
                <a:moveTo>
                  <a:pt x="70485" y="43815"/>
                </a:moveTo>
                <a:cubicBezTo>
                  <a:pt x="70485" y="15240"/>
                  <a:pt x="54293" y="0"/>
                  <a:pt x="27622" y="0"/>
                </a:cubicBezTo>
                <a:lnTo>
                  <a:pt x="0" y="0"/>
                </a:lnTo>
                <a:lnTo>
                  <a:pt x="0" y="4763"/>
                </a:lnTo>
                <a:lnTo>
                  <a:pt x="9525" y="5715"/>
                </a:lnTo>
                <a:lnTo>
                  <a:pt x="9525" y="80963"/>
                </a:lnTo>
                <a:lnTo>
                  <a:pt x="0" y="81915"/>
                </a:lnTo>
                <a:lnTo>
                  <a:pt x="0" y="86677"/>
                </a:lnTo>
                <a:lnTo>
                  <a:pt x="24765" y="86677"/>
                </a:lnTo>
                <a:cubicBezTo>
                  <a:pt x="50482" y="85725"/>
                  <a:pt x="70485" y="76200"/>
                  <a:pt x="70485" y="43815"/>
                </a:cubicBezTo>
                <a:moveTo>
                  <a:pt x="116205" y="50483"/>
                </a:moveTo>
                <a:lnTo>
                  <a:pt x="91440" y="50483"/>
                </a:lnTo>
                <a:cubicBezTo>
                  <a:pt x="92393" y="40958"/>
                  <a:pt x="96203" y="32385"/>
                  <a:pt x="104775" y="32385"/>
                </a:cubicBezTo>
                <a:cubicBezTo>
                  <a:pt x="112395" y="32385"/>
                  <a:pt x="115253" y="38100"/>
                  <a:pt x="115253" y="48577"/>
                </a:cubicBezTo>
                <a:lnTo>
                  <a:pt x="115253" y="50483"/>
                </a:lnTo>
                <a:close/>
                <a:moveTo>
                  <a:pt x="126682" y="57150"/>
                </a:moveTo>
                <a:cubicBezTo>
                  <a:pt x="126682" y="55245"/>
                  <a:pt x="126682" y="54292"/>
                  <a:pt x="126682" y="52388"/>
                </a:cubicBezTo>
                <a:cubicBezTo>
                  <a:pt x="126682" y="35242"/>
                  <a:pt x="118110" y="27623"/>
                  <a:pt x="104775" y="27623"/>
                </a:cubicBezTo>
                <a:cubicBezTo>
                  <a:pt x="89535" y="27623"/>
                  <a:pt x="79057" y="39052"/>
                  <a:pt x="79057" y="58102"/>
                </a:cubicBezTo>
                <a:cubicBezTo>
                  <a:pt x="79057" y="75248"/>
                  <a:pt x="86678" y="86677"/>
                  <a:pt x="103822" y="86677"/>
                </a:cubicBezTo>
                <a:cubicBezTo>
                  <a:pt x="115253" y="86677"/>
                  <a:pt x="122872" y="80963"/>
                  <a:pt x="125730" y="71438"/>
                </a:cubicBezTo>
                <a:lnTo>
                  <a:pt x="120968" y="69533"/>
                </a:lnTo>
                <a:cubicBezTo>
                  <a:pt x="118110" y="76200"/>
                  <a:pt x="114300" y="79058"/>
                  <a:pt x="106680" y="79058"/>
                </a:cubicBezTo>
                <a:cubicBezTo>
                  <a:pt x="95250" y="79058"/>
                  <a:pt x="91440" y="70485"/>
                  <a:pt x="91440" y="56198"/>
                </a:cubicBezTo>
                <a:lnTo>
                  <a:pt x="126682" y="56198"/>
                </a:lnTo>
                <a:close/>
                <a:moveTo>
                  <a:pt x="132397" y="85725"/>
                </a:moveTo>
                <a:lnTo>
                  <a:pt x="159068" y="85725"/>
                </a:lnTo>
                <a:lnTo>
                  <a:pt x="159068" y="80963"/>
                </a:lnTo>
                <a:lnTo>
                  <a:pt x="150495" y="80010"/>
                </a:lnTo>
                <a:lnTo>
                  <a:pt x="150495" y="0"/>
                </a:lnTo>
                <a:lnTo>
                  <a:pt x="131445" y="0"/>
                </a:lnTo>
                <a:lnTo>
                  <a:pt x="131445" y="4763"/>
                </a:lnTo>
                <a:lnTo>
                  <a:pt x="139065" y="5715"/>
                </a:lnTo>
                <a:lnTo>
                  <a:pt x="139065" y="80010"/>
                </a:lnTo>
                <a:lnTo>
                  <a:pt x="131445" y="80963"/>
                </a:lnTo>
                <a:lnTo>
                  <a:pt x="131445" y="85725"/>
                </a:lnTo>
                <a:close/>
                <a:moveTo>
                  <a:pt x="185738" y="12383"/>
                </a:moveTo>
                <a:cubicBezTo>
                  <a:pt x="185738" y="7620"/>
                  <a:pt x="182880" y="5715"/>
                  <a:pt x="178118" y="5715"/>
                </a:cubicBezTo>
                <a:cubicBezTo>
                  <a:pt x="173355" y="5715"/>
                  <a:pt x="171450" y="8573"/>
                  <a:pt x="171450" y="12383"/>
                </a:cubicBezTo>
                <a:cubicBezTo>
                  <a:pt x="171450" y="16192"/>
                  <a:pt x="173355" y="19050"/>
                  <a:pt x="178118" y="19050"/>
                </a:cubicBezTo>
                <a:cubicBezTo>
                  <a:pt x="183832" y="19050"/>
                  <a:pt x="185738" y="16192"/>
                  <a:pt x="185738" y="12383"/>
                </a:cubicBezTo>
                <a:moveTo>
                  <a:pt x="166688" y="85725"/>
                </a:moveTo>
                <a:lnTo>
                  <a:pt x="194310" y="85725"/>
                </a:lnTo>
                <a:lnTo>
                  <a:pt x="194310" y="80963"/>
                </a:lnTo>
                <a:lnTo>
                  <a:pt x="185738" y="80010"/>
                </a:lnTo>
                <a:lnTo>
                  <a:pt x="185738" y="28575"/>
                </a:lnTo>
                <a:lnTo>
                  <a:pt x="166688" y="28575"/>
                </a:lnTo>
                <a:lnTo>
                  <a:pt x="166688" y="33338"/>
                </a:lnTo>
                <a:lnTo>
                  <a:pt x="175260" y="34290"/>
                </a:lnTo>
                <a:lnTo>
                  <a:pt x="175260" y="80963"/>
                </a:lnTo>
                <a:lnTo>
                  <a:pt x="166688" y="81915"/>
                </a:lnTo>
                <a:lnTo>
                  <a:pt x="166688" y="85725"/>
                </a:lnTo>
                <a:close/>
                <a:moveTo>
                  <a:pt x="244793" y="33338"/>
                </a:moveTo>
                <a:lnTo>
                  <a:pt x="250507" y="33338"/>
                </a:lnTo>
                <a:lnTo>
                  <a:pt x="250507" y="28575"/>
                </a:lnTo>
                <a:lnTo>
                  <a:pt x="230505" y="28575"/>
                </a:lnTo>
                <a:lnTo>
                  <a:pt x="230505" y="33338"/>
                </a:lnTo>
                <a:lnTo>
                  <a:pt x="238125" y="33338"/>
                </a:lnTo>
                <a:lnTo>
                  <a:pt x="224790" y="73342"/>
                </a:lnTo>
                <a:lnTo>
                  <a:pt x="211455" y="33338"/>
                </a:lnTo>
                <a:lnTo>
                  <a:pt x="219075" y="33338"/>
                </a:lnTo>
                <a:lnTo>
                  <a:pt x="219075" y="28575"/>
                </a:lnTo>
                <a:lnTo>
                  <a:pt x="194310" y="28575"/>
                </a:lnTo>
                <a:lnTo>
                  <a:pt x="194310" y="33338"/>
                </a:lnTo>
                <a:lnTo>
                  <a:pt x="199072" y="33338"/>
                </a:lnTo>
                <a:lnTo>
                  <a:pt x="217170" y="85725"/>
                </a:lnTo>
                <a:lnTo>
                  <a:pt x="225743" y="85725"/>
                </a:lnTo>
                <a:lnTo>
                  <a:pt x="244793" y="33338"/>
                </a:lnTo>
                <a:close/>
                <a:moveTo>
                  <a:pt x="289560" y="50483"/>
                </a:moveTo>
                <a:lnTo>
                  <a:pt x="264795" y="50483"/>
                </a:lnTo>
                <a:cubicBezTo>
                  <a:pt x="265747" y="40958"/>
                  <a:pt x="269557" y="32385"/>
                  <a:pt x="278130" y="32385"/>
                </a:cubicBezTo>
                <a:cubicBezTo>
                  <a:pt x="285750" y="32385"/>
                  <a:pt x="288607" y="38100"/>
                  <a:pt x="288607" y="48577"/>
                </a:cubicBezTo>
                <a:lnTo>
                  <a:pt x="288607" y="50483"/>
                </a:lnTo>
                <a:close/>
                <a:moveTo>
                  <a:pt x="300038" y="57150"/>
                </a:moveTo>
                <a:cubicBezTo>
                  <a:pt x="300038" y="55245"/>
                  <a:pt x="300038" y="54292"/>
                  <a:pt x="300038" y="52388"/>
                </a:cubicBezTo>
                <a:cubicBezTo>
                  <a:pt x="300038" y="35242"/>
                  <a:pt x="291465" y="27623"/>
                  <a:pt x="278130" y="27623"/>
                </a:cubicBezTo>
                <a:cubicBezTo>
                  <a:pt x="262890" y="27623"/>
                  <a:pt x="252413" y="39052"/>
                  <a:pt x="252413" y="58102"/>
                </a:cubicBezTo>
                <a:cubicBezTo>
                  <a:pt x="252413" y="75248"/>
                  <a:pt x="260032" y="86677"/>
                  <a:pt x="277178" y="86677"/>
                </a:cubicBezTo>
                <a:cubicBezTo>
                  <a:pt x="288607" y="86677"/>
                  <a:pt x="296228" y="80963"/>
                  <a:pt x="299085" y="71438"/>
                </a:cubicBezTo>
                <a:lnTo>
                  <a:pt x="294322" y="69533"/>
                </a:lnTo>
                <a:cubicBezTo>
                  <a:pt x="291465" y="76200"/>
                  <a:pt x="287655" y="79058"/>
                  <a:pt x="280035" y="79058"/>
                </a:cubicBezTo>
                <a:cubicBezTo>
                  <a:pt x="268605" y="79058"/>
                  <a:pt x="264795" y="70485"/>
                  <a:pt x="264795" y="56198"/>
                </a:cubicBezTo>
                <a:lnTo>
                  <a:pt x="300038" y="56198"/>
                </a:lnTo>
                <a:close/>
                <a:moveTo>
                  <a:pt x="352425" y="38100"/>
                </a:moveTo>
                <a:cubicBezTo>
                  <a:pt x="352425" y="31433"/>
                  <a:pt x="346710" y="27623"/>
                  <a:pt x="340995" y="27623"/>
                </a:cubicBezTo>
                <a:cubicBezTo>
                  <a:pt x="332422" y="27623"/>
                  <a:pt x="327660" y="32385"/>
                  <a:pt x="324803" y="38100"/>
                </a:cubicBezTo>
                <a:lnTo>
                  <a:pt x="323850" y="28575"/>
                </a:lnTo>
                <a:lnTo>
                  <a:pt x="307657" y="28575"/>
                </a:lnTo>
                <a:lnTo>
                  <a:pt x="307657" y="33338"/>
                </a:lnTo>
                <a:lnTo>
                  <a:pt x="315278" y="34290"/>
                </a:lnTo>
                <a:lnTo>
                  <a:pt x="315278" y="80963"/>
                </a:lnTo>
                <a:lnTo>
                  <a:pt x="307657" y="81915"/>
                </a:lnTo>
                <a:lnTo>
                  <a:pt x="307657" y="86677"/>
                </a:lnTo>
                <a:lnTo>
                  <a:pt x="338138" y="86677"/>
                </a:lnTo>
                <a:lnTo>
                  <a:pt x="338138" y="81915"/>
                </a:lnTo>
                <a:lnTo>
                  <a:pt x="325755" y="80963"/>
                </a:lnTo>
                <a:lnTo>
                  <a:pt x="325755" y="49530"/>
                </a:lnTo>
                <a:cubicBezTo>
                  <a:pt x="325755" y="42863"/>
                  <a:pt x="331470" y="35242"/>
                  <a:pt x="337185" y="35242"/>
                </a:cubicBezTo>
                <a:cubicBezTo>
                  <a:pt x="339090" y="35242"/>
                  <a:pt x="340995" y="36195"/>
                  <a:pt x="340995" y="38100"/>
                </a:cubicBezTo>
                <a:cubicBezTo>
                  <a:pt x="340995" y="38100"/>
                  <a:pt x="340995" y="39052"/>
                  <a:pt x="340995" y="39052"/>
                </a:cubicBezTo>
                <a:lnTo>
                  <a:pt x="337185" y="40958"/>
                </a:lnTo>
                <a:cubicBezTo>
                  <a:pt x="337185" y="45720"/>
                  <a:pt x="340043" y="48577"/>
                  <a:pt x="344805" y="48577"/>
                </a:cubicBezTo>
                <a:cubicBezTo>
                  <a:pt x="348615" y="46673"/>
                  <a:pt x="352425" y="43815"/>
                  <a:pt x="352425" y="38100"/>
                </a:cubicBezTo>
                <a:moveTo>
                  <a:pt x="378143" y="12383"/>
                </a:moveTo>
                <a:cubicBezTo>
                  <a:pt x="378143" y="7620"/>
                  <a:pt x="375285" y="5715"/>
                  <a:pt x="370522" y="5715"/>
                </a:cubicBezTo>
                <a:cubicBezTo>
                  <a:pt x="365760" y="5715"/>
                  <a:pt x="363855" y="8573"/>
                  <a:pt x="363855" y="12383"/>
                </a:cubicBezTo>
                <a:cubicBezTo>
                  <a:pt x="363855" y="16192"/>
                  <a:pt x="365760" y="19050"/>
                  <a:pt x="370522" y="19050"/>
                </a:cubicBezTo>
                <a:cubicBezTo>
                  <a:pt x="375285" y="19050"/>
                  <a:pt x="378143" y="16192"/>
                  <a:pt x="378143" y="12383"/>
                </a:cubicBezTo>
                <a:moveTo>
                  <a:pt x="358140" y="85725"/>
                </a:moveTo>
                <a:lnTo>
                  <a:pt x="385763" y="85725"/>
                </a:lnTo>
                <a:lnTo>
                  <a:pt x="385763" y="80963"/>
                </a:lnTo>
                <a:lnTo>
                  <a:pt x="377190" y="80010"/>
                </a:lnTo>
                <a:lnTo>
                  <a:pt x="377190" y="28575"/>
                </a:lnTo>
                <a:lnTo>
                  <a:pt x="358140" y="28575"/>
                </a:lnTo>
                <a:lnTo>
                  <a:pt x="358140" y="33338"/>
                </a:lnTo>
                <a:lnTo>
                  <a:pt x="366713" y="34290"/>
                </a:lnTo>
                <a:lnTo>
                  <a:pt x="366713" y="80963"/>
                </a:lnTo>
                <a:lnTo>
                  <a:pt x="358140" y="81915"/>
                </a:lnTo>
                <a:lnTo>
                  <a:pt x="358140" y="85725"/>
                </a:lnTo>
                <a:close/>
                <a:moveTo>
                  <a:pt x="429578" y="85725"/>
                </a:moveTo>
                <a:lnTo>
                  <a:pt x="455295" y="85725"/>
                </a:lnTo>
                <a:lnTo>
                  <a:pt x="455295" y="80963"/>
                </a:lnTo>
                <a:lnTo>
                  <a:pt x="447675" y="80010"/>
                </a:lnTo>
                <a:lnTo>
                  <a:pt x="447675" y="46673"/>
                </a:lnTo>
                <a:cubicBezTo>
                  <a:pt x="447675" y="33338"/>
                  <a:pt x="442913" y="27623"/>
                  <a:pt x="430530" y="27623"/>
                </a:cubicBezTo>
                <a:cubicBezTo>
                  <a:pt x="421005" y="27623"/>
                  <a:pt x="414338" y="33338"/>
                  <a:pt x="410528" y="38100"/>
                </a:cubicBezTo>
                <a:lnTo>
                  <a:pt x="409575" y="28575"/>
                </a:lnTo>
                <a:lnTo>
                  <a:pt x="393382" y="28575"/>
                </a:lnTo>
                <a:lnTo>
                  <a:pt x="393382" y="33338"/>
                </a:lnTo>
                <a:lnTo>
                  <a:pt x="401003" y="34290"/>
                </a:lnTo>
                <a:lnTo>
                  <a:pt x="401003" y="80963"/>
                </a:lnTo>
                <a:lnTo>
                  <a:pt x="393382" y="81915"/>
                </a:lnTo>
                <a:lnTo>
                  <a:pt x="393382" y="86677"/>
                </a:lnTo>
                <a:lnTo>
                  <a:pt x="419100" y="86677"/>
                </a:lnTo>
                <a:lnTo>
                  <a:pt x="419100" y="81915"/>
                </a:lnTo>
                <a:lnTo>
                  <a:pt x="411480" y="80963"/>
                </a:lnTo>
                <a:lnTo>
                  <a:pt x="411480" y="50483"/>
                </a:lnTo>
                <a:cubicBezTo>
                  <a:pt x="411480" y="40958"/>
                  <a:pt x="418147" y="36195"/>
                  <a:pt x="425768" y="36195"/>
                </a:cubicBezTo>
                <a:cubicBezTo>
                  <a:pt x="434340" y="36195"/>
                  <a:pt x="436245" y="40958"/>
                  <a:pt x="436245" y="48577"/>
                </a:cubicBezTo>
                <a:lnTo>
                  <a:pt x="436245" y="81915"/>
                </a:lnTo>
                <a:lnTo>
                  <a:pt x="428625" y="82867"/>
                </a:lnTo>
                <a:lnTo>
                  <a:pt x="428625" y="85725"/>
                </a:lnTo>
                <a:close/>
                <a:moveTo>
                  <a:pt x="484822" y="87630"/>
                </a:moveTo>
                <a:cubicBezTo>
                  <a:pt x="495300" y="87630"/>
                  <a:pt x="501015" y="90488"/>
                  <a:pt x="501015" y="96202"/>
                </a:cubicBezTo>
                <a:cubicBezTo>
                  <a:pt x="501015" y="103823"/>
                  <a:pt x="495300" y="107633"/>
                  <a:pt x="484822" y="107633"/>
                </a:cubicBezTo>
                <a:cubicBezTo>
                  <a:pt x="470535" y="107633"/>
                  <a:pt x="466725" y="102870"/>
                  <a:pt x="466725" y="97155"/>
                </a:cubicBezTo>
                <a:cubicBezTo>
                  <a:pt x="466725" y="94298"/>
                  <a:pt x="467678" y="89535"/>
                  <a:pt x="469582" y="87630"/>
                </a:cubicBezTo>
                <a:lnTo>
                  <a:pt x="484822" y="87630"/>
                </a:lnTo>
                <a:close/>
                <a:moveTo>
                  <a:pt x="471488" y="46673"/>
                </a:moveTo>
                <a:cubicBezTo>
                  <a:pt x="471488" y="35242"/>
                  <a:pt x="476250" y="31433"/>
                  <a:pt x="481965" y="31433"/>
                </a:cubicBezTo>
                <a:cubicBezTo>
                  <a:pt x="488632" y="31433"/>
                  <a:pt x="492443" y="35242"/>
                  <a:pt x="492443" y="46673"/>
                </a:cubicBezTo>
                <a:cubicBezTo>
                  <a:pt x="492443" y="59055"/>
                  <a:pt x="487680" y="62865"/>
                  <a:pt x="481965" y="62865"/>
                </a:cubicBezTo>
                <a:cubicBezTo>
                  <a:pt x="476250" y="62865"/>
                  <a:pt x="471488" y="59055"/>
                  <a:pt x="471488" y="46673"/>
                </a:cubicBezTo>
                <a:moveTo>
                  <a:pt x="471488" y="74295"/>
                </a:moveTo>
                <a:cubicBezTo>
                  <a:pt x="471488" y="72390"/>
                  <a:pt x="473393" y="70485"/>
                  <a:pt x="477203" y="67627"/>
                </a:cubicBezTo>
                <a:cubicBezTo>
                  <a:pt x="479107" y="67627"/>
                  <a:pt x="481013" y="68580"/>
                  <a:pt x="483870" y="68580"/>
                </a:cubicBezTo>
                <a:cubicBezTo>
                  <a:pt x="496253" y="68580"/>
                  <a:pt x="504825" y="60960"/>
                  <a:pt x="504825" y="47625"/>
                </a:cubicBezTo>
                <a:cubicBezTo>
                  <a:pt x="504825" y="40958"/>
                  <a:pt x="501968" y="36195"/>
                  <a:pt x="499110" y="33338"/>
                </a:cubicBezTo>
                <a:lnTo>
                  <a:pt x="509588" y="31433"/>
                </a:lnTo>
                <a:lnTo>
                  <a:pt x="509588" y="24765"/>
                </a:lnTo>
                <a:cubicBezTo>
                  <a:pt x="508635" y="23813"/>
                  <a:pt x="507682" y="23813"/>
                  <a:pt x="505778" y="23813"/>
                </a:cubicBezTo>
                <a:cubicBezTo>
                  <a:pt x="501968" y="23813"/>
                  <a:pt x="498157" y="26670"/>
                  <a:pt x="495300" y="29527"/>
                </a:cubicBezTo>
                <a:cubicBezTo>
                  <a:pt x="492443" y="27623"/>
                  <a:pt x="488632" y="26670"/>
                  <a:pt x="482918" y="26670"/>
                </a:cubicBezTo>
                <a:cubicBezTo>
                  <a:pt x="467678" y="26670"/>
                  <a:pt x="460057" y="37148"/>
                  <a:pt x="460057" y="48577"/>
                </a:cubicBezTo>
                <a:cubicBezTo>
                  <a:pt x="460057" y="57150"/>
                  <a:pt x="463868" y="63817"/>
                  <a:pt x="470535" y="66675"/>
                </a:cubicBezTo>
                <a:cubicBezTo>
                  <a:pt x="464820" y="71438"/>
                  <a:pt x="460057" y="75248"/>
                  <a:pt x="460057" y="80010"/>
                </a:cubicBezTo>
                <a:cubicBezTo>
                  <a:pt x="460057" y="82867"/>
                  <a:pt x="461010" y="84773"/>
                  <a:pt x="463868" y="86677"/>
                </a:cubicBezTo>
                <a:cubicBezTo>
                  <a:pt x="460057" y="88583"/>
                  <a:pt x="456247" y="94298"/>
                  <a:pt x="456247" y="100965"/>
                </a:cubicBezTo>
                <a:cubicBezTo>
                  <a:pt x="456247" y="108585"/>
                  <a:pt x="462915" y="115252"/>
                  <a:pt x="481013" y="115252"/>
                </a:cubicBezTo>
                <a:cubicBezTo>
                  <a:pt x="502920" y="115252"/>
                  <a:pt x="508635" y="106680"/>
                  <a:pt x="508635" y="95250"/>
                </a:cubicBezTo>
                <a:cubicBezTo>
                  <a:pt x="508635" y="81915"/>
                  <a:pt x="499110" y="78105"/>
                  <a:pt x="485775" y="78105"/>
                </a:cubicBezTo>
                <a:lnTo>
                  <a:pt x="475297" y="78105"/>
                </a:lnTo>
                <a:cubicBezTo>
                  <a:pt x="472440" y="77152"/>
                  <a:pt x="471488" y="77152"/>
                  <a:pt x="471488" y="74295"/>
                </a:cubicBezTo>
                <a:moveTo>
                  <a:pt x="572453" y="69533"/>
                </a:moveTo>
                <a:cubicBezTo>
                  <a:pt x="572453" y="76200"/>
                  <a:pt x="566738" y="80010"/>
                  <a:pt x="561022" y="80010"/>
                </a:cubicBezTo>
                <a:cubicBezTo>
                  <a:pt x="555307" y="80010"/>
                  <a:pt x="553403" y="76200"/>
                  <a:pt x="553403" y="70485"/>
                </a:cubicBezTo>
                <a:cubicBezTo>
                  <a:pt x="553403" y="63817"/>
                  <a:pt x="556260" y="59055"/>
                  <a:pt x="566738" y="59055"/>
                </a:cubicBezTo>
                <a:lnTo>
                  <a:pt x="572453" y="59055"/>
                </a:lnTo>
                <a:lnTo>
                  <a:pt x="572453" y="69533"/>
                </a:lnTo>
                <a:close/>
                <a:moveTo>
                  <a:pt x="583882" y="86677"/>
                </a:moveTo>
                <a:cubicBezTo>
                  <a:pt x="587693" y="86677"/>
                  <a:pt x="590550" y="85725"/>
                  <a:pt x="592455" y="84773"/>
                </a:cubicBezTo>
                <a:lnTo>
                  <a:pt x="591503" y="80963"/>
                </a:lnTo>
                <a:cubicBezTo>
                  <a:pt x="590550" y="80963"/>
                  <a:pt x="588645" y="81915"/>
                  <a:pt x="587693" y="81915"/>
                </a:cubicBezTo>
                <a:cubicBezTo>
                  <a:pt x="584835" y="81915"/>
                  <a:pt x="583882" y="80010"/>
                  <a:pt x="583882" y="75248"/>
                </a:cubicBezTo>
                <a:lnTo>
                  <a:pt x="583882" y="49530"/>
                </a:lnTo>
                <a:cubicBezTo>
                  <a:pt x="583882" y="33338"/>
                  <a:pt x="577215" y="27623"/>
                  <a:pt x="563880" y="27623"/>
                </a:cubicBezTo>
                <a:cubicBezTo>
                  <a:pt x="552450" y="27623"/>
                  <a:pt x="544830" y="33338"/>
                  <a:pt x="544830" y="41910"/>
                </a:cubicBezTo>
                <a:cubicBezTo>
                  <a:pt x="544830" y="46673"/>
                  <a:pt x="547688" y="48577"/>
                  <a:pt x="551497" y="48577"/>
                </a:cubicBezTo>
                <a:cubicBezTo>
                  <a:pt x="555307" y="48577"/>
                  <a:pt x="558165" y="46673"/>
                  <a:pt x="558165" y="42863"/>
                </a:cubicBezTo>
                <a:cubicBezTo>
                  <a:pt x="558165" y="41910"/>
                  <a:pt x="558165" y="40005"/>
                  <a:pt x="557213" y="39052"/>
                </a:cubicBezTo>
                <a:lnTo>
                  <a:pt x="552450" y="39052"/>
                </a:lnTo>
                <a:cubicBezTo>
                  <a:pt x="552450" y="38100"/>
                  <a:pt x="552450" y="38100"/>
                  <a:pt x="552450" y="37148"/>
                </a:cubicBezTo>
                <a:cubicBezTo>
                  <a:pt x="552450" y="32385"/>
                  <a:pt x="558165" y="32385"/>
                  <a:pt x="561975" y="32385"/>
                </a:cubicBezTo>
                <a:cubicBezTo>
                  <a:pt x="570547" y="32385"/>
                  <a:pt x="573405" y="38100"/>
                  <a:pt x="573405" y="47625"/>
                </a:cubicBezTo>
                <a:lnTo>
                  <a:pt x="573405" y="55245"/>
                </a:lnTo>
                <a:lnTo>
                  <a:pt x="565785" y="55245"/>
                </a:lnTo>
                <a:cubicBezTo>
                  <a:pt x="552450" y="55245"/>
                  <a:pt x="541972" y="59055"/>
                  <a:pt x="541972" y="71438"/>
                </a:cubicBezTo>
                <a:cubicBezTo>
                  <a:pt x="541972" y="81915"/>
                  <a:pt x="548640" y="85725"/>
                  <a:pt x="557213" y="85725"/>
                </a:cubicBezTo>
                <a:cubicBezTo>
                  <a:pt x="563880" y="85725"/>
                  <a:pt x="570547" y="82867"/>
                  <a:pt x="573405" y="77152"/>
                </a:cubicBezTo>
                <a:cubicBezTo>
                  <a:pt x="574357" y="84773"/>
                  <a:pt x="577215" y="86677"/>
                  <a:pt x="583882" y="86677"/>
                </a:cubicBezTo>
                <a:moveTo>
                  <a:pt x="665797" y="57150"/>
                </a:moveTo>
                <a:cubicBezTo>
                  <a:pt x="665797" y="72390"/>
                  <a:pt x="662940" y="80963"/>
                  <a:pt x="652463" y="80963"/>
                </a:cubicBezTo>
                <a:cubicBezTo>
                  <a:pt x="644843" y="80963"/>
                  <a:pt x="638175" y="75248"/>
                  <a:pt x="638175" y="66675"/>
                </a:cubicBezTo>
                <a:lnTo>
                  <a:pt x="638175" y="49530"/>
                </a:lnTo>
                <a:cubicBezTo>
                  <a:pt x="638175" y="40005"/>
                  <a:pt x="644843" y="34290"/>
                  <a:pt x="652463" y="34290"/>
                </a:cubicBezTo>
                <a:cubicBezTo>
                  <a:pt x="662940" y="34290"/>
                  <a:pt x="665797" y="42863"/>
                  <a:pt x="665797" y="57150"/>
                </a:cubicBezTo>
                <a:moveTo>
                  <a:pt x="677228" y="56198"/>
                </a:moveTo>
                <a:cubicBezTo>
                  <a:pt x="677228" y="37148"/>
                  <a:pt x="669607" y="26670"/>
                  <a:pt x="656272" y="26670"/>
                </a:cubicBezTo>
                <a:cubicBezTo>
                  <a:pt x="646747" y="26670"/>
                  <a:pt x="641032" y="31433"/>
                  <a:pt x="638175" y="36195"/>
                </a:cubicBezTo>
                <a:lnTo>
                  <a:pt x="638175" y="0"/>
                </a:lnTo>
                <a:lnTo>
                  <a:pt x="620078" y="0"/>
                </a:lnTo>
                <a:lnTo>
                  <a:pt x="620078" y="4763"/>
                </a:lnTo>
                <a:lnTo>
                  <a:pt x="627697" y="5715"/>
                </a:lnTo>
                <a:lnTo>
                  <a:pt x="627697" y="86677"/>
                </a:lnTo>
                <a:lnTo>
                  <a:pt x="631507" y="86677"/>
                </a:lnTo>
                <a:lnTo>
                  <a:pt x="636270" y="80010"/>
                </a:lnTo>
                <a:cubicBezTo>
                  <a:pt x="640080" y="83820"/>
                  <a:pt x="645795" y="86677"/>
                  <a:pt x="653415" y="86677"/>
                </a:cubicBezTo>
                <a:cubicBezTo>
                  <a:pt x="669607" y="86677"/>
                  <a:pt x="677228" y="73342"/>
                  <a:pt x="677228" y="56198"/>
                </a:cubicBezTo>
                <a:moveTo>
                  <a:pt x="722947" y="50483"/>
                </a:moveTo>
                <a:lnTo>
                  <a:pt x="698182" y="50483"/>
                </a:lnTo>
                <a:cubicBezTo>
                  <a:pt x="699135" y="40958"/>
                  <a:pt x="702945" y="32385"/>
                  <a:pt x="711518" y="32385"/>
                </a:cubicBezTo>
                <a:cubicBezTo>
                  <a:pt x="719138" y="32385"/>
                  <a:pt x="721995" y="38100"/>
                  <a:pt x="721995" y="48577"/>
                </a:cubicBezTo>
                <a:lnTo>
                  <a:pt x="721995" y="50483"/>
                </a:lnTo>
                <a:close/>
                <a:moveTo>
                  <a:pt x="733425" y="57150"/>
                </a:moveTo>
                <a:cubicBezTo>
                  <a:pt x="733425" y="55245"/>
                  <a:pt x="733425" y="54292"/>
                  <a:pt x="733425" y="52388"/>
                </a:cubicBezTo>
                <a:cubicBezTo>
                  <a:pt x="733425" y="35242"/>
                  <a:pt x="724853" y="27623"/>
                  <a:pt x="711518" y="27623"/>
                </a:cubicBezTo>
                <a:cubicBezTo>
                  <a:pt x="696278" y="27623"/>
                  <a:pt x="685800" y="39052"/>
                  <a:pt x="685800" y="58102"/>
                </a:cubicBezTo>
                <a:cubicBezTo>
                  <a:pt x="685800" y="75248"/>
                  <a:pt x="693420" y="86677"/>
                  <a:pt x="710565" y="86677"/>
                </a:cubicBezTo>
                <a:cubicBezTo>
                  <a:pt x="721995" y="86677"/>
                  <a:pt x="729615" y="80963"/>
                  <a:pt x="732472" y="71438"/>
                </a:cubicBezTo>
                <a:lnTo>
                  <a:pt x="727710" y="69533"/>
                </a:lnTo>
                <a:cubicBezTo>
                  <a:pt x="724853" y="76200"/>
                  <a:pt x="721043" y="79058"/>
                  <a:pt x="713422" y="79058"/>
                </a:cubicBezTo>
                <a:cubicBezTo>
                  <a:pt x="701993" y="79058"/>
                  <a:pt x="698182" y="70485"/>
                  <a:pt x="698182" y="56198"/>
                </a:cubicBezTo>
                <a:lnTo>
                  <a:pt x="733425" y="56198"/>
                </a:lnTo>
                <a:close/>
                <a:moveTo>
                  <a:pt x="815340" y="72390"/>
                </a:moveTo>
                <a:lnTo>
                  <a:pt x="810578" y="71438"/>
                </a:lnTo>
                <a:cubicBezTo>
                  <a:pt x="808672" y="78105"/>
                  <a:pt x="805815" y="80963"/>
                  <a:pt x="802005" y="80963"/>
                </a:cubicBezTo>
                <a:cubicBezTo>
                  <a:pt x="797243" y="80963"/>
                  <a:pt x="796290" y="78105"/>
                  <a:pt x="796290" y="72390"/>
                </a:cubicBezTo>
                <a:lnTo>
                  <a:pt x="796290" y="35242"/>
                </a:lnTo>
                <a:lnTo>
                  <a:pt x="808672" y="35242"/>
                </a:lnTo>
                <a:lnTo>
                  <a:pt x="808672" y="28575"/>
                </a:lnTo>
                <a:lnTo>
                  <a:pt x="796290" y="28575"/>
                </a:lnTo>
                <a:lnTo>
                  <a:pt x="796290" y="11430"/>
                </a:lnTo>
                <a:lnTo>
                  <a:pt x="793432" y="11430"/>
                </a:lnTo>
                <a:lnTo>
                  <a:pt x="785813" y="13335"/>
                </a:lnTo>
                <a:lnTo>
                  <a:pt x="785813" y="28575"/>
                </a:lnTo>
                <a:lnTo>
                  <a:pt x="759143" y="28575"/>
                </a:lnTo>
                <a:lnTo>
                  <a:pt x="759143" y="11430"/>
                </a:lnTo>
                <a:lnTo>
                  <a:pt x="756285" y="11430"/>
                </a:lnTo>
                <a:lnTo>
                  <a:pt x="748665" y="13335"/>
                </a:lnTo>
                <a:lnTo>
                  <a:pt x="748665" y="28575"/>
                </a:lnTo>
                <a:lnTo>
                  <a:pt x="740093" y="28575"/>
                </a:lnTo>
                <a:lnTo>
                  <a:pt x="740093" y="34290"/>
                </a:lnTo>
                <a:lnTo>
                  <a:pt x="748665" y="34290"/>
                </a:lnTo>
                <a:lnTo>
                  <a:pt x="748665" y="73342"/>
                </a:lnTo>
                <a:cubicBezTo>
                  <a:pt x="748665" y="82867"/>
                  <a:pt x="753428" y="86677"/>
                  <a:pt x="762000" y="86677"/>
                </a:cubicBezTo>
                <a:cubicBezTo>
                  <a:pt x="771525" y="86677"/>
                  <a:pt x="776288" y="81915"/>
                  <a:pt x="778193" y="72390"/>
                </a:cubicBezTo>
                <a:lnTo>
                  <a:pt x="773430" y="71438"/>
                </a:lnTo>
                <a:cubicBezTo>
                  <a:pt x="771525" y="78105"/>
                  <a:pt x="768668" y="80963"/>
                  <a:pt x="764857" y="80963"/>
                </a:cubicBezTo>
                <a:cubicBezTo>
                  <a:pt x="760095" y="80963"/>
                  <a:pt x="759143" y="78105"/>
                  <a:pt x="759143" y="72390"/>
                </a:cubicBezTo>
                <a:lnTo>
                  <a:pt x="759143" y="35242"/>
                </a:lnTo>
                <a:lnTo>
                  <a:pt x="785813" y="35242"/>
                </a:lnTo>
                <a:lnTo>
                  <a:pt x="785813" y="74295"/>
                </a:lnTo>
                <a:cubicBezTo>
                  <a:pt x="785813" y="83820"/>
                  <a:pt x="790575" y="87630"/>
                  <a:pt x="799147" y="87630"/>
                </a:cubicBezTo>
                <a:cubicBezTo>
                  <a:pt x="808672" y="86677"/>
                  <a:pt x="813435" y="81915"/>
                  <a:pt x="815340" y="72390"/>
                </a:cubicBezTo>
                <a:moveTo>
                  <a:pt x="858203" y="50483"/>
                </a:moveTo>
                <a:lnTo>
                  <a:pt x="833438" y="50483"/>
                </a:lnTo>
                <a:cubicBezTo>
                  <a:pt x="834390" y="40958"/>
                  <a:pt x="838200" y="32385"/>
                  <a:pt x="846772" y="32385"/>
                </a:cubicBezTo>
                <a:cubicBezTo>
                  <a:pt x="854393" y="32385"/>
                  <a:pt x="857250" y="38100"/>
                  <a:pt x="857250" y="48577"/>
                </a:cubicBezTo>
                <a:lnTo>
                  <a:pt x="857250" y="50483"/>
                </a:lnTo>
                <a:close/>
                <a:moveTo>
                  <a:pt x="868680" y="57150"/>
                </a:moveTo>
                <a:cubicBezTo>
                  <a:pt x="868680" y="55245"/>
                  <a:pt x="868680" y="54292"/>
                  <a:pt x="868680" y="52388"/>
                </a:cubicBezTo>
                <a:cubicBezTo>
                  <a:pt x="868680" y="35242"/>
                  <a:pt x="860107" y="27623"/>
                  <a:pt x="846772" y="27623"/>
                </a:cubicBezTo>
                <a:cubicBezTo>
                  <a:pt x="831532" y="27623"/>
                  <a:pt x="821055" y="39052"/>
                  <a:pt x="821055" y="58102"/>
                </a:cubicBezTo>
                <a:cubicBezTo>
                  <a:pt x="821055" y="75248"/>
                  <a:pt x="828675" y="86677"/>
                  <a:pt x="845820" y="86677"/>
                </a:cubicBezTo>
                <a:cubicBezTo>
                  <a:pt x="857250" y="86677"/>
                  <a:pt x="864870" y="80963"/>
                  <a:pt x="867728" y="71438"/>
                </a:cubicBezTo>
                <a:lnTo>
                  <a:pt x="862965" y="69533"/>
                </a:lnTo>
                <a:cubicBezTo>
                  <a:pt x="860107" y="76200"/>
                  <a:pt x="856297" y="79058"/>
                  <a:pt x="848678" y="79058"/>
                </a:cubicBezTo>
                <a:cubicBezTo>
                  <a:pt x="837247" y="79058"/>
                  <a:pt x="833438" y="70485"/>
                  <a:pt x="833438" y="56198"/>
                </a:cubicBezTo>
                <a:lnTo>
                  <a:pt x="868680" y="56198"/>
                </a:lnTo>
                <a:close/>
                <a:moveTo>
                  <a:pt x="920115" y="38100"/>
                </a:moveTo>
                <a:cubicBezTo>
                  <a:pt x="920115" y="31433"/>
                  <a:pt x="914400" y="27623"/>
                  <a:pt x="908685" y="27623"/>
                </a:cubicBezTo>
                <a:cubicBezTo>
                  <a:pt x="900113" y="27623"/>
                  <a:pt x="895350" y="32385"/>
                  <a:pt x="892493" y="38100"/>
                </a:cubicBezTo>
                <a:lnTo>
                  <a:pt x="891540" y="28575"/>
                </a:lnTo>
                <a:lnTo>
                  <a:pt x="875347" y="28575"/>
                </a:lnTo>
                <a:lnTo>
                  <a:pt x="875347" y="33338"/>
                </a:lnTo>
                <a:lnTo>
                  <a:pt x="882968" y="34290"/>
                </a:lnTo>
                <a:lnTo>
                  <a:pt x="882968" y="80963"/>
                </a:lnTo>
                <a:lnTo>
                  <a:pt x="875347" y="81915"/>
                </a:lnTo>
                <a:lnTo>
                  <a:pt x="875347" y="86677"/>
                </a:lnTo>
                <a:lnTo>
                  <a:pt x="905828" y="86677"/>
                </a:lnTo>
                <a:lnTo>
                  <a:pt x="905828" y="81915"/>
                </a:lnTo>
                <a:lnTo>
                  <a:pt x="893445" y="80963"/>
                </a:lnTo>
                <a:lnTo>
                  <a:pt x="893445" y="49530"/>
                </a:lnTo>
                <a:cubicBezTo>
                  <a:pt x="893445" y="42863"/>
                  <a:pt x="899160" y="35242"/>
                  <a:pt x="904875" y="35242"/>
                </a:cubicBezTo>
                <a:cubicBezTo>
                  <a:pt x="906780" y="35242"/>
                  <a:pt x="908685" y="36195"/>
                  <a:pt x="908685" y="38100"/>
                </a:cubicBezTo>
                <a:cubicBezTo>
                  <a:pt x="908685" y="38100"/>
                  <a:pt x="908685" y="39052"/>
                  <a:pt x="908685" y="39052"/>
                </a:cubicBezTo>
                <a:lnTo>
                  <a:pt x="904875" y="40958"/>
                </a:lnTo>
                <a:cubicBezTo>
                  <a:pt x="904875" y="45720"/>
                  <a:pt x="907732" y="48577"/>
                  <a:pt x="912495" y="48577"/>
                </a:cubicBezTo>
                <a:cubicBezTo>
                  <a:pt x="917257" y="46673"/>
                  <a:pt x="920115" y="43815"/>
                  <a:pt x="920115" y="38100"/>
                </a:cubicBezTo>
                <a:moveTo>
                  <a:pt x="1024890" y="33338"/>
                </a:moveTo>
                <a:lnTo>
                  <a:pt x="1030605" y="33338"/>
                </a:lnTo>
                <a:lnTo>
                  <a:pt x="1030605" y="28575"/>
                </a:lnTo>
                <a:lnTo>
                  <a:pt x="1010603" y="28575"/>
                </a:lnTo>
                <a:lnTo>
                  <a:pt x="1010603" y="33338"/>
                </a:lnTo>
                <a:lnTo>
                  <a:pt x="1018222" y="33338"/>
                </a:lnTo>
                <a:lnTo>
                  <a:pt x="1007745" y="74295"/>
                </a:lnTo>
                <a:lnTo>
                  <a:pt x="993457" y="33338"/>
                </a:lnTo>
                <a:lnTo>
                  <a:pt x="999172" y="33338"/>
                </a:lnTo>
                <a:lnTo>
                  <a:pt x="999172" y="28575"/>
                </a:lnTo>
                <a:lnTo>
                  <a:pt x="978218" y="28575"/>
                </a:lnTo>
                <a:lnTo>
                  <a:pt x="978218" y="33338"/>
                </a:lnTo>
                <a:lnTo>
                  <a:pt x="982980" y="33338"/>
                </a:lnTo>
                <a:lnTo>
                  <a:pt x="985838" y="42863"/>
                </a:lnTo>
                <a:lnTo>
                  <a:pt x="974407" y="74295"/>
                </a:lnTo>
                <a:lnTo>
                  <a:pt x="962025" y="33338"/>
                </a:lnTo>
                <a:lnTo>
                  <a:pt x="969645" y="33338"/>
                </a:lnTo>
                <a:lnTo>
                  <a:pt x="969645" y="28575"/>
                </a:lnTo>
                <a:lnTo>
                  <a:pt x="944880" y="28575"/>
                </a:lnTo>
                <a:lnTo>
                  <a:pt x="944880" y="33338"/>
                </a:lnTo>
                <a:lnTo>
                  <a:pt x="949643" y="33338"/>
                </a:lnTo>
                <a:lnTo>
                  <a:pt x="966788" y="85725"/>
                </a:lnTo>
                <a:lnTo>
                  <a:pt x="975360" y="85725"/>
                </a:lnTo>
                <a:lnTo>
                  <a:pt x="987743" y="52388"/>
                </a:lnTo>
                <a:lnTo>
                  <a:pt x="988695" y="52388"/>
                </a:lnTo>
                <a:lnTo>
                  <a:pt x="1001078" y="85725"/>
                </a:lnTo>
                <a:lnTo>
                  <a:pt x="1009650" y="85725"/>
                </a:lnTo>
                <a:lnTo>
                  <a:pt x="1024890" y="33338"/>
                </a:lnTo>
                <a:close/>
                <a:moveTo>
                  <a:pt x="1072515" y="57150"/>
                </a:moveTo>
                <a:cubicBezTo>
                  <a:pt x="1072515" y="69533"/>
                  <a:pt x="1069657" y="80963"/>
                  <a:pt x="1059180" y="80963"/>
                </a:cubicBezTo>
                <a:cubicBezTo>
                  <a:pt x="1047750" y="80963"/>
                  <a:pt x="1044893" y="68580"/>
                  <a:pt x="1044893" y="56198"/>
                </a:cubicBezTo>
                <a:cubicBezTo>
                  <a:pt x="1044893" y="43815"/>
                  <a:pt x="1047750" y="32385"/>
                  <a:pt x="1058228" y="32385"/>
                </a:cubicBezTo>
                <a:cubicBezTo>
                  <a:pt x="1070610" y="32385"/>
                  <a:pt x="1072515" y="44767"/>
                  <a:pt x="1072515" y="57150"/>
                </a:cubicBezTo>
                <a:moveTo>
                  <a:pt x="1084898" y="57150"/>
                </a:moveTo>
                <a:cubicBezTo>
                  <a:pt x="1084898" y="40005"/>
                  <a:pt x="1077278" y="27623"/>
                  <a:pt x="1059180" y="27623"/>
                </a:cubicBezTo>
                <a:cubicBezTo>
                  <a:pt x="1042988" y="27623"/>
                  <a:pt x="1033463" y="40005"/>
                  <a:pt x="1033463" y="58102"/>
                </a:cubicBezTo>
                <a:cubicBezTo>
                  <a:pt x="1033463" y="75248"/>
                  <a:pt x="1042035" y="87630"/>
                  <a:pt x="1059180" y="87630"/>
                </a:cubicBezTo>
                <a:cubicBezTo>
                  <a:pt x="1075373" y="86677"/>
                  <a:pt x="1084898" y="75248"/>
                  <a:pt x="1084898" y="57150"/>
                </a:cubicBezTo>
                <a:moveTo>
                  <a:pt x="1136332" y="38100"/>
                </a:moveTo>
                <a:cubicBezTo>
                  <a:pt x="1136332" y="31433"/>
                  <a:pt x="1130618" y="27623"/>
                  <a:pt x="1124903" y="27623"/>
                </a:cubicBezTo>
                <a:cubicBezTo>
                  <a:pt x="1116330" y="27623"/>
                  <a:pt x="1111568" y="32385"/>
                  <a:pt x="1108710" y="38100"/>
                </a:cubicBezTo>
                <a:lnTo>
                  <a:pt x="1107757" y="28575"/>
                </a:lnTo>
                <a:lnTo>
                  <a:pt x="1091565" y="28575"/>
                </a:lnTo>
                <a:lnTo>
                  <a:pt x="1091565" y="33338"/>
                </a:lnTo>
                <a:lnTo>
                  <a:pt x="1099185" y="34290"/>
                </a:lnTo>
                <a:lnTo>
                  <a:pt x="1099185" y="80963"/>
                </a:lnTo>
                <a:lnTo>
                  <a:pt x="1091565" y="81915"/>
                </a:lnTo>
                <a:lnTo>
                  <a:pt x="1091565" y="86677"/>
                </a:lnTo>
                <a:lnTo>
                  <a:pt x="1122045" y="86677"/>
                </a:lnTo>
                <a:lnTo>
                  <a:pt x="1122045" y="81915"/>
                </a:lnTo>
                <a:lnTo>
                  <a:pt x="1109663" y="80963"/>
                </a:lnTo>
                <a:lnTo>
                  <a:pt x="1109663" y="49530"/>
                </a:lnTo>
                <a:cubicBezTo>
                  <a:pt x="1109663" y="42863"/>
                  <a:pt x="1115378" y="35242"/>
                  <a:pt x="1121093" y="35242"/>
                </a:cubicBezTo>
                <a:cubicBezTo>
                  <a:pt x="1122998" y="35242"/>
                  <a:pt x="1124903" y="36195"/>
                  <a:pt x="1124903" y="38100"/>
                </a:cubicBezTo>
                <a:cubicBezTo>
                  <a:pt x="1124903" y="38100"/>
                  <a:pt x="1124903" y="39052"/>
                  <a:pt x="1124903" y="39052"/>
                </a:cubicBezTo>
                <a:lnTo>
                  <a:pt x="1121093" y="40958"/>
                </a:lnTo>
                <a:cubicBezTo>
                  <a:pt x="1121093" y="45720"/>
                  <a:pt x="1123950" y="48577"/>
                  <a:pt x="1128713" y="48577"/>
                </a:cubicBezTo>
                <a:cubicBezTo>
                  <a:pt x="1132523" y="46673"/>
                  <a:pt x="1136332" y="43815"/>
                  <a:pt x="1136332" y="38100"/>
                </a:cubicBezTo>
                <a:moveTo>
                  <a:pt x="1138238" y="85725"/>
                </a:moveTo>
                <a:lnTo>
                  <a:pt x="1164907" y="85725"/>
                </a:lnTo>
                <a:lnTo>
                  <a:pt x="1164907" y="80963"/>
                </a:lnTo>
                <a:lnTo>
                  <a:pt x="1156335" y="80010"/>
                </a:lnTo>
                <a:lnTo>
                  <a:pt x="1156335" y="0"/>
                </a:lnTo>
                <a:lnTo>
                  <a:pt x="1137285" y="0"/>
                </a:lnTo>
                <a:lnTo>
                  <a:pt x="1137285" y="4763"/>
                </a:lnTo>
                <a:lnTo>
                  <a:pt x="1144905" y="5715"/>
                </a:lnTo>
                <a:lnTo>
                  <a:pt x="1144905" y="80010"/>
                </a:lnTo>
                <a:lnTo>
                  <a:pt x="1137285" y="80963"/>
                </a:lnTo>
                <a:lnTo>
                  <a:pt x="1137285" y="85725"/>
                </a:lnTo>
                <a:close/>
                <a:moveTo>
                  <a:pt x="1209675" y="64770"/>
                </a:moveTo>
                <a:cubicBezTo>
                  <a:pt x="1209675" y="73342"/>
                  <a:pt x="1203007" y="79058"/>
                  <a:pt x="1195388" y="79058"/>
                </a:cubicBezTo>
                <a:cubicBezTo>
                  <a:pt x="1183957" y="79058"/>
                  <a:pt x="1182053" y="67627"/>
                  <a:pt x="1182053" y="56198"/>
                </a:cubicBezTo>
                <a:cubicBezTo>
                  <a:pt x="1182053" y="41910"/>
                  <a:pt x="1184910" y="32385"/>
                  <a:pt x="1196340" y="32385"/>
                </a:cubicBezTo>
                <a:cubicBezTo>
                  <a:pt x="1203007" y="32385"/>
                  <a:pt x="1209675" y="37148"/>
                  <a:pt x="1209675" y="45720"/>
                </a:cubicBezTo>
                <a:lnTo>
                  <a:pt x="1209675" y="64770"/>
                </a:lnTo>
                <a:close/>
                <a:moveTo>
                  <a:pt x="1227773" y="85725"/>
                </a:moveTo>
                <a:lnTo>
                  <a:pt x="1227773" y="80963"/>
                </a:lnTo>
                <a:lnTo>
                  <a:pt x="1220153" y="80010"/>
                </a:lnTo>
                <a:lnTo>
                  <a:pt x="1220153" y="0"/>
                </a:lnTo>
                <a:lnTo>
                  <a:pt x="1200150" y="0"/>
                </a:lnTo>
                <a:lnTo>
                  <a:pt x="1200150" y="4763"/>
                </a:lnTo>
                <a:lnTo>
                  <a:pt x="1208723" y="5715"/>
                </a:lnTo>
                <a:lnTo>
                  <a:pt x="1208723" y="33338"/>
                </a:lnTo>
                <a:cubicBezTo>
                  <a:pt x="1203960" y="28575"/>
                  <a:pt x="1199198" y="26670"/>
                  <a:pt x="1193482" y="26670"/>
                </a:cubicBezTo>
                <a:cubicBezTo>
                  <a:pt x="1179195" y="26670"/>
                  <a:pt x="1169670" y="38100"/>
                  <a:pt x="1169670" y="57150"/>
                </a:cubicBezTo>
                <a:cubicBezTo>
                  <a:pt x="1169670" y="74295"/>
                  <a:pt x="1176338" y="85725"/>
                  <a:pt x="1191578" y="85725"/>
                </a:cubicBezTo>
                <a:cubicBezTo>
                  <a:pt x="1201103" y="85725"/>
                  <a:pt x="1205865" y="80963"/>
                  <a:pt x="1209675" y="76200"/>
                </a:cubicBezTo>
                <a:lnTo>
                  <a:pt x="1210628" y="84773"/>
                </a:lnTo>
                <a:lnTo>
                  <a:pt x="1227773" y="84773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EA96CE8-D9BC-9146-A518-8146EB22C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3138" y="1893888"/>
            <a:ext cx="7561262" cy="1355725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algn="ctr">
              <a:defRPr sz="4800" b="1" i="0">
                <a:solidFill>
                  <a:schemeClr val="bg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37FB669-BCC0-4543-8942-323F88C966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43138" y="3608387"/>
            <a:ext cx="7561262" cy="2160587"/>
          </a:xfrm>
        </p:spPr>
        <p:txBody>
          <a:bodyPr anchor="t" anchorCtr="0">
            <a:norm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2100" b="0" i="0">
                <a:solidFill>
                  <a:schemeClr val="bg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Section description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497DCE0-011D-6A4A-A28B-E7B9CDD50207}"/>
              </a:ext>
            </a:extLst>
          </p:cNvPr>
          <p:cNvGrpSpPr/>
          <p:nvPr userDrawn="1"/>
        </p:nvGrpSpPr>
        <p:grpSpPr>
          <a:xfrm>
            <a:off x="10814051" y="6438651"/>
            <a:ext cx="1111250" cy="225425"/>
            <a:chOff x="292100" y="6413250"/>
            <a:chExt cx="1111250" cy="225425"/>
          </a:xfrm>
        </p:grpSpPr>
        <p:sp>
          <p:nvSpPr>
            <p:cNvPr id="18" name="Freeform: Shape 12">
              <a:extLst>
                <a:ext uri="{FF2B5EF4-FFF2-40B4-BE49-F238E27FC236}">
                  <a16:creationId xmlns:a16="http://schemas.microsoft.com/office/drawing/2014/main" id="{959CB2CD-A3A0-9B41-AA62-B4D690D36F23}"/>
                </a:ext>
              </a:extLst>
            </p:cNvPr>
            <p:cNvSpPr/>
            <p:nvPr userDrawn="1"/>
          </p:nvSpPr>
          <p:spPr>
            <a:xfrm>
              <a:off x="292100" y="6413250"/>
              <a:ext cx="225425" cy="225425"/>
            </a:xfrm>
            <a:custGeom>
              <a:avLst/>
              <a:gdLst>
                <a:gd name="connsiteX0" fmla="*/ 329565 w 342900"/>
                <a:gd name="connsiteY0" fmla="*/ 104775 h 342900"/>
                <a:gd name="connsiteX1" fmla="*/ 292418 w 342900"/>
                <a:gd name="connsiteY1" fmla="*/ 50483 h 342900"/>
                <a:gd name="connsiteX2" fmla="*/ 238125 w 342900"/>
                <a:gd name="connsiteY2" fmla="*/ 13335 h 342900"/>
                <a:gd name="connsiteX3" fmla="*/ 171450 w 342900"/>
                <a:gd name="connsiteY3" fmla="*/ 0 h 342900"/>
                <a:gd name="connsiteX4" fmla="*/ 104775 w 342900"/>
                <a:gd name="connsiteY4" fmla="*/ 13335 h 342900"/>
                <a:gd name="connsiteX5" fmla="*/ 50483 w 342900"/>
                <a:gd name="connsiteY5" fmla="*/ 50483 h 342900"/>
                <a:gd name="connsiteX6" fmla="*/ 13335 w 342900"/>
                <a:gd name="connsiteY6" fmla="*/ 104775 h 342900"/>
                <a:gd name="connsiteX7" fmla="*/ 0 w 342900"/>
                <a:gd name="connsiteY7" fmla="*/ 171450 h 342900"/>
                <a:gd name="connsiteX8" fmla="*/ 13335 w 342900"/>
                <a:gd name="connsiteY8" fmla="*/ 238125 h 342900"/>
                <a:gd name="connsiteX9" fmla="*/ 50483 w 342900"/>
                <a:gd name="connsiteY9" fmla="*/ 292418 h 342900"/>
                <a:gd name="connsiteX10" fmla="*/ 104775 w 342900"/>
                <a:gd name="connsiteY10" fmla="*/ 329565 h 342900"/>
                <a:gd name="connsiteX11" fmla="*/ 171450 w 342900"/>
                <a:gd name="connsiteY11" fmla="*/ 342900 h 342900"/>
                <a:gd name="connsiteX12" fmla="*/ 171450 w 342900"/>
                <a:gd name="connsiteY12" fmla="*/ 308610 h 342900"/>
                <a:gd name="connsiteX13" fmla="*/ 74295 w 342900"/>
                <a:gd name="connsiteY13" fmla="*/ 268605 h 342900"/>
                <a:gd name="connsiteX14" fmla="*/ 35243 w 342900"/>
                <a:gd name="connsiteY14" fmla="*/ 188595 h 342900"/>
                <a:gd name="connsiteX15" fmla="*/ 180975 w 342900"/>
                <a:gd name="connsiteY15" fmla="*/ 188595 h 342900"/>
                <a:gd name="connsiteX16" fmla="*/ 141923 w 342900"/>
                <a:gd name="connsiteY16" fmla="*/ 227648 h 342900"/>
                <a:gd name="connsiteX17" fmla="*/ 165735 w 342900"/>
                <a:gd name="connsiteY17" fmla="*/ 251460 h 342900"/>
                <a:gd name="connsiteX18" fmla="*/ 246698 w 342900"/>
                <a:gd name="connsiteY18" fmla="*/ 170498 h 342900"/>
                <a:gd name="connsiteX19" fmla="*/ 165735 w 342900"/>
                <a:gd name="connsiteY19" fmla="*/ 89535 h 342900"/>
                <a:gd name="connsiteX20" fmla="*/ 141923 w 342900"/>
                <a:gd name="connsiteY20" fmla="*/ 113348 h 342900"/>
                <a:gd name="connsiteX21" fmla="*/ 180975 w 342900"/>
                <a:gd name="connsiteY21" fmla="*/ 152400 h 342900"/>
                <a:gd name="connsiteX22" fmla="*/ 35243 w 342900"/>
                <a:gd name="connsiteY22" fmla="*/ 152400 h 342900"/>
                <a:gd name="connsiteX23" fmla="*/ 74295 w 342900"/>
                <a:gd name="connsiteY23" fmla="*/ 72390 h 342900"/>
                <a:gd name="connsiteX24" fmla="*/ 171450 w 342900"/>
                <a:gd name="connsiteY24" fmla="*/ 32385 h 342900"/>
                <a:gd name="connsiteX25" fmla="*/ 268605 w 342900"/>
                <a:gd name="connsiteY25" fmla="*/ 72390 h 342900"/>
                <a:gd name="connsiteX26" fmla="*/ 308610 w 342900"/>
                <a:gd name="connsiteY26" fmla="*/ 169545 h 342900"/>
                <a:gd name="connsiteX27" fmla="*/ 342900 w 342900"/>
                <a:gd name="connsiteY27" fmla="*/ 169545 h 342900"/>
                <a:gd name="connsiteX28" fmla="*/ 329565 w 342900"/>
                <a:gd name="connsiteY28" fmla="*/ 10477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2900" h="342900">
                  <a:moveTo>
                    <a:pt x="329565" y="104775"/>
                  </a:moveTo>
                  <a:cubicBezTo>
                    <a:pt x="320993" y="84773"/>
                    <a:pt x="308610" y="65723"/>
                    <a:pt x="292418" y="50483"/>
                  </a:cubicBezTo>
                  <a:cubicBezTo>
                    <a:pt x="276225" y="34290"/>
                    <a:pt x="258128" y="21908"/>
                    <a:pt x="238125" y="13335"/>
                  </a:cubicBezTo>
                  <a:cubicBezTo>
                    <a:pt x="217170" y="4763"/>
                    <a:pt x="194310" y="0"/>
                    <a:pt x="171450" y="0"/>
                  </a:cubicBezTo>
                  <a:cubicBezTo>
                    <a:pt x="148590" y="0"/>
                    <a:pt x="125730" y="4763"/>
                    <a:pt x="104775" y="13335"/>
                  </a:cubicBezTo>
                  <a:cubicBezTo>
                    <a:pt x="83820" y="21908"/>
                    <a:pt x="65723" y="34290"/>
                    <a:pt x="50483" y="50483"/>
                  </a:cubicBezTo>
                  <a:cubicBezTo>
                    <a:pt x="34290" y="66675"/>
                    <a:pt x="21908" y="84773"/>
                    <a:pt x="13335" y="104775"/>
                  </a:cubicBezTo>
                  <a:cubicBezTo>
                    <a:pt x="4763" y="125730"/>
                    <a:pt x="0" y="148590"/>
                    <a:pt x="0" y="171450"/>
                  </a:cubicBezTo>
                  <a:cubicBezTo>
                    <a:pt x="0" y="194310"/>
                    <a:pt x="4763" y="217170"/>
                    <a:pt x="13335" y="238125"/>
                  </a:cubicBezTo>
                  <a:cubicBezTo>
                    <a:pt x="21908" y="258128"/>
                    <a:pt x="34290" y="277178"/>
                    <a:pt x="50483" y="292418"/>
                  </a:cubicBezTo>
                  <a:cubicBezTo>
                    <a:pt x="66675" y="308610"/>
                    <a:pt x="84773" y="320993"/>
                    <a:pt x="104775" y="329565"/>
                  </a:cubicBezTo>
                  <a:cubicBezTo>
                    <a:pt x="125730" y="338138"/>
                    <a:pt x="148590" y="342900"/>
                    <a:pt x="171450" y="342900"/>
                  </a:cubicBezTo>
                  <a:lnTo>
                    <a:pt x="171450" y="308610"/>
                  </a:lnTo>
                  <a:cubicBezTo>
                    <a:pt x="135255" y="308610"/>
                    <a:pt x="100013" y="294323"/>
                    <a:pt x="74295" y="268605"/>
                  </a:cubicBezTo>
                  <a:cubicBezTo>
                    <a:pt x="52388" y="246698"/>
                    <a:pt x="39053" y="219075"/>
                    <a:pt x="35243" y="188595"/>
                  </a:cubicBezTo>
                  <a:lnTo>
                    <a:pt x="180975" y="188595"/>
                  </a:lnTo>
                  <a:lnTo>
                    <a:pt x="141923" y="227648"/>
                  </a:lnTo>
                  <a:lnTo>
                    <a:pt x="165735" y="251460"/>
                  </a:lnTo>
                  <a:lnTo>
                    <a:pt x="246698" y="170498"/>
                  </a:lnTo>
                  <a:lnTo>
                    <a:pt x="165735" y="89535"/>
                  </a:lnTo>
                  <a:lnTo>
                    <a:pt x="141923" y="113348"/>
                  </a:lnTo>
                  <a:lnTo>
                    <a:pt x="180975" y="152400"/>
                  </a:lnTo>
                  <a:lnTo>
                    <a:pt x="35243" y="152400"/>
                  </a:lnTo>
                  <a:cubicBezTo>
                    <a:pt x="39053" y="121920"/>
                    <a:pt x="52388" y="94298"/>
                    <a:pt x="74295" y="72390"/>
                  </a:cubicBezTo>
                  <a:cubicBezTo>
                    <a:pt x="100013" y="46673"/>
                    <a:pt x="134303" y="32385"/>
                    <a:pt x="171450" y="32385"/>
                  </a:cubicBezTo>
                  <a:cubicBezTo>
                    <a:pt x="207645" y="32385"/>
                    <a:pt x="242888" y="46673"/>
                    <a:pt x="268605" y="72390"/>
                  </a:cubicBezTo>
                  <a:cubicBezTo>
                    <a:pt x="294323" y="98108"/>
                    <a:pt x="308610" y="132398"/>
                    <a:pt x="308610" y="169545"/>
                  </a:cubicBezTo>
                  <a:lnTo>
                    <a:pt x="342900" y="169545"/>
                  </a:lnTo>
                  <a:cubicBezTo>
                    <a:pt x="342900" y="148590"/>
                    <a:pt x="338138" y="125730"/>
                    <a:pt x="329565" y="104775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3">
              <a:extLst>
                <a:ext uri="{FF2B5EF4-FFF2-40B4-BE49-F238E27FC236}">
                  <a16:creationId xmlns:a16="http://schemas.microsoft.com/office/drawing/2014/main" id="{C5E989C9-0272-1840-A5EE-A73F661A3501}"/>
                </a:ext>
              </a:extLst>
            </p:cNvPr>
            <p:cNvSpPr/>
            <p:nvPr userDrawn="1"/>
          </p:nvSpPr>
          <p:spPr>
            <a:xfrm>
              <a:off x="590579" y="6484379"/>
              <a:ext cx="812771" cy="84028"/>
            </a:xfrm>
            <a:custGeom>
              <a:avLst/>
              <a:gdLst>
                <a:gd name="connsiteX0" fmla="*/ 1329690 w 1547812"/>
                <a:gd name="connsiteY0" fmla="*/ 155258 h 160020"/>
                <a:gd name="connsiteX1" fmla="*/ 1369695 w 1547812"/>
                <a:gd name="connsiteY1" fmla="*/ 155258 h 160020"/>
                <a:gd name="connsiteX2" fmla="*/ 1369695 w 1547812"/>
                <a:gd name="connsiteY2" fmla="*/ 65723 h 160020"/>
                <a:gd name="connsiteX3" fmla="*/ 1372553 w 1547812"/>
                <a:gd name="connsiteY3" fmla="*/ 53340 h 160020"/>
                <a:gd name="connsiteX4" fmla="*/ 1379220 w 1547812"/>
                <a:gd name="connsiteY4" fmla="*/ 43815 h 160020"/>
                <a:gd name="connsiteX5" fmla="*/ 1388745 w 1547812"/>
                <a:gd name="connsiteY5" fmla="*/ 37147 h 160020"/>
                <a:gd name="connsiteX6" fmla="*/ 1400175 w 1547812"/>
                <a:gd name="connsiteY6" fmla="*/ 35243 h 160020"/>
                <a:gd name="connsiteX7" fmla="*/ 1407795 w 1547812"/>
                <a:gd name="connsiteY7" fmla="*/ 36195 h 160020"/>
                <a:gd name="connsiteX8" fmla="*/ 1413510 w 1547812"/>
                <a:gd name="connsiteY8" fmla="*/ 40005 h 160020"/>
                <a:gd name="connsiteX9" fmla="*/ 1417320 w 1547812"/>
                <a:gd name="connsiteY9" fmla="*/ 47625 h 160020"/>
                <a:gd name="connsiteX10" fmla="*/ 1419225 w 1547812"/>
                <a:gd name="connsiteY10" fmla="*/ 60960 h 160020"/>
                <a:gd name="connsiteX11" fmla="*/ 1419225 w 1547812"/>
                <a:gd name="connsiteY11" fmla="*/ 155258 h 160020"/>
                <a:gd name="connsiteX12" fmla="*/ 1459230 w 1547812"/>
                <a:gd name="connsiteY12" fmla="*/ 155258 h 160020"/>
                <a:gd name="connsiteX13" fmla="*/ 1459230 w 1547812"/>
                <a:gd name="connsiteY13" fmla="*/ 63818 h 160020"/>
                <a:gd name="connsiteX14" fmla="*/ 1462088 w 1547812"/>
                <a:gd name="connsiteY14" fmla="*/ 53340 h 160020"/>
                <a:gd name="connsiteX15" fmla="*/ 1468755 w 1547812"/>
                <a:gd name="connsiteY15" fmla="*/ 43815 h 160020"/>
                <a:gd name="connsiteX16" fmla="*/ 1478280 w 1547812"/>
                <a:gd name="connsiteY16" fmla="*/ 37147 h 160020"/>
                <a:gd name="connsiteX17" fmla="*/ 1489710 w 1547812"/>
                <a:gd name="connsiteY17" fmla="*/ 35243 h 160020"/>
                <a:gd name="connsiteX18" fmla="*/ 1497330 w 1547812"/>
                <a:gd name="connsiteY18" fmla="*/ 36195 h 160020"/>
                <a:gd name="connsiteX19" fmla="*/ 1503045 w 1547812"/>
                <a:gd name="connsiteY19" fmla="*/ 40005 h 160020"/>
                <a:gd name="connsiteX20" fmla="*/ 1506855 w 1547812"/>
                <a:gd name="connsiteY20" fmla="*/ 47625 h 160020"/>
                <a:gd name="connsiteX21" fmla="*/ 1507808 w 1547812"/>
                <a:gd name="connsiteY21" fmla="*/ 60960 h 160020"/>
                <a:gd name="connsiteX22" fmla="*/ 1507808 w 1547812"/>
                <a:gd name="connsiteY22" fmla="*/ 155258 h 160020"/>
                <a:gd name="connsiteX23" fmla="*/ 1547813 w 1547812"/>
                <a:gd name="connsiteY23" fmla="*/ 155258 h 160020"/>
                <a:gd name="connsiteX24" fmla="*/ 1547813 w 1547812"/>
                <a:gd name="connsiteY24" fmla="*/ 55245 h 160020"/>
                <a:gd name="connsiteX25" fmla="*/ 1536383 w 1547812"/>
                <a:gd name="connsiteY25" fmla="*/ 14288 h 160020"/>
                <a:gd name="connsiteX26" fmla="*/ 1502093 w 1547812"/>
                <a:gd name="connsiteY26" fmla="*/ 1905 h 160020"/>
                <a:gd name="connsiteX27" fmla="*/ 1477328 w 1547812"/>
                <a:gd name="connsiteY27" fmla="*/ 7620 h 160020"/>
                <a:gd name="connsiteX28" fmla="*/ 1455420 w 1547812"/>
                <a:gd name="connsiteY28" fmla="*/ 27623 h 160020"/>
                <a:gd name="connsiteX29" fmla="*/ 1441133 w 1547812"/>
                <a:gd name="connsiteY29" fmla="*/ 8573 h 160020"/>
                <a:gd name="connsiteX30" fmla="*/ 1414463 w 1547812"/>
                <a:gd name="connsiteY30" fmla="*/ 1905 h 160020"/>
                <a:gd name="connsiteX31" fmla="*/ 1390650 w 1547812"/>
                <a:gd name="connsiteY31" fmla="*/ 7620 h 160020"/>
                <a:gd name="connsiteX32" fmla="*/ 1371600 w 1547812"/>
                <a:gd name="connsiteY32" fmla="*/ 25718 h 160020"/>
                <a:gd name="connsiteX33" fmla="*/ 1371600 w 1547812"/>
                <a:gd name="connsiteY33" fmla="*/ 5715 h 160020"/>
                <a:gd name="connsiteX34" fmla="*/ 1332548 w 1547812"/>
                <a:gd name="connsiteY34" fmla="*/ 5715 h 160020"/>
                <a:gd name="connsiteX35" fmla="*/ 1332548 w 1547812"/>
                <a:gd name="connsiteY35" fmla="*/ 155258 h 160020"/>
                <a:gd name="connsiteX36" fmla="*/ 1199198 w 1547812"/>
                <a:gd name="connsiteY36" fmla="*/ 116205 h 160020"/>
                <a:gd name="connsiteX37" fmla="*/ 1190625 w 1547812"/>
                <a:gd name="connsiteY37" fmla="*/ 80963 h 160020"/>
                <a:gd name="connsiteX38" fmla="*/ 1199198 w 1547812"/>
                <a:gd name="connsiteY38" fmla="*/ 45720 h 160020"/>
                <a:gd name="connsiteX39" fmla="*/ 1224915 w 1547812"/>
                <a:gd name="connsiteY39" fmla="*/ 33338 h 160020"/>
                <a:gd name="connsiteX40" fmla="*/ 1250633 w 1547812"/>
                <a:gd name="connsiteY40" fmla="*/ 45720 h 160020"/>
                <a:gd name="connsiteX41" fmla="*/ 1259205 w 1547812"/>
                <a:gd name="connsiteY41" fmla="*/ 80963 h 160020"/>
                <a:gd name="connsiteX42" fmla="*/ 1250633 w 1547812"/>
                <a:gd name="connsiteY42" fmla="*/ 116205 h 160020"/>
                <a:gd name="connsiteX43" fmla="*/ 1224915 w 1547812"/>
                <a:gd name="connsiteY43" fmla="*/ 128588 h 160020"/>
                <a:gd name="connsiteX44" fmla="*/ 1199198 w 1547812"/>
                <a:gd name="connsiteY44" fmla="*/ 116205 h 160020"/>
                <a:gd name="connsiteX45" fmla="*/ 1256348 w 1547812"/>
                <a:gd name="connsiteY45" fmla="*/ 154305 h 160020"/>
                <a:gd name="connsiteX46" fmla="*/ 1280160 w 1547812"/>
                <a:gd name="connsiteY46" fmla="*/ 138113 h 160020"/>
                <a:gd name="connsiteX47" fmla="*/ 1295400 w 1547812"/>
                <a:gd name="connsiteY47" fmla="*/ 113348 h 160020"/>
                <a:gd name="connsiteX48" fmla="*/ 1301115 w 1547812"/>
                <a:gd name="connsiteY48" fmla="*/ 80010 h 160020"/>
                <a:gd name="connsiteX49" fmla="*/ 1296353 w 1547812"/>
                <a:gd name="connsiteY49" fmla="*/ 46672 h 160020"/>
                <a:gd name="connsiteX50" fmla="*/ 1281113 w 1547812"/>
                <a:gd name="connsiteY50" fmla="*/ 21908 h 160020"/>
                <a:gd name="connsiteX51" fmla="*/ 1257300 w 1547812"/>
                <a:gd name="connsiteY51" fmla="*/ 6668 h 160020"/>
                <a:gd name="connsiteX52" fmla="*/ 1225868 w 1547812"/>
                <a:gd name="connsiteY52" fmla="*/ 953 h 160020"/>
                <a:gd name="connsiteX53" fmla="*/ 1194435 w 1547812"/>
                <a:gd name="connsiteY53" fmla="*/ 6668 h 160020"/>
                <a:gd name="connsiteX54" fmla="*/ 1170623 w 1547812"/>
                <a:gd name="connsiteY54" fmla="*/ 21908 h 160020"/>
                <a:gd name="connsiteX55" fmla="*/ 1155383 w 1547812"/>
                <a:gd name="connsiteY55" fmla="*/ 46672 h 160020"/>
                <a:gd name="connsiteX56" fmla="*/ 1149668 w 1547812"/>
                <a:gd name="connsiteY56" fmla="*/ 80010 h 160020"/>
                <a:gd name="connsiteX57" fmla="*/ 1169670 w 1547812"/>
                <a:gd name="connsiteY57" fmla="*/ 139065 h 160020"/>
                <a:gd name="connsiteX58" fmla="*/ 1225868 w 1547812"/>
                <a:gd name="connsiteY58" fmla="*/ 160020 h 160020"/>
                <a:gd name="connsiteX59" fmla="*/ 1256348 w 1547812"/>
                <a:gd name="connsiteY59" fmla="*/ 154305 h 160020"/>
                <a:gd name="connsiteX60" fmla="*/ 1086803 w 1547812"/>
                <a:gd name="connsiteY60" fmla="*/ 100965 h 160020"/>
                <a:gd name="connsiteX61" fmla="*/ 1079183 w 1547812"/>
                <a:gd name="connsiteY61" fmla="*/ 120968 h 160020"/>
                <a:gd name="connsiteX62" fmla="*/ 1061085 w 1547812"/>
                <a:gd name="connsiteY62" fmla="*/ 127635 h 160020"/>
                <a:gd name="connsiteX63" fmla="*/ 1045845 w 1547812"/>
                <a:gd name="connsiteY63" fmla="*/ 123825 h 160020"/>
                <a:gd name="connsiteX64" fmla="*/ 1036320 w 1547812"/>
                <a:gd name="connsiteY64" fmla="*/ 113348 h 160020"/>
                <a:gd name="connsiteX65" fmla="*/ 1031558 w 1547812"/>
                <a:gd name="connsiteY65" fmla="*/ 98108 h 160020"/>
                <a:gd name="connsiteX66" fmla="*/ 1029653 w 1547812"/>
                <a:gd name="connsiteY66" fmla="*/ 80010 h 160020"/>
                <a:gd name="connsiteX67" fmla="*/ 1031558 w 1547812"/>
                <a:gd name="connsiteY67" fmla="*/ 62865 h 160020"/>
                <a:gd name="connsiteX68" fmla="*/ 1036320 w 1547812"/>
                <a:gd name="connsiteY68" fmla="*/ 47625 h 160020"/>
                <a:gd name="connsiteX69" fmla="*/ 1045845 w 1547812"/>
                <a:gd name="connsiteY69" fmla="*/ 37147 h 160020"/>
                <a:gd name="connsiteX70" fmla="*/ 1061085 w 1547812"/>
                <a:gd name="connsiteY70" fmla="*/ 33338 h 160020"/>
                <a:gd name="connsiteX71" fmla="*/ 1079183 w 1547812"/>
                <a:gd name="connsiteY71" fmla="*/ 40005 h 160020"/>
                <a:gd name="connsiteX72" fmla="*/ 1085850 w 1547812"/>
                <a:gd name="connsiteY72" fmla="*/ 58103 h 160020"/>
                <a:gd name="connsiteX73" fmla="*/ 1125855 w 1547812"/>
                <a:gd name="connsiteY73" fmla="*/ 52388 h 160020"/>
                <a:gd name="connsiteX74" fmla="*/ 1120140 w 1547812"/>
                <a:gd name="connsiteY74" fmla="*/ 31433 h 160020"/>
                <a:gd name="connsiteX75" fmla="*/ 1107758 w 1547812"/>
                <a:gd name="connsiteY75" fmla="*/ 15240 h 160020"/>
                <a:gd name="connsiteX76" fmla="*/ 1088708 w 1547812"/>
                <a:gd name="connsiteY76" fmla="*/ 4763 h 160020"/>
                <a:gd name="connsiteX77" fmla="*/ 1062038 w 1547812"/>
                <a:gd name="connsiteY77" fmla="*/ 953 h 160020"/>
                <a:gd name="connsiteX78" fmla="*/ 1030605 w 1547812"/>
                <a:gd name="connsiteY78" fmla="*/ 6668 h 160020"/>
                <a:gd name="connsiteX79" fmla="*/ 1007745 w 1547812"/>
                <a:gd name="connsiteY79" fmla="*/ 22860 h 160020"/>
                <a:gd name="connsiteX80" fmla="*/ 993458 w 1547812"/>
                <a:gd name="connsiteY80" fmla="*/ 47625 h 160020"/>
                <a:gd name="connsiteX81" fmla="*/ 988695 w 1547812"/>
                <a:gd name="connsiteY81" fmla="*/ 80010 h 160020"/>
                <a:gd name="connsiteX82" fmla="*/ 992505 w 1547812"/>
                <a:gd name="connsiteY82" fmla="*/ 112395 h 160020"/>
                <a:gd name="connsiteX83" fmla="*/ 1005840 w 1547812"/>
                <a:gd name="connsiteY83" fmla="*/ 137160 h 160020"/>
                <a:gd name="connsiteX84" fmla="*/ 1028700 w 1547812"/>
                <a:gd name="connsiteY84" fmla="*/ 153353 h 160020"/>
                <a:gd name="connsiteX85" fmla="*/ 1061085 w 1547812"/>
                <a:gd name="connsiteY85" fmla="*/ 159068 h 160020"/>
                <a:gd name="connsiteX86" fmla="*/ 1109663 w 1547812"/>
                <a:gd name="connsiteY86" fmla="*/ 142875 h 160020"/>
                <a:gd name="connsiteX87" fmla="*/ 1127760 w 1547812"/>
                <a:gd name="connsiteY87" fmla="*/ 100013 h 160020"/>
                <a:gd name="connsiteX88" fmla="*/ 1086803 w 1547812"/>
                <a:gd name="connsiteY88" fmla="*/ 100013 h 160020"/>
                <a:gd name="connsiteX89" fmla="*/ 921068 w 1547812"/>
                <a:gd name="connsiteY89" fmla="*/ 155258 h 160020"/>
                <a:gd name="connsiteX90" fmla="*/ 962025 w 1547812"/>
                <a:gd name="connsiteY90" fmla="*/ 155258 h 160020"/>
                <a:gd name="connsiteX91" fmla="*/ 962025 w 1547812"/>
                <a:gd name="connsiteY91" fmla="*/ 109538 h 160020"/>
                <a:gd name="connsiteX92" fmla="*/ 921068 w 1547812"/>
                <a:gd name="connsiteY92" fmla="*/ 109538 h 160020"/>
                <a:gd name="connsiteX93" fmla="*/ 921068 w 1547812"/>
                <a:gd name="connsiteY93" fmla="*/ 155258 h 160020"/>
                <a:gd name="connsiteX94" fmla="*/ 671513 w 1547812"/>
                <a:gd name="connsiteY94" fmla="*/ 155258 h 160020"/>
                <a:gd name="connsiteX95" fmla="*/ 711518 w 1547812"/>
                <a:gd name="connsiteY95" fmla="*/ 155258 h 160020"/>
                <a:gd name="connsiteX96" fmla="*/ 711518 w 1547812"/>
                <a:gd name="connsiteY96" fmla="*/ 65723 h 160020"/>
                <a:gd name="connsiteX97" fmla="*/ 714375 w 1547812"/>
                <a:gd name="connsiteY97" fmla="*/ 53340 h 160020"/>
                <a:gd name="connsiteX98" fmla="*/ 721043 w 1547812"/>
                <a:gd name="connsiteY98" fmla="*/ 43815 h 160020"/>
                <a:gd name="connsiteX99" fmla="*/ 730568 w 1547812"/>
                <a:gd name="connsiteY99" fmla="*/ 37147 h 160020"/>
                <a:gd name="connsiteX100" fmla="*/ 741998 w 1547812"/>
                <a:gd name="connsiteY100" fmla="*/ 35243 h 160020"/>
                <a:gd name="connsiteX101" fmla="*/ 749618 w 1547812"/>
                <a:gd name="connsiteY101" fmla="*/ 36195 h 160020"/>
                <a:gd name="connsiteX102" fmla="*/ 755333 w 1547812"/>
                <a:gd name="connsiteY102" fmla="*/ 40005 h 160020"/>
                <a:gd name="connsiteX103" fmla="*/ 759143 w 1547812"/>
                <a:gd name="connsiteY103" fmla="*/ 47625 h 160020"/>
                <a:gd name="connsiteX104" fmla="*/ 761048 w 1547812"/>
                <a:gd name="connsiteY104" fmla="*/ 60960 h 160020"/>
                <a:gd name="connsiteX105" fmla="*/ 761048 w 1547812"/>
                <a:gd name="connsiteY105" fmla="*/ 155258 h 160020"/>
                <a:gd name="connsiteX106" fmla="*/ 801053 w 1547812"/>
                <a:gd name="connsiteY106" fmla="*/ 155258 h 160020"/>
                <a:gd name="connsiteX107" fmla="*/ 801053 w 1547812"/>
                <a:gd name="connsiteY107" fmla="*/ 63818 h 160020"/>
                <a:gd name="connsiteX108" fmla="*/ 803910 w 1547812"/>
                <a:gd name="connsiteY108" fmla="*/ 53340 h 160020"/>
                <a:gd name="connsiteX109" fmla="*/ 810578 w 1547812"/>
                <a:gd name="connsiteY109" fmla="*/ 43815 h 160020"/>
                <a:gd name="connsiteX110" fmla="*/ 820103 w 1547812"/>
                <a:gd name="connsiteY110" fmla="*/ 37147 h 160020"/>
                <a:gd name="connsiteX111" fmla="*/ 831533 w 1547812"/>
                <a:gd name="connsiteY111" fmla="*/ 35243 h 160020"/>
                <a:gd name="connsiteX112" fmla="*/ 839153 w 1547812"/>
                <a:gd name="connsiteY112" fmla="*/ 36195 h 160020"/>
                <a:gd name="connsiteX113" fmla="*/ 844868 w 1547812"/>
                <a:gd name="connsiteY113" fmla="*/ 40005 h 160020"/>
                <a:gd name="connsiteX114" fmla="*/ 848678 w 1547812"/>
                <a:gd name="connsiteY114" fmla="*/ 47625 h 160020"/>
                <a:gd name="connsiteX115" fmla="*/ 849630 w 1547812"/>
                <a:gd name="connsiteY115" fmla="*/ 60960 h 160020"/>
                <a:gd name="connsiteX116" fmla="*/ 849630 w 1547812"/>
                <a:gd name="connsiteY116" fmla="*/ 155258 h 160020"/>
                <a:gd name="connsiteX117" fmla="*/ 889635 w 1547812"/>
                <a:gd name="connsiteY117" fmla="*/ 155258 h 160020"/>
                <a:gd name="connsiteX118" fmla="*/ 889635 w 1547812"/>
                <a:gd name="connsiteY118" fmla="*/ 55245 h 160020"/>
                <a:gd name="connsiteX119" fmla="*/ 878205 w 1547812"/>
                <a:gd name="connsiteY119" fmla="*/ 14288 h 160020"/>
                <a:gd name="connsiteX120" fmla="*/ 843915 w 1547812"/>
                <a:gd name="connsiteY120" fmla="*/ 1905 h 160020"/>
                <a:gd name="connsiteX121" fmla="*/ 819150 w 1547812"/>
                <a:gd name="connsiteY121" fmla="*/ 7620 h 160020"/>
                <a:gd name="connsiteX122" fmla="*/ 797243 w 1547812"/>
                <a:gd name="connsiteY122" fmla="*/ 27623 h 160020"/>
                <a:gd name="connsiteX123" fmla="*/ 782955 w 1547812"/>
                <a:gd name="connsiteY123" fmla="*/ 8573 h 160020"/>
                <a:gd name="connsiteX124" fmla="*/ 756285 w 1547812"/>
                <a:gd name="connsiteY124" fmla="*/ 1905 h 160020"/>
                <a:gd name="connsiteX125" fmla="*/ 732473 w 1547812"/>
                <a:gd name="connsiteY125" fmla="*/ 7620 h 160020"/>
                <a:gd name="connsiteX126" fmla="*/ 713423 w 1547812"/>
                <a:gd name="connsiteY126" fmla="*/ 25718 h 160020"/>
                <a:gd name="connsiteX127" fmla="*/ 713423 w 1547812"/>
                <a:gd name="connsiteY127" fmla="*/ 5715 h 160020"/>
                <a:gd name="connsiteX128" fmla="*/ 674370 w 1547812"/>
                <a:gd name="connsiteY128" fmla="*/ 5715 h 160020"/>
                <a:gd name="connsiteX129" fmla="*/ 674370 w 1547812"/>
                <a:gd name="connsiteY129" fmla="*/ 155258 h 160020"/>
                <a:gd name="connsiteX130" fmla="*/ 541973 w 1547812"/>
                <a:gd name="connsiteY130" fmla="*/ 116205 h 160020"/>
                <a:gd name="connsiteX131" fmla="*/ 533400 w 1547812"/>
                <a:gd name="connsiteY131" fmla="*/ 80963 h 160020"/>
                <a:gd name="connsiteX132" fmla="*/ 541973 w 1547812"/>
                <a:gd name="connsiteY132" fmla="*/ 45720 h 160020"/>
                <a:gd name="connsiteX133" fmla="*/ 567690 w 1547812"/>
                <a:gd name="connsiteY133" fmla="*/ 33338 h 160020"/>
                <a:gd name="connsiteX134" fmla="*/ 593408 w 1547812"/>
                <a:gd name="connsiteY134" fmla="*/ 45720 h 160020"/>
                <a:gd name="connsiteX135" fmla="*/ 601980 w 1547812"/>
                <a:gd name="connsiteY135" fmla="*/ 80963 h 160020"/>
                <a:gd name="connsiteX136" fmla="*/ 593408 w 1547812"/>
                <a:gd name="connsiteY136" fmla="*/ 116205 h 160020"/>
                <a:gd name="connsiteX137" fmla="*/ 567690 w 1547812"/>
                <a:gd name="connsiteY137" fmla="*/ 128588 h 160020"/>
                <a:gd name="connsiteX138" fmla="*/ 541973 w 1547812"/>
                <a:gd name="connsiteY138" fmla="*/ 116205 h 160020"/>
                <a:gd name="connsiteX139" fmla="*/ 598170 w 1547812"/>
                <a:gd name="connsiteY139" fmla="*/ 154305 h 160020"/>
                <a:gd name="connsiteX140" fmla="*/ 621983 w 1547812"/>
                <a:gd name="connsiteY140" fmla="*/ 138113 h 160020"/>
                <a:gd name="connsiteX141" fmla="*/ 637223 w 1547812"/>
                <a:gd name="connsiteY141" fmla="*/ 113348 h 160020"/>
                <a:gd name="connsiteX142" fmla="*/ 642938 w 1547812"/>
                <a:gd name="connsiteY142" fmla="*/ 80010 h 160020"/>
                <a:gd name="connsiteX143" fmla="*/ 638175 w 1547812"/>
                <a:gd name="connsiteY143" fmla="*/ 46672 h 160020"/>
                <a:gd name="connsiteX144" fmla="*/ 622935 w 1547812"/>
                <a:gd name="connsiteY144" fmla="*/ 21908 h 160020"/>
                <a:gd name="connsiteX145" fmla="*/ 599123 w 1547812"/>
                <a:gd name="connsiteY145" fmla="*/ 6668 h 160020"/>
                <a:gd name="connsiteX146" fmla="*/ 567690 w 1547812"/>
                <a:gd name="connsiteY146" fmla="*/ 953 h 160020"/>
                <a:gd name="connsiteX147" fmla="*/ 536258 w 1547812"/>
                <a:gd name="connsiteY147" fmla="*/ 6668 h 160020"/>
                <a:gd name="connsiteX148" fmla="*/ 512445 w 1547812"/>
                <a:gd name="connsiteY148" fmla="*/ 21908 h 160020"/>
                <a:gd name="connsiteX149" fmla="*/ 497205 w 1547812"/>
                <a:gd name="connsiteY149" fmla="*/ 46672 h 160020"/>
                <a:gd name="connsiteX150" fmla="*/ 491490 w 1547812"/>
                <a:gd name="connsiteY150" fmla="*/ 80010 h 160020"/>
                <a:gd name="connsiteX151" fmla="*/ 511492 w 1547812"/>
                <a:gd name="connsiteY151" fmla="*/ 139065 h 160020"/>
                <a:gd name="connsiteX152" fmla="*/ 566738 w 1547812"/>
                <a:gd name="connsiteY152" fmla="*/ 160020 h 160020"/>
                <a:gd name="connsiteX153" fmla="*/ 598170 w 1547812"/>
                <a:gd name="connsiteY153" fmla="*/ 154305 h 160020"/>
                <a:gd name="connsiteX154" fmla="*/ 429578 w 1547812"/>
                <a:gd name="connsiteY154" fmla="*/ 100965 h 160020"/>
                <a:gd name="connsiteX155" fmla="*/ 421958 w 1547812"/>
                <a:gd name="connsiteY155" fmla="*/ 120968 h 160020"/>
                <a:gd name="connsiteX156" fmla="*/ 403860 w 1547812"/>
                <a:gd name="connsiteY156" fmla="*/ 127635 h 160020"/>
                <a:gd name="connsiteX157" fmla="*/ 388620 w 1547812"/>
                <a:gd name="connsiteY157" fmla="*/ 123825 h 160020"/>
                <a:gd name="connsiteX158" fmla="*/ 379095 w 1547812"/>
                <a:gd name="connsiteY158" fmla="*/ 113348 h 160020"/>
                <a:gd name="connsiteX159" fmla="*/ 374333 w 1547812"/>
                <a:gd name="connsiteY159" fmla="*/ 98108 h 160020"/>
                <a:gd name="connsiteX160" fmla="*/ 372428 w 1547812"/>
                <a:gd name="connsiteY160" fmla="*/ 80010 h 160020"/>
                <a:gd name="connsiteX161" fmla="*/ 374333 w 1547812"/>
                <a:gd name="connsiteY161" fmla="*/ 62865 h 160020"/>
                <a:gd name="connsiteX162" fmla="*/ 379095 w 1547812"/>
                <a:gd name="connsiteY162" fmla="*/ 47625 h 160020"/>
                <a:gd name="connsiteX163" fmla="*/ 388620 w 1547812"/>
                <a:gd name="connsiteY163" fmla="*/ 37147 h 160020"/>
                <a:gd name="connsiteX164" fmla="*/ 403860 w 1547812"/>
                <a:gd name="connsiteY164" fmla="*/ 33338 h 160020"/>
                <a:gd name="connsiteX165" fmla="*/ 421958 w 1547812"/>
                <a:gd name="connsiteY165" fmla="*/ 40005 h 160020"/>
                <a:gd name="connsiteX166" fmla="*/ 428625 w 1547812"/>
                <a:gd name="connsiteY166" fmla="*/ 58103 h 160020"/>
                <a:gd name="connsiteX167" fmla="*/ 468630 w 1547812"/>
                <a:gd name="connsiteY167" fmla="*/ 52388 h 160020"/>
                <a:gd name="connsiteX168" fmla="*/ 462915 w 1547812"/>
                <a:gd name="connsiteY168" fmla="*/ 31433 h 160020"/>
                <a:gd name="connsiteX169" fmla="*/ 450533 w 1547812"/>
                <a:gd name="connsiteY169" fmla="*/ 15240 h 160020"/>
                <a:gd name="connsiteX170" fmla="*/ 431483 w 1547812"/>
                <a:gd name="connsiteY170" fmla="*/ 4763 h 160020"/>
                <a:gd name="connsiteX171" fmla="*/ 404813 w 1547812"/>
                <a:gd name="connsiteY171" fmla="*/ 953 h 160020"/>
                <a:gd name="connsiteX172" fmla="*/ 373380 w 1547812"/>
                <a:gd name="connsiteY172" fmla="*/ 6668 h 160020"/>
                <a:gd name="connsiteX173" fmla="*/ 350520 w 1547812"/>
                <a:gd name="connsiteY173" fmla="*/ 22860 h 160020"/>
                <a:gd name="connsiteX174" fmla="*/ 336233 w 1547812"/>
                <a:gd name="connsiteY174" fmla="*/ 47625 h 160020"/>
                <a:gd name="connsiteX175" fmla="*/ 331470 w 1547812"/>
                <a:gd name="connsiteY175" fmla="*/ 80010 h 160020"/>
                <a:gd name="connsiteX176" fmla="*/ 336233 w 1547812"/>
                <a:gd name="connsiteY176" fmla="*/ 112395 h 160020"/>
                <a:gd name="connsiteX177" fmla="*/ 349567 w 1547812"/>
                <a:gd name="connsiteY177" fmla="*/ 137160 h 160020"/>
                <a:gd name="connsiteX178" fmla="*/ 372428 w 1547812"/>
                <a:gd name="connsiteY178" fmla="*/ 153353 h 160020"/>
                <a:gd name="connsiteX179" fmla="*/ 404813 w 1547812"/>
                <a:gd name="connsiteY179" fmla="*/ 159068 h 160020"/>
                <a:gd name="connsiteX180" fmla="*/ 453390 w 1547812"/>
                <a:gd name="connsiteY180" fmla="*/ 142875 h 160020"/>
                <a:gd name="connsiteX181" fmla="*/ 471488 w 1547812"/>
                <a:gd name="connsiteY181" fmla="*/ 100013 h 160020"/>
                <a:gd name="connsiteX182" fmla="*/ 429578 w 1547812"/>
                <a:gd name="connsiteY182" fmla="*/ 100013 h 160020"/>
                <a:gd name="connsiteX183" fmla="*/ 203835 w 1547812"/>
                <a:gd name="connsiteY183" fmla="*/ 63818 h 160020"/>
                <a:gd name="connsiteX184" fmla="*/ 206692 w 1547812"/>
                <a:gd name="connsiteY184" fmla="*/ 51435 h 160020"/>
                <a:gd name="connsiteX185" fmla="*/ 213360 w 1547812"/>
                <a:gd name="connsiteY185" fmla="*/ 40958 h 160020"/>
                <a:gd name="connsiteX186" fmla="*/ 223838 w 1547812"/>
                <a:gd name="connsiteY186" fmla="*/ 34290 h 160020"/>
                <a:gd name="connsiteX187" fmla="*/ 238125 w 1547812"/>
                <a:gd name="connsiteY187" fmla="*/ 31433 h 160020"/>
                <a:gd name="connsiteX188" fmla="*/ 261938 w 1547812"/>
                <a:gd name="connsiteY188" fmla="*/ 40005 h 160020"/>
                <a:gd name="connsiteX189" fmla="*/ 269558 w 1547812"/>
                <a:gd name="connsiteY189" fmla="*/ 63818 h 160020"/>
                <a:gd name="connsiteX190" fmla="*/ 203835 w 1547812"/>
                <a:gd name="connsiteY190" fmla="*/ 63818 h 160020"/>
                <a:gd name="connsiteX191" fmla="*/ 266700 w 1547812"/>
                <a:gd name="connsiteY191" fmla="*/ 108585 h 160020"/>
                <a:gd name="connsiteX192" fmla="*/ 239077 w 1547812"/>
                <a:gd name="connsiteY192" fmla="*/ 128588 h 160020"/>
                <a:gd name="connsiteX193" fmla="*/ 213360 w 1547812"/>
                <a:gd name="connsiteY193" fmla="*/ 118110 h 160020"/>
                <a:gd name="connsiteX194" fmla="*/ 203835 w 1547812"/>
                <a:gd name="connsiteY194" fmla="*/ 89535 h 160020"/>
                <a:gd name="connsiteX195" fmla="*/ 307658 w 1547812"/>
                <a:gd name="connsiteY195" fmla="*/ 89535 h 160020"/>
                <a:gd name="connsiteX196" fmla="*/ 307658 w 1547812"/>
                <a:gd name="connsiteY196" fmla="*/ 73343 h 160020"/>
                <a:gd name="connsiteX197" fmla="*/ 290513 w 1547812"/>
                <a:gd name="connsiteY197" fmla="*/ 20003 h 160020"/>
                <a:gd name="connsiteX198" fmla="*/ 239077 w 1547812"/>
                <a:gd name="connsiteY198" fmla="*/ 0 h 160020"/>
                <a:gd name="connsiteX199" fmla="*/ 208598 w 1547812"/>
                <a:gd name="connsiteY199" fmla="*/ 5715 h 160020"/>
                <a:gd name="connsiteX200" fmla="*/ 184785 w 1547812"/>
                <a:gd name="connsiteY200" fmla="*/ 20955 h 160020"/>
                <a:gd name="connsiteX201" fmla="*/ 169545 w 1547812"/>
                <a:gd name="connsiteY201" fmla="*/ 45720 h 160020"/>
                <a:gd name="connsiteX202" fmla="*/ 163830 w 1547812"/>
                <a:gd name="connsiteY202" fmla="*/ 79058 h 160020"/>
                <a:gd name="connsiteX203" fmla="*/ 182880 w 1547812"/>
                <a:gd name="connsiteY203" fmla="*/ 137160 h 160020"/>
                <a:gd name="connsiteX204" fmla="*/ 239077 w 1547812"/>
                <a:gd name="connsiteY204" fmla="*/ 158115 h 160020"/>
                <a:gd name="connsiteX205" fmla="*/ 285750 w 1547812"/>
                <a:gd name="connsiteY205" fmla="*/ 144780 h 160020"/>
                <a:gd name="connsiteX206" fmla="*/ 305753 w 1547812"/>
                <a:gd name="connsiteY206" fmla="*/ 106680 h 160020"/>
                <a:gd name="connsiteX207" fmla="*/ 266700 w 1547812"/>
                <a:gd name="connsiteY207" fmla="*/ 106680 h 160020"/>
                <a:gd name="connsiteX208" fmla="*/ 97155 w 1547812"/>
                <a:gd name="connsiteY208" fmla="*/ 96203 h 160020"/>
                <a:gd name="connsiteX209" fmla="*/ 93345 w 1547812"/>
                <a:gd name="connsiteY209" fmla="*/ 111443 h 160020"/>
                <a:gd name="connsiteX210" fmla="*/ 84773 w 1547812"/>
                <a:gd name="connsiteY210" fmla="*/ 121920 h 160020"/>
                <a:gd name="connsiteX211" fmla="*/ 60007 w 1547812"/>
                <a:gd name="connsiteY211" fmla="*/ 129540 h 160020"/>
                <a:gd name="connsiteX212" fmla="*/ 45720 w 1547812"/>
                <a:gd name="connsiteY212" fmla="*/ 124778 h 160020"/>
                <a:gd name="connsiteX213" fmla="*/ 40957 w 1547812"/>
                <a:gd name="connsiteY213" fmla="*/ 113348 h 160020"/>
                <a:gd name="connsiteX214" fmla="*/ 42863 w 1547812"/>
                <a:gd name="connsiteY214" fmla="*/ 104775 h 160020"/>
                <a:gd name="connsiteX215" fmla="*/ 48577 w 1547812"/>
                <a:gd name="connsiteY215" fmla="*/ 98108 h 160020"/>
                <a:gd name="connsiteX216" fmla="*/ 60007 w 1547812"/>
                <a:gd name="connsiteY216" fmla="*/ 93345 h 160020"/>
                <a:gd name="connsiteX217" fmla="*/ 80010 w 1547812"/>
                <a:gd name="connsiteY217" fmla="*/ 90488 h 160020"/>
                <a:gd name="connsiteX218" fmla="*/ 98107 w 1547812"/>
                <a:gd name="connsiteY218" fmla="*/ 89535 h 160020"/>
                <a:gd name="connsiteX219" fmla="*/ 98107 w 1547812"/>
                <a:gd name="connsiteY219" fmla="*/ 96203 h 160020"/>
                <a:gd name="connsiteX220" fmla="*/ 98107 w 1547812"/>
                <a:gd name="connsiteY220" fmla="*/ 155258 h 160020"/>
                <a:gd name="connsiteX221" fmla="*/ 136208 w 1547812"/>
                <a:gd name="connsiteY221" fmla="*/ 155258 h 160020"/>
                <a:gd name="connsiteX222" fmla="*/ 136208 w 1547812"/>
                <a:gd name="connsiteY222" fmla="*/ 60960 h 160020"/>
                <a:gd name="connsiteX223" fmla="*/ 133350 w 1547812"/>
                <a:gd name="connsiteY223" fmla="*/ 36195 h 160020"/>
                <a:gd name="connsiteX224" fmla="*/ 122873 w 1547812"/>
                <a:gd name="connsiteY224" fmla="*/ 17145 h 160020"/>
                <a:gd name="connsiteX225" fmla="*/ 103823 w 1547812"/>
                <a:gd name="connsiteY225" fmla="*/ 5715 h 160020"/>
                <a:gd name="connsiteX226" fmla="*/ 74295 w 1547812"/>
                <a:gd name="connsiteY226" fmla="*/ 1905 h 160020"/>
                <a:gd name="connsiteX227" fmla="*/ 29527 w 1547812"/>
                <a:gd name="connsiteY227" fmla="*/ 12383 h 160020"/>
                <a:gd name="connsiteX228" fmla="*/ 8573 w 1547812"/>
                <a:gd name="connsiteY228" fmla="*/ 46672 h 160020"/>
                <a:gd name="connsiteX229" fmla="*/ 44768 w 1547812"/>
                <a:gd name="connsiteY229" fmla="*/ 50483 h 160020"/>
                <a:gd name="connsiteX230" fmla="*/ 71438 w 1547812"/>
                <a:gd name="connsiteY230" fmla="*/ 32385 h 160020"/>
                <a:gd name="connsiteX231" fmla="*/ 89535 w 1547812"/>
                <a:gd name="connsiteY231" fmla="*/ 37147 h 160020"/>
                <a:gd name="connsiteX232" fmla="*/ 97155 w 1547812"/>
                <a:gd name="connsiteY232" fmla="*/ 56197 h 160020"/>
                <a:gd name="connsiteX233" fmla="*/ 97155 w 1547812"/>
                <a:gd name="connsiteY233" fmla="*/ 62865 h 160020"/>
                <a:gd name="connsiteX234" fmla="*/ 78105 w 1547812"/>
                <a:gd name="connsiteY234" fmla="*/ 63818 h 160020"/>
                <a:gd name="connsiteX235" fmla="*/ 49530 w 1547812"/>
                <a:gd name="connsiteY235" fmla="*/ 66675 h 160020"/>
                <a:gd name="connsiteX236" fmla="*/ 24765 w 1547812"/>
                <a:gd name="connsiteY236" fmla="*/ 74295 h 160020"/>
                <a:gd name="connsiteX237" fmla="*/ 6668 w 1547812"/>
                <a:gd name="connsiteY237" fmla="*/ 89535 h 160020"/>
                <a:gd name="connsiteX238" fmla="*/ 0 w 1547812"/>
                <a:gd name="connsiteY238" fmla="*/ 114300 h 160020"/>
                <a:gd name="connsiteX239" fmla="*/ 3810 w 1547812"/>
                <a:gd name="connsiteY239" fmla="*/ 134303 h 160020"/>
                <a:gd name="connsiteX240" fmla="*/ 14288 w 1547812"/>
                <a:gd name="connsiteY240" fmla="*/ 148590 h 160020"/>
                <a:gd name="connsiteX241" fmla="*/ 29527 w 1547812"/>
                <a:gd name="connsiteY241" fmla="*/ 156210 h 160020"/>
                <a:gd name="connsiteX242" fmla="*/ 48577 w 1547812"/>
                <a:gd name="connsiteY242" fmla="*/ 159068 h 160020"/>
                <a:gd name="connsiteX243" fmla="*/ 77152 w 1547812"/>
                <a:gd name="connsiteY243" fmla="*/ 152400 h 160020"/>
                <a:gd name="connsiteX244" fmla="*/ 97155 w 1547812"/>
                <a:gd name="connsiteY244" fmla="*/ 136208 h 160020"/>
                <a:gd name="connsiteX245" fmla="*/ 97155 w 1547812"/>
                <a:gd name="connsiteY245" fmla="*/ 155258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</a:cxnLst>
              <a:rect l="l" t="t" r="r" b="b"/>
              <a:pathLst>
                <a:path w="1547812" h="160020">
                  <a:moveTo>
                    <a:pt x="1329690" y="155258"/>
                  </a:moveTo>
                  <a:lnTo>
                    <a:pt x="1369695" y="155258"/>
                  </a:lnTo>
                  <a:lnTo>
                    <a:pt x="1369695" y="65723"/>
                  </a:lnTo>
                  <a:cubicBezTo>
                    <a:pt x="1369695" y="60960"/>
                    <a:pt x="1370648" y="57150"/>
                    <a:pt x="1372553" y="53340"/>
                  </a:cubicBezTo>
                  <a:cubicBezTo>
                    <a:pt x="1374458" y="49530"/>
                    <a:pt x="1376363" y="46672"/>
                    <a:pt x="1379220" y="43815"/>
                  </a:cubicBezTo>
                  <a:cubicBezTo>
                    <a:pt x="1382078" y="40958"/>
                    <a:pt x="1385888" y="38100"/>
                    <a:pt x="1388745" y="37147"/>
                  </a:cubicBezTo>
                  <a:cubicBezTo>
                    <a:pt x="1392555" y="36195"/>
                    <a:pt x="1395413" y="35243"/>
                    <a:pt x="1400175" y="35243"/>
                  </a:cubicBezTo>
                  <a:cubicBezTo>
                    <a:pt x="1403033" y="35243"/>
                    <a:pt x="1404938" y="35243"/>
                    <a:pt x="1407795" y="36195"/>
                  </a:cubicBezTo>
                  <a:cubicBezTo>
                    <a:pt x="1409700" y="37147"/>
                    <a:pt x="1411605" y="38100"/>
                    <a:pt x="1413510" y="40005"/>
                  </a:cubicBezTo>
                  <a:cubicBezTo>
                    <a:pt x="1415415" y="41910"/>
                    <a:pt x="1416368" y="44768"/>
                    <a:pt x="1417320" y="47625"/>
                  </a:cubicBezTo>
                  <a:cubicBezTo>
                    <a:pt x="1418273" y="51435"/>
                    <a:pt x="1419225" y="55245"/>
                    <a:pt x="1419225" y="60960"/>
                  </a:cubicBezTo>
                  <a:lnTo>
                    <a:pt x="1419225" y="155258"/>
                  </a:lnTo>
                  <a:lnTo>
                    <a:pt x="1459230" y="155258"/>
                  </a:lnTo>
                  <a:lnTo>
                    <a:pt x="1459230" y="63818"/>
                  </a:lnTo>
                  <a:cubicBezTo>
                    <a:pt x="1459230" y="60008"/>
                    <a:pt x="1460183" y="56197"/>
                    <a:pt x="1462088" y="53340"/>
                  </a:cubicBezTo>
                  <a:cubicBezTo>
                    <a:pt x="1463993" y="49530"/>
                    <a:pt x="1465898" y="46672"/>
                    <a:pt x="1468755" y="43815"/>
                  </a:cubicBezTo>
                  <a:cubicBezTo>
                    <a:pt x="1471613" y="40958"/>
                    <a:pt x="1475423" y="38100"/>
                    <a:pt x="1478280" y="37147"/>
                  </a:cubicBezTo>
                  <a:cubicBezTo>
                    <a:pt x="1481138" y="36195"/>
                    <a:pt x="1484948" y="35243"/>
                    <a:pt x="1489710" y="35243"/>
                  </a:cubicBezTo>
                  <a:cubicBezTo>
                    <a:pt x="1492568" y="35243"/>
                    <a:pt x="1494473" y="35243"/>
                    <a:pt x="1497330" y="36195"/>
                  </a:cubicBezTo>
                  <a:cubicBezTo>
                    <a:pt x="1499235" y="37147"/>
                    <a:pt x="1501140" y="38100"/>
                    <a:pt x="1503045" y="40005"/>
                  </a:cubicBezTo>
                  <a:cubicBezTo>
                    <a:pt x="1504950" y="41910"/>
                    <a:pt x="1505903" y="44768"/>
                    <a:pt x="1506855" y="47625"/>
                  </a:cubicBezTo>
                  <a:cubicBezTo>
                    <a:pt x="1507808" y="51435"/>
                    <a:pt x="1507808" y="55245"/>
                    <a:pt x="1507808" y="60960"/>
                  </a:cubicBezTo>
                  <a:lnTo>
                    <a:pt x="1507808" y="155258"/>
                  </a:lnTo>
                  <a:lnTo>
                    <a:pt x="1547813" y="155258"/>
                  </a:lnTo>
                  <a:lnTo>
                    <a:pt x="1547813" y="55245"/>
                  </a:lnTo>
                  <a:cubicBezTo>
                    <a:pt x="1547813" y="36195"/>
                    <a:pt x="1544003" y="22860"/>
                    <a:pt x="1536383" y="14288"/>
                  </a:cubicBezTo>
                  <a:cubicBezTo>
                    <a:pt x="1528763" y="5715"/>
                    <a:pt x="1517333" y="1905"/>
                    <a:pt x="1502093" y="1905"/>
                  </a:cubicBezTo>
                  <a:cubicBezTo>
                    <a:pt x="1492568" y="1905"/>
                    <a:pt x="1484948" y="3810"/>
                    <a:pt x="1477328" y="7620"/>
                  </a:cubicBezTo>
                  <a:cubicBezTo>
                    <a:pt x="1469708" y="11430"/>
                    <a:pt x="1462088" y="18098"/>
                    <a:pt x="1455420" y="27623"/>
                  </a:cubicBezTo>
                  <a:cubicBezTo>
                    <a:pt x="1452563" y="19050"/>
                    <a:pt x="1447800" y="12383"/>
                    <a:pt x="1441133" y="8573"/>
                  </a:cubicBezTo>
                  <a:cubicBezTo>
                    <a:pt x="1434465" y="4763"/>
                    <a:pt x="1425893" y="1905"/>
                    <a:pt x="1414463" y="1905"/>
                  </a:cubicBezTo>
                  <a:cubicBezTo>
                    <a:pt x="1405890" y="1905"/>
                    <a:pt x="1398270" y="3810"/>
                    <a:pt x="1390650" y="7620"/>
                  </a:cubicBezTo>
                  <a:cubicBezTo>
                    <a:pt x="1383030" y="11430"/>
                    <a:pt x="1376363" y="18098"/>
                    <a:pt x="1371600" y="25718"/>
                  </a:cubicBezTo>
                  <a:lnTo>
                    <a:pt x="1371600" y="5715"/>
                  </a:lnTo>
                  <a:lnTo>
                    <a:pt x="1332548" y="5715"/>
                  </a:lnTo>
                  <a:lnTo>
                    <a:pt x="1332548" y="155258"/>
                  </a:lnTo>
                  <a:close/>
                  <a:moveTo>
                    <a:pt x="1199198" y="116205"/>
                  </a:moveTo>
                  <a:cubicBezTo>
                    <a:pt x="1193483" y="108585"/>
                    <a:pt x="1190625" y="96203"/>
                    <a:pt x="1190625" y="80963"/>
                  </a:cubicBezTo>
                  <a:cubicBezTo>
                    <a:pt x="1190625" y="65723"/>
                    <a:pt x="1193483" y="54293"/>
                    <a:pt x="1199198" y="45720"/>
                  </a:cubicBezTo>
                  <a:cubicBezTo>
                    <a:pt x="1204913" y="37147"/>
                    <a:pt x="1213485" y="33338"/>
                    <a:pt x="1224915" y="33338"/>
                  </a:cubicBezTo>
                  <a:cubicBezTo>
                    <a:pt x="1236345" y="33338"/>
                    <a:pt x="1244918" y="37147"/>
                    <a:pt x="1250633" y="45720"/>
                  </a:cubicBezTo>
                  <a:cubicBezTo>
                    <a:pt x="1256348" y="54293"/>
                    <a:pt x="1259205" y="65723"/>
                    <a:pt x="1259205" y="80963"/>
                  </a:cubicBezTo>
                  <a:cubicBezTo>
                    <a:pt x="1259205" y="96203"/>
                    <a:pt x="1256348" y="107633"/>
                    <a:pt x="1250633" y="116205"/>
                  </a:cubicBezTo>
                  <a:cubicBezTo>
                    <a:pt x="1244918" y="124778"/>
                    <a:pt x="1236345" y="128588"/>
                    <a:pt x="1224915" y="128588"/>
                  </a:cubicBezTo>
                  <a:cubicBezTo>
                    <a:pt x="1213485" y="127635"/>
                    <a:pt x="1204913" y="123825"/>
                    <a:pt x="1199198" y="116205"/>
                  </a:cubicBezTo>
                  <a:moveTo>
                    <a:pt x="1256348" y="154305"/>
                  </a:moveTo>
                  <a:cubicBezTo>
                    <a:pt x="1265873" y="150495"/>
                    <a:pt x="1273493" y="145733"/>
                    <a:pt x="1280160" y="138113"/>
                  </a:cubicBezTo>
                  <a:cubicBezTo>
                    <a:pt x="1286828" y="131445"/>
                    <a:pt x="1291590" y="122873"/>
                    <a:pt x="1295400" y="113348"/>
                  </a:cubicBezTo>
                  <a:cubicBezTo>
                    <a:pt x="1299210" y="103823"/>
                    <a:pt x="1301115" y="92393"/>
                    <a:pt x="1301115" y="80010"/>
                  </a:cubicBezTo>
                  <a:cubicBezTo>
                    <a:pt x="1301115" y="67628"/>
                    <a:pt x="1299210" y="57150"/>
                    <a:pt x="1296353" y="46672"/>
                  </a:cubicBezTo>
                  <a:cubicBezTo>
                    <a:pt x="1293495" y="36195"/>
                    <a:pt x="1287780" y="28575"/>
                    <a:pt x="1281113" y="21908"/>
                  </a:cubicBezTo>
                  <a:cubicBezTo>
                    <a:pt x="1274445" y="15240"/>
                    <a:pt x="1266825" y="9525"/>
                    <a:pt x="1257300" y="6668"/>
                  </a:cubicBezTo>
                  <a:cubicBezTo>
                    <a:pt x="1247775" y="2858"/>
                    <a:pt x="1237298" y="953"/>
                    <a:pt x="1225868" y="953"/>
                  </a:cubicBezTo>
                  <a:cubicBezTo>
                    <a:pt x="1214438" y="953"/>
                    <a:pt x="1203960" y="2858"/>
                    <a:pt x="1194435" y="6668"/>
                  </a:cubicBezTo>
                  <a:cubicBezTo>
                    <a:pt x="1184910" y="10478"/>
                    <a:pt x="1177290" y="15240"/>
                    <a:pt x="1170623" y="21908"/>
                  </a:cubicBezTo>
                  <a:cubicBezTo>
                    <a:pt x="1163955" y="28575"/>
                    <a:pt x="1159193" y="37147"/>
                    <a:pt x="1155383" y="46672"/>
                  </a:cubicBezTo>
                  <a:cubicBezTo>
                    <a:pt x="1151573" y="56197"/>
                    <a:pt x="1149668" y="67628"/>
                    <a:pt x="1149668" y="80010"/>
                  </a:cubicBezTo>
                  <a:cubicBezTo>
                    <a:pt x="1149668" y="105728"/>
                    <a:pt x="1156335" y="124778"/>
                    <a:pt x="1169670" y="139065"/>
                  </a:cubicBezTo>
                  <a:cubicBezTo>
                    <a:pt x="1183005" y="152400"/>
                    <a:pt x="1201103" y="160020"/>
                    <a:pt x="1225868" y="160020"/>
                  </a:cubicBezTo>
                  <a:cubicBezTo>
                    <a:pt x="1236345" y="160020"/>
                    <a:pt x="1246823" y="158115"/>
                    <a:pt x="1256348" y="154305"/>
                  </a:cubicBezTo>
                  <a:moveTo>
                    <a:pt x="1086803" y="100965"/>
                  </a:moveTo>
                  <a:cubicBezTo>
                    <a:pt x="1085850" y="109538"/>
                    <a:pt x="1083945" y="116205"/>
                    <a:pt x="1079183" y="120968"/>
                  </a:cubicBezTo>
                  <a:cubicBezTo>
                    <a:pt x="1074420" y="125730"/>
                    <a:pt x="1068705" y="127635"/>
                    <a:pt x="1061085" y="127635"/>
                  </a:cubicBezTo>
                  <a:cubicBezTo>
                    <a:pt x="1055370" y="127635"/>
                    <a:pt x="1049655" y="126683"/>
                    <a:pt x="1045845" y="123825"/>
                  </a:cubicBezTo>
                  <a:cubicBezTo>
                    <a:pt x="1042035" y="120968"/>
                    <a:pt x="1038225" y="118110"/>
                    <a:pt x="1036320" y="113348"/>
                  </a:cubicBezTo>
                  <a:cubicBezTo>
                    <a:pt x="1034415" y="108585"/>
                    <a:pt x="1032510" y="103823"/>
                    <a:pt x="1031558" y="98108"/>
                  </a:cubicBezTo>
                  <a:cubicBezTo>
                    <a:pt x="1030605" y="92393"/>
                    <a:pt x="1029653" y="86678"/>
                    <a:pt x="1029653" y="80010"/>
                  </a:cubicBezTo>
                  <a:cubicBezTo>
                    <a:pt x="1029653" y="74295"/>
                    <a:pt x="1030605" y="67628"/>
                    <a:pt x="1031558" y="62865"/>
                  </a:cubicBezTo>
                  <a:cubicBezTo>
                    <a:pt x="1032510" y="57150"/>
                    <a:pt x="1034415" y="52388"/>
                    <a:pt x="1036320" y="47625"/>
                  </a:cubicBezTo>
                  <a:cubicBezTo>
                    <a:pt x="1038225" y="42863"/>
                    <a:pt x="1042035" y="40005"/>
                    <a:pt x="1045845" y="37147"/>
                  </a:cubicBezTo>
                  <a:cubicBezTo>
                    <a:pt x="1049655" y="34290"/>
                    <a:pt x="1054418" y="33338"/>
                    <a:pt x="1061085" y="33338"/>
                  </a:cubicBezTo>
                  <a:cubicBezTo>
                    <a:pt x="1069658" y="33338"/>
                    <a:pt x="1075373" y="35243"/>
                    <a:pt x="1079183" y="40005"/>
                  </a:cubicBezTo>
                  <a:cubicBezTo>
                    <a:pt x="1082993" y="44768"/>
                    <a:pt x="1084898" y="50483"/>
                    <a:pt x="1085850" y="58103"/>
                  </a:cubicBezTo>
                  <a:lnTo>
                    <a:pt x="1125855" y="52388"/>
                  </a:lnTo>
                  <a:cubicBezTo>
                    <a:pt x="1124903" y="44768"/>
                    <a:pt x="1122998" y="38100"/>
                    <a:pt x="1120140" y="31433"/>
                  </a:cubicBezTo>
                  <a:cubicBezTo>
                    <a:pt x="1117283" y="24765"/>
                    <a:pt x="1113473" y="20003"/>
                    <a:pt x="1107758" y="15240"/>
                  </a:cubicBezTo>
                  <a:cubicBezTo>
                    <a:pt x="1102995" y="10478"/>
                    <a:pt x="1096328" y="6668"/>
                    <a:pt x="1088708" y="4763"/>
                  </a:cubicBezTo>
                  <a:cubicBezTo>
                    <a:pt x="1081088" y="1905"/>
                    <a:pt x="1072515" y="953"/>
                    <a:pt x="1062038" y="953"/>
                  </a:cubicBezTo>
                  <a:cubicBezTo>
                    <a:pt x="1050608" y="953"/>
                    <a:pt x="1040130" y="2858"/>
                    <a:pt x="1030605" y="6668"/>
                  </a:cubicBezTo>
                  <a:cubicBezTo>
                    <a:pt x="1021080" y="10478"/>
                    <a:pt x="1013460" y="16193"/>
                    <a:pt x="1007745" y="22860"/>
                  </a:cubicBezTo>
                  <a:cubicBezTo>
                    <a:pt x="1001078" y="29528"/>
                    <a:pt x="996315" y="38100"/>
                    <a:pt x="993458" y="47625"/>
                  </a:cubicBezTo>
                  <a:cubicBezTo>
                    <a:pt x="990600" y="57150"/>
                    <a:pt x="988695" y="68580"/>
                    <a:pt x="988695" y="80010"/>
                  </a:cubicBezTo>
                  <a:cubicBezTo>
                    <a:pt x="988695" y="91440"/>
                    <a:pt x="989647" y="102870"/>
                    <a:pt x="992505" y="112395"/>
                  </a:cubicBezTo>
                  <a:cubicBezTo>
                    <a:pt x="995363" y="121920"/>
                    <a:pt x="1000125" y="130493"/>
                    <a:pt x="1005840" y="137160"/>
                  </a:cubicBezTo>
                  <a:cubicBezTo>
                    <a:pt x="1011555" y="143828"/>
                    <a:pt x="1019175" y="149543"/>
                    <a:pt x="1028700" y="153353"/>
                  </a:cubicBezTo>
                  <a:cubicBezTo>
                    <a:pt x="1038225" y="157163"/>
                    <a:pt x="1048703" y="159068"/>
                    <a:pt x="1061085" y="159068"/>
                  </a:cubicBezTo>
                  <a:cubicBezTo>
                    <a:pt x="1082993" y="159068"/>
                    <a:pt x="1099185" y="153353"/>
                    <a:pt x="1109663" y="142875"/>
                  </a:cubicBezTo>
                  <a:cubicBezTo>
                    <a:pt x="1120140" y="132398"/>
                    <a:pt x="1126808" y="118110"/>
                    <a:pt x="1127760" y="100013"/>
                  </a:cubicBezTo>
                  <a:lnTo>
                    <a:pt x="1086803" y="100013"/>
                  </a:lnTo>
                  <a:close/>
                  <a:moveTo>
                    <a:pt x="921068" y="155258"/>
                  </a:moveTo>
                  <a:lnTo>
                    <a:pt x="962025" y="155258"/>
                  </a:lnTo>
                  <a:lnTo>
                    <a:pt x="962025" y="109538"/>
                  </a:lnTo>
                  <a:lnTo>
                    <a:pt x="921068" y="109538"/>
                  </a:lnTo>
                  <a:lnTo>
                    <a:pt x="921068" y="155258"/>
                  </a:lnTo>
                  <a:close/>
                  <a:moveTo>
                    <a:pt x="671513" y="155258"/>
                  </a:moveTo>
                  <a:lnTo>
                    <a:pt x="711518" y="155258"/>
                  </a:lnTo>
                  <a:lnTo>
                    <a:pt x="711518" y="65723"/>
                  </a:lnTo>
                  <a:cubicBezTo>
                    <a:pt x="711518" y="60960"/>
                    <a:pt x="712470" y="57150"/>
                    <a:pt x="714375" y="53340"/>
                  </a:cubicBezTo>
                  <a:cubicBezTo>
                    <a:pt x="716280" y="49530"/>
                    <a:pt x="718185" y="46672"/>
                    <a:pt x="721043" y="43815"/>
                  </a:cubicBezTo>
                  <a:cubicBezTo>
                    <a:pt x="723900" y="40958"/>
                    <a:pt x="727710" y="38100"/>
                    <a:pt x="730568" y="37147"/>
                  </a:cubicBezTo>
                  <a:cubicBezTo>
                    <a:pt x="734378" y="36195"/>
                    <a:pt x="737235" y="35243"/>
                    <a:pt x="741998" y="35243"/>
                  </a:cubicBezTo>
                  <a:cubicBezTo>
                    <a:pt x="744855" y="35243"/>
                    <a:pt x="746760" y="35243"/>
                    <a:pt x="749618" y="36195"/>
                  </a:cubicBezTo>
                  <a:cubicBezTo>
                    <a:pt x="751523" y="37147"/>
                    <a:pt x="753428" y="38100"/>
                    <a:pt x="755333" y="40005"/>
                  </a:cubicBezTo>
                  <a:cubicBezTo>
                    <a:pt x="757238" y="41910"/>
                    <a:pt x="758190" y="44768"/>
                    <a:pt x="759143" y="47625"/>
                  </a:cubicBezTo>
                  <a:cubicBezTo>
                    <a:pt x="760095" y="51435"/>
                    <a:pt x="761048" y="55245"/>
                    <a:pt x="761048" y="60960"/>
                  </a:cubicBezTo>
                  <a:lnTo>
                    <a:pt x="761048" y="155258"/>
                  </a:lnTo>
                  <a:lnTo>
                    <a:pt x="801053" y="155258"/>
                  </a:lnTo>
                  <a:lnTo>
                    <a:pt x="801053" y="63818"/>
                  </a:lnTo>
                  <a:cubicBezTo>
                    <a:pt x="801053" y="60008"/>
                    <a:pt x="802005" y="56197"/>
                    <a:pt x="803910" y="53340"/>
                  </a:cubicBezTo>
                  <a:cubicBezTo>
                    <a:pt x="805815" y="49530"/>
                    <a:pt x="807720" y="46672"/>
                    <a:pt x="810578" y="43815"/>
                  </a:cubicBezTo>
                  <a:cubicBezTo>
                    <a:pt x="813435" y="40958"/>
                    <a:pt x="817245" y="38100"/>
                    <a:pt x="820103" y="37147"/>
                  </a:cubicBezTo>
                  <a:cubicBezTo>
                    <a:pt x="822960" y="36195"/>
                    <a:pt x="826770" y="35243"/>
                    <a:pt x="831533" y="35243"/>
                  </a:cubicBezTo>
                  <a:cubicBezTo>
                    <a:pt x="834390" y="35243"/>
                    <a:pt x="836295" y="35243"/>
                    <a:pt x="839153" y="36195"/>
                  </a:cubicBezTo>
                  <a:cubicBezTo>
                    <a:pt x="841058" y="37147"/>
                    <a:pt x="842963" y="38100"/>
                    <a:pt x="844868" y="40005"/>
                  </a:cubicBezTo>
                  <a:cubicBezTo>
                    <a:pt x="846772" y="41910"/>
                    <a:pt x="847725" y="44768"/>
                    <a:pt x="848678" y="47625"/>
                  </a:cubicBezTo>
                  <a:cubicBezTo>
                    <a:pt x="849630" y="51435"/>
                    <a:pt x="849630" y="55245"/>
                    <a:pt x="849630" y="60960"/>
                  </a:cubicBezTo>
                  <a:lnTo>
                    <a:pt x="849630" y="155258"/>
                  </a:lnTo>
                  <a:lnTo>
                    <a:pt x="889635" y="155258"/>
                  </a:lnTo>
                  <a:lnTo>
                    <a:pt x="889635" y="55245"/>
                  </a:lnTo>
                  <a:cubicBezTo>
                    <a:pt x="889635" y="36195"/>
                    <a:pt x="885825" y="22860"/>
                    <a:pt x="878205" y="14288"/>
                  </a:cubicBezTo>
                  <a:cubicBezTo>
                    <a:pt x="870585" y="5715"/>
                    <a:pt x="859155" y="1905"/>
                    <a:pt x="843915" y="1905"/>
                  </a:cubicBezTo>
                  <a:cubicBezTo>
                    <a:pt x="834390" y="1905"/>
                    <a:pt x="826770" y="3810"/>
                    <a:pt x="819150" y="7620"/>
                  </a:cubicBezTo>
                  <a:cubicBezTo>
                    <a:pt x="811530" y="11430"/>
                    <a:pt x="803910" y="18098"/>
                    <a:pt x="797243" y="27623"/>
                  </a:cubicBezTo>
                  <a:cubicBezTo>
                    <a:pt x="794385" y="19050"/>
                    <a:pt x="789623" y="12383"/>
                    <a:pt x="782955" y="8573"/>
                  </a:cubicBezTo>
                  <a:cubicBezTo>
                    <a:pt x="776288" y="4763"/>
                    <a:pt x="766763" y="1905"/>
                    <a:pt x="756285" y="1905"/>
                  </a:cubicBezTo>
                  <a:cubicBezTo>
                    <a:pt x="747713" y="1905"/>
                    <a:pt x="740093" y="3810"/>
                    <a:pt x="732473" y="7620"/>
                  </a:cubicBezTo>
                  <a:cubicBezTo>
                    <a:pt x="724853" y="11430"/>
                    <a:pt x="718185" y="18098"/>
                    <a:pt x="713423" y="25718"/>
                  </a:cubicBezTo>
                  <a:lnTo>
                    <a:pt x="713423" y="5715"/>
                  </a:lnTo>
                  <a:lnTo>
                    <a:pt x="674370" y="5715"/>
                  </a:lnTo>
                  <a:lnTo>
                    <a:pt x="674370" y="155258"/>
                  </a:lnTo>
                  <a:close/>
                  <a:moveTo>
                    <a:pt x="541973" y="116205"/>
                  </a:moveTo>
                  <a:cubicBezTo>
                    <a:pt x="536258" y="108585"/>
                    <a:pt x="533400" y="96203"/>
                    <a:pt x="533400" y="80963"/>
                  </a:cubicBezTo>
                  <a:cubicBezTo>
                    <a:pt x="533400" y="65723"/>
                    <a:pt x="536258" y="54293"/>
                    <a:pt x="541973" y="45720"/>
                  </a:cubicBezTo>
                  <a:cubicBezTo>
                    <a:pt x="547688" y="38100"/>
                    <a:pt x="556260" y="33338"/>
                    <a:pt x="567690" y="33338"/>
                  </a:cubicBezTo>
                  <a:cubicBezTo>
                    <a:pt x="579120" y="33338"/>
                    <a:pt x="587693" y="37147"/>
                    <a:pt x="593408" y="45720"/>
                  </a:cubicBezTo>
                  <a:cubicBezTo>
                    <a:pt x="599123" y="53340"/>
                    <a:pt x="601980" y="65723"/>
                    <a:pt x="601980" y="80963"/>
                  </a:cubicBezTo>
                  <a:cubicBezTo>
                    <a:pt x="601980" y="96203"/>
                    <a:pt x="599123" y="107633"/>
                    <a:pt x="593408" y="116205"/>
                  </a:cubicBezTo>
                  <a:cubicBezTo>
                    <a:pt x="587693" y="124778"/>
                    <a:pt x="579120" y="128588"/>
                    <a:pt x="567690" y="128588"/>
                  </a:cubicBezTo>
                  <a:cubicBezTo>
                    <a:pt x="555308" y="127635"/>
                    <a:pt x="546735" y="123825"/>
                    <a:pt x="541973" y="116205"/>
                  </a:cubicBezTo>
                  <a:moveTo>
                    <a:pt x="598170" y="154305"/>
                  </a:moveTo>
                  <a:cubicBezTo>
                    <a:pt x="607695" y="150495"/>
                    <a:pt x="615315" y="145733"/>
                    <a:pt x="621983" y="138113"/>
                  </a:cubicBezTo>
                  <a:cubicBezTo>
                    <a:pt x="628650" y="131445"/>
                    <a:pt x="633413" y="122873"/>
                    <a:pt x="637223" y="113348"/>
                  </a:cubicBezTo>
                  <a:cubicBezTo>
                    <a:pt x="641033" y="103823"/>
                    <a:pt x="642938" y="92393"/>
                    <a:pt x="642938" y="80010"/>
                  </a:cubicBezTo>
                  <a:cubicBezTo>
                    <a:pt x="642938" y="67628"/>
                    <a:pt x="641033" y="57150"/>
                    <a:pt x="638175" y="46672"/>
                  </a:cubicBezTo>
                  <a:cubicBezTo>
                    <a:pt x="635318" y="36195"/>
                    <a:pt x="629603" y="28575"/>
                    <a:pt x="622935" y="21908"/>
                  </a:cubicBezTo>
                  <a:cubicBezTo>
                    <a:pt x="616268" y="15240"/>
                    <a:pt x="608648" y="9525"/>
                    <a:pt x="599123" y="6668"/>
                  </a:cubicBezTo>
                  <a:cubicBezTo>
                    <a:pt x="589598" y="2858"/>
                    <a:pt x="579120" y="953"/>
                    <a:pt x="567690" y="953"/>
                  </a:cubicBezTo>
                  <a:cubicBezTo>
                    <a:pt x="556260" y="953"/>
                    <a:pt x="545783" y="2858"/>
                    <a:pt x="536258" y="6668"/>
                  </a:cubicBezTo>
                  <a:cubicBezTo>
                    <a:pt x="526733" y="10478"/>
                    <a:pt x="519113" y="15240"/>
                    <a:pt x="512445" y="21908"/>
                  </a:cubicBezTo>
                  <a:cubicBezTo>
                    <a:pt x="505778" y="28575"/>
                    <a:pt x="501015" y="37147"/>
                    <a:pt x="497205" y="46672"/>
                  </a:cubicBezTo>
                  <a:cubicBezTo>
                    <a:pt x="493395" y="56197"/>
                    <a:pt x="491490" y="67628"/>
                    <a:pt x="491490" y="80010"/>
                  </a:cubicBezTo>
                  <a:cubicBezTo>
                    <a:pt x="491490" y="105728"/>
                    <a:pt x="498158" y="124778"/>
                    <a:pt x="511492" y="139065"/>
                  </a:cubicBezTo>
                  <a:cubicBezTo>
                    <a:pt x="524828" y="152400"/>
                    <a:pt x="542925" y="160020"/>
                    <a:pt x="566738" y="160020"/>
                  </a:cubicBezTo>
                  <a:cubicBezTo>
                    <a:pt x="579120" y="160020"/>
                    <a:pt x="589598" y="158115"/>
                    <a:pt x="598170" y="154305"/>
                  </a:cubicBezTo>
                  <a:moveTo>
                    <a:pt x="429578" y="100965"/>
                  </a:moveTo>
                  <a:cubicBezTo>
                    <a:pt x="428625" y="109538"/>
                    <a:pt x="425767" y="116205"/>
                    <a:pt x="421958" y="120968"/>
                  </a:cubicBezTo>
                  <a:cubicBezTo>
                    <a:pt x="417195" y="125730"/>
                    <a:pt x="411480" y="127635"/>
                    <a:pt x="403860" y="127635"/>
                  </a:cubicBezTo>
                  <a:cubicBezTo>
                    <a:pt x="398145" y="127635"/>
                    <a:pt x="392430" y="126683"/>
                    <a:pt x="388620" y="123825"/>
                  </a:cubicBezTo>
                  <a:cubicBezTo>
                    <a:pt x="384810" y="120968"/>
                    <a:pt x="381000" y="118110"/>
                    <a:pt x="379095" y="113348"/>
                  </a:cubicBezTo>
                  <a:cubicBezTo>
                    <a:pt x="377190" y="108585"/>
                    <a:pt x="375285" y="103823"/>
                    <a:pt x="374333" y="98108"/>
                  </a:cubicBezTo>
                  <a:cubicBezTo>
                    <a:pt x="373380" y="92393"/>
                    <a:pt x="372428" y="86678"/>
                    <a:pt x="372428" y="80010"/>
                  </a:cubicBezTo>
                  <a:cubicBezTo>
                    <a:pt x="372428" y="74295"/>
                    <a:pt x="373380" y="67628"/>
                    <a:pt x="374333" y="62865"/>
                  </a:cubicBezTo>
                  <a:cubicBezTo>
                    <a:pt x="375285" y="57150"/>
                    <a:pt x="377190" y="52388"/>
                    <a:pt x="379095" y="47625"/>
                  </a:cubicBezTo>
                  <a:cubicBezTo>
                    <a:pt x="381000" y="42863"/>
                    <a:pt x="384810" y="40005"/>
                    <a:pt x="388620" y="37147"/>
                  </a:cubicBezTo>
                  <a:cubicBezTo>
                    <a:pt x="392430" y="34290"/>
                    <a:pt x="398145" y="33338"/>
                    <a:pt x="403860" y="33338"/>
                  </a:cubicBezTo>
                  <a:cubicBezTo>
                    <a:pt x="412433" y="33338"/>
                    <a:pt x="418148" y="35243"/>
                    <a:pt x="421958" y="40005"/>
                  </a:cubicBezTo>
                  <a:cubicBezTo>
                    <a:pt x="425767" y="44768"/>
                    <a:pt x="427673" y="50483"/>
                    <a:pt x="428625" y="58103"/>
                  </a:cubicBezTo>
                  <a:lnTo>
                    <a:pt x="468630" y="52388"/>
                  </a:lnTo>
                  <a:cubicBezTo>
                    <a:pt x="467678" y="44768"/>
                    <a:pt x="465773" y="38100"/>
                    <a:pt x="462915" y="31433"/>
                  </a:cubicBezTo>
                  <a:cubicBezTo>
                    <a:pt x="460058" y="24765"/>
                    <a:pt x="456248" y="20003"/>
                    <a:pt x="450533" y="15240"/>
                  </a:cubicBezTo>
                  <a:cubicBezTo>
                    <a:pt x="445770" y="10478"/>
                    <a:pt x="439103" y="6668"/>
                    <a:pt x="431483" y="4763"/>
                  </a:cubicBezTo>
                  <a:cubicBezTo>
                    <a:pt x="423863" y="1905"/>
                    <a:pt x="415290" y="953"/>
                    <a:pt x="404813" y="953"/>
                  </a:cubicBezTo>
                  <a:cubicBezTo>
                    <a:pt x="393383" y="953"/>
                    <a:pt x="382905" y="2858"/>
                    <a:pt x="373380" y="6668"/>
                  </a:cubicBezTo>
                  <a:cubicBezTo>
                    <a:pt x="363855" y="10478"/>
                    <a:pt x="356235" y="16193"/>
                    <a:pt x="350520" y="22860"/>
                  </a:cubicBezTo>
                  <a:cubicBezTo>
                    <a:pt x="343853" y="29528"/>
                    <a:pt x="339090" y="38100"/>
                    <a:pt x="336233" y="47625"/>
                  </a:cubicBezTo>
                  <a:cubicBezTo>
                    <a:pt x="333375" y="57150"/>
                    <a:pt x="331470" y="68580"/>
                    <a:pt x="331470" y="80010"/>
                  </a:cubicBezTo>
                  <a:cubicBezTo>
                    <a:pt x="331470" y="91440"/>
                    <a:pt x="333375" y="102870"/>
                    <a:pt x="336233" y="112395"/>
                  </a:cubicBezTo>
                  <a:cubicBezTo>
                    <a:pt x="339090" y="121920"/>
                    <a:pt x="343853" y="130493"/>
                    <a:pt x="349567" y="137160"/>
                  </a:cubicBezTo>
                  <a:cubicBezTo>
                    <a:pt x="355283" y="143828"/>
                    <a:pt x="362903" y="149543"/>
                    <a:pt x="372428" y="153353"/>
                  </a:cubicBezTo>
                  <a:cubicBezTo>
                    <a:pt x="381953" y="157163"/>
                    <a:pt x="392430" y="159068"/>
                    <a:pt x="404813" y="159068"/>
                  </a:cubicBezTo>
                  <a:cubicBezTo>
                    <a:pt x="426720" y="159068"/>
                    <a:pt x="442913" y="153353"/>
                    <a:pt x="453390" y="142875"/>
                  </a:cubicBezTo>
                  <a:cubicBezTo>
                    <a:pt x="463867" y="132398"/>
                    <a:pt x="470535" y="118110"/>
                    <a:pt x="471488" y="100013"/>
                  </a:cubicBezTo>
                  <a:lnTo>
                    <a:pt x="429578" y="100013"/>
                  </a:lnTo>
                  <a:close/>
                  <a:moveTo>
                    <a:pt x="203835" y="63818"/>
                  </a:moveTo>
                  <a:cubicBezTo>
                    <a:pt x="203835" y="59055"/>
                    <a:pt x="204788" y="55245"/>
                    <a:pt x="206692" y="51435"/>
                  </a:cubicBezTo>
                  <a:cubicBezTo>
                    <a:pt x="208598" y="47625"/>
                    <a:pt x="210502" y="43815"/>
                    <a:pt x="213360" y="40958"/>
                  </a:cubicBezTo>
                  <a:cubicBezTo>
                    <a:pt x="216217" y="38100"/>
                    <a:pt x="219075" y="35243"/>
                    <a:pt x="223838" y="34290"/>
                  </a:cubicBezTo>
                  <a:cubicBezTo>
                    <a:pt x="227648" y="32385"/>
                    <a:pt x="232410" y="31433"/>
                    <a:pt x="238125" y="31433"/>
                  </a:cubicBezTo>
                  <a:cubicBezTo>
                    <a:pt x="248602" y="31433"/>
                    <a:pt x="256223" y="34290"/>
                    <a:pt x="261938" y="40005"/>
                  </a:cubicBezTo>
                  <a:cubicBezTo>
                    <a:pt x="266700" y="45720"/>
                    <a:pt x="269558" y="53340"/>
                    <a:pt x="269558" y="63818"/>
                  </a:cubicBezTo>
                  <a:lnTo>
                    <a:pt x="203835" y="63818"/>
                  </a:lnTo>
                  <a:close/>
                  <a:moveTo>
                    <a:pt x="266700" y="108585"/>
                  </a:moveTo>
                  <a:cubicBezTo>
                    <a:pt x="263842" y="121920"/>
                    <a:pt x="254317" y="128588"/>
                    <a:pt x="239077" y="128588"/>
                  </a:cubicBezTo>
                  <a:cubicBezTo>
                    <a:pt x="227648" y="128588"/>
                    <a:pt x="219075" y="124778"/>
                    <a:pt x="213360" y="118110"/>
                  </a:cubicBezTo>
                  <a:cubicBezTo>
                    <a:pt x="207645" y="111443"/>
                    <a:pt x="204788" y="101918"/>
                    <a:pt x="203835" y="89535"/>
                  </a:cubicBezTo>
                  <a:lnTo>
                    <a:pt x="307658" y="89535"/>
                  </a:lnTo>
                  <a:lnTo>
                    <a:pt x="307658" y="73343"/>
                  </a:lnTo>
                  <a:cubicBezTo>
                    <a:pt x="307658" y="51435"/>
                    <a:pt x="301942" y="33338"/>
                    <a:pt x="290513" y="20003"/>
                  </a:cubicBezTo>
                  <a:cubicBezTo>
                    <a:pt x="279083" y="6668"/>
                    <a:pt x="261938" y="0"/>
                    <a:pt x="239077" y="0"/>
                  </a:cubicBezTo>
                  <a:cubicBezTo>
                    <a:pt x="227648" y="0"/>
                    <a:pt x="218123" y="1905"/>
                    <a:pt x="208598" y="5715"/>
                  </a:cubicBezTo>
                  <a:cubicBezTo>
                    <a:pt x="199073" y="9525"/>
                    <a:pt x="191452" y="14288"/>
                    <a:pt x="184785" y="20955"/>
                  </a:cubicBezTo>
                  <a:cubicBezTo>
                    <a:pt x="178118" y="27623"/>
                    <a:pt x="173355" y="36195"/>
                    <a:pt x="169545" y="45720"/>
                  </a:cubicBezTo>
                  <a:cubicBezTo>
                    <a:pt x="165735" y="55245"/>
                    <a:pt x="163830" y="66675"/>
                    <a:pt x="163830" y="79058"/>
                  </a:cubicBezTo>
                  <a:cubicBezTo>
                    <a:pt x="163830" y="103823"/>
                    <a:pt x="170498" y="123825"/>
                    <a:pt x="182880" y="137160"/>
                  </a:cubicBezTo>
                  <a:cubicBezTo>
                    <a:pt x="195263" y="150495"/>
                    <a:pt x="214313" y="158115"/>
                    <a:pt x="239077" y="158115"/>
                  </a:cubicBezTo>
                  <a:cubicBezTo>
                    <a:pt x="260033" y="158115"/>
                    <a:pt x="275273" y="153353"/>
                    <a:pt x="285750" y="144780"/>
                  </a:cubicBezTo>
                  <a:cubicBezTo>
                    <a:pt x="296228" y="136208"/>
                    <a:pt x="302895" y="123825"/>
                    <a:pt x="305753" y="106680"/>
                  </a:cubicBezTo>
                  <a:lnTo>
                    <a:pt x="266700" y="106680"/>
                  </a:lnTo>
                  <a:close/>
                  <a:moveTo>
                    <a:pt x="97155" y="96203"/>
                  </a:moveTo>
                  <a:cubicBezTo>
                    <a:pt x="97155" y="101918"/>
                    <a:pt x="96202" y="107633"/>
                    <a:pt x="93345" y="111443"/>
                  </a:cubicBezTo>
                  <a:cubicBezTo>
                    <a:pt x="91440" y="115253"/>
                    <a:pt x="88582" y="119063"/>
                    <a:pt x="84773" y="121920"/>
                  </a:cubicBezTo>
                  <a:cubicBezTo>
                    <a:pt x="78105" y="126683"/>
                    <a:pt x="69532" y="129540"/>
                    <a:pt x="60007" y="129540"/>
                  </a:cubicBezTo>
                  <a:cubicBezTo>
                    <a:pt x="54293" y="129540"/>
                    <a:pt x="49530" y="127635"/>
                    <a:pt x="45720" y="124778"/>
                  </a:cubicBezTo>
                  <a:cubicBezTo>
                    <a:pt x="41910" y="121920"/>
                    <a:pt x="40957" y="118110"/>
                    <a:pt x="40957" y="113348"/>
                  </a:cubicBezTo>
                  <a:cubicBezTo>
                    <a:pt x="40957" y="110490"/>
                    <a:pt x="40957" y="106680"/>
                    <a:pt x="42863" y="104775"/>
                  </a:cubicBezTo>
                  <a:cubicBezTo>
                    <a:pt x="43815" y="101918"/>
                    <a:pt x="45720" y="100013"/>
                    <a:pt x="48577" y="98108"/>
                  </a:cubicBezTo>
                  <a:cubicBezTo>
                    <a:pt x="51435" y="96203"/>
                    <a:pt x="55245" y="94298"/>
                    <a:pt x="60007" y="93345"/>
                  </a:cubicBezTo>
                  <a:cubicBezTo>
                    <a:pt x="64770" y="92393"/>
                    <a:pt x="72390" y="91440"/>
                    <a:pt x="80010" y="90488"/>
                  </a:cubicBezTo>
                  <a:lnTo>
                    <a:pt x="98107" y="89535"/>
                  </a:lnTo>
                  <a:lnTo>
                    <a:pt x="98107" y="96203"/>
                  </a:lnTo>
                  <a:close/>
                  <a:moveTo>
                    <a:pt x="98107" y="155258"/>
                  </a:moveTo>
                  <a:lnTo>
                    <a:pt x="136208" y="155258"/>
                  </a:lnTo>
                  <a:lnTo>
                    <a:pt x="136208" y="60960"/>
                  </a:lnTo>
                  <a:cubicBezTo>
                    <a:pt x="136208" y="51435"/>
                    <a:pt x="135255" y="43815"/>
                    <a:pt x="133350" y="36195"/>
                  </a:cubicBezTo>
                  <a:cubicBezTo>
                    <a:pt x="131445" y="28575"/>
                    <a:pt x="127635" y="22860"/>
                    <a:pt x="122873" y="17145"/>
                  </a:cubicBezTo>
                  <a:cubicBezTo>
                    <a:pt x="118110" y="12383"/>
                    <a:pt x="111443" y="7620"/>
                    <a:pt x="103823" y="5715"/>
                  </a:cubicBezTo>
                  <a:cubicBezTo>
                    <a:pt x="96202" y="3810"/>
                    <a:pt x="85725" y="1905"/>
                    <a:pt x="74295" y="1905"/>
                  </a:cubicBezTo>
                  <a:cubicBezTo>
                    <a:pt x="55245" y="1905"/>
                    <a:pt x="40957" y="5715"/>
                    <a:pt x="29527" y="12383"/>
                  </a:cubicBezTo>
                  <a:cubicBezTo>
                    <a:pt x="18098" y="19050"/>
                    <a:pt x="11430" y="30480"/>
                    <a:pt x="8573" y="46672"/>
                  </a:cubicBezTo>
                  <a:lnTo>
                    <a:pt x="44768" y="50483"/>
                  </a:lnTo>
                  <a:cubicBezTo>
                    <a:pt x="46673" y="38100"/>
                    <a:pt x="56198" y="32385"/>
                    <a:pt x="71438" y="32385"/>
                  </a:cubicBezTo>
                  <a:cubicBezTo>
                    <a:pt x="78105" y="32385"/>
                    <a:pt x="83820" y="34290"/>
                    <a:pt x="89535" y="37147"/>
                  </a:cubicBezTo>
                  <a:cubicBezTo>
                    <a:pt x="94298" y="40958"/>
                    <a:pt x="97155" y="46672"/>
                    <a:pt x="97155" y="56197"/>
                  </a:cubicBezTo>
                  <a:lnTo>
                    <a:pt x="97155" y="62865"/>
                  </a:lnTo>
                  <a:lnTo>
                    <a:pt x="78105" y="63818"/>
                  </a:lnTo>
                  <a:cubicBezTo>
                    <a:pt x="68580" y="63818"/>
                    <a:pt x="59055" y="64770"/>
                    <a:pt x="49530" y="66675"/>
                  </a:cubicBezTo>
                  <a:cubicBezTo>
                    <a:pt x="40005" y="68580"/>
                    <a:pt x="32385" y="70485"/>
                    <a:pt x="24765" y="74295"/>
                  </a:cubicBezTo>
                  <a:cubicBezTo>
                    <a:pt x="17145" y="78105"/>
                    <a:pt x="11430" y="82868"/>
                    <a:pt x="6668" y="89535"/>
                  </a:cubicBezTo>
                  <a:cubicBezTo>
                    <a:pt x="1905" y="96203"/>
                    <a:pt x="0" y="104775"/>
                    <a:pt x="0" y="114300"/>
                  </a:cubicBezTo>
                  <a:cubicBezTo>
                    <a:pt x="0" y="121920"/>
                    <a:pt x="952" y="128588"/>
                    <a:pt x="3810" y="134303"/>
                  </a:cubicBezTo>
                  <a:cubicBezTo>
                    <a:pt x="6668" y="140018"/>
                    <a:pt x="10477" y="144780"/>
                    <a:pt x="14288" y="148590"/>
                  </a:cubicBezTo>
                  <a:cubicBezTo>
                    <a:pt x="19050" y="152400"/>
                    <a:pt x="23813" y="155258"/>
                    <a:pt x="29527" y="156210"/>
                  </a:cubicBezTo>
                  <a:cubicBezTo>
                    <a:pt x="35243" y="157163"/>
                    <a:pt x="41910" y="159068"/>
                    <a:pt x="48577" y="159068"/>
                  </a:cubicBezTo>
                  <a:cubicBezTo>
                    <a:pt x="60007" y="159068"/>
                    <a:pt x="69532" y="157163"/>
                    <a:pt x="77152" y="152400"/>
                  </a:cubicBezTo>
                  <a:cubicBezTo>
                    <a:pt x="84773" y="147638"/>
                    <a:pt x="91440" y="142875"/>
                    <a:pt x="97155" y="136208"/>
                  </a:cubicBezTo>
                  <a:lnTo>
                    <a:pt x="97155" y="15525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Graphic 24">
            <a:extLst>
              <a:ext uri="{FF2B5EF4-FFF2-40B4-BE49-F238E27FC236}">
                <a16:creationId xmlns:a16="http://schemas.microsoft.com/office/drawing/2014/main" id="{A437915E-4841-4540-85F5-BF1CE09FE05D}"/>
              </a:ext>
            </a:extLst>
          </p:cNvPr>
          <p:cNvSpPr/>
          <p:nvPr userDrawn="1"/>
        </p:nvSpPr>
        <p:spPr>
          <a:xfrm>
            <a:off x="1714501" y="-952499"/>
            <a:ext cx="8762998" cy="8762998"/>
          </a:xfrm>
          <a:custGeom>
            <a:avLst/>
            <a:gdLst>
              <a:gd name="connsiteX0" fmla="*/ 6767045 w 6767044"/>
              <a:gd name="connsiteY0" fmla="*/ 3383523 h 6767045"/>
              <a:gd name="connsiteX1" fmla="*/ 3383522 w 6767044"/>
              <a:gd name="connsiteY1" fmla="*/ 0 h 6767045"/>
              <a:gd name="connsiteX2" fmla="*/ 0 w 6767044"/>
              <a:gd name="connsiteY2" fmla="*/ 3383523 h 6767045"/>
              <a:gd name="connsiteX3" fmla="*/ 3383522 w 6767044"/>
              <a:gd name="connsiteY3" fmla="*/ 6767045 h 6767045"/>
              <a:gd name="connsiteX4" fmla="*/ 5076193 w 6767044"/>
              <a:gd name="connsiteY4" fmla="*/ 6313635 h 6767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67044" h="6767045">
                <a:moveTo>
                  <a:pt x="6767045" y="3383523"/>
                </a:moveTo>
                <a:cubicBezTo>
                  <a:pt x="6767045" y="1514854"/>
                  <a:pt x="5252191" y="0"/>
                  <a:pt x="3383522" y="0"/>
                </a:cubicBezTo>
                <a:cubicBezTo>
                  <a:pt x="1514854" y="0"/>
                  <a:pt x="0" y="1514854"/>
                  <a:pt x="0" y="3383523"/>
                </a:cubicBezTo>
                <a:cubicBezTo>
                  <a:pt x="0" y="5252191"/>
                  <a:pt x="1514854" y="6767045"/>
                  <a:pt x="3383522" y="6767045"/>
                </a:cubicBezTo>
                <a:cubicBezTo>
                  <a:pt x="4000197" y="6767045"/>
                  <a:pt x="4578215" y="6601962"/>
                  <a:pt x="5076193" y="6313635"/>
                </a:cubicBezTo>
              </a:path>
            </a:pathLst>
          </a:custGeom>
          <a:noFill/>
          <a:ln w="114300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888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413" userDrawn="1">
          <p15:clr>
            <a:srgbClr val="A4A3A4"/>
          </p15:clr>
        </p15:guide>
        <p15:guide id="2" pos="6176" userDrawn="1">
          <p15:clr>
            <a:srgbClr val="A4A3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3 Divider (Teal/Green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F9979FDD-549F-4ACB-8FB4-540D628D5DE9}"/>
              </a:ext>
            </a:extLst>
          </p:cNvPr>
          <p:cNvSpPr/>
          <p:nvPr userDrawn="1"/>
        </p:nvSpPr>
        <p:spPr>
          <a:xfrm>
            <a:off x="287339" y="816040"/>
            <a:ext cx="933385" cy="9333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>
                <a:solidFill>
                  <a:schemeClr val="tx2"/>
                </a:solidFill>
              </a:rPr>
              <a:t>XX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CA0A310-FF9C-4ABE-9C75-F439D44CA63F}"/>
              </a:ext>
            </a:extLst>
          </p:cNvPr>
          <p:cNvGrpSpPr/>
          <p:nvPr userDrawn="1"/>
        </p:nvGrpSpPr>
        <p:grpSpPr>
          <a:xfrm>
            <a:off x="10601983" y="286755"/>
            <a:ext cx="1297917" cy="302151"/>
            <a:chOff x="10601983" y="286755"/>
            <a:chExt cx="1297917" cy="302151"/>
          </a:xfrm>
          <a:solidFill>
            <a:schemeClr val="bg1"/>
          </a:solidFill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6E0C918D-761C-4236-A937-B02B1F89C7D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601983" y="296256"/>
              <a:ext cx="273646" cy="283148"/>
            </a:xfrm>
            <a:custGeom>
              <a:avLst/>
              <a:gdLst>
                <a:gd name="T0" fmla="*/ 205 w 467"/>
                <a:gd name="T1" fmla="*/ 280 h 480"/>
                <a:gd name="T2" fmla="*/ 205 w 467"/>
                <a:gd name="T3" fmla="*/ 280 h 480"/>
                <a:gd name="T4" fmla="*/ 274 w 467"/>
                <a:gd name="T5" fmla="*/ 114 h 480"/>
                <a:gd name="T6" fmla="*/ 275 w 467"/>
                <a:gd name="T7" fmla="*/ 114 h 480"/>
                <a:gd name="T8" fmla="*/ 311 w 467"/>
                <a:gd name="T9" fmla="*/ 280 h 480"/>
                <a:gd name="T10" fmla="*/ 205 w 467"/>
                <a:gd name="T11" fmla="*/ 280 h 480"/>
                <a:gd name="T12" fmla="*/ 205 w 467"/>
                <a:gd name="T13" fmla="*/ 280 h 480"/>
                <a:gd name="T14" fmla="*/ 353 w 467"/>
                <a:gd name="T15" fmla="*/ 480 h 480"/>
                <a:gd name="T16" fmla="*/ 353 w 467"/>
                <a:gd name="T17" fmla="*/ 480 h 480"/>
                <a:gd name="T18" fmla="*/ 467 w 467"/>
                <a:gd name="T19" fmla="*/ 480 h 480"/>
                <a:gd name="T20" fmla="*/ 356 w 467"/>
                <a:gd name="T21" fmla="*/ 0 h 480"/>
                <a:gd name="T22" fmla="*/ 226 w 467"/>
                <a:gd name="T23" fmla="*/ 0 h 480"/>
                <a:gd name="T24" fmla="*/ 0 w 467"/>
                <a:gd name="T25" fmla="*/ 480 h 480"/>
                <a:gd name="T26" fmla="*/ 121 w 467"/>
                <a:gd name="T27" fmla="*/ 480 h 480"/>
                <a:gd name="T28" fmla="*/ 160 w 467"/>
                <a:gd name="T29" fmla="*/ 386 h 480"/>
                <a:gd name="T30" fmla="*/ 333 w 467"/>
                <a:gd name="T31" fmla="*/ 386 h 480"/>
                <a:gd name="T32" fmla="*/ 353 w 467"/>
                <a:gd name="T33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7" h="480">
                  <a:moveTo>
                    <a:pt x="205" y="280"/>
                  </a:moveTo>
                  <a:lnTo>
                    <a:pt x="205" y="280"/>
                  </a:lnTo>
                  <a:lnTo>
                    <a:pt x="274" y="114"/>
                  </a:lnTo>
                  <a:lnTo>
                    <a:pt x="275" y="114"/>
                  </a:lnTo>
                  <a:lnTo>
                    <a:pt x="311" y="280"/>
                  </a:lnTo>
                  <a:lnTo>
                    <a:pt x="205" y="280"/>
                  </a:lnTo>
                  <a:lnTo>
                    <a:pt x="205" y="280"/>
                  </a:lnTo>
                  <a:close/>
                  <a:moveTo>
                    <a:pt x="353" y="480"/>
                  </a:moveTo>
                  <a:lnTo>
                    <a:pt x="353" y="480"/>
                  </a:lnTo>
                  <a:lnTo>
                    <a:pt x="467" y="480"/>
                  </a:lnTo>
                  <a:lnTo>
                    <a:pt x="356" y="0"/>
                  </a:lnTo>
                  <a:lnTo>
                    <a:pt x="226" y="0"/>
                  </a:lnTo>
                  <a:lnTo>
                    <a:pt x="0" y="480"/>
                  </a:lnTo>
                  <a:lnTo>
                    <a:pt x="121" y="480"/>
                  </a:lnTo>
                  <a:lnTo>
                    <a:pt x="160" y="386"/>
                  </a:lnTo>
                  <a:lnTo>
                    <a:pt x="333" y="386"/>
                  </a:lnTo>
                  <a:lnTo>
                    <a:pt x="353" y="48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1D9B0F64-6A85-4CA6-BDF4-F3A21EE5B56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875629" y="296256"/>
              <a:ext cx="241341" cy="283148"/>
            </a:xfrm>
            <a:custGeom>
              <a:avLst/>
              <a:gdLst>
                <a:gd name="T0" fmla="*/ 325 w 410"/>
                <a:gd name="T1" fmla="*/ 295 h 480"/>
                <a:gd name="T2" fmla="*/ 325 w 410"/>
                <a:gd name="T3" fmla="*/ 295 h 480"/>
                <a:gd name="T4" fmla="*/ 28 w 410"/>
                <a:gd name="T5" fmla="*/ 295 h 480"/>
                <a:gd name="T6" fmla="*/ 45 w 410"/>
                <a:gd name="T7" fmla="*/ 184 h 480"/>
                <a:gd name="T8" fmla="*/ 341 w 410"/>
                <a:gd name="T9" fmla="*/ 184 h 480"/>
                <a:gd name="T10" fmla="*/ 325 w 410"/>
                <a:gd name="T11" fmla="*/ 295 h 480"/>
                <a:gd name="T12" fmla="*/ 325 w 410"/>
                <a:gd name="T13" fmla="*/ 295 h 480"/>
                <a:gd name="T14" fmla="*/ 393 w 410"/>
                <a:gd name="T15" fmla="*/ 111 h 480"/>
                <a:gd name="T16" fmla="*/ 393 w 410"/>
                <a:gd name="T17" fmla="*/ 111 h 480"/>
                <a:gd name="T18" fmla="*/ 55 w 410"/>
                <a:gd name="T19" fmla="*/ 111 h 480"/>
                <a:gd name="T20" fmla="*/ 72 w 410"/>
                <a:gd name="T21" fmla="*/ 0 h 480"/>
                <a:gd name="T22" fmla="*/ 410 w 410"/>
                <a:gd name="T23" fmla="*/ 0 h 480"/>
                <a:gd name="T24" fmla="*/ 393 w 410"/>
                <a:gd name="T25" fmla="*/ 111 h 480"/>
                <a:gd name="T26" fmla="*/ 393 w 410"/>
                <a:gd name="T27" fmla="*/ 111 h 480"/>
                <a:gd name="T28" fmla="*/ 354 w 410"/>
                <a:gd name="T29" fmla="*/ 368 h 480"/>
                <a:gd name="T30" fmla="*/ 354 w 410"/>
                <a:gd name="T31" fmla="*/ 368 h 480"/>
                <a:gd name="T32" fmla="*/ 17 w 410"/>
                <a:gd name="T33" fmla="*/ 368 h 480"/>
                <a:gd name="T34" fmla="*/ 0 w 410"/>
                <a:gd name="T35" fmla="*/ 480 h 480"/>
                <a:gd name="T36" fmla="*/ 338 w 410"/>
                <a:gd name="T37" fmla="*/ 480 h 480"/>
                <a:gd name="T38" fmla="*/ 354 w 410"/>
                <a:gd name="T39" fmla="*/ 368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0" h="480">
                  <a:moveTo>
                    <a:pt x="325" y="295"/>
                  </a:moveTo>
                  <a:lnTo>
                    <a:pt x="325" y="295"/>
                  </a:lnTo>
                  <a:lnTo>
                    <a:pt x="28" y="295"/>
                  </a:lnTo>
                  <a:lnTo>
                    <a:pt x="45" y="184"/>
                  </a:lnTo>
                  <a:lnTo>
                    <a:pt x="341" y="184"/>
                  </a:lnTo>
                  <a:lnTo>
                    <a:pt x="325" y="295"/>
                  </a:lnTo>
                  <a:lnTo>
                    <a:pt x="325" y="295"/>
                  </a:lnTo>
                  <a:close/>
                  <a:moveTo>
                    <a:pt x="393" y="111"/>
                  </a:moveTo>
                  <a:lnTo>
                    <a:pt x="393" y="111"/>
                  </a:lnTo>
                  <a:lnTo>
                    <a:pt x="55" y="111"/>
                  </a:lnTo>
                  <a:lnTo>
                    <a:pt x="72" y="0"/>
                  </a:lnTo>
                  <a:lnTo>
                    <a:pt x="410" y="0"/>
                  </a:lnTo>
                  <a:lnTo>
                    <a:pt x="393" y="111"/>
                  </a:lnTo>
                  <a:lnTo>
                    <a:pt x="393" y="111"/>
                  </a:lnTo>
                  <a:close/>
                  <a:moveTo>
                    <a:pt x="354" y="368"/>
                  </a:moveTo>
                  <a:lnTo>
                    <a:pt x="354" y="368"/>
                  </a:lnTo>
                  <a:lnTo>
                    <a:pt x="17" y="368"/>
                  </a:lnTo>
                  <a:lnTo>
                    <a:pt x="0" y="480"/>
                  </a:lnTo>
                  <a:lnTo>
                    <a:pt x="338" y="480"/>
                  </a:lnTo>
                  <a:lnTo>
                    <a:pt x="354" y="36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310B2CBD-D045-4F19-ADB0-DC01CF18C90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96065" y="290556"/>
              <a:ext cx="235639" cy="294550"/>
            </a:xfrm>
            <a:custGeom>
              <a:avLst/>
              <a:gdLst>
                <a:gd name="T0" fmla="*/ 351 w 400"/>
                <a:gd name="T1" fmla="*/ 366 h 499"/>
                <a:gd name="T2" fmla="*/ 351 w 400"/>
                <a:gd name="T3" fmla="*/ 366 h 499"/>
                <a:gd name="T4" fmla="*/ 247 w 400"/>
                <a:gd name="T5" fmla="*/ 384 h 499"/>
                <a:gd name="T6" fmla="*/ 124 w 400"/>
                <a:gd name="T7" fmla="*/ 255 h 499"/>
                <a:gd name="T8" fmla="*/ 271 w 400"/>
                <a:gd name="T9" fmla="*/ 115 h 499"/>
                <a:gd name="T10" fmla="*/ 377 w 400"/>
                <a:gd name="T11" fmla="*/ 155 h 499"/>
                <a:gd name="T12" fmla="*/ 400 w 400"/>
                <a:gd name="T13" fmla="*/ 40 h 499"/>
                <a:gd name="T14" fmla="*/ 262 w 400"/>
                <a:gd name="T15" fmla="*/ 0 h 499"/>
                <a:gd name="T16" fmla="*/ 5 w 400"/>
                <a:gd name="T17" fmla="*/ 260 h 499"/>
                <a:gd name="T18" fmla="*/ 227 w 400"/>
                <a:gd name="T19" fmla="*/ 499 h 499"/>
                <a:gd name="T20" fmla="*/ 334 w 400"/>
                <a:gd name="T21" fmla="*/ 482 h 499"/>
                <a:gd name="T22" fmla="*/ 351 w 400"/>
                <a:gd name="T23" fmla="*/ 366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0" h="499">
                  <a:moveTo>
                    <a:pt x="351" y="366"/>
                  </a:moveTo>
                  <a:lnTo>
                    <a:pt x="351" y="366"/>
                  </a:lnTo>
                  <a:cubicBezTo>
                    <a:pt x="319" y="381"/>
                    <a:pt x="271" y="384"/>
                    <a:pt x="247" y="384"/>
                  </a:cubicBezTo>
                  <a:cubicBezTo>
                    <a:pt x="171" y="384"/>
                    <a:pt x="121" y="332"/>
                    <a:pt x="124" y="255"/>
                  </a:cubicBezTo>
                  <a:cubicBezTo>
                    <a:pt x="126" y="174"/>
                    <a:pt x="188" y="115"/>
                    <a:pt x="271" y="115"/>
                  </a:cubicBezTo>
                  <a:cubicBezTo>
                    <a:pt x="311" y="115"/>
                    <a:pt x="346" y="128"/>
                    <a:pt x="377" y="155"/>
                  </a:cubicBezTo>
                  <a:lnTo>
                    <a:pt x="400" y="40"/>
                  </a:lnTo>
                  <a:cubicBezTo>
                    <a:pt x="352" y="12"/>
                    <a:pt x="312" y="0"/>
                    <a:pt x="262" y="0"/>
                  </a:cubicBezTo>
                  <a:cubicBezTo>
                    <a:pt x="124" y="0"/>
                    <a:pt x="10" y="115"/>
                    <a:pt x="5" y="260"/>
                  </a:cubicBezTo>
                  <a:cubicBezTo>
                    <a:pt x="0" y="400"/>
                    <a:pt x="92" y="499"/>
                    <a:pt x="227" y="499"/>
                  </a:cubicBezTo>
                  <a:cubicBezTo>
                    <a:pt x="251" y="499"/>
                    <a:pt x="302" y="496"/>
                    <a:pt x="334" y="482"/>
                  </a:cubicBezTo>
                  <a:lnTo>
                    <a:pt x="351" y="36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F6D6DB4E-F514-4DC6-A231-1873E2C333E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308901" y="286755"/>
              <a:ext cx="285048" cy="302151"/>
            </a:xfrm>
            <a:custGeom>
              <a:avLst/>
              <a:gdLst>
                <a:gd name="T0" fmla="*/ 355 w 484"/>
                <a:gd name="T1" fmla="*/ 274 h 514"/>
                <a:gd name="T2" fmla="*/ 355 w 484"/>
                <a:gd name="T3" fmla="*/ 274 h 514"/>
                <a:gd name="T4" fmla="*/ 281 w 484"/>
                <a:gd name="T5" fmla="*/ 117 h 514"/>
                <a:gd name="T6" fmla="*/ 134 w 484"/>
                <a:gd name="T7" fmla="*/ 241 h 514"/>
                <a:gd name="T8" fmla="*/ 208 w 484"/>
                <a:gd name="T9" fmla="*/ 398 h 514"/>
                <a:gd name="T10" fmla="*/ 355 w 484"/>
                <a:gd name="T11" fmla="*/ 274 h 514"/>
                <a:gd name="T12" fmla="*/ 355 w 484"/>
                <a:gd name="T13" fmla="*/ 274 h 514"/>
                <a:gd name="T14" fmla="*/ 276 w 484"/>
                <a:gd name="T15" fmla="*/ 9 h 514"/>
                <a:gd name="T16" fmla="*/ 276 w 484"/>
                <a:gd name="T17" fmla="*/ 9 h 514"/>
                <a:gd name="T18" fmla="*/ 470 w 484"/>
                <a:gd name="T19" fmla="*/ 263 h 514"/>
                <a:gd name="T20" fmla="*/ 208 w 484"/>
                <a:gd name="T21" fmla="*/ 504 h 514"/>
                <a:gd name="T22" fmla="*/ 14 w 484"/>
                <a:gd name="T23" fmla="*/ 251 h 514"/>
                <a:gd name="T24" fmla="*/ 276 w 484"/>
                <a:gd name="T25" fmla="*/ 9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4" h="514">
                  <a:moveTo>
                    <a:pt x="355" y="274"/>
                  </a:moveTo>
                  <a:lnTo>
                    <a:pt x="355" y="274"/>
                  </a:lnTo>
                  <a:cubicBezTo>
                    <a:pt x="373" y="193"/>
                    <a:pt x="343" y="130"/>
                    <a:pt x="281" y="117"/>
                  </a:cubicBezTo>
                  <a:cubicBezTo>
                    <a:pt x="214" y="104"/>
                    <a:pt x="152" y="155"/>
                    <a:pt x="134" y="241"/>
                  </a:cubicBezTo>
                  <a:cubicBezTo>
                    <a:pt x="117" y="322"/>
                    <a:pt x="147" y="385"/>
                    <a:pt x="208" y="398"/>
                  </a:cubicBezTo>
                  <a:cubicBezTo>
                    <a:pt x="276" y="412"/>
                    <a:pt x="337" y="360"/>
                    <a:pt x="355" y="274"/>
                  </a:cubicBezTo>
                  <a:lnTo>
                    <a:pt x="355" y="274"/>
                  </a:lnTo>
                  <a:close/>
                  <a:moveTo>
                    <a:pt x="276" y="9"/>
                  </a:moveTo>
                  <a:lnTo>
                    <a:pt x="276" y="9"/>
                  </a:lnTo>
                  <a:cubicBezTo>
                    <a:pt x="404" y="18"/>
                    <a:pt x="484" y="123"/>
                    <a:pt x="470" y="263"/>
                  </a:cubicBezTo>
                  <a:cubicBezTo>
                    <a:pt x="455" y="407"/>
                    <a:pt x="339" y="514"/>
                    <a:pt x="208" y="504"/>
                  </a:cubicBezTo>
                  <a:cubicBezTo>
                    <a:pt x="79" y="495"/>
                    <a:pt x="0" y="391"/>
                    <a:pt x="14" y="251"/>
                  </a:cubicBezTo>
                  <a:cubicBezTo>
                    <a:pt x="29" y="107"/>
                    <a:pt x="145" y="0"/>
                    <a:pt x="276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32A6EA30-7288-48EF-8A79-AFED44CE1C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65444" y="296256"/>
              <a:ext cx="334456" cy="283148"/>
            </a:xfrm>
            <a:custGeom>
              <a:avLst/>
              <a:gdLst>
                <a:gd name="T0" fmla="*/ 569 w 569"/>
                <a:gd name="T1" fmla="*/ 481 h 481"/>
                <a:gd name="T2" fmla="*/ 569 w 569"/>
                <a:gd name="T3" fmla="*/ 481 h 481"/>
                <a:gd name="T4" fmla="*/ 560 w 569"/>
                <a:gd name="T5" fmla="*/ 0 h 481"/>
                <a:gd name="T6" fmla="*/ 452 w 569"/>
                <a:gd name="T7" fmla="*/ 0 h 481"/>
                <a:gd name="T8" fmla="*/ 313 w 569"/>
                <a:gd name="T9" fmla="*/ 271 h 481"/>
                <a:gd name="T10" fmla="*/ 257 w 569"/>
                <a:gd name="T11" fmla="*/ 0 h 481"/>
                <a:gd name="T12" fmla="*/ 149 w 569"/>
                <a:gd name="T13" fmla="*/ 0 h 481"/>
                <a:gd name="T14" fmla="*/ 0 w 569"/>
                <a:gd name="T15" fmla="*/ 481 h 481"/>
                <a:gd name="T16" fmla="*/ 119 w 569"/>
                <a:gd name="T17" fmla="*/ 481 h 481"/>
                <a:gd name="T18" fmla="*/ 200 w 569"/>
                <a:gd name="T19" fmla="*/ 199 h 481"/>
                <a:gd name="T20" fmla="*/ 251 w 569"/>
                <a:gd name="T21" fmla="*/ 481 h 481"/>
                <a:gd name="T22" fmla="*/ 312 w 569"/>
                <a:gd name="T23" fmla="*/ 481 h 481"/>
                <a:gd name="T24" fmla="*/ 453 w 569"/>
                <a:gd name="T25" fmla="*/ 200 h 481"/>
                <a:gd name="T26" fmla="*/ 451 w 569"/>
                <a:gd name="T27" fmla="*/ 481 h 481"/>
                <a:gd name="T28" fmla="*/ 569 w 569"/>
                <a:gd name="T29" fmla="*/ 481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9" h="481">
                  <a:moveTo>
                    <a:pt x="569" y="481"/>
                  </a:moveTo>
                  <a:lnTo>
                    <a:pt x="569" y="481"/>
                  </a:lnTo>
                  <a:lnTo>
                    <a:pt x="560" y="0"/>
                  </a:lnTo>
                  <a:lnTo>
                    <a:pt x="452" y="0"/>
                  </a:lnTo>
                  <a:lnTo>
                    <a:pt x="313" y="271"/>
                  </a:lnTo>
                  <a:lnTo>
                    <a:pt x="257" y="0"/>
                  </a:lnTo>
                  <a:lnTo>
                    <a:pt x="149" y="0"/>
                  </a:lnTo>
                  <a:lnTo>
                    <a:pt x="0" y="481"/>
                  </a:lnTo>
                  <a:lnTo>
                    <a:pt x="119" y="481"/>
                  </a:lnTo>
                  <a:lnTo>
                    <a:pt x="200" y="199"/>
                  </a:lnTo>
                  <a:lnTo>
                    <a:pt x="251" y="481"/>
                  </a:lnTo>
                  <a:lnTo>
                    <a:pt x="312" y="481"/>
                  </a:lnTo>
                  <a:lnTo>
                    <a:pt x="453" y="200"/>
                  </a:lnTo>
                  <a:lnTo>
                    <a:pt x="451" y="481"/>
                  </a:lnTo>
                  <a:lnTo>
                    <a:pt x="569" y="4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064E4E2-6E81-4359-BDCB-21BC7077A243}"/>
              </a:ext>
            </a:extLst>
          </p:cNvPr>
          <p:cNvSpPr/>
          <p:nvPr userDrawn="1"/>
        </p:nvSpPr>
        <p:spPr>
          <a:xfrm>
            <a:off x="292100" y="6416265"/>
            <a:ext cx="2147637" cy="201600"/>
          </a:xfrm>
          <a:custGeom>
            <a:avLst/>
            <a:gdLst>
              <a:gd name="connsiteX0" fmla="*/ 57150 w 1227772"/>
              <a:gd name="connsiteY0" fmla="*/ 42863 h 115252"/>
              <a:gd name="connsiteX1" fmla="*/ 25718 w 1227772"/>
              <a:gd name="connsiteY1" fmla="*/ 80010 h 115252"/>
              <a:gd name="connsiteX2" fmla="*/ 20955 w 1227772"/>
              <a:gd name="connsiteY2" fmla="*/ 80010 h 115252"/>
              <a:gd name="connsiteX3" fmla="*/ 20955 w 1227772"/>
              <a:gd name="connsiteY3" fmla="*/ 4763 h 115252"/>
              <a:gd name="connsiteX4" fmla="*/ 23813 w 1227772"/>
              <a:gd name="connsiteY4" fmla="*/ 4763 h 115252"/>
              <a:gd name="connsiteX5" fmla="*/ 57150 w 1227772"/>
              <a:gd name="connsiteY5" fmla="*/ 42863 h 115252"/>
              <a:gd name="connsiteX6" fmla="*/ 70485 w 1227772"/>
              <a:gd name="connsiteY6" fmla="*/ 43815 h 115252"/>
              <a:gd name="connsiteX7" fmla="*/ 27622 w 1227772"/>
              <a:gd name="connsiteY7" fmla="*/ 0 h 115252"/>
              <a:gd name="connsiteX8" fmla="*/ 0 w 1227772"/>
              <a:gd name="connsiteY8" fmla="*/ 0 h 115252"/>
              <a:gd name="connsiteX9" fmla="*/ 0 w 1227772"/>
              <a:gd name="connsiteY9" fmla="*/ 4763 h 115252"/>
              <a:gd name="connsiteX10" fmla="*/ 9525 w 1227772"/>
              <a:gd name="connsiteY10" fmla="*/ 5715 h 115252"/>
              <a:gd name="connsiteX11" fmla="*/ 9525 w 1227772"/>
              <a:gd name="connsiteY11" fmla="*/ 80963 h 115252"/>
              <a:gd name="connsiteX12" fmla="*/ 0 w 1227772"/>
              <a:gd name="connsiteY12" fmla="*/ 81915 h 115252"/>
              <a:gd name="connsiteX13" fmla="*/ 0 w 1227772"/>
              <a:gd name="connsiteY13" fmla="*/ 86677 h 115252"/>
              <a:gd name="connsiteX14" fmla="*/ 24765 w 1227772"/>
              <a:gd name="connsiteY14" fmla="*/ 86677 h 115252"/>
              <a:gd name="connsiteX15" fmla="*/ 70485 w 1227772"/>
              <a:gd name="connsiteY15" fmla="*/ 43815 h 115252"/>
              <a:gd name="connsiteX16" fmla="*/ 116205 w 1227772"/>
              <a:gd name="connsiteY16" fmla="*/ 50483 h 115252"/>
              <a:gd name="connsiteX17" fmla="*/ 91440 w 1227772"/>
              <a:gd name="connsiteY17" fmla="*/ 50483 h 115252"/>
              <a:gd name="connsiteX18" fmla="*/ 104775 w 1227772"/>
              <a:gd name="connsiteY18" fmla="*/ 32385 h 115252"/>
              <a:gd name="connsiteX19" fmla="*/ 115253 w 1227772"/>
              <a:gd name="connsiteY19" fmla="*/ 48577 h 115252"/>
              <a:gd name="connsiteX20" fmla="*/ 115253 w 1227772"/>
              <a:gd name="connsiteY20" fmla="*/ 50483 h 115252"/>
              <a:gd name="connsiteX21" fmla="*/ 126682 w 1227772"/>
              <a:gd name="connsiteY21" fmla="*/ 57150 h 115252"/>
              <a:gd name="connsiteX22" fmla="*/ 126682 w 1227772"/>
              <a:gd name="connsiteY22" fmla="*/ 52388 h 115252"/>
              <a:gd name="connsiteX23" fmla="*/ 104775 w 1227772"/>
              <a:gd name="connsiteY23" fmla="*/ 27623 h 115252"/>
              <a:gd name="connsiteX24" fmla="*/ 79057 w 1227772"/>
              <a:gd name="connsiteY24" fmla="*/ 58102 h 115252"/>
              <a:gd name="connsiteX25" fmla="*/ 103822 w 1227772"/>
              <a:gd name="connsiteY25" fmla="*/ 86677 h 115252"/>
              <a:gd name="connsiteX26" fmla="*/ 125730 w 1227772"/>
              <a:gd name="connsiteY26" fmla="*/ 71438 h 115252"/>
              <a:gd name="connsiteX27" fmla="*/ 120968 w 1227772"/>
              <a:gd name="connsiteY27" fmla="*/ 69533 h 115252"/>
              <a:gd name="connsiteX28" fmla="*/ 106680 w 1227772"/>
              <a:gd name="connsiteY28" fmla="*/ 79058 h 115252"/>
              <a:gd name="connsiteX29" fmla="*/ 91440 w 1227772"/>
              <a:gd name="connsiteY29" fmla="*/ 56198 h 115252"/>
              <a:gd name="connsiteX30" fmla="*/ 126682 w 1227772"/>
              <a:gd name="connsiteY30" fmla="*/ 56198 h 115252"/>
              <a:gd name="connsiteX31" fmla="*/ 132397 w 1227772"/>
              <a:gd name="connsiteY31" fmla="*/ 85725 h 115252"/>
              <a:gd name="connsiteX32" fmla="*/ 159068 w 1227772"/>
              <a:gd name="connsiteY32" fmla="*/ 85725 h 115252"/>
              <a:gd name="connsiteX33" fmla="*/ 159068 w 1227772"/>
              <a:gd name="connsiteY33" fmla="*/ 80963 h 115252"/>
              <a:gd name="connsiteX34" fmla="*/ 150495 w 1227772"/>
              <a:gd name="connsiteY34" fmla="*/ 80010 h 115252"/>
              <a:gd name="connsiteX35" fmla="*/ 150495 w 1227772"/>
              <a:gd name="connsiteY35" fmla="*/ 0 h 115252"/>
              <a:gd name="connsiteX36" fmla="*/ 131445 w 1227772"/>
              <a:gd name="connsiteY36" fmla="*/ 0 h 115252"/>
              <a:gd name="connsiteX37" fmla="*/ 131445 w 1227772"/>
              <a:gd name="connsiteY37" fmla="*/ 4763 h 115252"/>
              <a:gd name="connsiteX38" fmla="*/ 139065 w 1227772"/>
              <a:gd name="connsiteY38" fmla="*/ 5715 h 115252"/>
              <a:gd name="connsiteX39" fmla="*/ 139065 w 1227772"/>
              <a:gd name="connsiteY39" fmla="*/ 80010 h 115252"/>
              <a:gd name="connsiteX40" fmla="*/ 131445 w 1227772"/>
              <a:gd name="connsiteY40" fmla="*/ 80963 h 115252"/>
              <a:gd name="connsiteX41" fmla="*/ 131445 w 1227772"/>
              <a:gd name="connsiteY41" fmla="*/ 85725 h 115252"/>
              <a:gd name="connsiteX42" fmla="*/ 185738 w 1227772"/>
              <a:gd name="connsiteY42" fmla="*/ 12383 h 115252"/>
              <a:gd name="connsiteX43" fmla="*/ 178118 w 1227772"/>
              <a:gd name="connsiteY43" fmla="*/ 5715 h 115252"/>
              <a:gd name="connsiteX44" fmla="*/ 171450 w 1227772"/>
              <a:gd name="connsiteY44" fmla="*/ 12383 h 115252"/>
              <a:gd name="connsiteX45" fmla="*/ 178118 w 1227772"/>
              <a:gd name="connsiteY45" fmla="*/ 19050 h 115252"/>
              <a:gd name="connsiteX46" fmla="*/ 185738 w 1227772"/>
              <a:gd name="connsiteY46" fmla="*/ 12383 h 115252"/>
              <a:gd name="connsiteX47" fmla="*/ 166688 w 1227772"/>
              <a:gd name="connsiteY47" fmla="*/ 85725 h 115252"/>
              <a:gd name="connsiteX48" fmla="*/ 194310 w 1227772"/>
              <a:gd name="connsiteY48" fmla="*/ 85725 h 115252"/>
              <a:gd name="connsiteX49" fmla="*/ 194310 w 1227772"/>
              <a:gd name="connsiteY49" fmla="*/ 80963 h 115252"/>
              <a:gd name="connsiteX50" fmla="*/ 185738 w 1227772"/>
              <a:gd name="connsiteY50" fmla="*/ 80010 h 115252"/>
              <a:gd name="connsiteX51" fmla="*/ 185738 w 1227772"/>
              <a:gd name="connsiteY51" fmla="*/ 28575 h 115252"/>
              <a:gd name="connsiteX52" fmla="*/ 166688 w 1227772"/>
              <a:gd name="connsiteY52" fmla="*/ 28575 h 115252"/>
              <a:gd name="connsiteX53" fmla="*/ 166688 w 1227772"/>
              <a:gd name="connsiteY53" fmla="*/ 33338 h 115252"/>
              <a:gd name="connsiteX54" fmla="*/ 175260 w 1227772"/>
              <a:gd name="connsiteY54" fmla="*/ 34290 h 115252"/>
              <a:gd name="connsiteX55" fmla="*/ 175260 w 1227772"/>
              <a:gd name="connsiteY55" fmla="*/ 80963 h 115252"/>
              <a:gd name="connsiteX56" fmla="*/ 166688 w 1227772"/>
              <a:gd name="connsiteY56" fmla="*/ 81915 h 115252"/>
              <a:gd name="connsiteX57" fmla="*/ 166688 w 1227772"/>
              <a:gd name="connsiteY57" fmla="*/ 85725 h 115252"/>
              <a:gd name="connsiteX58" fmla="*/ 244793 w 1227772"/>
              <a:gd name="connsiteY58" fmla="*/ 33338 h 115252"/>
              <a:gd name="connsiteX59" fmla="*/ 250507 w 1227772"/>
              <a:gd name="connsiteY59" fmla="*/ 33338 h 115252"/>
              <a:gd name="connsiteX60" fmla="*/ 250507 w 1227772"/>
              <a:gd name="connsiteY60" fmla="*/ 28575 h 115252"/>
              <a:gd name="connsiteX61" fmla="*/ 230505 w 1227772"/>
              <a:gd name="connsiteY61" fmla="*/ 28575 h 115252"/>
              <a:gd name="connsiteX62" fmla="*/ 230505 w 1227772"/>
              <a:gd name="connsiteY62" fmla="*/ 33338 h 115252"/>
              <a:gd name="connsiteX63" fmla="*/ 238125 w 1227772"/>
              <a:gd name="connsiteY63" fmla="*/ 33338 h 115252"/>
              <a:gd name="connsiteX64" fmla="*/ 224790 w 1227772"/>
              <a:gd name="connsiteY64" fmla="*/ 73342 h 115252"/>
              <a:gd name="connsiteX65" fmla="*/ 211455 w 1227772"/>
              <a:gd name="connsiteY65" fmla="*/ 33338 h 115252"/>
              <a:gd name="connsiteX66" fmla="*/ 219075 w 1227772"/>
              <a:gd name="connsiteY66" fmla="*/ 33338 h 115252"/>
              <a:gd name="connsiteX67" fmla="*/ 219075 w 1227772"/>
              <a:gd name="connsiteY67" fmla="*/ 28575 h 115252"/>
              <a:gd name="connsiteX68" fmla="*/ 194310 w 1227772"/>
              <a:gd name="connsiteY68" fmla="*/ 28575 h 115252"/>
              <a:gd name="connsiteX69" fmla="*/ 194310 w 1227772"/>
              <a:gd name="connsiteY69" fmla="*/ 33338 h 115252"/>
              <a:gd name="connsiteX70" fmla="*/ 199072 w 1227772"/>
              <a:gd name="connsiteY70" fmla="*/ 33338 h 115252"/>
              <a:gd name="connsiteX71" fmla="*/ 217170 w 1227772"/>
              <a:gd name="connsiteY71" fmla="*/ 85725 h 115252"/>
              <a:gd name="connsiteX72" fmla="*/ 225743 w 1227772"/>
              <a:gd name="connsiteY72" fmla="*/ 85725 h 115252"/>
              <a:gd name="connsiteX73" fmla="*/ 244793 w 1227772"/>
              <a:gd name="connsiteY73" fmla="*/ 33338 h 115252"/>
              <a:gd name="connsiteX74" fmla="*/ 289560 w 1227772"/>
              <a:gd name="connsiteY74" fmla="*/ 50483 h 115252"/>
              <a:gd name="connsiteX75" fmla="*/ 264795 w 1227772"/>
              <a:gd name="connsiteY75" fmla="*/ 50483 h 115252"/>
              <a:gd name="connsiteX76" fmla="*/ 278130 w 1227772"/>
              <a:gd name="connsiteY76" fmla="*/ 32385 h 115252"/>
              <a:gd name="connsiteX77" fmla="*/ 288607 w 1227772"/>
              <a:gd name="connsiteY77" fmla="*/ 48577 h 115252"/>
              <a:gd name="connsiteX78" fmla="*/ 288607 w 1227772"/>
              <a:gd name="connsiteY78" fmla="*/ 50483 h 115252"/>
              <a:gd name="connsiteX79" fmla="*/ 300038 w 1227772"/>
              <a:gd name="connsiteY79" fmla="*/ 57150 h 115252"/>
              <a:gd name="connsiteX80" fmla="*/ 300038 w 1227772"/>
              <a:gd name="connsiteY80" fmla="*/ 52388 h 115252"/>
              <a:gd name="connsiteX81" fmla="*/ 278130 w 1227772"/>
              <a:gd name="connsiteY81" fmla="*/ 27623 h 115252"/>
              <a:gd name="connsiteX82" fmla="*/ 252413 w 1227772"/>
              <a:gd name="connsiteY82" fmla="*/ 58102 h 115252"/>
              <a:gd name="connsiteX83" fmla="*/ 277178 w 1227772"/>
              <a:gd name="connsiteY83" fmla="*/ 86677 h 115252"/>
              <a:gd name="connsiteX84" fmla="*/ 299085 w 1227772"/>
              <a:gd name="connsiteY84" fmla="*/ 71438 h 115252"/>
              <a:gd name="connsiteX85" fmla="*/ 294322 w 1227772"/>
              <a:gd name="connsiteY85" fmla="*/ 69533 h 115252"/>
              <a:gd name="connsiteX86" fmla="*/ 280035 w 1227772"/>
              <a:gd name="connsiteY86" fmla="*/ 79058 h 115252"/>
              <a:gd name="connsiteX87" fmla="*/ 264795 w 1227772"/>
              <a:gd name="connsiteY87" fmla="*/ 56198 h 115252"/>
              <a:gd name="connsiteX88" fmla="*/ 300038 w 1227772"/>
              <a:gd name="connsiteY88" fmla="*/ 56198 h 115252"/>
              <a:gd name="connsiteX89" fmla="*/ 352425 w 1227772"/>
              <a:gd name="connsiteY89" fmla="*/ 38100 h 115252"/>
              <a:gd name="connsiteX90" fmla="*/ 340995 w 1227772"/>
              <a:gd name="connsiteY90" fmla="*/ 27623 h 115252"/>
              <a:gd name="connsiteX91" fmla="*/ 324803 w 1227772"/>
              <a:gd name="connsiteY91" fmla="*/ 38100 h 115252"/>
              <a:gd name="connsiteX92" fmla="*/ 323850 w 1227772"/>
              <a:gd name="connsiteY92" fmla="*/ 28575 h 115252"/>
              <a:gd name="connsiteX93" fmla="*/ 307657 w 1227772"/>
              <a:gd name="connsiteY93" fmla="*/ 28575 h 115252"/>
              <a:gd name="connsiteX94" fmla="*/ 307657 w 1227772"/>
              <a:gd name="connsiteY94" fmla="*/ 33338 h 115252"/>
              <a:gd name="connsiteX95" fmla="*/ 315278 w 1227772"/>
              <a:gd name="connsiteY95" fmla="*/ 34290 h 115252"/>
              <a:gd name="connsiteX96" fmla="*/ 315278 w 1227772"/>
              <a:gd name="connsiteY96" fmla="*/ 80963 h 115252"/>
              <a:gd name="connsiteX97" fmla="*/ 307657 w 1227772"/>
              <a:gd name="connsiteY97" fmla="*/ 81915 h 115252"/>
              <a:gd name="connsiteX98" fmla="*/ 307657 w 1227772"/>
              <a:gd name="connsiteY98" fmla="*/ 86677 h 115252"/>
              <a:gd name="connsiteX99" fmla="*/ 338138 w 1227772"/>
              <a:gd name="connsiteY99" fmla="*/ 86677 h 115252"/>
              <a:gd name="connsiteX100" fmla="*/ 338138 w 1227772"/>
              <a:gd name="connsiteY100" fmla="*/ 81915 h 115252"/>
              <a:gd name="connsiteX101" fmla="*/ 325755 w 1227772"/>
              <a:gd name="connsiteY101" fmla="*/ 80963 h 115252"/>
              <a:gd name="connsiteX102" fmla="*/ 325755 w 1227772"/>
              <a:gd name="connsiteY102" fmla="*/ 49530 h 115252"/>
              <a:gd name="connsiteX103" fmla="*/ 337185 w 1227772"/>
              <a:gd name="connsiteY103" fmla="*/ 35242 h 115252"/>
              <a:gd name="connsiteX104" fmla="*/ 340995 w 1227772"/>
              <a:gd name="connsiteY104" fmla="*/ 38100 h 115252"/>
              <a:gd name="connsiteX105" fmla="*/ 340995 w 1227772"/>
              <a:gd name="connsiteY105" fmla="*/ 39052 h 115252"/>
              <a:gd name="connsiteX106" fmla="*/ 337185 w 1227772"/>
              <a:gd name="connsiteY106" fmla="*/ 40958 h 115252"/>
              <a:gd name="connsiteX107" fmla="*/ 344805 w 1227772"/>
              <a:gd name="connsiteY107" fmla="*/ 48577 h 115252"/>
              <a:gd name="connsiteX108" fmla="*/ 352425 w 1227772"/>
              <a:gd name="connsiteY108" fmla="*/ 38100 h 115252"/>
              <a:gd name="connsiteX109" fmla="*/ 378143 w 1227772"/>
              <a:gd name="connsiteY109" fmla="*/ 12383 h 115252"/>
              <a:gd name="connsiteX110" fmla="*/ 370522 w 1227772"/>
              <a:gd name="connsiteY110" fmla="*/ 5715 h 115252"/>
              <a:gd name="connsiteX111" fmla="*/ 363855 w 1227772"/>
              <a:gd name="connsiteY111" fmla="*/ 12383 h 115252"/>
              <a:gd name="connsiteX112" fmla="*/ 370522 w 1227772"/>
              <a:gd name="connsiteY112" fmla="*/ 19050 h 115252"/>
              <a:gd name="connsiteX113" fmla="*/ 378143 w 1227772"/>
              <a:gd name="connsiteY113" fmla="*/ 12383 h 115252"/>
              <a:gd name="connsiteX114" fmla="*/ 358140 w 1227772"/>
              <a:gd name="connsiteY114" fmla="*/ 85725 h 115252"/>
              <a:gd name="connsiteX115" fmla="*/ 385763 w 1227772"/>
              <a:gd name="connsiteY115" fmla="*/ 85725 h 115252"/>
              <a:gd name="connsiteX116" fmla="*/ 385763 w 1227772"/>
              <a:gd name="connsiteY116" fmla="*/ 80963 h 115252"/>
              <a:gd name="connsiteX117" fmla="*/ 377190 w 1227772"/>
              <a:gd name="connsiteY117" fmla="*/ 80010 h 115252"/>
              <a:gd name="connsiteX118" fmla="*/ 377190 w 1227772"/>
              <a:gd name="connsiteY118" fmla="*/ 28575 h 115252"/>
              <a:gd name="connsiteX119" fmla="*/ 358140 w 1227772"/>
              <a:gd name="connsiteY119" fmla="*/ 28575 h 115252"/>
              <a:gd name="connsiteX120" fmla="*/ 358140 w 1227772"/>
              <a:gd name="connsiteY120" fmla="*/ 33338 h 115252"/>
              <a:gd name="connsiteX121" fmla="*/ 366713 w 1227772"/>
              <a:gd name="connsiteY121" fmla="*/ 34290 h 115252"/>
              <a:gd name="connsiteX122" fmla="*/ 366713 w 1227772"/>
              <a:gd name="connsiteY122" fmla="*/ 80963 h 115252"/>
              <a:gd name="connsiteX123" fmla="*/ 358140 w 1227772"/>
              <a:gd name="connsiteY123" fmla="*/ 81915 h 115252"/>
              <a:gd name="connsiteX124" fmla="*/ 358140 w 1227772"/>
              <a:gd name="connsiteY124" fmla="*/ 85725 h 115252"/>
              <a:gd name="connsiteX125" fmla="*/ 429578 w 1227772"/>
              <a:gd name="connsiteY125" fmla="*/ 85725 h 115252"/>
              <a:gd name="connsiteX126" fmla="*/ 455295 w 1227772"/>
              <a:gd name="connsiteY126" fmla="*/ 85725 h 115252"/>
              <a:gd name="connsiteX127" fmla="*/ 455295 w 1227772"/>
              <a:gd name="connsiteY127" fmla="*/ 80963 h 115252"/>
              <a:gd name="connsiteX128" fmla="*/ 447675 w 1227772"/>
              <a:gd name="connsiteY128" fmla="*/ 80010 h 115252"/>
              <a:gd name="connsiteX129" fmla="*/ 447675 w 1227772"/>
              <a:gd name="connsiteY129" fmla="*/ 46673 h 115252"/>
              <a:gd name="connsiteX130" fmla="*/ 430530 w 1227772"/>
              <a:gd name="connsiteY130" fmla="*/ 27623 h 115252"/>
              <a:gd name="connsiteX131" fmla="*/ 410528 w 1227772"/>
              <a:gd name="connsiteY131" fmla="*/ 38100 h 115252"/>
              <a:gd name="connsiteX132" fmla="*/ 409575 w 1227772"/>
              <a:gd name="connsiteY132" fmla="*/ 28575 h 115252"/>
              <a:gd name="connsiteX133" fmla="*/ 393382 w 1227772"/>
              <a:gd name="connsiteY133" fmla="*/ 28575 h 115252"/>
              <a:gd name="connsiteX134" fmla="*/ 393382 w 1227772"/>
              <a:gd name="connsiteY134" fmla="*/ 33338 h 115252"/>
              <a:gd name="connsiteX135" fmla="*/ 401003 w 1227772"/>
              <a:gd name="connsiteY135" fmla="*/ 34290 h 115252"/>
              <a:gd name="connsiteX136" fmla="*/ 401003 w 1227772"/>
              <a:gd name="connsiteY136" fmla="*/ 80963 h 115252"/>
              <a:gd name="connsiteX137" fmla="*/ 393382 w 1227772"/>
              <a:gd name="connsiteY137" fmla="*/ 81915 h 115252"/>
              <a:gd name="connsiteX138" fmla="*/ 393382 w 1227772"/>
              <a:gd name="connsiteY138" fmla="*/ 86677 h 115252"/>
              <a:gd name="connsiteX139" fmla="*/ 419100 w 1227772"/>
              <a:gd name="connsiteY139" fmla="*/ 86677 h 115252"/>
              <a:gd name="connsiteX140" fmla="*/ 419100 w 1227772"/>
              <a:gd name="connsiteY140" fmla="*/ 81915 h 115252"/>
              <a:gd name="connsiteX141" fmla="*/ 411480 w 1227772"/>
              <a:gd name="connsiteY141" fmla="*/ 80963 h 115252"/>
              <a:gd name="connsiteX142" fmla="*/ 411480 w 1227772"/>
              <a:gd name="connsiteY142" fmla="*/ 50483 h 115252"/>
              <a:gd name="connsiteX143" fmla="*/ 425768 w 1227772"/>
              <a:gd name="connsiteY143" fmla="*/ 36195 h 115252"/>
              <a:gd name="connsiteX144" fmla="*/ 436245 w 1227772"/>
              <a:gd name="connsiteY144" fmla="*/ 48577 h 115252"/>
              <a:gd name="connsiteX145" fmla="*/ 436245 w 1227772"/>
              <a:gd name="connsiteY145" fmla="*/ 81915 h 115252"/>
              <a:gd name="connsiteX146" fmla="*/ 428625 w 1227772"/>
              <a:gd name="connsiteY146" fmla="*/ 82867 h 115252"/>
              <a:gd name="connsiteX147" fmla="*/ 428625 w 1227772"/>
              <a:gd name="connsiteY147" fmla="*/ 85725 h 115252"/>
              <a:gd name="connsiteX148" fmla="*/ 484822 w 1227772"/>
              <a:gd name="connsiteY148" fmla="*/ 87630 h 115252"/>
              <a:gd name="connsiteX149" fmla="*/ 501015 w 1227772"/>
              <a:gd name="connsiteY149" fmla="*/ 96202 h 115252"/>
              <a:gd name="connsiteX150" fmla="*/ 484822 w 1227772"/>
              <a:gd name="connsiteY150" fmla="*/ 107633 h 115252"/>
              <a:gd name="connsiteX151" fmla="*/ 466725 w 1227772"/>
              <a:gd name="connsiteY151" fmla="*/ 97155 h 115252"/>
              <a:gd name="connsiteX152" fmla="*/ 469582 w 1227772"/>
              <a:gd name="connsiteY152" fmla="*/ 87630 h 115252"/>
              <a:gd name="connsiteX153" fmla="*/ 484822 w 1227772"/>
              <a:gd name="connsiteY153" fmla="*/ 87630 h 115252"/>
              <a:gd name="connsiteX154" fmla="*/ 471488 w 1227772"/>
              <a:gd name="connsiteY154" fmla="*/ 46673 h 115252"/>
              <a:gd name="connsiteX155" fmla="*/ 481965 w 1227772"/>
              <a:gd name="connsiteY155" fmla="*/ 31433 h 115252"/>
              <a:gd name="connsiteX156" fmla="*/ 492443 w 1227772"/>
              <a:gd name="connsiteY156" fmla="*/ 46673 h 115252"/>
              <a:gd name="connsiteX157" fmla="*/ 481965 w 1227772"/>
              <a:gd name="connsiteY157" fmla="*/ 62865 h 115252"/>
              <a:gd name="connsiteX158" fmla="*/ 471488 w 1227772"/>
              <a:gd name="connsiteY158" fmla="*/ 46673 h 115252"/>
              <a:gd name="connsiteX159" fmla="*/ 471488 w 1227772"/>
              <a:gd name="connsiteY159" fmla="*/ 74295 h 115252"/>
              <a:gd name="connsiteX160" fmla="*/ 477203 w 1227772"/>
              <a:gd name="connsiteY160" fmla="*/ 67627 h 115252"/>
              <a:gd name="connsiteX161" fmla="*/ 483870 w 1227772"/>
              <a:gd name="connsiteY161" fmla="*/ 68580 h 115252"/>
              <a:gd name="connsiteX162" fmla="*/ 504825 w 1227772"/>
              <a:gd name="connsiteY162" fmla="*/ 47625 h 115252"/>
              <a:gd name="connsiteX163" fmla="*/ 499110 w 1227772"/>
              <a:gd name="connsiteY163" fmla="*/ 33338 h 115252"/>
              <a:gd name="connsiteX164" fmla="*/ 509588 w 1227772"/>
              <a:gd name="connsiteY164" fmla="*/ 31433 h 115252"/>
              <a:gd name="connsiteX165" fmla="*/ 509588 w 1227772"/>
              <a:gd name="connsiteY165" fmla="*/ 24765 h 115252"/>
              <a:gd name="connsiteX166" fmla="*/ 505778 w 1227772"/>
              <a:gd name="connsiteY166" fmla="*/ 23813 h 115252"/>
              <a:gd name="connsiteX167" fmla="*/ 495300 w 1227772"/>
              <a:gd name="connsiteY167" fmla="*/ 29527 h 115252"/>
              <a:gd name="connsiteX168" fmla="*/ 482918 w 1227772"/>
              <a:gd name="connsiteY168" fmla="*/ 26670 h 115252"/>
              <a:gd name="connsiteX169" fmla="*/ 460057 w 1227772"/>
              <a:gd name="connsiteY169" fmla="*/ 48577 h 115252"/>
              <a:gd name="connsiteX170" fmla="*/ 470535 w 1227772"/>
              <a:gd name="connsiteY170" fmla="*/ 66675 h 115252"/>
              <a:gd name="connsiteX171" fmla="*/ 460057 w 1227772"/>
              <a:gd name="connsiteY171" fmla="*/ 80010 h 115252"/>
              <a:gd name="connsiteX172" fmla="*/ 463868 w 1227772"/>
              <a:gd name="connsiteY172" fmla="*/ 86677 h 115252"/>
              <a:gd name="connsiteX173" fmla="*/ 456247 w 1227772"/>
              <a:gd name="connsiteY173" fmla="*/ 100965 h 115252"/>
              <a:gd name="connsiteX174" fmla="*/ 481013 w 1227772"/>
              <a:gd name="connsiteY174" fmla="*/ 115252 h 115252"/>
              <a:gd name="connsiteX175" fmla="*/ 508635 w 1227772"/>
              <a:gd name="connsiteY175" fmla="*/ 95250 h 115252"/>
              <a:gd name="connsiteX176" fmla="*/ 485775 w 1227772"/>
              <a:gd name="connsiteY176" fmla="*/ 78105 h 115252"/>
              <a:gd name="connsiteX177" fmla="*/ 475297 w 1227772"/>
              <a:gd name="connsiteY177" fmla="*/ 78105 h 115252"/>
              <a:gd name="connsiteX178" fmla="*/ 471488 w 1227772"/>
              <a:gd name="connsiteY178" fmla="*/ 74295 h 115252"/>
              <a:gd name="connsiteX179" fmla="*/ 572453 w 1227772"/>
              <a:gd name="connsiteY179" fmla="*/ 69533 h 115252"/>
              <a:gd name="connsiteX180" fmla="*/ 561022 w 1227772"/>
              <a:gd name="connsiteY180" fmla="*/ 80010 h 115252"/>
              <a:gd name="connsiteX181" fmla="*/ 553403 w 1227772"/>
              <a:gd name="connsiteY181" fmla="*/ 70485 h 115252"/>
              <a:gd name="connsiteX182" fmla="*/ 566738 w 1227772"/>
              <a:gd name="connsiteY182" fmla="*/ 59055 h 115252"/>
              <a:gd name="connsiteX183" fmla="*/ 572453 w 1227772"/>
              <a:gd name="connsiteY183" fmla="*/ 59055 h 115252"/>
              <a:gd name="connsiteX184" fmla="*/ 572453 w 1227772"/>
              <a:gd name="connsiteY184" fmla="*/ 69533 h 115252"/>
              <a:gd name="connsiteX185" fmla="*/ 583882 w 1227772"/>
              <a:gd name="connsiteY185" fmla="*/ 86677 h 115252"/>
              <a:gd name="connsiteX186" fmla="*/ 592455 w 1227772"/>
              <a:gd name="connsiteY186" fmla="*/ 84773 h 115252"/>
              <a:gd name="connsiteX187" fmla="*/ 591503 w 1227772"/>
              <a:gd name="connsiteY187" fmla="*/ 80963 h 115252"/>
              <a:gd name="connsiteX188" fmla="*/ 587693 w 1227772"/>
              <a:gd name="connsiteY188" fmla="*/ 81915 h 115252"/>
              <a:gd name="connsiteX189" fmla="*/ 583882 w 1227772"/>
              <a:gd name="connsiteY189" fmla="*/ 75248 h 115252"/>
              <a:gd name="connsiteX190" fmla="*/ 583882 w 1227772"/>
              <a:gd name="connsiteY190" fmla="*/ 49530 h 115252"/>
              <a:gd name="connsiteX191" fmla="*/ 563880 w 1227772"/>
              <a:gd name="connsiteY191" fmla="*/ 27623 h 115252"/>
              <a:gd name="connsiteX192" fmla="*/ 544830 w 1227772"/>
              <a:gd name="connsiteY192" fmla="*/ 41910 h 115252"/>
              <a:gd name="connsiteX193" fmla="*/ 551497 w 1227772"/>
              <a:gd name="connsiteY193" fmla="*/ 48577 h 115252"/>
              <a:gd name="connsiteX194" fmla="*/ 558165 w 1227772"/>
              <a:gd name="connsiteY194" fmla="*/ 42863 h 115252"/>
              <a:gd name="connsiteX195" fmla="*/ 557213 w 1227772"/>
              <a:gd name="connsiteY195" fmla="*/ 39052 h 115252"/>
              <a:gd name="connsiteX196" fmla="*/ 552450 w 1227772"/>
              <a:gd name="connsiteY196" fmla="*/ 39052 h 115252"/>
              <a:gd name="connsiteX197" fmla="*/ 552450 w 1227772"/>
              <a:gd name="connsiteY197" fmla="*/ 37148 h 115252"/>
              <a:gd name="connsiteX198" fmla="*/ 561975 w 1227772"/>
              <a:gd name="connsiteY198" fmla="*/ 32385 h 115252"/>
              <a:gd name="connsiteX199" fmla="*/ 573405 w 1227772"/>
              <a:gd name="connsiteY199" fmla="*/ 47625 h 115252"/>
              <a:gd name="connsiteX200" fmla="*/ 573405 w 1227772"/>
              <a:gd name="connsiteY200" fmla="*/ 55245 h 115252"/>
              <a:gd name="connsiteX201" fmla="*/ 565785 w 1227772"/>
              <a:gd name="connsiteY201" fmla="*/ 55245 h 115252"/>
              <a:gd name="connsiteX202" fmla="*/ 541972 w 1227772"/>
              <a:gd name="connsiteY202" fmla="*/ 71438 h 115252"/>
              <a:gd name="connsiteX203" fmla="*/ 557213 w 1227772"/>
              <a:gd name="connsiteY203" fmla="*/ 85725 h 115252"/>
              <a:gd name="connsiteX204" fmla="*/ 573405 w 1227772"/>
              <a:gd name="connsiteY204" fmla="*/ 77152 h 115252"/>
              <a:gd name="connsiteX205" fmla="*/ 583882 w 1227772"/>
              <a:gd name="connsiteY205" fmla="*/ 86677 h 115252"/>
              <a:gd name="connsiteX206" fmla="*/ 665797 w 1227772"/>
              <a:gd name="connsiteY206" fmla="*/ 57150 h 115252"/>
              <a:gd name="connsiteX207" fmla="*/ 652463 w 1227772"/>
              <a:gd name="connsiteY207" fmla="*/ 80963 h 115252"/>
              <a:gd name="connsiteX208" fmla="*/ 638175 w 1227772"/>
              <a:gd name="connsiteY208" fmla="*/ 66675 h 115252"/>
              <a:gd name="connsiteX209" fmla="*/ 638175 w 1227772"/>
              <a:gd name="connsiteY209" fmla="*/ 49530 h 115252"/>
              <a:gd name="connsiteX210" fmla="*/ 652463 w 1227772"/>
              <a:gd name="connsiteY210" fmla="*/ 34290 h 115252"/>
              <a:gd name="connsiteX211" fmla="*/ 665797 w 1227772"/>
              <a:gd name="connsiteY211" fmla="*/ 57150 h 115252"/>
              <a:gd name="connsiteX212" fmla="*/ 677228 w 1227772"/>
              <a:gd name="connsiteY212" fmla="*/ 56198 h 115252"/>
              <a:gd name="connsiteX213" fmla="*/ 656272 w 1227772"/>
              <a:gd name="connsiteY213" fmla="*/ 26670 h 115252"/>
              <a:gd name="connsiteX214" fmla="*/ 638175 w 1227772"/>
              <a:gd name="connsiteY214" fmla="*/ 36195 h 115252"/>
              <a:gd name="connsiteX215" fmla="*/ 638175 w 1227772"/>
              <a:gd name="connsiteY215" fmla="*/ 0 h 115252"/>
              <a:gd name="connsiteX216" fmla="*/ 620078 w 1227772"/>
              <a:gd name="connsiteY216" fmla="*/ 0 h 115252"/>
              <a:gd name="connsiteX217" fmla="*/ 620078 w 1227772"/>
              <a:gd name="connsiteY217" fmla="*/ 4763 h 115252"/>
              <a:gd name="connsiteX218" fmla="*/ 627697 w 1227772"/>
              <a:gd name="connsiteY218" fmla="*/ 5715 h 115252"/>
              <a:gd name="connsiteX219" fmla="*/ 627697 w 1227772"/>
              <a:gd name="connsiteY219" fmla="*/ 86677 h 115252"/>
              <a:gd name="connsiteX220" fmla="*/ 631507 w 1227772"/>
              <a:gd name="connsiteY220" fmla="*/ 86677 h 115252"/>
              <a:gd name="connsiteX221" fmla="*/ 636270 w 1227772"/>
              <a:gd name="connsiteY221" fmla="*/ 80010 h 115252"/>
              <a:gd name="connsiteX222" fmla="*/ 653415 w 1227772"/>
              <a:gd name="connsiteY222" fmla="*/ 86677 h 115252"/>
              <a:gd name="connsiteX223" fmla="*/ 677228 w 1227772"/>
              <a:gd name="connsiteY223" fmla="*/ 56198 h 115252"/>
              <a:gd name="connsiteX224" fmla="*/ 722947 w 1227772"/>
              <a:gd name="connsiteY224" fmla="*/ 50483 h 115252"/>
              <a:gd name="connsiteX225" fmla="*/ 698182 w 1227772"/>
              <a:gd name="connsiteY225" fmla="*/ 50483 h 115252"/>
              <a:gd name="connsiteX226" fmla="*/ 711518 w 1227772"/>
              <a:gd name="connsiteY226" fmla="*/ 32385 h 115252"/>
              <a:gd name="connsiteX227" fmla="*/ 721995 w 1227772"/>
              <a:gd name="connsiteY227" fmla="*/ 48577 h 115252"/>
              <a:gd name="connsiteX228" fmla="*/ 721995 w 1227772"/>
              <a:gd name="connsiteY228" fmla="*/ 50483 h 115252"/>
              <a:gd name="connsiteX229" fmla="*/ 733425 w 1227772"/>
              <a:gd name="connsiteY229" fmla="*/ 57150 h 115252"/>
              <a:gd name="connsiteX230" fmla="*/ 733425 w 1227772"/>
              <a:gd name="connsiteY230" fmla="*/ 52388 h 115252"/>
              <a:gd name="connsiteX231" fmla="*/ 711518 w 1227772"/>
              <a:gd name="connsiteY231" fmla="*/ 27623 h 115252"/>
              <a:gd name="connsiteX232" fmla="*/ 685800 w 1227772"/>
              <a:gd name="connsiteY232" fmla="*/ 58102 h 115252"/>
              <a:gd name="connsiteX233" fmla="*/ 710565 w 1227772"/>
              <a:gd name="connsiteY233" fmla="*/ 86677 h 115252"/>
              <a:gd name="connsiteX234" fmla="*/ 732472 w 1227772"/>
              <a:gd name="connsiteY234" fmla="*/ 71438 h 115252"/>
              <a:gd name="connsiteX235" fmla="*/ 727710 w 1227772"/>
              <a:gd name="connsiteY235" fmla="*/ 69533 h 115252"/>
              <a:gd name="connsiteX236" fmla="*/ 713422 w 1227772"/>
              <a:gd name="connsiteY236" fmla="*/ 79058 h 115252"/>
              <a:gd name="connsiteX237" fmla="*/ 698182 w 1227772"/>
              <a:gd name="connsiteY237" fmla="*/ 56198 h 115252"/>
              <a:gd name="connsiteX238" fmla="*/ 733425 w 1227772"/>
              <a:gd name="connsiteY238" fmla="*/ 56198 h 115252"/>
              <a:gd name="connsiteX239" fmla="*/ 815340 w 1227772"/>
              <a:gd name="connsiteY239" fmla="*/ 72390 h 115252"/>
              <a:gd name="connsiteX240" fmla="*/ 810578 w 1227772"/>
              <a:gd name="connsiteY240" fmla="*/ 71438 h 115252"/>
              <a:gd name="connsiteX241" fmla="*/ 802005 w 1227772"/>
              <a:gd name="connsiteY241" fmla="*/ 80963 h 115252"/>
              <a:gd name="connsiteX242" fmla="*/ 796290 w 1227772"/>
              <a:gd name="connsiteY242" fmla="*/ 72390 h 115252"/>
              <a:gd name="connsiteX243" fmla="*/ 796290 w 1227772"/>
              <a:gd name="connsiteY243" fmla="*/ 35242 h 115252"/>
              <a:gd name="connsiteX244" fmla="*/ 808672 w 1227772"/>
              <a:gd name="connsiteY244" fmla="*/ 35242 h 115252"/>
              <a:gd name="connsiteX245" fmla="*/ 808672 w 1227772"/>
              <a:gd name="connsiteY245" fmla="*/ 28575 h 115252"/>
              <a:gd name="connsiteX246" fmla="*/ 796290 w 1227772"/>
              <a:gd name="connsiteY246" fmla="*/ 28575 h 115252"/>
              <a:gd name="connsiteX247" fmla="*/ 796290 w 1227772"/>
              <a:gd name="connsiteY247" fmla="*/ 11430 h 115252"/>
              <a:gd name="connsiteX248" fmla="*/ 793432 w 1227772"/>
              <a:gd name="connsiteY248" fmla="*/ 11430 h 115252"/>
              <a:gd name="connsiteX249" fmla="*/ 785813 w 1227772"/>
              <a:gd name="connsiteY249" fmla="*/ 13335 h 115252"/>
              <a:gd name="connsiteX250" fmla="*/ 785813 w 1227772"/>
              <a:gd name="connsiteY250" fmla="*/ 28575 h 115252"/>
              <a:gd name="connsiteX251" fmla="*/ 759143 w 1227772"/>
              <a:gd name="connsiteY251" fmla="*/ 28575 h 115252"/>
              <a:gd name="connsiteX252" fmla="*/ 759143 w 1227772"/>
              <a:gd name="connsiteY252" fmla="*/ 11430 h 115252"/>
              <a:gd name="connsiteX253" fmla="*/ 756285 w 1227772"/>
              <a:gd name="connsiteY253" fmla="*/ 11430 h 115252"/>
              <a:gd name="connsiteX254" fmla="*/ 748665 w 1227772"/>
              <a:gd name="connsiteY254" fmla="*/ 13335 h 115252"/>
              <a:gd name="connsiteX255" fmla="*/ 748665 w 1227772"/>
              <a:gd name="connsiteY255" fmla="*/ 28575 h 115252"/>
              <a:gd name="connsiteX256" fmla="*/ 740093 w 1227772"/>
              <a:gd name="connsiteY256" fmla="*/ 28575 h 115252"/>
              <a:gd name="connsiteX257" fmla="*/ 740093 w 1227772"/>
              <a:gd name="connsiteY257" fmla="*/ 34290 h 115252"/>
              <a:gd name="connsiteX258" fmla="*/ 748665 w 1227772"/>
              <a:gd name="connsiteY258" fmla="*/ 34290 h 115252"/>
              <a:gd name="connsiteX259" fmla="*/ 748665 w 1227772"/>
              <a:gd name="connsiteY259" fmla="*/ 73342 h 115252"/>
              <a:gd name="connsiteX260" fmla="*/ 762000 w 1227772"/>
              <a:gd name="connsiteY260" fmla="*/ 86677 h 115252"/>
              <a:gd name="connsiteX261" fmla="*/ 778193 w 1227772"/>
              <a:gd name="connsiteY261" fmla="*/ 72390 h 115252"/>
              <a:gd name="connsiteX262" fmla="*/ 773430 w 1227772"/>
              <a:gd name="connsiteY262" fmla="*/ 71438 h 115252"/>
              <a:gd name="connsiteX263" fmla="*/ 764857 w 1227772"/>
              <a:gd name="connsiteY263" fmla="*/ 80963 h 115252"/>
              <a:gd name="connsiteX264" fmla="*/ 759143 w 1227772"/>
              <a:gd name="connsiteY264" fmla="*/ 72390 h 115252"/>
              <a:gd name="connsiteX265" fmla="*/ 759143 w 1227772"/>
              <a:gd name="connsiteY265" fmla="*/ 35242 h 115252"/>
              <a:gd name="connsiteX266" fmla="*/ 785813 w 1227772"/>
              <a:gd name="connsiteY266" fmla="*/ 35242 h 115252"/>
              <a:gd name="connsiteX267" fmla="*/ 785813 w 1227772"/>
              <a:gd name="connsiteY267" fmla="*/ 74295 h 115252"/>
              <a:gd name="connsiteX268" fmla="*/ 799147 w 1227772"/>
              <a:gd name="connsiteY268" fmla="*/ 87630 h 115252"/>
              <a:gd name="connsiteX269" fmla="*/ 815340 w 1227772"/>
              <a:gd name="connsiteY269" fmla="*/ 72390 h 115252"/>
              <a:gd name="connsiteX270" fmla="*/ 858203 w 1227772"/>
              <a:gd name="connsiteY270" fmla="*/ 50483 h 115252"/>
              <a:gd name="connsiteX271" fmla="*/ 833438 w 1227772"/>
              <a:gd name="connsiteY271" fmla="*/ 50483 h 115252"/>
              <a:gd name="connsiteX272" fmla="*/ 846772 w 1227772"/>
              <a:gd name="connsiteY272" fmla="*/ 32385 h 115252"/>
              <a:gd name="connsiteX273" fmla="*/ 857250 w 1227772"/>
              <a:gd name="connsiteY273" fmla="*/ 48577 h 115252"/>
              <a:gd name="connsiteX274" fmla="*/ 857250 w 1227772"/>
              <a:gd name="connsiteY274" fmla="*/ 50483 h 115252"/>
              <a:gd name="connsiteX275" fmla="*/ 868680 w 1227772"/>
              <a:gd name="connsiteY275" fmla="*/ 57150 h 115252"/>
              <a:gd name="connsiteX276" fmla="*/ 868680 w 1227772"/>
              <a:gd name="connsiteY276" fmla="*/ 52388 h 115252"/>
              <a:gd name="connsiteX277" fmla="*/ 846772 w 1227772"/>
              <a:gd name="connsiteY277" fmla="*/ 27623 h 115252"/>
              <a:gd name="connsiteX278" fmla="*/ 821055 w 1227772"/>
              <a:gd name="connsiteY278" fmla="*/ 58102 h 115252"/>
              <a:gd name="connsiteX279" fmla="*/ 845820 w 1227772"/>
              <a:gd name="connsiteY279" fmla="*/ 86677 h 115252"/>
              <a:gd name="connsiteX280" fmla="*/ 867728 w 1227772"/>
              <a:gd name="connsiteY280" fmla="*/ 71438 h 115252"/>
              <a:gd name="connsiteX281" fmla="*/ 862965 w 1227772"/>
              <a:gd name="connsiteY281" fmla="*/ 69533 h 115252"/>
              <a:gd name="connsiteX282" fmla="*/ 848678 w 1227772"/>
              <a:gd name="connsiteY282" fmla="*/ 79058 h 115252"/>
              <a:gd name="connsiteX283" fmla="*/ 833438 w 1227772"/>
              <a:gd name="connsiteY283" fmla="*/ 56198 h 115252"/>
              <a:gd name="connsiteX284" fmla="*/ 868680 w 1227772"/>
              <a:gd name="connsiteY284" fmla="*/ 56198 h 115252"/>
              <a:gd name="connsiteX285" fmla="*/ 920115 w 1227772"/>
              <a:gd name="connsiteY285" fmla="*/ 38100 h 115252"/>
              <a:gd name="connsiteX286" fmla="*/ 908685 w 1227772"/>
              <a:gd name="connsiteY286" fmla="*/ 27623 h 115252"/>
              <a:gd name="connsiteX287" fmla="*/ 892493 w 1227772"/>
              <a:gd name="connsiteY287" fmla="*/ 38100 h 115252"/>
              <a:gd name="connsiteX288" fmla="*/ 891540 w 1227772"/>
              <a:gd name="connsiteY288" fmla="*/ 28575 h 115252"/>
              <a:gd name="connsiteX289" fmla="*/ 875347 w 1227772"/>
              <a:gd name="connsiteY289" fmla="*/ 28575 h 115252"/>
              <a:gd name="connsiteX290" fmla="*/ 875347 w 1227772"/>
              <a:gd name="connsiteY290" fmla="*/ 33338 h 115252"/>
              <a:gd name="connsiteX291" fmla="*/ 882968 w 1227772"/>
              <a:gd name="connsiteY291" fmla="*/ 34290 h 115252"/>
              <a:gd name="connsiteX292" fmla="*/ 882968 w 1227772"/>
              <a:gd name="connsiteY292" fmla="*/ 80963 h 115252"/>
              <a:gd name="connsiteX293" fmla="*/ 875347 w 1227772"/>
              <a:gd name="connsiteY293" fmla="*/ 81915 h 115252"/>
              <a:gd name="connsiteX294" fmla="*/ 875347 w 1227772"/>
              <a:gd name="connsiteY294" fmla="*/ 86677 h 115252"/>
              <a:gd name="connsiteX295" fmla="*/ 905828 w 1227772"/>
              <a:gd name="connsiteY295" fmla="*/ 86677 h 115252"/>
              <a:gd name="connsiteX296" fmla="*/ 905828 w 1227772"/>
              <a:gd name="connsiteY296" fmla="*/ 81915 h 115252"/>
              <a:gd name="connsiteX297" fmla="*/ 893445 w 1227772"/>
              <a:gd name="connsiteY297" fmla="*/ 80963 h 115252"/>
              <a:gd name="connsiteX298" fmla="*/ 893445 w 1227772"/>
              <a:gd name="connsiteY298" fmla="*/ 49530 h 115252"/>
              <a:gd name="connsiteX299" fmla="*/ 904875 w 1227772"/>
              <a:gd name="connsiteY299" fmla="*/ 35242 h 115252"/>
              <a:gd name="connsiteX300" fmla="*/ 908685 w 1227772"/>
              <a:gd name="connsiteY300" fmla="*/ 38100 h 115252"/>
              <a:gd name="connsiteX301" fmla="*/ 908685 w 1227772"/>
              <a:gd name="connsiteY301" fmla="*/ 39052 h 115252"/>
              <a:gd name="connsiteX302" fmla="*/ 904875 w 1227772"/>
              <a:gd name="connsiteY302" fmla="*/ 40958 h 115252"/>
              <a:gd name="connsiteX303" fmla="*/ 912495 w 1227772"/>
              <a:gd name="connsiteY303" fmla="*/ 48577 h 115252"/>
              <a:gd name="connsiteX304" fmla="*/ 920115 w 1227772"/>
              <a:gd name="connsiteY304" fmla="*/ 38100 h 115252"/>
              <a:gd name="connsiteX305" fmla="*/ 1024890 w 1227772"/>
              <a:gd name="connsiteY305" fmla="*/ 33338 h 115252"/>
              <a:gd name="connsiteX306" fmla="*/ 1030605 w 1227772"/>
              <a:gd name="connsiteY306" fmla="*/ 33338 h 115252"/>
              <a:gd name="connsiteX307" fmla="*/ 1030605 w 1227772"/>
              <a:gd name="connsiteY307" fmla="*/ 28575 h 115252"/>
              <a:gd name="connsiteX308" fmla="*/ 1010603 w 1227772"/>
              <a:gd name="connsiteY308" fmla="*/ 28575 h 115252"/>
              <a:gd name="connsiteX309" fmla="*/ 1010603 w 1227772"/>
              <a:gd name="connsiteY309" fmla="*/ 33338 h 115252"/>
              <a:gd name="connsiteX310" fmla="*/ 1018222 w 1227772"/>
              <a:gd name="connsiteY310" fmla="*/ 33338 h 115252"/>
              <a:gd name="connsiteX311" fmla="*/ 1007745 w 1227772"/>
              <a:gd name="connsiteY311" fmla="*/ 74295 h 115252"/>
              <a:gd name="connsiteX312" fmla="*/ 993457 w 1227772"/>
              <a:gd name="connsiteY312" fmla="*/ 33338 h 115252"/>
              <a:gd name="connsiteX313" fmla="*/ 999172 w 1227772"/>
              <a:gd name="connsiteY313" fmla="*/ 33338 h 115252"/>
              <a:gd name="connsiteX314" fmla="*/ 999172 w 1227772"/>
              <a:gd name="connsiteY314" fmla="*/ 28575 h 115252"/>
              <a:gd name="connsiteX315" fmla="*/ 978218 w 1227772"/>
              <a:gd name="connsiteY315" fmla="*/ 28575 h 115252"/>
              <a:gd name="connsiteX316" fmla="*/ 978218 w 1227772"/>
              <a:gd name="connsiteY316" fmla="*/ 33338 h 115252"/>
              <a:gd name="connsiteX317" fmla="*/ 982980 w 1227772"/>
              <a:gd name="connsiteY317" fmla="*/ 33338 h 115252"/>
              <a:gd name="connsiteX318" fmla="*/ 985838 w 1227772"/>
              <a:gd name="connsiteY318" fmla="*/ 42863 h 115252"/>
              <a:gd name="connsiteX319" fmla="*/ 974407 w 1227772"/>
              <a:gd name="connsiteY319" fmla="*/ 74295 h 115252"/>
              <a:gd name="connsiteX320" fmla="*/ 962025 w 1227772"/>
              <a:gd name="connsiteY320" fmla="*/ 33338 h 115252"/>
              <a:gd name="connsiteX321" fmla="*/ 969645 w 1227772"/>
              <a:gd name="connsiteY321" fmla="*/ 33338 h 115252"/>
              <a:gd name="connsiteX322" fmla="*/ 969645 w 1227772"/>
              <a:gd name="connsiteY322" fmla="*/ 28575 h 115252"/>
              <a:gd name="connsiteX323" fmla="*/ 944880 w 1227772"/>
              <a:gd name="connsiteY323" fmla="*/ 28575 h 115252"/>
              <a:gd name="connsiteX324" fmla="*/ 944880 w 1227772"/>
              <a:gd name="connsiteY324" fmla="*/ 33338 h 115252"/>
              <a:gd name="connsiteX325" fmla="*/ 949643 w 1227772"/>
              <a:gd name="connsiteY325" fmla="*/ 33338 h 115252"/>
              <a:gd name="connsiteX326" fmla="*/ 966788 w 1227772"/>
              <a:gd name="connsiteY326" fmla="*/ 85725 h 115252"/>
              <a:gd name="connsiteX327" fmla="*/ 975360 w 1227772"/>
              <a:gd name="connsiteY327" fmla="*/ 85725 h 115252"/>
              <a:gd name="connsiteX328" fmla="*/ 987743 w 1227772"/>
              <a:gd name="connsiteY328" fmla="*/ 52388 h 115252"/>
              <a:gd name="connsiteX329" fmla="*/ 988695 w 1227772"/>
              <a:gd name="connsiteY329" fmla="*/ 52388 h 115252"/>
              <a:gd name="connsiteX330" fmla="*/ 1001078 w 1227772"/>
              <a:gd name="connsiteY330" fmla="*/ 85725 h 115252"/>
              <a:gd name="connsiteX331" fmla="*/ 1009650 w 1227772"/>
              <a:gd name="connsiteY331" fmla="*/ 85725 h 115252"/>
              <a:gd name="connsiteX332" fmla="*/ 1024890 w 1227772"/>
              <a:gd name="connsiteY332" fmla="*/ 33338 h 115252"/>
              <a:gd name="connsiteX333" fmla="*/ 1072515 w 1227772"/>
              <a:gd name="connsiteY333" fmla="*/ 57150 h 115252"/>
              <a:gd name="connsiteX334" fmla="*/ 1059180 w 1227772"/>
              <a:gd name="connsiteY334" fmla="*/ 80963 h 115252"/>
              <a:gd name="connsiteX335" fmla="*/ 1044893 w 1227772"/>
              <a:gd name="connsiteY335" fmla="*/ 56198 h 115252"/>
              <a:gd name="connsiteX336" fmla="*/ 1058228 w 1227772"/>
              <a:gd name="connsiteY336" fmla="*/ 32385 h 115252"/>
              <a:gd name="connsiteX337" fmla="*/ 1072515 w 1227772"/>
              <a:gd name="connsiteY337" fmla="*/ 57150 h 115252"/>
              <a:gd name="connsiteX338" fmla="*/ 1084898 w 1227772"/>
              <a:gd name="connsiteY338" fmla="*/ 57150 h 115252"/>
              <a:gd name="connsiteX339" fmla="*/ 1059180 w 1227772"/>
              <a:gd name="connsiteY339" fmla="*/ 27623 h 115252"/>
              <a:gd name="connsiteX340" fmla="*/ 1033463 w 1227772"/>
              <a:gd name="connsiteY340" fmla="*/ 58102 h 115252"/>
              <a:gd name="connsiteX341" fmla="*/ 1059180 w 1227772"/>
              <a:gd name="connsiteY341" fmla="*/ 87630 h 115252"/>
              <a:gd name="connsiteX342" fmla="*/ 1084898 w 1227772"/>
              <a:gd name="connsiteY342" fmla="*/ 57150 h 115252"/>
              <a:gd name="connsiteX343" fmla="*/ 1136332 w 1227772"/>
              <a:gd name="connsiteY343" fmla="*/ 38100 h 115252"/>
              <a:gd name="connsiteX344" fmla="*/ 1124903 w 1227772"/>
              <a:gd name="connsiteY344" fmla="*/ 27623 h 115252"/>
              <a:gd name="connsiteX345" fmla="*/ 1108710 w 1227772"/>
              <a:gd name="connsiteY345" fmla="*/ 38100 h 115252"/>
              <a:gd name="connsiteX346" fmla="*/ 1107757 w 1227772"/>
              <a:gd name="connsiteY346" fmla="*/ 28575 h 115252"/>
              <a:gd name="connsiteX347" fmla="*/ 1091565 w 1227772"/>
              <a:gd name="connsiteY347" fmla="*/ 28575 h 115252"/>
              <a:gd name="connsiteX348" fmla="*/ 1091565 w 1227772"/>
              <a:gd name="connsiteY348" fmla="*/ 33338 h 115252"/>
              <a:gd name="connsiteX349" fmla="*/ 1099185 w 1227772"/>
              <a:gd name="connsiteY349" fmla="*/ 34290 h 115252"/>
              <a:gd name="connsiteX350" fmla="*/ 1099185 w 1227772"/>
              <a:gd name="connsiteY350" fmla="*/ 80963 h 115252"/>
              <a:gd name="connsiteX351" fmla="*/ 1091565 w 1227772"/>
              <a:gd name="connsiteY351" fmla="*/ 81915 h 115252"/>
              <a:gd name="connsiteX352" fmla="*/ 1091565 w 1227772"/>
              <a:gd name="connsiteY352" fmla="*/ 86677 h 115252"/>
              <a:gd name="connsiteX353" fmla="*/ 1122045 w 1227772"/>
              <a:gd name="connsiteY353" fmla="*/ 86677 h 115252"/>
              <a:gd name="connsiteX354" fmla="*/ 1122045 w 1227772"/>
              <a:gd name="connsiteY354" fmla="*/ 81915 h 115252"/>
              <a:gd name="connsiteX355" fmla="*/ 1109663 w 1227772"/>
              <a:gd name="connsiteY355" fmla="*/ 80963 h 115252"/>
              <a:gd name="connsiteX356" fmla="*/ 1109663 w 1227772"/>
              <a:gd name="connsiteY356" fmla="*/ 49530 h 115252"/>
              <a:gd name="connsiteX357" fmla="*/ 1121093 w 1227772"/>
              <a:gd name="connsiteY357" fmla="*/ 35242 h 115252"/>
              <a:gd name="connsiteX358" fmla="*/ 1124903 w 1227772"/>
              <a:gd name="connsiteY358" fmla="*/ 38100 h 115252"/>
              <a:gd name="connsiteX359" fmla="*/ 1124903 w 1227772"/>
              <a:gd name="connsiteY359" fmla="*/ 39052 h 115252"/>
              <a:gd name="connsiteX360" fmla="*/ 1121093 w 1227772"/>
              <a:gd name="connsiteY360" fmla="*/ 40958 h 115252"/>
              <a:gd name="connsiteX361" fmla="*/ 1128713 w 1227772"/>
              <a:gd name="connsiteY361" fmla="*/ 48577 h 115252"/>
              <a:gd name="connsiteX362" fmla="*/ 1136332 w 1227772"/>
              <a:gd name="connsiteY362" fmla="*/ 38100 h 115252"/>
              <a:gd name="connsiteX363" fmla="*/ 1138238 w 1227772"/>
              <a:gd name="connsiteY363" fmla="*/ 85725 h 115252"/>
              <a:gd name="connsiteX364" fmla="*/ 1164907 w 1227772"/>
              <a:gd name="connsiteY364" fmla="*/ 85725 h 115252"/>
              <a:gd name="connsiteX365" fmla="*/ 1164907 w 1227772"/>
              <a:gd name="connsiteY365" fmla="*/ 80963 h 115252"/>
              <a:gd name="connsiteX366" fmla="*/ 1156335 w 1227772"/>
              <a:gd name="connsiteY366" fmla="*/ 80010 h 115252"/>
              <a:gd name="connsiteX367" fmla="*/ 1156335 w 1227772"/>
              <a:gd name="connsiteY367" fmla="*/ 0 h 115252"/>
              <a:gd name="connsiteX368" fmla="*/ 1137285 w 1227772"/>
              <a:gd name="connsiteY368" fmla="*/ 0 h 115252"/>
              <a:gd name="connsiteX369" fmla="*/ 1137285 w 1227772"/>
              <a:gd name="connsiteY369" fmla="*/ 4763 h 115252"/>
              <a:gd name="connsiteX370" fmla="*/ 1144905 w 1227772"/>
              <a:gd name="connsiteY370" fmla="*/ 5715 h 115252"/>
              <a:gd name="connsiteX371" fmla="*/ 1144905 w 1227772"/>
              <a:gd name="connsiteY371" fmla="*/ 80010 h 115252"/>
              <a:gd name="connsiteX372" fmla="*/ 1137285 w 1227772"/>
              <a:gd name="connsiteY372" fmla="*/ 80963 h 115252"/>
              <a:gd name="connsiteX373" fmla="*/ 1137285 w 1227772"/>
              <a:gd name="connsiteY373" fmla="*/ 85725 h 115252"/>
              <a:gd name="connsiteX374" fmla="*/ 1209675 w 1227772"/>
              <a:gd name="connsiteY374" fmla="*/ 64770 h 115252"/>
              <a:gd name="connsiteX375" fmla="*/ 1195388 w 1227772"/>
              <a:gd name="connsiteY375" fmla="*/ 79058 h 115252"/>
              <a:gd name="connsiteX376" fmla="*/ 1182053 w 1227772"/>
              <a:gd name="connsiteY376" fmla="*/ 56198 h 115252"/>
              <a:gd name="connsiteX377" fmla="*/ 1196340 w 1227772"/>
              <a:gd name="connsiteY377" fmla="*/ 32385 h 115252"/>
              <a:gd name="connsiteX378" fmla="*/ 1209675 w 1227772"/>
              <a:gd name="connsiteY378" fmla="*/ 45720 h 115252"/>
              <a:gd name="connsiteX379" fmla="*/ 1209675 w 1227772"/>
              <a:gd name="connsiteY379" fmla="*/ 64770 h 115252"/>
              <a:gd name="connsiteX380" fmla="*/ 1227773 w 1227772"/>
              <a:gd name="connsiteY380" fmla="*/ 85725 h 115252"/>
              <a:gd name="connsiteX381" fmla="*/ 1227773 w 1227772"/>
              <a:gd name="connsiteY381" fmla="*/ 80963 h 115252"/>
              <a:gd name="connsiteX382" fmla="*/ 1220153 w 1227772"/>
              <a:gd name="connsiteY382" fmla="*/ 80010 h 115252"/>
              <a:gd name="connsiteX383" fmla="*/ 1220153 w 1227772"/>
              <a:gd name="connsiteY383" fmla="*/ 0 h 115252"/>
              <a:gd name="connsiteX384" fmla="*/ 1200150 w 1227772"/>
              <a:gd name="connsiteY384" fmla="*/ 0 h 115252"/>
              <a:gd name="connsiteX385" fmla="*/ 1200150 w 1227772"/>
              <a:gd name="connsiteY385" fmla="*/ 4763 h 115252"/>
              <a:gd name="connsiteX386" fmla="*/ 1208723 w 1227772"/>
              <a:gd name="connsiteY386" fmla="*/ 5715 h 115252"/>
              <a:gd name="connsiteX387" fmla="*/ 1208723 w 1227772"/>
              <a:gd name="connsiteY387" fmla="*/ 33338 h 115252"/>
              <a:gd name="connsiteX388" fmla="*/ 1193482 w 1227772"/>
              <a:gd name="connsiteY388" fmla="*/ 26670 h 115252"/>
              <a:gd name="connsiteX389" fmla="*/ 1169670 w 1227772"/>
              <a:gd name="connsiteY389" fmla="*/ 57150 h 115252"/>
              <a:gd name="connsiteX390" fmla="*/ 1191578 w 1227772"/>
              <a:gd name="connsiteY390" fmla="*/ 85725 h 115252"/>
              <a:gd name="connsiteX391" fmla="*/ 1209675 w 1227772"/>
              <a:gd name="connsiteY391" fmla="*/ 76200 h 115252"/>
              <a:gd name="connsiteX392" fmla="*/ 1210628 w 1227772"/>
              <a:gd name="connsiteY392" fmla="*/ 84773 h 115252"/>
              <a:gd name="connsiteX393" fmla="*/ 1227773 w 1227772"/>
              <a:gd name="connsiteY393" fmla="*/ 84773 h 115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</a:cxnLst>
            <a:rect l="l" t="t" r="r" b="b"/>
            <a:pathLst>
              <a:path w="1227772" h="115252">
                <a:moveTo>
                  <a:pt x="57150" y="42863"/>
                </a:moveTo>
                <a:cubicBezTo>
                  <a:pt x="57150" y="65723"/>
                  <a:pt x="47625" y="80010"/>
                  <a:pt x="25718" y="80010"/>
                </a:cubicBezTo>
                <a:lnTo>
                  <a:pt x="20955" y="80010"/>
                </a:lnTo>
                <a:lnTo>
                  <a:pt x="20955" y="4763"/>
                </a:lnTo>
                <a:lnTo>
                  <a:pt x="23813" y="4763"/>
                </a:lnTo>
                <a:cubicBezTo>
                  <a:pt x="46672" y="5715"/>
                  <a:pt x="57150" y="16192"/>
                  <a:pt x="57150" y="42863"/>
                </a:cubicBezTo>
                <a:moveTo>
                  <a:pt x="70485" y="43815"/>
                </a:moveTo>
                <a:cubicBezTo>
                  <a:pt x="70485" y="15240"/>
                  <a:pt x="54293" y="0"/>
                  <a:pt x="27622" y="0"/>
                </a:cubicBezTo>
                <a:lnTo>
                  <a:pt x="0" y="0"/>
                </a:lnTo>
                <a:lnTo>
                  <a:pt x="0" y="4763"/>
                </a:lnTo>
                <a:lnTo>
                  <a:pt x="9525" y="5715"/>
                </a:lnTo>
                <a:lnTo>
                  <a:pt x="9525" y="80963"/>
                </a:lnTo>
                <a:lnTo>
                  <a:pt x="0" y="81915"/>
                </a:lnTo>
                <a:lnTo>
                  <a:pt x="0" y="86677"/>
                </a:lnTo>
                <a:lnTo>
                  <a:pt x="24765" y="86677"/>
                </a:lnTo>
                <a:cubicBezTo>
                  <a:pt x="50482" y="85725"/>
                  <a:pt x="70485" y="76200"/>
                  <a:pt x="70485" y="43815"/>
                </a:cubicBezTo>
                <a:moveTo>
                  <a:pt x="116205" y="50483"/>
                </a:moveTo>
                <a:lnTo>
                  <a:pt x="91440" y="50483"/>
                </a:lnTo>
                <a:cubicBezTo>
                  <a:pt x="92393" y="40958"/>
                  <a:pt x="96203" y="32385"/>
                  <a:pt x="104775" y="32385"/>
                </a:cubicBezTo>
                <a:cubicBezTo>
                  <a:pt x="112395" y="32385"/>
                  <a:pt x="115253" y="38100"/>
                  <a:pt x="115253" y="48577"/>
                </a:cubicBezTo>
                <a:lnTo>
                  <a:pt x="115253" y="50483"/>
                </a:lnTo>
                <a:close/>
                <a:moveTo>
                  <a:pt x="126682" y="57150"/>
                </a:moveTo>
                <a:cubicBezTo>
                  <a:pt x="126682" y="55245"/>
                  <a:pt x="126682" y="54292"/>
                  <a:pt x="126682" y="52388"/>
                </a:cubicBezTo>
                <a:cubicBezTo>
                  <a:pt x="126682" y="35242"/>
                  <a:pt x="118110" y="27623"/>
                  <a:pt x="104775" y="27623"/>
                </a:cubicBezTo>
                <a:cubicBezTo>
                  <a:pt x="89535" y="27623"/>
                  <a:pt x="79057" y="39052"/>
                  <a:pt x="79057" y="58102"/>
                </a:cubicBezTo>
                <a:cubicBezTo>
                  <a:pt x="79057" y="75248"/>
                  <a:pt x="86678" y="86677"/>
                  <a:pt x="103822" y="86677"/>
                </a:cubicBezTo>
                <a:cubicBezTo>
                  <a:pt x="115253" y="86677"/>
                  <a:pt x="122872" y="80963"/>
                  <a:pt x="125730" y="71438"/>
                </a:cubicBezTo>
                <a:lnTo>
                  <a:pt x="120968" y="69533"/>
                </a:lnTo>
                <a:cubicBezTo>
                  <a:pt x="118110" y="76200"/>
                  <a:pt x="114300" y="79058"/>
                  <a:pt x="106680" y="79058"/>
                </a:cubicBezTo>
                <a:cubicBezTo>
                  <a:pt x="95250" y="79058"/>
                  <a:pt x="91440" y="70485"/>
                  <a:pt x="91440" y="56198"/>
                </a:cubicBezTo>
                <a:lnTo>
                  <a:pt x="126682" y="56198"/>
                </a:lnTo>
                <a:close/>
                <a:moveTo>
                  <a:pt x="132397" y="85725"/>
                </a:moveTo>
                <a:lnTo>
                  <a:pt x="159068" y="85725"/>
                </a:lnTo>
                <a:lnTo>
                  <a:pt x="159068" y="80963"/>
                </a:lnTo>
                <a:lnTo>
                  <a:pt x="150495" y="80010"/>
                </a:lnTo>
                <a:lnTo>
                  <a:pt x="150495" y="0"/>
                </a:lnTo>
                <a:lnTo>
                  <a:pt x="131445" y="0"/>
                </a:lnTo>
                <a:lnTo>
                  <a:pt x="131445" y="4763"/>
                </a:lnTo>
                <a:lnTo>
                  <a:pt x="139065" y="5715"/>
                </a:lnTo>
                <a:lnTo>
                  <a:pt x="139065" y="80010"/>
                </a:lnTo>
                <a:lnTo>
                  <a:pt x="131445" y="80963"/>
                </a:lnTo>
                <a:lnTo>
                  <a:pt x="131445" y="85725"/>
                </a:lnTo>
                <a:close/>
                <a:moveTo>
                  <a:pt x="185738" y="12383"/>
                </a:moveTo>
                <a:cubicBezTo>
                  <a:pt x="185738" y="7620"/>
                  <a:pt x="182880" y="5715"/>
                  <a:pt x="178118" y="5715"/>
                </a:cubicBezTo>
                <a:cubicBezTo>
                  <a:pt x="173355" y="5715"/>
                  <a:pt x="171450" y="8573"/>
                  <a:pt x="171450" y="12383"/>
                </a:cubicBezTo>
                <a:cubicBezTo>
                  <a:pt x="171450" y="16192"/>
                  <a:pt x="173355" y="19050"/>
                  <a:pt x="178118" y="19050"/>
                </a:cubicBezTo>
                <a:cubicBezTo>
                  <a:pt x="183832" y="19050"/>
                  <a:pt x="185738" y="16192"/>
                  <a:pt x="185738" y="12383"/>
                </a:cubicBezTo>
                <a:moveTo>
                  <a:pt x="166688" y="85725"/>
                </a:moveTo>
                <a:lnTo>
                  <a:pt x="194310" y="85725"/>
                </a:lnTo>
                <a:lnTo>
                  <a:pt x="194310" y="80963"/>
                </a:lnTo>
                <a:lnTo>
                  <a:pt x="185738" y="80010"/>
                </a:lnTo>
                <a:lnTo>
                  <a:pt x="185738" y="28575"/>
                </a:lnTo>
                <a:lnTo>
                  <a:pt x="166688" y="28575"/>
                </a:lnTo>
                <a:lnTo>
                  <a:pt x="166688" y="33338"/>
                </a:lnTo>
                <a:lnTo>
                  <a:pt x="175260" y="34290"/>
                </a:lnTo>
                <a:lnTo>
                  <a:pt x="175260" y="80963"/>
                </a:lnTo>
                <a:lnTo>
                  <a:pt x="166688" y="81915"/>
                </a:lnTo>
                <a:lnTo>
                  <a:pt x="166688" y="85725"/>
                </a:lnTo>
                <a:close/>
                <a:moveTo>
                  <a:pt x="244793" y="33338"/>
                </a:moveTo>
                <a:lnTo>
                  <a:pt x="250507" y="33338"/>
                </a:lnTo>
                <a:lnTo>
                  <a:pt x="250507" y="28575"/>
                </a:lnTo>
                <a:lnTo>
                  <a:pt x="230505" y="28575"/>
                </a:lnTo>
                <a:lnTo>
                  <a:pt x="230505" y="33338"/>
                </a:lnTo>
                <a:lnTo>
                  <a:pt x="238125" y="33338"/>
                </a:lnTo>
                <a:lnTo>
                  <a:pt x="224790" y="73342"/>
                </a:lnTo>
                <a:lnTo>
                  <a:pt x="211455" y="33338"/>
                </a:lnTo>
                <a:lnTo>
                  <a:pt x="219075" y="33338"/>
                </a:lnTo>
                <a:lnTo>
                  <a:pt x="219075" y="28575"/>
                </a:lnTo>
                <a:lnTo>
                  <a:pt x="194310" y="28575"/>
                </a:lnTo>
                <a:lnTo>
                  <a:pt x="194310" y="33338"/>
                </a:lnTo>
                <a:lnTo>
                  <a:pt x="199072" y="33338"/>
                </a:lnTo>
                <a:lnTo>
                  <a:pt x="217170" y="85725"/>
                </a:lnTo>
                <a:lnTo>
                  <a:pt x="225743" y="85725"/>
                </a:lnTo>
                <a:lnTo>
                  <a:pt x="244793" y="33338"/>
                </a:lnTo>
                <a:close/>
                <a:moveTo>
                  <a:pt x="289560" y="50483"/>
                </a:moveTo>
                <a:lnTo>
                  <a:pt x="264795" y="50483"/>
                </a:lnTo>
                <a:cubicBezTo>
                  <a:pt x="265747" y="40958"/>
                  <a:pt x="269557" y="32385"/>
                  <a:pt x="278130" y="32385"/>
                </a:cubicBezTo>
                <a:cubicBezTo>
                  <a:pt x="285750" y="32385"/>
                  <a:pt x="288607" y="38100"/>
                  <a:pt x="288607" y="48577"/>
                </a:cubicBezTo>
                <a:lnTo>
                  <a:pt x="288607" y="50483"/>
                </a:lnTo>
                <a:close/>
                <a:moveTo>
                  <a:pt x="300038" y="57150"/>
                </a:moveTo>
                <a:cubicBezTo>
                  <a:pt x="300038" y="55245"/>
                  <a:pt x="300038" y="54292"/>
                  <a:pt x="300038" y="52388"/>
                </a:cubicBezTo>
                <a:cubicBezTo>
                  <a:pt x="300038" y="35242"/>
                  <a:pt x="291465" y="27623"/>
                  <a:pt x="278130" y="27623"/>
                </a:cubicBezTo>
                <a:cubicBezTo>
                  <a:pt x="262890" y="27623"/>
                  <a:pt x="252413" y="39052"/>
                  <a:pt x="252413" y="58102"/>
                </a:cubicBezTo>
                <a:cubicBezTo>
                  <a:pt x="252413" y="75248"/>
                  <a:pt x="260032" y="86677"/>
                  <a:pt x="277178" y="86677"/>
                </a:cubicBezTo>
                <a:cubicBezTo>
                  <a:pt x="288607" y="86677"/>
                  <a:pt x="296228" y="80963"/>
                  <a:pt x="299085" y="71438"/>
                </a:cubicBezTo>
                <a:lnTo>
                  <a:pt x="294322" y="69533"/>
                </a:lnTo>
                <a:cubicBezTo>
                  <a:pt x="291465" y="76200"/>
                  <a:pt x="287655" y="79058"/>
                  <a:pt x="280035" y="79058"/>
                </a:cubicBezTo>
                <a:cubicBezTo>
                  <a:pt x="268605" y="79058"/>
                  <a:pt x="264795" y="70485"/>
                  <a:pt x="264795" y="56198"/>
                </a:cubicBezTo>
                <a:lnTo>
                  <a:pt x="300038" y="56198"/>
                </a:lnTo>
                <a:close/>
                <a:moveTo>
                  <a:pt x="352425" y="38100"/>
                </a:moveTo>
                <a:cubicBezTo>
                  <a:pt x="352425" y="31433"/>
                  <a:pt x="346710" y="27623"/>
                  <a:pt x="340995" y="27623"/>
                </a:cubicBezTo>
                <a:cubicBezTo>
                  <a:pt x="332422" y="27623"/>
                  <a:pt x="327660" y="32385"/>
                  <a:pt x="324803" y="38100"/>
                </a:cubicBezTo>
                <a:lnTo>
                  <a:pt x="323850" y="28575"/>
                </a:lnTo>
                <a:lnTo>
                  <a:pt x="307657" y="28575"/>
                </a:lnTo>
                <a:lnTo>
                  <a:pt x="307657" y="33338"/>
                </a:lnTo>
                <a:lnTo>
                  <a:pt x="315278" y="34290"/>
                </a:lnTo>
                <a:lnTo>
                  <a:pt x="315278" y="80963"/>
                </a:lnTo>
                <a:lnTo>
                  <a:pt x="307657" y="81915"/>
                </a:lnTo>
                <a:lnTo>
                  <a:pt x="307657" y="86677"/>
                </a:lnTo>
                <a:lnTo>
                  <a:pt x="338138" y="86677"/>
                </a:lnTo>
                <a:lnTo>
                  <a:pt x="338138" y="81915"/>
                </a:lnTo>
                <a:lnTo>
                  <a:pt x="325755" y="80963"/>
                </a:lnTo>
                <a:lnTo>
                  <a:pt x="325755" y="49530"/>
                </a:lnTo>
                <a:cubicBezTo>
                  <a:pt x="325755" y="42863"/>
                  <a:pt x="331470" y="35242"/>
                  <a:pt x="337185" y="35242"/>
                </a:cubicBezTo>
                <a:cubicBezTo>
                  <a:pt x="339090" y="35242"/>
                  <a:pt x="340995" y="36195"/>
                  <a:pt x="340995" y="38100"/>
                </a:cubicBezTo>
                <a:cubicBezTo>
                  <a:pt x="340995" y="38100"/>
                  <a:pt x="340995" y="39052"/>
                  <a:pt x="340995" y="39052"/>
                </a:cubicBezTo>
                <a:lnTo>
                  <a:pt x="337185" y="40958"/>
                </a:lnTo>
                <a:cubicBezTo>
                  <a:pt x="337185" y="45720"/>
                  <a:pt x="340043" y="48577"/>
                  <a:pt x="344805" y="48577"/>
                </a:cubicBezTo>
                <a:cubicBezTo>
                  <a:pt x="348615" y="46673"/>
                  <a:pt x="352425" y="43815"/>
                  <a:pt x="352425" y="38100"/>
                </a:cubicBezTo>
                <a:moveTo>
                  <a:pt x="378143" y="12383"/>
                </a:moveTo>
                <a:cubicBezTo>
                  <a:pt x="378143" y="7620"/>
                  <a:pt x="375285" y="5715"/>
                  <a:pt x="370522" y="5715"/>
                </a:cubicBezTo>
                <a:cubicBezTo>
                  <a:pt x="365760" y="5715"/>
                  <a:pt x="363855" y="8573"/>
                  <a:pt x="363855" y="12383"/>
                </a:cubicBezTo>
                <a:cubicBezTo>
                  <a:pt x="363855" y="16192"/>
                  <a:pt x="365760" y="19050"/>
                  <a:pt x="370522" y="19050"/>
                </a:cubicBezTo>
                <a:cubicBezTo>
                  <a:pt x="375285" y="19050"/>
                  <a:pt x="378143" y="16192"/>
                  <a:pt x="378143" y="12383"/>
                </a:cubicBezTo>
                <a:moveTo>
                  <a:pt x="358140" y="85725"/>
                </a:moveTo>
                <a:lnTo>
                  <a:pt x="385763" y="85725"/>
                </a:lnTo>
                <a:lnTo>
                  <a:pt x="385763" y="80963"/>
                </a:lnTo>
                <a:lnTo>
                  <a:pt x="377190" y="80010"/>
                </a:lnTo>
                <a:lnTo>
                  <a:pt x="377190" y="28575"/>
                </a:lnTo>
                <a:lnTo>
                  <a:pt x="358140" y="28575"/>
                </a:lnTo>
                <a:lnTo>
                  <a:pt x="358140" y="33338"/>
                </a:lnTo>
                <a:lnTo>
                  <a:pt x="366713" y="34290"/>
                </a:lnTo>
                <a:lnTo>
                  <a:pt x="366713" y="80963"/>
                </a:lnTo>
                <a:lnTo>
                  <a:pt x="358140" y="81915"/>
                </a:lnTo>
                <a:lnTo>
                  <a:pt x="358140" y="85725"/>
                </a:lnTo>
                <a:close/>
                <a:moveTo>
                  <a:pt x="429578" y="85725"/>
                </a:moveTo>
                <a:lnTo>
                  <a:pt x="455295" y="85725"/>
                </a:lnTo>
                <a:lnTo>
                  <a:pt x="455295" y="80963"/>
                </a:lnTo>
                <a:lnTo>
                  <a:pt x="447675" y="80010"/>
                </a:lnTo>
                <a:lnTo>
                  <a:pt x="447675" y="46673"/>
                </a:lnTo>
                <a:cubicBezTo>
                  <a:pt x="447675" y="33338"/>
                  <a:pt x="442913" y="27623"/>
                  <a:pt x="430530" y="27623"/>
                </a:cubicBezTo>
                <a:cubicBezTo>
                  <a:pt x="421005" y="27623"/>
                  <a:pt x="414338" y="33338"/>
                  <a:pt x="410528" y="38100"/>
                </a:cubicBezTo>
                <a:lnTo>
                  <a:pt x="409575" y="28575"/>
                </a:lnTo>
                <a:lnTo>
                  <a:pt x="393382" y="28575"/>
                </a:lnTo>
                <a:lnTo>
                  <a:pt x="393382" y="33338"/>
                </a:lnTo>
                <a:lnTo>
                  <a:pt x="401003" y="34290"/>
                </a:lnTo>
                <a:lnTo>
                  <a:pt x="401003" y="80963"/>
                </a:lnTo>
                <a:lnTo>
                  <a:pt x="393382" y="81915"/>
                </a:lnTo>
                <a:lnTo>
                  <a:pt x="393382" y="86677"/>
                </a:lnTo>
                <a:lnTo>
                  <a:pt x="419100" y="86677"/>
                </a:lnTo>
                <a:lnTo>
                  <a:pt x="419100" y="81915"/>
                </a:lnTo>
                <a:lnTo>
                  <a:pt x="411480" y="80963"/>
                </a:lnTo>
                <a:lnTo>
                  <a:pt x="411480" y="50483"/>
                </a:lnTo>
                <a:cubicBezTo>
                  <a:pt x="411480" y="40958"/>
                  <a:pt x="418147" y="36195"/>
                  <a:pt x="425768" y="36195"/>
                </a:cubicBezTo>
                <a:cubicBezTo>
                  <a:pt x="434340" y="36195"/>
                  <a:pt x="436245" y="40958"/>
                  <a:pt x="436245" y="48577"/>
                </a:cubicBezTo>
                <a:lnTo>
                  <a:pt x="436245" y="81915"/>
                </a:lnTo>
                <a:lnTo>
                  <a:pt x="428625" y="82867"/>
                </a:lnTo>
                <a:lnTo>
                  <a:pt x="428625" y="85725"/>
                </a:lnTo>
                <a:close/>
                <a:moveTo>
                  <a:pt x="484822" y="87630"/>
                </a:moveTo>
                <a:cubicBezTo>
                  <a:pt x="495300" y="87630"/>
                  <a:pt x="501015" y="90488"/>
                  <a:pt x="501015" y="96202"/>
                </a:cubicBezTo>
                <a:cubicBezTo>
                  <a:pt x="501015" y="103823"/>
                  <a:pt x="495300" y="107633"/>
                  <a:pt x="484822" y="107633"/>
                </a:cubicBezTo>
                <a:cubicBezTo>
                  <a:pt x="470535" y="107633"/>
                  <a:pt x="466725" y="102870"/>
                  <a:pt x="466725" y="97155"/>
                </a:cubicBezTo>
                <a:cubicBezTo>
                  <a:pt x="466725" y="94298"/>
                  <a:pt x="467678" y="89535"/>
                  <a:pt x="469582" y="87630"/>
                </a:cubicBezTo>
                <a:lnTo>
                  <a:pt x="484822" y="87630"/>
                </a:lnTo>
                <a:close/>
                <a:moveTo>
                  <a:pt x="471488" y="46673"/>
                </a:moveTo>
                <a:cubicBezTo>
                  <a:pt x="471488" y="35242"/>
                  <a:pt x="476250" y="31433"/>
                  <a:pt x="481965" y="31433"/>
                </a:cubicBezTo>
                <a:cubicBezTo>
                  <a:pt x="488632" y="31433"/>
                  <a:pt x="492443" y="35242"/>
                  <a:pt x="492443" y="46673"/>
                </a:cubicBezTo>
                <a:cubicBezTo>
                  <a:pt x="492443" y="59055"/>
                  <a:pt x="487680" y="62865"/>
                  <a:pt x="481965" y="62865"/>
                </a:cubicBezTo>
                <a:cubicBezTo>
                  <a:pt x="476250" y="62865"/>
                  <a:pt x="471488" y="59055"/>
                  <a:pt x="471488" y="46673"/>
                </a:cubicBezTo>
                <a:moveTo>
                  <a:pt x="471488" y="74295"/>
                </a:moveTo>
                <a:cubicBezTo>
                  <a:pt x="471488" y="72390"/>
                  <a:pt x="473393" y="70485"/>
                  <a:pt x="477203" y="67627"/>
                </a:cubicBezTo>
                <a:cubicBezTo>
                  <a:pt x="479107" y="67627"/>
                  <a:pt x="481013" y="68580"/>
                  <a:pt x="483870" y="68580"/>
                </a:cubicBezTo>
                <a:cubicBezTo>
                  <a:pt x="496253" y="68580"/>
                  <a:pt x="504825" y="60960"/>
                  <a:pt x="504825" y="47625"/>
                </a:cubicBezTo>
                <a:cubicBezTo>
                  <a:pt x="504825" y="40958"/>
                  <a:pt x="501968" y="36195"/>
                  <a:pt x="499110" y="33338"/>
                </a:cubicBezTo>
                <a:lnTo>
                  <a:pt x="509588" y="31433"/>
                </a:lnTo>
                <a:lnTo>
                  <a:pt x="509588" y="24765"/>
                </a:lnTo>
                <a:cubicBezTo>
                  <a:pt x="508635" y="23813"/>
                  <a:pt x="507682" y="23813"/>
                  <a:pt x="505778" y="23813"/>
                </a:cubicBezTo>
                <a:cubicBezTo>
                  <a:pt x="501968" y="23813"/>
                  <a:pt x="498157" y="26670"/>
                  <a:pt x="495300" y="29527"/>
                </a:cubicBezTo>
                <a:cubicBezTo>
                  <a:pt x="492443" y="27623"/>
                  <a:pt x="488632" y="26670"/>
                  <a:pt x="482918" y="26670"/>
                </a:cubicBezTo>
                <a:cubicBezTo>
                  <a:pt x="467678" y="26670"/>
                  <a:pt x="460057" y="37148"/>
                  <a:pt x="460057" y="48577"/>
                </a:cubicBezTo>
                <a:cubicBezTo>
                  <a:pt x="460057" y="57150"/>
                  <a:pt x="463868" y="63817"/>
                  <a:pt x="470535" y="66675"/>
                </a:cubicBezTo>
                <a:cubicBezTo>
                  <a:pt x="464820" y="71438"/>
                  <a:pt x="460057" y="75248"/>
                  <a:pt x="460057" y="80010"/>
                </a:cubicBezTo>
                <a:cubicBezTo>
                  <a:pt x="460057" y="82867"/>
                  <a:pt x="461010" y="84773"/>
                  <a:pt x="463868" y="86677"/>
                </a:cubicBezTo>
                <a:cubicBezTo>
                  <a:pt x="460057" y="88583"/>
                  <a:pt x="456247" y="94298"/>
                  <a:pt x="456247" y="100965"/>
                </a:cubicBezTo>
                <a:cubicBezTo>
                  <a:pt x="456247" y="108585"/>
                  <a:pt x="462915" y="115252"/>
                  <a:pt x="481013" y="115252"/>
                </a:cubicBezTo>
                <a:cubicBezTo>
                  <a:pt x="502920" y="115252"/>
                  <a:pt x="508635" y="106680"/>
                  <a:pt x="508635" y="95250"/>
                </a:cubicBezTo>
                <a:cubicBezTo>
                  <a:pt x="508635" y="81915"/>
                  <a:pt x="499110" y="78105"/>
                  <a:pt x="485775" y="78105"/>
                </a:cubicBezTo>
                <a:lnTo>
                  <a:pt x="475297" y="78105"/>
                </a:lnTo>
                <a:cubicBezTo>
                  <a:pt x="472440" y="77152"/>
                  <a:pt x="471488" y="77152"/>
                  <a:pt x="471488" y="74295"/>
                </a:cubicBezTo>
                <a:moveTo>
                  <a:pt x="572453" y="69533"/>
                </a:moveTo>
                <a:cubicBezTo>
                  <a:pt x="572453" y="76200"/>
                  <a:pt x="566738" y="80010"/>
                  <a:pt x="561022" y="80010"/>
                </a:cubicBezTo>
                <a:cubicBezTo>
                  <a:pt x="555307" y="80010"/>
                  <a:pt x="553403" y="76200"/>
                  <a:pt x="553403" y="70485"/>
                </a:cubicBezTo>
                <a:cubicBezTo>
                  <a:pt x="553403" y="63817"/>
                  <a:pt x="556260" y="59055"/>
                  <a:pt x="566738" y="59055"/>
                </a:cubicBezTo>
                <a:lnTo>
                  <a:pt x="572453" y="59055"/>
                </a:lnTo>
                <a:lnTo>
                  <a:pt x="572453" y="69533"/>
                </a:lnTo>
                <a:close/>
                <a:moveTo>
                  <a:pt x="583882" y="86677"/>
                </a:moveTo>
                <a:cubicBezTo>
                  <a:pt x="587693" y="86677"/>
                  <a:pt x="590550" y="85725"/>
                  <a:pt x="592455" y="84773"/>
                </a:cubicBezTo>
                <a:lnTo>
                  <a:pt x="591503" y="80963"/>
                </a:lnTo>
                <a:cubicBezTo>
                  <a:pt x="590550" y="80963"/>
                  <a:pt x="588645" y="81915"/>
                  <a:pt x="587693" y="81915"/>
                </a:cubicBezTo>
                <a:cubicBezTo>
                  <a:pt x="584835" y="81915"/>
                  <a:pt x="583882" y="80010"/>
                  <a:pt x="583882" y="75248"/>
                </a:cubicBezTo>
                <a:lnTo>
                  <a:pt x="583882" y="49530"/>
                </a:lnTo>
                <a:cubicBezTo>
                  <a:pt x="583882" y="33338"/>
                  <a:pt x="577215" y="27623"/>
                  <a:pt x="563880" y="27623"/>
                </a:cubicBezTo>
                <a:cubicBezTo>
                  <a:pt x="552450" y="27623"/>
                  <a:pt x="544830" y="33338"/>
                  <a:pt x="544830" y="41910"/>
                </a:cubicBezTo>
                <a:cubicBezTo>
                  <a:pt x="544830" y="46673"/>
                  <a:pt x="547688" y="48577"/>
                  <a:pt x="551497" y="48577"/>
                </a:cubicBezTo>
                <a:cubicBezTo>
                  <a:pt x="555307" y="48577"/>
                  <a:pt x="558165" y="46673"/>
                  <a:pt x="558165" y="42863"/>
                </a:cubicBezTo>
                <a:cubicBezTo>
                  <a:pt x="558165" y="41910"/>
                  <a:pt x="558165" y="40005"/>
                  <a:pt x="557213" y="39052"/>
                </a:cubicBezTo>
                <a:lnTo>
                  <a:pt x="552450" y="39052"/>
                </a:lnTo>
                <a:cubicBezTo>
                  <a:pt x="552450" y="38100"/>
                  <a:pt x="552450" y="38100"/>
                  <a:pt x="552450" y="37148"/>
                </a:cubicBezTo>
                <a:cubicBezTo>
                  <a:pt x="552450" y="32385"/>
                  <a:pt x="558165" y="32385"/>
                  <a:pt x="561975" y="32385"/>
                </a:cubicBezTo>
                <a:cubicBezTo>
                  <a:pt x="570547" y="32385"/>
                  <a:pt x="573405" y="38100"/>
                  <a:pt x="573405" y="47625"/>
                </a:cubicBezTo>
                <a:lnTo>
                  <a:pt x="573405" y="55245"/>
                </a:lnTo>
                <a:lnTo>
                  <a:pt x="565785" y="55245"/>
                </a:lnTo>
                <a:cubicBezTo>
                  <a:pt x="552450" y="55245"/>
                  <a:pt x="541972" y="59055"/>
                  <a:pt x="541972" y="71438"/>
                </a:cubicBezTo>
                <a:cubicBezTo>
                  <a:pt x="541972" y="81915"/>
                  <a:pt x="548640" y="85725"/>
                  <a:pt x="557213" y="85725"/>
                </a:cubicBezTo>
                <a:cubicBezTo>
                  <a:pt x="563880" y="85725"/>
                  <a:pt x="570547" y="82867"/>
                  <a:pt x="573405" y="77152"/>
                </a:cubicBezTo>
                <a:cubicBezTo>
                  <a:pt x="574357" y="84773"/>
                  <a:pt x="577215" y="86677"/>
                  <a:pt x="583882" y="86677"/>
                </a:cubicBezTo>
                <a:moveTo>
                  <a:pt x="665797" y="57150"/>
                </a:moveTo>
                <a:cubicBezTo>
                  <a:pt x="665797" y="72390"/>
                  <a:pt x="662940" y="80963"/>
                  <a:pt x="652463" y="80963"/>
                </a:cubicBezTo>
                <a:cubicBezTo>
                  <a:pt x="644843" y="80963"/>
                  <a:pt x="638175" y="75248"/>
                  <a:pt x="638175" y="66675"/>
                </a:cubicBezTo>
                <a:lnTo>
                  <a:pt x="638175" y="49530"/>
                </a:lnTo>
                <a:cubicBezTo>
                  <a:pt x="638175" y="40005"/>
                  <a:pt x="644843" y="34290"/>
                  <a:pt x="652463" y="34290"/>
                </a:cubicBezTo>
                <a:cubicBezTo>
                  <a:pt x="662940" y="34290"/>
                  <a:pt x="665797" y="42863"/>
                  <a:pt x="665797" y="57150"/>
                </a:cubicBezTo>
                <a:moveTo>
                  <a:pt x="677228" y="56198"/>
                </a:moveTo>
                <a:cubicBezTo>
                  <a:pt x="677228" y="37148"/>
                  <a:pt x="669607" y="26670"/>
                  <a:pt x="656272" y="26670"/>
                </a:cubicBezTo>
                <a:cubicBezTo>
                  <a:pt x="646747" y="26670"/>
                  <a:pt x="641032" y="31433"/>
                  <a:pt x="638175" y="36195"/>
                </a:cubicBezTo>
                <a:lnTo>
                  <a:pt x="638175" y="0"/>
                </a:lnTo>
                <a:lnTo>
                  <a:pt x="620078" y="0"/>
                </a:lnTo>
                <a:lnTo>
                  <a:pt x="620078" y="4763"/>
                </a:lnTo>
                <a:lnTo>
                  <a:pt x="627697" y="5715"/>
                </a:lnTo>
                <a:lnTo>
                  <a:pt x="627697" y="86677"/>
                </a:lnTo>
                <a:lnTo>
                  <a:pt x="631507" y="86677"/>
                </a:lnTo>
                <a:lnTo>
                  <a:pt x="636270" y="80010"/>
                </a:lnTo>
                <a:cubicBezTo>
                  <a:pt x="640080" y="83820"/>
                  <a:pt x="645795" y="86677"/>
                  <a:pt x="653415" y="86677"/>
                </a:cubicBezTo>
                <a:cubicBezTo>
                  <a:pt x="669607" y="86677"/>
                  <a:pt x="677228" y="73342"/>
                  <a:pt x="677228" y="56198"/>
                </a:cubicBezTo>
                <a:moveTo>
                  <a:pt x="722947" y="50483"/>
                </a:moveTo>
                <a:lnTo>
                  <a:pt x="698182" y="50483"/>
                </a:lnTo>
                <a:cubicBezTo>
                  <a:pt x="699135" y="40958"/>
                  <a:pt x="702945" y="32385"/>
                  <a:pt x="711518" y="32385"/>
                </a:cubicBezTo>
                <a:cubicBezTo>
                  <a:pt x="719138" y="32385"/>
                  <a:pt x="721995" y="38100"/>
                  <a:pt x="721995" y="48577"/>
                </a:cubicBezTo>
                <a:lnTo>
                  <a:pt x="721995" y="50483"/>
                </a:lnTo>
                <a:close/>
                <a:moveTo>
                  <a:pt x="733425" y="57150"/>
                </a:moveTo>
                <a:cubicBezTo>
                  <a:pt x="733425" y="55245"/>
                  <a:pt x="733425" y="54292"/>
                  <a:pt x="733425" y="52388"/>
                </a:cubicBezTo>
                <a:cubicBezTo>
                  <a:pt x="733425" y="35242"/>
                  <a:pt x="724853" y="27623"/>
                  <a:pt x="711518" y="27623"/>
                </a:cubicBezTo>
                <a:cubicBezTo>
                  <a:pt x="696278" y="27623"/>
                  <a:pt x="685800" y="39052"/>
                  <a:pt x="685800" y="58102"/>
                </a:cubicBezTo>
                <a:cubicBezTo>
                  <a:pt x="685800" y="75248"/>
                  <a:pt x="693420" y="86677"/>
                  <a:pt x="710565" y="86677"/>
                </a:cubicBezTo>
                <a:cubicBezTo>
                  <a:pt x="721995" y="86677"/>
                  <a:pt x="729615" y="80963"/>
                  <a:pt x="732472" y="71438"/>
                </a:cubicBezTo>
                <a:lnTo>
                  <a:pt x="727710" y="69533"/>
                </a:lnTo>
                <a:cubicBezTo>
                  <a:pt x="724853" y="76200"/>
                  <a:pt x="721043" y="79058"/>
                  <a:pt x="713422" y="79058"/>
                </a:cubicBezTo>
                <a:cubicBezTo>
                  <a:pt x="701993" y="79058"/>
                  <a:pt x="698182" y="70485"/>
                  <a:pt x="698182" y="56198"/>
                </a:cubicBezTo>
                <a:lnTo>
                  <a:pt x="733425" y="56198"/>
                </a:lnTo>
                <a:close/>
                <a:moveTo>
                  <a:pt x="815340" y="72390"/>
                </a:moveTo>
                <a:lnTo>
                  <a:pt x="810578" y="71438"/>
                </a:lnTo>
                <a:cubicBezTo>
                  <a:pt x="808672" y="78105"/>
                  <a:pt x="805815" y="80963"/>
                  <a:pt x="802005" y="80963"/>
                </a:cubicBezTo>
                <a:cubicBezTo>
                  <a:pt x="797243" y="80963"/>
                  <a:pt x="796290" y="78105"/>
                  <a:pt x="796290" y="72390"/>
                </a:cubicBezTo>
                <a:lnTo>
                  <a:pt x="796290" y="35242"/>
                </a:lnTo>
                <a:lnTo>
                  <a:pt x="808672" y="35242"/>
                </a:lnTo>
                <a:lnTo>
                  <a:pt x="808672" y="28575"/>
                </a:lnTo>
                <a:lnTo>
                  <a:pt x="796290" y="28575"/>
                </a:lnTo>
                <a:lnTo>
                  <a:pt x="796290" y="11430"/>
                </a:lnTo>
                <a:lnTo>
                  <a:pt x="793432" y="11430"/>
                </a:lnTo>
                <a:lnTo>
                  <a:pt x="785813" y="13335"/>
                </a:lnTo>
                <a:lnTo>
                  <a:pt x="785813" y="28575"/>
                </a:lnTo>
                <a:lnTo>
                  <a:pt x="759143" y="28575"/>
                </a:lnTo>
                <a:lnTo>
                  <a:pt x="759143" y="11430"/>
                </a:lnTo>
                <a:lnTo>
                  <a:pt x="756285" y="11430"/>
                </a:lnTo>
                <a:lnTo>
                  <a:pt x="748665" y="13335"/>
                </a:lnTo>
                <a:lnTo>
                  <a:pt x="748665" y="28575"/>
                </a:lnTo>
                <a:lnTo>
                  <a:pt x="740093" y="28575"/>
                </a:lnTo>
                <a:lnTo>
                  <a:pt x="740093" y="34290"/>
                </a:lnTo>
                <a:lnTo>
                  <a:pt x="748665" y="34290"/>
                </a:lnTo>
                <a:lnTo>
                  <a:pt x="748665" y="73342"/>
                </a:lnTo>
                <a:cubicBezTo>
                  <a:pt x="748665" y="82867"/>
                  <a:pt x="753428" y="86677"/>
                  <a:pt x="762000" y="86677"/>
                </a:cubicBezTo>
                <a:cubicBezTo>
                  <a:pt x="771525" y="86677"/>
                  <a:pt x="776288" y="81915"/>
                  <a:pt x="778193" y="72390"/>
                </a:cubicBezTo>
                <a:lnTo>
                  <a:pt x="773430" y="71438"/>
                </a:lnTo>
                <a:cubicBezTo>
                  <a:pt x="771525" y="78105"/>
                  <a:pt x="768668" y="80963"/>
                  <a:pt x="764857" y="80963"/>
                </a:cubicBezTo>
                <a:cubicBezTo>
                  <a:pt x="760095" y="80963"/>
                  <a:pt x="759143" y="78105"/>
                  <a:pt x="759143" y="72390"/>
                </a:cubicBezTo>
                <a:lnTo>
                  <a:pt x="759143" y="35242"/>
                </a:lnTo>
                <a:lnTo>
                  <a:pt x="785813" y="35242"/>
                </a:lnTo>
                <a:lnTo>
                  <a:pt x="785813" y="74295"/>
                </a:lnTo>
                <a:cubicBezTo>
                  <a:pt x="785813" y="83820"/>
                  <a:pt x="790575" y="87630"/>
                  <a:pt x="799147" y="87630"/>
                </a:cubicBezTo>
                <a:cubicBezTo>
                  <a:pt x="808672" y="86677"/>
                  <a:pt x="813435" y="81915"/>
                  <a:pt x="815340" y="72390"/>
                </a:cubicBezTo>
                <a:moveTo>
                  <a:pt x="858203" y="50483"/>
                </a:moveTo>
                <a:lnTo>
                  <a:pt x="833438" y="50483"/>
                </a:lnTo>
                <a:cubicBezTo>
                  <a:pt x="834390" y="40958"/>
                  <a:pt x="838200" y="32385"/>
                  <a:pt x="846772" y="32385"/>
                </a:cubicBezTo>
                <a:cubicBezTo>
                  <a:pt x="854393" y="32385"/>
                  <a:pt x="857250" y="38100"/>
                  <a:pt x="857250" y="48577"/>
                </a:cubicBezTo>
                <a:lnTo>
                  <a:pt x="857250" y="50483"/>
                </a:lnTo>
                <a:close/>
                <a:moveTo>
                  <a:pt x="868680" y="57150"/>
                </a:moveTo>
                <a:cubicBezTo>
                  <a:pt x="868680" y="55245"/>
                  <a:pt x="868680" y="54292"/>
                  <a:pt x="868680" y="52388"/>
                </a:cubicBezTo>
                <a:cubicBezTo>
                  <a:pt x="868680" y="35242"/>
                  <a:pt x="860107" y="27623"/>
                  <a:pt x="846772" y="27623"/>
                </a:cubicBezTo>
                <a:cubicBezTo>
                  <a:pt x="831532" y="27623"/>
                  <a:pt x="821055" y="39052"/>
                  <a:pt x="821055" y="58102"/>
                </a:cubicBezTo>
                <a:cubicBezTo>
                  <a:pt x="821055" y="75248"/>
                  <a:pt x="828675" y="86677"/>
                  <a:pt x="845820" y="86677"/>
                </a:cubicBezTo>
                <a:cubicBezTo>
                  <a:pt x="857250" y="86677"/>
                  <a:pt x="864870" y="80963"/>
                  <a:pt x="867728" y="71438"/>
                </a:cubicBezTo>
                <a:lnTo>
                  <a:pt x="862965" y="69533"/>
                </a:lnTo>
                <a:cubicBezTo>
                  <a:pt x="860107" y="76200"/>
                  <a:pt x="856297" y="79058"/>
                  <a:pt x="848678" y="79058"/>
                </a:cubicBezTo>
                <a:cubicBezTo>
                  <a:pt x="837247" y="79058"/>
                  <a:pt x="833438" y="70485"/>
                  <a:pt x="833438" y="56198"/>
                </a:cubicBezTo>
                <a:lnTo>
                  <a:pt x="868680" y="56198"/>
                </a:lnTo>
                <a:close/>
                <a:moveTo>
                  <a:pt x="920115" y="38100"/>
                </a:moveTo>
                <a:cubicBezTo>
                  <a:pt x="920115" y="31433"/>
                  <a:pt x="914400" y="27623"/>
                  <a:pt x="908685" y="27623"/>
                </a:cubicBezTo>
                <a:cubicBezTo>
                  <a:pt x="900113" y="27623"/>
                  <a:pt x="895350" y="32385"/>
                  <a:pt x="892493" y="38100"/>
                </a:cubicBezTo>
                <a:lnTo>
                  <a:pt x="891540" y="28575"/>
                </a:lnTo>
                <a:lnTo>
                  <a:pt x="875347" y="28575"/>
                </a:lnTo>
                <a:lnTo>
                  <a:pt x="875347" y="33338"/>
                </a:lnTo>
                <a:lnTo>
                  <a:pt x="882968" y="34290"/>
                </a:lnTo>
                <a:lnTo>
                  <a:pt x="882968" y="80963"/>
                </a:lnTo>
                <a:lnTo>
                  <a:pt x="875347" y="81915"/>
                </a:lnTo>
                <a:lnTo>
                  <a:pt x="875347" y="86677"/>
                </a:lnTo>
                <a:lnTo>
                  <a:pt x="905828" y="86677"/>
                </a:lnTo>
                <a:lnTo>
                  <a:pt x="905828" y="81915"/>
                </a:lnTo>
                <a:lnTo>
                  <a:pt x="893445" y="80963"/>
                </a:lnTo>
                <a:lnTo>
                  <a:pt x="893445" y="49530"/>
                </a:lnTo>
                <a:cubicBezTo>
                  <a:pt x="893445" y="42863"/>
                  <a:pt x="899160" y="35242"/>
                  <a:pt x="904875" y="35242"/>
                </a:cubicBezTo>
                <a:cubicBezTo>
                  <a:pt x="906780" y="35242"/>
                  <a:pt x="908685" y="36195"/>
                  <a:pt x="908685" y="38100"/>
                </a:cubicBezTo>
                <a:cubicBezTo>
                  <a:pt x="908685" y="38100"/>
                  <a:pt x="908685" y="39052"/>
                  <a:pt x="908685" y="39052"/>
                </a:cubicBezTo>
                <a:lnTo>
                  <a:pt x="904875" y="40958"/>
                </a:lnTo>
                <a:cubicBezTo>
                  <a:pt x="904875" y="45720"/>
                  <a:pt x="907732" y="48577"/>
                  <a:pt x="912495" y="48577"/>
                </a:cubicBezTo>
                <a:cubicBezTo>
                  <a:pt x="917257" y="46673"/>
                  <a:pt x="920115" y="43815"/>
                  <a:pt x="920115" y="38100"/>
                </a:cubicBezTo>
                <a:moveTo>
                  <a:pt x="1024890" y="33338"/>
                </a:moveTo>
                <a:lnTo>
                  <a:pt x="1030605" y="33338"/>
                </a:lnTo>
                <a:lnTo>
                  <a:pt x="1030605" y="28575"/>
                </a:lnTo>
                <a:lnTo>
                  <a:pt x="1010603" y="28575"/>
                </a:lnTo>
                <a:lnTo>
                  <a:pt x="1010603" y="33338"/>
                </a:lnTo>
                <a:lnTo>
                  <a:pt x="1018222" y="33338"/>
                </a:lnTo>
                <a:lnTo>
                  <a:pt x="1007745" y="74295"/>
                </a:lnTo>
                <a:lnTo>
                  <a:pt x="993457" y="33338"/>
                </a:lnTo>
                <a:lnTo>
                  <a:pt x="999172" y="33338"/>
                </a:lnTo>
                <a:lnTo>
                  <a:pt x="999172" y="28575"/>
                </a:lnTo>
                <a:lnTo>
                  <a:pt x="978218" y="28575"/>
                </a:lnTo>
                <a:lnTo>
                  <a:pt x="978218" y="33338"/>
                </a:lnTo>
                <a:lnTo>
                  <a:pt x="982980" y="33338"/>
                </a:lnTo>
                <a:lnTo>
                  <a:pt x="985838" y="42863"/>
                </a:lnTo>
                <a:lnTo>
                  <a:pt x="974407" y="74295"/>
                </a:lnTo>
                <a:lnTo>
                  <a:pt x="962025" y="33338"/>
                </a:lnTo>
                <a:lnTo>
                  <a:pt x="969645" y="33338"/>
                </a:lnTo>
                <a:lnTo>
                  <a:pt x="969645" y="28575"/>
                </a:lnTo>
                <a:lnTo>
                  <a:pt x="944880" y="28575"/>
                </a:lnTo>
                <a:lnTo>
                  <a:pt x="944880" y="33338"/>
                </a:lnTo>
                <a:lnTo>
                  <a:pt x="949643" y="33338"/>
                </a:lnTo>
                <a:lnTo>
                  <a:pt x="966788" y="85725"/>
                </a:lnTo>
                <a:lnTo>
                  <a:pt x="975360" y="85725"/>
                </a:lnTo>
                <a:lnTo>
                  <a:pt x="987743" y="52388"/>
                </a:lnTo>
                <a:lnTo>
                  <a:pt x="988695" y="52388"/>
                </a:lnTo>
                <a:lnTo>
                  <a:pt x="1001078" y="85725"/>
                </a:lnTo>
                <a:lnTo>
                  <a:pt x="1009650" y="85725"/>
                </a:lnTo>
                <a:lnTo>
                  <a:pt x="1024890" y="33338"/>
                </a:lnTo>
                <a:close/>
                <a:moveTo>
                  <a:pt x="1072515" y="57150"/>
                </a:moveTo>
                <a:cubicBezTo>
                  <a:pt x="1072515" y="69533"/>
                  <a:pt x="1069657" y="80963"/>
                  <a:pt x="1059180" y="80963"/>
                </a:cubicBezTo>
                <a:cubicBezTo>
                  <a:pt x="1047750" y="80963"/>
                  <a:pt x="1044893" y="68580"/>
                  <a:pt x="1044893" y="56198"/>
                </a:cubicBezTo>
                <a:cubicBezTo>
                  <a:pt x="1044893" y="43815"/>
                  <a:pt x="1047750" y="32385"/>
                  <a:pt x="1058228" y="32385"/>
                </a:cubicBezTo>
                <a:cubicBezTo>
                  <a:pt x="1070610" y="32385"/>
                  <a:pt x="1072515" y="44767"/>
                  <a:pt x="1072515" y="57150"/>
                </a:cubicBezTo>
                <a:moveTo>
                  <a:pt x="1084898" y="57150"/>
                </a:moveTo>
                <a:cubicBezTo>
                  <a:pt x="1084898" y="40005"/>
                  <a:pt x="1077278" y="27623"/>
                  <a:pt x="1059180" y="27623"/>
                </a:cubicBezTo>
                <a:cubicBezTo>
                  <a:pt x="1042988" y="27623"/>
                  <a:pt x="1033463" y="40005"/>
                  <a:pt x="1033463" y="58102"/>
                </a:cubicBezTo>
                <a:cubicBezTo>
                  <a:pt x="1033463" y="75248"/>
                  <a:pt x="1042035" y="87630"/>
                  <a:pt x="1059180" y="87630"/>
                </a:cubicBezTo>
                <a:cubicBezTo>
                  <a:pt x="1075373" y="86677"/>
                  <a:pt x="1084898" y="75248"/>
                  <a:pt x="1084898" y="57150"/>
                </a:cubicBezTo>
                <a:moveTo>
                  <a:pt x="1136332" y="38100"/>
                </a:moveTo>
                <a:cubicBezTo>
                  <a:pt x="1136332" y="31433"/>
                  <a:pt x="1130618" y="27623"/>
                  <a:pt x="1124903" y="27623"/>
                </a:cubicBezTo>
                <a:cubicBezTo>
                  <a:pt x="1116330" y="27623"/>
                  <a:pt x="1111568" y="32385"/>
                  <a:pt x="1108710" y="38100"/>
                </a:cubicBezTo>
                <a:lnTo>
                  <a:pt x="1107757" y="28575"/>
                </a:lnTo>
                <a:lnTo>
                  <a:pt x="1091565" y="28575"/>
                </a:lnTo>
                <a:lnTo>
                  <a:pt x="1091565" y="33338"/>
                </a:lnTo>
                <a:lnTo>
                  <a:pt x="1099185" y="34290"/>
                </a:lnTo>
                <a:lnTo>
                  <a:pt x="1099185" y="80963"/>
                </a:lnTo>
                <a:lnTo>
                  <a:pt x="1091565" y="81915"/>
                </a:lnTo>
                <a:lnTo>
                  <a:pt x="1091565" y="86677"/>
                </a:lnTo>
                <a:lnTo>
                  <a:pt x="1122045" y="86677"/>
                </a:lnTo>
                <a:lnTo>
                  <a:pt x="1122045" y="81915"/>
                </a:lnTo>
                <a:lnTo>
                  <a:pt x="1109663" y="80963"/>
                </a:lnTo>
                <a:lnTo>
                  <a:pt x="1109663" y="49530"/>
                </a:lnTo>
                <a:cubicBezTo>
                  <a:pt x="1109663" y="42863"/>
                  <a:pt x="1115378" y="35242"/>
                  <a:pt x="1121093" y="35242"/>
                </a:cubicBezTo>
                <a:cubicBezTo>
                  <a:pt x="1122998" y="35242"/>
                  <a:pt x="1124903" y="36195"/>
                  <a:pt x="1124903" y="38100"/>
                </a:cubicBezTo>
                <a:cubicBezTo>
                  <a:pt x="1124903" y="38100"/>
                  <a:pt x="1124903" y="39052"/>
                  <a:pt x="1124903" y="39052"/>
                </a:cubicBezTo>
                <a:lnTo>
                  <a:pt x="1121093" y="40958"/>
                </a:lnTo>
                <a:cubicBezTo>
                  <a:pt x="1121093" y="45720"/>
                  <a:pt x="1123950" y="48577"/>
                  <a:pt x="1128713" y="48577"/>
                </a:cubicBezTo>
                <a:cubicBezTo>
                  <a:pt x="1132523" y="46673"/>
                  <a:pt x="1136332" y="43815"/>
                  <a:pt x="1136332" y="38100"/>
                </a:cubicBezTo>
                <a:moveTo>
                  <a:pt x="1138238" y="85725"/>
                </a:moveTo>
                <a:lnTo>
                  <a:pt x="1164907" y="85725"/>
                </a:lnTo>
                <a:lnTo>
                  <a:pt x="1164907" y="80963"/>
                </a:lnTo>
                <a:lnTo>
                  <a:pt x="1156335" y="80010"/>
                </a:lnTo>
                <a:lnTo>
                  <a:pt x="1156335" y="0"/>
                </a:lnTo>
                <a:lnTo>
                  <a:pt x="1137285" y="0"/>
                </a:lnTo>
                <a:lnTo>
                  <a:pt x="1137285" y="4763"/>
                </a:lnTo>
                <a:lnTo>
                  <a:pt x="1144905" y="5715"/>
                </a:lnTo>
                <a:lnTo>
                  <a:pt x="1144905" y="80010"/>
                </a:lnTo>
                <a:lnTo>
                  <a:pt x="1137285" y="80963"/>
                </a:lnTo>
                <a:lnTo>
                  <a:pt x="1137285" y="85725"/>
                </a:lnTo>
                <a:close/>
                <a:moveTo>
                  <a:pt x="1209675" y="64770"/>
                </a:moveTo>
                <a:cubicBezTo>
                  <a:pt x="1209675" y="73342"/>
                  <a:pt x="1203007" y="79058"/>
                  <a:pt x="1195388" y="79058"/>
                </a:cubicBezTo>
                <a:cubicBezTo>
                  <a:pt x="1183957" y="79058"/>
                  <a:pt x="1182053" y="67627"/>
                  <a:pt x="1182053" y="56198"/>
                </a:cubicBezTo>
                <a:cubicBezTo>
                  <a:pt x="1182053" y="41910"/>
                  <a:pt x="1184910" y="32385"/>
                  <a:pt x="1196340" y="32385"/>
                </a:cubicBezTo>
                <a:cubicBezTo>
                  <a:pt x="1203007" y="32385"/>
                  <a:pt x="1209675" y="37148"/>
                  <a:pt x="1209675" y="45720"/>
                </a:cubicBezTo>
                <a:lnTo>
                  <a:pt x="1209675" y="64770"/>
                </a:lnTo>
                <a:close/>
                <a:moveTo>
                  <a:pt x="1227773" y="85725"/>
                </a:moveTo>
                <a:lnTo>
                  <a:pt x="1227773" y="80963"/>
                </a:lnTo>
                <a:lnTo>
                  <a:pt x="1220153" y="80010"/>
                </a:lnTo>
                <a:lnTo>
                  <a:pt x="1220153" y="0"/>
                </a:lnTo>
                <a:lnTo>
                  <a:pt x="1200150" y="0"/>
                </a:lnTo>
                <a:lnTo>
                  <a:pt x="1200150" y="4763"/>
                </a:lnTo>
                <a:lnTo>
                  <a:pt x="1208723" y="5715"/>
                </a:lnTo>
                <a:lnTo>
                  <a:pt x="1208723" y="33338"/>
                </a:lnTo>
                <a:cubicBezTo>
                  <a:pt x="1203960" y="28575"/>
                  <a:pt x="1199198" y="26670"/>
                  <a:pt x="1193482" y="26670"/>
                </a:cubicBezTo>
                <a:cubicBezTo>
                  <a:pt x="1179195" y="26670"/>
                  <a:pt x="1169670" y="38100"/>
                  <a:pt x="1169670" y="57150"/>
                </a:cubicBezTo>
                <a:cubicBezTo>
                  <a:pt x="1169670" y="74295"/>
                  <a:pt x="1176338" y="85725"/>
                  <a:pt x="1191578" y="85725"/>
                </a:cubicBezTo>
                <a:cubicBezTo>
                  <a:pt x="1201103" y="85725"/>
                  <a:pt x="1205865" y="80963"/>
                  <a:pt x="1209675" y="76200"/>
                </a:cubicBezTo>
                <a:lnTo>
                  <a:pt x="1210628" y="84773"/>
                </a:lnTo>
                <a:lnTo>
                  <a:pt x="1227773" y="84773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A86E6B1-F20D-1749-950A-9BAA9D1A8D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3525" y="1893888"/>
            <a:ext cx="7669213" cy="1355725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algn="l">
              <a:defRPr sz="4800" b="1" i="0">
                <a:solidFill>
                  <a:schemeClr val="bg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A36FB10B-11B6-0348-8DDA-7AC6EF88760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3525" y="3608387"/>
            <a:ext cx="7669213" cy="2160587"/>
          </a:xfrm>
        </p:spPr>
        <p:txBody>
          <a:bodyPr anchor="t" anchorCtr="0">
            <a:norm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2100" b="0" i="0">
                <a:solidFill>
                  <a:schemeClr val="bg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Section description 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08A6C07-B476-2646-A532-90199123FF46}"/>
              </a:ext>
            </a:extLst>
          </p:cNvPr>
          <p:cNvGrpSpPr/>
          <p:nvPr userDrawn="1"/>
        </p:nvGrpSpPr>
        <p:grpSpPr>
          <a:xfrm>
            <a:off x="10814051" y="6438651"/>
            <a:ext cx="1111250" cy="225425"/>
            <a:chOff x="292100" y="6413250"/>
            <a:chExt cx="1111250" cy="225425"/>
          </a:xfrm>
        </p:grpSpPr>
        <p:sp>
          <p:nvSpPr>
            <p:cNvPr id="25" name="Freeform: Shape 12">
              <a:extLst>
                <a:ext uri="{FF2B5EF4-FFF2-40B4-BE49-F238E27FC236}">
                  <a16:creationId xmlns:a16="http://schemas.microsoft.com/office/drawing/2014/main" id="{10DB13A1-1C04-5C4A-9A05-ACC253B6950D}"/>
                </a:ext>
              </a:extLst>
            </p:cNvPr>
            <p:cNvSpPr/>
            <p:nvPr userDrawn="1"/>
          </p:nvSpPr>
          <p:spPr>
            <a:xfrm>
              <a:off x="292100" y="6413250"/>
              <a:ext cx="225425" cy="225425"/>
            </a:xfrm>
            <a:custGeom>
              <a:avLst/>
              <a:gdLst>
                <a:gd name="connsiteX0" fmla="*/ 329565 w 342900"/>
                <a:gd name="connsiteY0" fmla="*/ 104775 h 342900"/>
                <a:gd name="connsiteX1" fmla="*/ 292418 w 342900"/>
                <a:gd name="connsiteY1" fmla="*/ 50483 h 342900"/>
                <a:gd name="connsiteX2" fmla="*/ 238125 w 342900"/>
                <a:gd name="connsiteY2" fmla="*/ 13335 h 342900"/>
                <a:gd name="connsiteX3" fmla="*/ 171450 w 342900"/>
                <a:gd name="connsiteY3" fmla="*/ 0 h 342900"/>
                <a:gd name="connsiteX4" fmla="*/ 104775 w 342900"/>
                <a:gd name="connsiteY4" fmla="*/ 13335 h 342900"/>
                <a:gd name="connsiteX5" fmla="*/ 50483 w 342900"/>
                <a:gd name="connsiteY5" fmla="*/ 50483 h 342900"/>
                <a:gd name="connsiteX6" fmla="*/ 13335 w 342900"/>
                <a:gd name="connsiteY6" fmla="*/ 104775 h 342900"/>
                <a:gd name="connsiteX7" fmla="*/ 0 w 342900"/>
                <a:gd name="connsiteY7" fmla="*/ 171450 h 342900"/>
                <a:gd name="connsiteX8" fmla="*/ 13335 w 342900"/>
                <a:gd name="connsiteY8" fmla="*/ 238125 h 342900"/>
                <a:gd name="connsiteX9" fmla="*/ 50483 w 342900"/>
                <a:gd name="connsiteY9" fmla="*/ 292418 h 342900"/>
                <a:gd name="connsiteX10" fmla="*/ 104775 w 342900"/>
                <a:gd name="connsiteY10" fmla="*/ 329565 h 342900"/>
                <a:gd name="connsiteX11" fmla="*/ 171450 w 342900"/>
                <a:gd name="connsiteY11" fmla="*/ 342900 h 342900"/>
                <a:gd name="connsiteX12" fmla="*/ 171450 w 342900"/>
                <a:gd name="connsiteY12" fmla="*/ 308610 h 342900"/>
                <a:gd name="connsiteX13" fmla="*/ 74295 w 342900"/>
                <a:gd name="connsiteY13" fmla="*/ 268605 h 342900"/>
                <a:gd name="connsiteX14" fmla="*/ 35243 w 342900"/>
                <a:gd name="connsiteY14" fmla="*/ 188595 h 342900"/>
                <a:gd name="connsiteX15" fmla="*/ 180975 w 342900"/>
                <a:gd name="connsiteY15" fmla="*/ 188595 h 342900"/>
                <a:gd name="connsiteX16" fmla="*/ 141923 w 342900"/>
                <a:gd name="connsiteY16" fmla="*/ 227648 h 342900"/>
                <a:gd name="connsiteX17" fmla="*/ 165735 w 342900"/>
                <a:gd name="connsiteY17" fmla="*/ 251460 h 342900"/>
                <a:gd name="connsiteX18" fmla="*/ 246698 w 342900"/>
                <a:gd name="connsiteY18" fmla="*/ 170498 h 342900"/>
                <a:gd name="connsiteX19" fmla="*/ 165735 w 342900"/>
                <a:gd name="connsiteY19" fmla="*/ 89535 h 342900"/>
                <a:gd name="connsiteX20" fmla="*/ 141923 w 342900"/>
                <a:gd name="connsiteY20" fmla="*/ 113348 h 342900"/>
                <a:gd name="connsiteX21" fmla="*/ 180975 w 342900"/>
                <a:gd name="connsiteY21" fmla="*/ 152400 h 342900"/>
                <a:gd name="connsiteX22" fmla="*/ 35243 w 342900"/>
                <a:gd name="connsiteY22" fmla="*/ 152400 h 342900"/>
                <a:gd name="connsiteX23" fmla="*/ 74295 w 342900"/>
                <a:gd name="connsiteY23" fmla="*/ 72390 h 342900"/>
                <a:gd name="connsiteX24" fmla="*/ 171450 w 342900"/>
                <a:gd name="connsiteY24" fmla="*/ 32385 h 342900"/>
                <a:gd name="connsiteX25" fmla="*/ 268605 w 342900"/>
                <a:gd name="connsiteY25" fmla="*/ 72390 h 342900"/>
                <a:gd name="connsiteX26" fmla="*/ 308610 w 342900"/>
                <a:gd name="connsiteY26" fmla="*/ 169545 h 342900"/>
                <a:gd name="connsiteX27" fmla="*/ 342900 w 342900"/>
                <a:gd name="connsiteY27" fmla="*/ 169545 h 342900"/>
                <a:gd name="connsiteX28" fmla="*/ 329565 w 342900"/>
                <a:gd name="connsiteY28" fmla="*/ 10477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2900" h="342900">
                  <a:moveTo>
                    <a:pt x="329565" y="104775"/>
                  </a:moveTo>
                  <a:cubicBezTo>
                    <a:pt x="320993" y="84773"/>
                    <a:pt x="308610" y="65723"/>
                    <a:pt x="292418" y="50483"/>
                  </a:cubicBezTo>
                  <a:cubicBezTo>
                    <a:pt x="276225" y="34290"/>
                    <a:pt x="258128" y="21908"/>
                    <a:pt x="238125" y="13335"/>
                  </a:cubicBezTo>
                  <a:cubicBezTo>
                    <a:pt x="217170" y="4763"/>
                    <a:pt x="194310" y="0"/>
                    <a:pt x="171450" y="0"/>
                  </a:cubicBezTo>
                  <a:cubicBezTo>
                    <a:pt x="148590" y="0"/>
                    <a:pt x="125730" y="4763"/>
                    <a:pt x="104775" y="13335"/>
                  </a:cubicBezTo>
                  <a:cubicBezTo>
                    <a:pt x="83820" y="21908"/>
                    <a:pt x="65723" y="34290"/>
                    <a:pt x="50483" y="50483"/>
                  </a:cubicBezTo>
                  <a:cubicBezTo>
                    <a:pt x="34290" y="66675"/>
                    <a:pt x="21908" y="84773"/>
                    <a:pt x="13335" y="104775"/>
                  </a:cubicBezTo>
                  <a:cubicBezTo>
                    <a:pt x="4763" y="125730"/>
                    <a:pt x="0" y="148590"/>
                    <a:pt x="0" y="171450"/>
                  </a:cubicBezTo>
                  <a:cubicBezTo>
                    <a:pt x="0" y="194310"/>
                    <a:pt x="4763" y="217170"/>
                    <a:pt x="13335" y="238125"/>
                  </a:cubicBezTo>
                  <a:cubicBezTo>
                    <a:pt x="21908" y="258128"/>
                    <a:pt x="34290" y="277178"/>
                    <a:pt x="50483" y="292418"/>
                  </a:cubicBezTo>
                  <a:cubicBezTo>
                    <a:pt x="66675" y="308610"/>
                    <a:pt x="84773" y="320993"/>
                    <a:pt x="104775" y="329565"/>
                  </a:cubicBezTo>
                  <a:cubicBezTo>
                    <a:pt x="125730" y="338138"/>
                    <a:pt x="148590" y="342900"/>
                    <a:pt x="171450" y="342900"/>
                  </a:cubicBezTo>
                  <a:lnTo>
                    <a:pt x="171450" y="308610"/>
                  </a:lnTo>
                  <a:cubicBezTo>
                    <a:pt x="135255" y="308610"/>
                    <a:pt x="100013" y="294323"/>
                    <a:pt x="74295" y="268605"/>
                  </a:cubicBezTo>
                  <a:cubicBezTo>
                    <a:pt x="52388" y="246698"/>
                    <a:pt x="39053" y="219075"/>
                    <a:pt x="35243" y="188595"/>
                  </a:cubicBezTo>
                  <a:lnTo>
                    <a:pt x="180975" y="188595"/>
                  </a:lnTo>
                  <a:lnTo>
                    <a:pt x="141923" y="227648"/>
                  </a:lnTo>
                  <a:lnTo>
                    <a:pt x="165735" y="251460"/>
                  </a:lnTo>
                  <a:lnTo>
                    <a:pt x="246698" y="170498"/>
                  </a:lnTo>
                  <a:lnTo>
                    <a:pt x="165735" y="89535"/>
                  </a:lnTo>
                  <a:lnTo>
                    <a:pt x="141923" y="113348"/>
                  </a:lnTo>
                  <a:lnTo>
                    <a:pt x="180975" y="152400"/>
                  </a:lnTo>
                  <a:lnTo>
                    <a:pt x="35243" y="152400"/>
                  </a:lnTo>
                  <a:cubicBezTo>
                    <a:pt x="39053" y="121920"/>
                    <a:pt x="52388" y="94298"/>
                    <a:pt x="74295" y="72390"/>
                  </a:cubicBezTo>
                  <a:cubicBezTo>
                    <a:pt x="100013" y="46673"/>
                    <a:pt x="134303" y="32385"/>
                    <a:pt x="171450" y="32385"/>
                  </a:cubicBezTo>
                  <a:cubicBezTo>
                    <a:pt x="207645" y="32385"/>
                    <a:pt x="242888" y="46673"/>
                    <a:pt x="268605" y="72390"/>
                  </a:cubicBezTo>
                  <a:cubicBezTo>
                    <a:pt x="294323" y="98108"/>
                    <a:pt x="308610" y="132398"/>
                    <a:pt x="308610" y="169545"/>
                  </a:cubicBezTo>
                  <a:lnTo>
                    <a:pt x="342900" y="169545"/>
                  </a:lnTo>
                  <a:cubicBezTo>
                    <a:pt x="342900" y="148590"/>
                    <a:pt x="338138" y="125730"/>
                    <a:pt x="329565" y="104775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13">
              <a:extLst>
                <a:ext uri="{FF2B5EF4-FFF2-40B4-BE49-F238E27FC236}">
                  <a16:creationId xmlns:a16="http://schemas.microsoft.com/office/drawing/2014/main" id="{335977CC-C3E6-1949-9F11-B1E471DCF2BE}"/>
                </a:ext>
              </a:extLst>
            </p:cNvPr>
            <p:cNvSpPr/>
            <p:nvPr userDrawn="1"/>
          </p:nvSpPr>
          <p:spPr>
            <a:xfrm>
              <a:off x="590579" y="6484379"/>
              <a:ext cx="812771" cy="84028"/>
            </a:xfrm>
            <a:custGeom>
              <a:avLst/>
              <a:gdLst>
                <a:gd name="connsiteX0" fmla="*/ 1329690 w 1547812"/>
                <a:gd name="connsiteY0" fmla="*/ 155258 h 160020"/>
                <a:gd name="connsiteX1" fmla="*/ 1369695 w 1547812"/>
                <a:gd name="connsiteY1" fmla="*/ 155258 h 160020"/>
                <a:gd name="connsiteX2" fmla="*/ 1369695 w 1547812"/>
                <a:gd name="connsiteY2" fmla="*/ 65723 h 160020"/>
                <a:gd name="connsiteX3" fmla="*/ 1372553 w 1547812"/>
                <a:gd name="connsiteY3" fmla="*/ 53340 h 160020"/>
                <a:gd name="connsiteX4" fmla="*/ 1379220 w 1547812"/>
                <a:gd name="connsiteY4" fmla="*/ 43815 h 160020"/>
                <a:gd name="connsiteX5" fmla="*/ 1388745 w 1547812"/>
                <a:gd name="connsiteY5" fmla="*/ 37147 h 160020"/>
                <a:gd name="connsiteX6" fmla="*/ 1400175 w 1547812"/>
                <a:gd name="connsiteY6" fmla="*/ 35243 h 160020"/>
                <a:gd name="connsiteX7" fmla="*/ 1407795 w 1547812"/>
                <a:gd name="connsiteY7" fmla="*/ 36195 h 160020"/>
                <a:gd name="connsiteX8" fmla="*/ 1413510 w 1547812"/>
                <a:gd name="connsiteY8" fmla="*/ 40005 h 160020"/>
                <a:gd name="connsiteX9" fmla="*/ 1417320 w 1547812"/>
                <a:gd name="connsiteY9" fmla="*/ 47625 h 160020"/>
                <a:gd name="connsiteX10" fmla="*/ 1419225 w 1547812"/>
                <a:gd name="connsiteY10" fmla="*/ 60960 h 160020"/>
                <a:gd name="connsiteX11" fmla="*/ 1419225 w 1547812"/>
                <a:gd name="connsiteY11" fmla="*/ 155258 h 160020"/>
                <a:gd name="connsiteX12" fmla="*/ 1459230 w 1547812"/>
                <a:gd name="connsiteY12" fmla="*/ 155258 h 160020"/>
                <a:gd name="connsiteX13" fmla="*/ 1459230 w 1547812"/>
                <a:gd name="connsiteY13" fmla="*/ 63818 h 160020"/>
                <a:gd name="connsiteX14" fmla="*/ 1462088 w 1547812"/>
                <a:gd name="connsiteY14" fmla="*/ 53340 h 160020"/>
                <a:gd name="connsiteX15" fmla="*/ 1468755 w 1547812"/>
                <a:gd name="connsiteY15" fmla="*/ 43815 h 160020"/>
                <a:gd name="connsiteX16" fmla="*/ 1478280 w 1547812"/>
                <a:gd name="connsiteY16" fmla="*/ 37147 h 160020"/>
                <a:gd name="connsiteX17" fmla="*/ 1489710 w 1547812"/>
                <a:gd name="connsiteY17" fmla="*/ 35243 h 160020"/>
                <a:gd name="connsiteX18" fmla="*/ 1497330 w 1547812"/>
                <a:gd name="connsiteY18" fmla="*/ 36195 h 160020"/>
                <a:gd name="connsiteX19" fmla="*/ 1503045 w 1547812"/>
                <a:gd name="connsiteY19" fmla="*/ 40005 h 160020"/>
                <a:gd name="connsiteX20" fmla="*/ 1506855 w 1547812"/>
                <a:gd name="connsiteY20" fmla="*/ 47625 h 160020"/>
                <a:gd name="connsiteX21" fmla="*/ 1507808 w 1547812"/>
                <a:gd name="connsiteY21" fmla="*/ 60960 h 160020"/>
                <a:gd name="connsiteX22" fmla="*/ 1507808 w 1547812"/>
                <a:gd name="connsiteY22" fmla="*/ 155258 h 160020"/>
                <a:gd name="connsiteX23" fmla="*/ 1547813 w 1547812"/>
                <a:gd name="connsiteY23" fmla="*/ 155258 h 160020"/>
                <a:gd name="connsiteX24" fmla="*/ 1547813 w 1547812"/>
                <a:gd name="connsiteY24" fmla="*/ 55245 h 160020"/>
                <a:gd name="connsiteX25" fmla="*/ 1536383 w 1547812"/>
                <a:gd name="connsiteY25" fmla="*/ 14288 h 160020"/>
                <a:gd name="connsiteX26" fmla="*/ 1502093 w 1547812"/>
                <a:gd name="connsiteY26" fmla="*/ 1905 h 160020"/>
                <a:gd name="connsiteX27" fmla="*/ 1477328 w 1547812"/>
                <a:gd name="connsiteY27" fmla="*/ 7620 h 160020"/>
                <a:gd name="connsiteX28" fmla="*/ 1455420 w 1547812"/>
                <a:gd name="connsiteY28" fmla="*/ 27623 h 160020"/>
                <a:gd name="connsiteX29" fmla="*/ 1441133 w 1547812"/>
                <a:gd name="connsiteY29" fmla="*/ 8573 h 160020"/>
                <a:gd name="connsiteX30" fmla="*/ 1414463 w 1547812"/>
                <a:gd name="connsiteY30" fmla="*/ 1905 h 160020"/>
                <a:gd name="connsiteX31" fmla="*/ 1390650 w 1547812"/>
                <a:gd name="connsiteY31" fmla="*/ 7620 h 160020"/>
                <a:gd name="connsiteX32" fmla="*/ 1371600 w 1547812"/>
                <a:gd name="connsiteY32" fmla="*/ 25718 h 160020"/>
                <a:gd name="connsiteX33" fmla="*/ 1371600 w 1547812"/>
                <a:gd name="connsiteY33" fmla="*/ 5715 h 160020"/>
                <a:gd name="connsiteX34" fmla="*/ 1332548 w 1547812"/>
                <a:gd name="connsiteY34" fmla="*/ 5715 h 160020"/>
                <a:gd name="connsiteX35" fmla="*/ 1332548 w 1547812"/>
                <a:gd name="connsiteY35" fmla="*/ 155258 h 160020"/>
                <a:gd name="connsiteX36" fmla="*/ 1199198 w 1547812"/>
                <a:gd name="connsiteY36" fmla="*/ 116205 h 160020"/>
                <a:gd name="connsiteX37" fmla="*/ 1190625 w 1547812"/>
                <a:gd name="connsiteY37" fmla="*/ 80963 h 160020"/>
                <a:gd name="connsiteX38" fmla="*/ 1199198 w 1547812"/>
                <a:gd name="connsiteY38" fmla="*/ 45720 h 160020"/>
                <a:gd name="connsiteX39" fmla="*/ 1224915 w 1547812"/>
                <a:gd name="connsiteY39" fmla="*/ 33338 h 160020"/>
                <a:gd name="connsiteX40" fmla="*/ 1250633 w 1547812"/>
                <a:gd name="connsiteY40" fmla="*/ 45720 h 160020"/>
                <a:gd name="connsiteX41" fmla="*/ 1259205 w 1547812"/>
                <a:gd name="connsiteY41" fmla="*/ 80963 h 160020"/>
                <a:gd name="connsiteX42" fmla="*/ 1250633 w 1547812"/>
                <a:gd name="connsiteY42" fmla="*/ 116205 h 160020"/>
                <a:gd name="connsiteX43" fmla="*/ 1224915 w 1547812"/>
                <a:gd name="connsiteY43" fmla="*/ 128588 h 160020"/>
                <a:gd name="connsiteX44" fmla="*/ 1199198 w 1547812"/>
                <a:gd name="connsiteY44" fmla="*/ 116205 h 160020"/>
                <a:gd name="connsiteX45" fmla="*/ 1256348 w 1547812"/>
                <a:gd name="connsiteY45" fmla="*/ 154305 h 160020"/>
                <a:gd name="connsiteX46" fmla="*/ 1280160 w 1547812"/>
                <a:gd name="connsiteY46" fmla="*/ 138113 h 160020"/>
                <a:gd name="connsiteX47" fmla="*/ 1295400 w 1547812"/>
                <a:gd name="connsiteY47" fmla="*/ 113348 h 160020"/>
                <a:gd name="connsiteX48" fmla="*/ 1301115 w 1547812"/>
                <a:gd name="connsiteY48" fmla="*/ 80010 h 160020"/>
                <a:gd name="connsiteX49" fmla="*/ 1296353 w 1547812"/>
                <a:gd name="connsiteY49" fmla="*/ 46672 h 160020"/>
                <a:gd name="connsiteX50" fmla="*/ 1281113 w 1547812"/>
                <a:gd name="connsiteY50" fmla="*/ 21908 h 160020"/>
                <a:gd name="connsiteX51" fmla="*/ 1257300 w 1547812"/>
                <a:gd name="connsiteY51" fmla="*/ 6668 h 160020"/>
                <a:gd name="connsiteX52" fmla="*/ 1225868 w 1547812"/>
                <a:gd name="connsiteY52" fmla="*/ 953 h 160020"/>
                <a:gd name="connsiteX53" fmla="*/ 1194435 w 1547812"/>
                <a:gd name="connsiteY53" fmla="*/ 6668 h 160020"/>
                <a:gd name="connsiteX54" fmla="*/ 1170623 w 1547812"/>
                <a:gd name="connsiteY54" fmla="*/ 21908 h 160020"/>
                <a:gd name="connsiteX55" fmla="*/ 1155383 w 1547812"/>
                <a:gd name="connsiteY55" fmla="*/ 46672 h 160020"/>
                <a:gd name="connsiteX56" fmla="*/ 1149668 w 1547812"/>
                <a:gd name="connsiteY56" fmla="*/ 80010 h 160020"/>
                <a:gd name="connsiteX57" fmla="*/ 1169670 w 1547812"/>
                <a:gd name="connsiteY57" fmla="*/ 139065 h 160020"/>
                <a:gd name="connsiteX58" fmla="*/ 1225868 w 1547812"/>
                <a:gd name="connsiteY58" fmla="*/ 160020 h 160020"/>
                <a:gd name="connsiteX59" fmla="*/ 1256348 w 1547812"/>
                <a:gd name="connsiteY59" fmla="*/ 154305 h 160020"/>
                <a:gd name="connsiteX60" fmla="*/ 1086803 w 1547812"/>
                <a:gd name="connsiteY60" fmla="*/ 100965 h 160020"/>
                <a:gd name="connsiteX61" fmla="*/ 1079183 w 1547812"/>
                <a:gd name="connsiteY61" fmla="*/ 120968 h 160020"/>
                <a:gd name="connsiteX62" fmla="*/ 1061085 w 1547812"/>
                <a:gd name="connsiteY62" fmla="*/ 127635 h 160020"/>
                <a:gd name="connsiteX63" fmla="*/ 1045845 w 1547812"/>
                <a:gd name="connsiteY63" fmla="*/ 123825 h 160020"/>
                <a:gd name="connsiteX64" fmla="*/ 1036320 w 1547812"/>
                <a:gd name="connsiteY64" fmla="*/ 113348 h 160020"/>
                <a:gd name="connsiteX65" fmla="*/ 1031558 w 1547812"/>
                <a:gd name="connsiteY65" fmla="*/ 98108 h 160020"/>
                <a:gd name="connsiteX66" fmla="*/ 1029653 w 1547812"/>
                <a:gd name="connsiteY66" fmla="*/ 80010 h 160020"/>
                <a:gd name="connsiteX67" fmla="*/ 1031558 w 1547812"/>
                <a:gd name="connsiteY67" fmla="*/ 62865 h 160020"/>
                <a:gd name="connsiteX68" fmla="*/ 1036320 w 1547812"/>
                <a:gd name="connsiteY68" fmla="*/ 47625 h 160020"/>
                <a:gd name="connsiteX69" fmla="*/ 1045845 w 1547812"/>
                <a:gd name="connsiteY69" fmla="*/ 37147 h 160020"/>
                <a:gd name="connsiteX70" fmla="*/ 1061085 w 1547812"/>
                <a:gd name="connsiteY70" fmla="*/ 33338 h 160020"/>
                <a:gd name="connsiteX71" fmla="*/ 1079183 w 1547812"/>
                <a:gd name="connsiteY71" fmla="*/ 40005 h 160020"/>
                <a:gd name="connsiteX72" fmla="*/ 1085850 w 1547812"/>
                <a:gd name="connsiteY72" fmla="*/ 58103 h 160020"/>
                <a:gd name="connsiteX73" fmla="*/ 1125855 w 1547812"/>
                <a:gd name="connsiteY73" fmla="*/ 52388 h 160020"/>
                <a:gd name="connsiteX74" fmla="*/ 1120140 w 1547812"/>
                <a:gd name="connsiteY74" fmla="*/ 31433 h 160020"/>
                <a:gd name="connsiteX75" fmla="*/ 1107758 w 1547812"/>
                <a:gd name="connsiteY75" fmla="*/ 15240 h 160020"/>
                <a:gd name="connsiteX76" fmla="*/ 1088708 w 1547812"/>
                <a:gd name="connsiteY76" fmla="*/ 4763 h 160020"/>
                <a:gd name="connsiteX77" fmla="*/ 1062038 w 1547812"/>
                <a:gd name="connsiteY77" fmla="*/ 953 h 160020"/>
                <a:gd name="connsiteX78" fmla="*/ 1030605 w 1547812"/>
                <a:gd name="connsiteY78" fmla="*/ 6668 h 160020"/>
                <a:gd name="connsiteX79" fmla="*/ 1007745 w 1547812"/>
                <a:gd name="connsiteY79" fmla="*/ 22860 h 160020"/>
                <a:gd name="connsiteX80" fmla="*/ 993458 w 1547812"/>
                <a:gd name="connsiteY80" fmla="*/ 47625 h 160020"/>
                <a:gd name="connsiteX81" fmla="*/ 988695 w 1547812"/>
                <a:gd name="connsiteY81" fmla="*/ 80010 h 160020"/>
                <a:gd name="connsiteX82" fmla="*/ 992505 w 1547812"/>
                <a:gd name="connsiteY82" fmla="*/ 112395 h 160020"/>
                <a:gd name="connsiteX83" fmla="*/ 1005840 w 1547812"/>
                <a:gd name="connsiteY83" fmla="*/ 137160 h 160020"/>
                <a:gd name="connsiteX84" fmla="*/ 1028700 w 1547812"/>
                <a:gd name="connsiteY84" fmla="*/ 153353 h 160020"/>
                <a:gd name="connsiteX85" fmla="*/ 1061085 w 1547812"/>
                <a:gd name="connsiteY85" fmla="*/ 159068 h 160020"/>
                <a:gd name="connsiteX86" fmla="*/ 1109663 w 1547812"/>
                <a:gd name="connsiteY86" fmla="*/ 142875 h 160020"/>
                <a:gd name="connsiteX87" fmla="*/ 1127760 w 1547812"/>
                <a:gd name="connsiteY87" fmla="*/ 100013 h 160020"/>
                <a:gd name="connsiteX88" fmla="*/ 1086803 w 1547812"/>
                <a:gd name="connsiteY88" fmla="*/ 100013 h 160020"/>
                <a:gd name="connsiteX89" fmla="*/ 921068 w 1547812"/>
                <a:gd name="connsiteY89" fmla="*/ 155258 h 160020"/>
                <a:gd name="connsiteX90" fmla="*/ 962025 w 1547812"/>
                <a:gd name="connsiteY90" fmla="*/ 155258 h 160020"/>
                <a:gd name="connsiteX91" fmla="*/ 962025 w 1547812"/>
                <a:gd name="connsiteY91" fmla="*/ 109538 h 160020"/>
                <a:gd name="connsiteX92" fmla="*/ 921068 w 1547812"/>
                <a:gd name="connsiteY92" fmla="*/ 109538 h 160020"/>
                <a:gd name="connsiteX93" fmla="*/ 921068 w 1547812"/>
                <a:gd name="connsiteY93" fmla="*/ 155258 h 160020"/>
                <a:gd name="connsiteX94" fmla="*/ 671513 w 1547812"/>
                <a:gd name="connsiteY94" fmla="*/ 155258 h 160020"/>
                <a:gd name="connsiteX95" fmla="*/ 711518 w 1547812"/>
                <a:gd name="connsiteY95" fmla="*/ 155258 h 160020"/>
                <a:gd name="connsiteX96" fmla="*/ 711518 w 1547812"/>
                <a:gd name="connsiteY96" fmla="*/ 65723 h 160020"/>
                <a:gd name="connsiteX97" fmla="*/ 714375 w 1547812"/>
                <a:gd name="connsiteY97" fmla="*/ 53340 h 160020"/>
                <a:gd name="connsiteX98" fmla="*/ 721043 w 1547812"/>
                <a:gd name="connsiteY98" fmla="*/ 43815 h 160020"/>
                <a:gd name="connsiteX99" fmla="*/ 730568 w 1547812"/>
                <a:gd name="connsiteY99" fmla="*/ 37147 h 160020"/>
                <a:gd name="connsiteX100" fmla="*/ 741998 w 1547812"/>
                <a:gd name="connsiteY100" fmla="*/ 35243 h 160020"/>
                <a:gd name="connsiteX101" fmla="*/ 749618 w 1547812"/>
                <a:gd name="connsiteY101" fmla="*/ 36195 h 160020"/>
                <a:gd name="connsiteX102" fmla="*/ 755333 w 1547812"/>
                <a:gd name="connsiteY102" fmla="*/ 40005 h 160020"/>
                <a:gd name="connsiteX103" fmla="*/ 759143 w 1547812"/>
                <a:gd name="connsiteY103" fmla="*/ 47625 h 160020"/>
                <a:gd name="connsiteX104" fmla="*/ 761048 w 1547812"/>
                <a:gd name="connsiteY104" fmla="*/ 60960 h 160020"/>
                <a:gd name="connsiteX105" fmla="*/ 761048 w 1547812"/>
                <a:gd name="connsiteY105" fmla="*/ 155258 h 160020"/>
                <a:gd name="connsiteX106" fmla="*/ 801053 w 1547812"/>
                <a:gd name="connsiteY106" fmla="*/ 155258 h 160020"/>
                <a:gd name="connsiteX107" fmla="*/ 801053 w 1547812"/>
                <a:gd name="connsiteY107" fmla="*/ 63818 h 160020"/>
                <a:gd name="connsiteX108" fmla="*/ 803910 w 1547812"/>
                <a:gd name="connsiteY108" fmla="*/ 53340 h 160020"/>
                <a:gd name="connsiteX109" fmla="*/ 810578 w 1547812"/>
                <a:gd name="connsiteY109" fmla="*/ 43815 h 160020"/>
                <a:gd name="connsiteX110" fmla="*/ 820103 w 1547812"/>
                <a:gd name="connsiteY110" fmla="*/ 37147 h 160020"/>
                <a:gd name="connsiteX111" fmla="*/ 831533 w 1547812"/>
                <a:gd name="connsiteY111" fmla="*/ 35243 h 160020"/>
                <a:gd name="connsiteX112" fmla="*/ 839153 w 1547812"/>
                <a:gd name="connsiteY112" fmla="*/ 36195 h 160020"/>
                <a:gd name="connsiteX113" fmla="*/ 844868 w 1547812"/>
                <a:gd name="connsiteY113" fmla="*/ 40005 h 160020"/>
                <a:gd name="connsiteX114" fmla="*/ 848678 w 1547812"/>
                <a:gd name="connsiteY114" fmla="*/ 47625 h 160020"/>
                <a:gd name="connsiteX115" fmla="*/ 849630 w 1547812"/>
                <a:gd name="connsiteY115" fmla="*/ 60960 h 160020"/>
                <a:gd name="connsiteX116" fmla="*/ 849630 w 1547812"/>
                <a:gd name="connsiteY116" fmla="*/ 155258 h 160020"/>
                <a:gd name="connsiteX117" fmla="*/ 889635 w 1547812"/>
                <a:gd name="connsiteY117" fmla="*/ 155258 h 160020"/>
                <a:gd name="connsiteX118" fmla="*/ 889635 w 1547812"/>
                <a:gd name="connsiteY118" fmla="*/ 55245 h 160020"/>
                <a:gd name="connsiteX119" fmla="*/ 878205 w 1547812"/>
                <a:gd name="connsiteY119" fmla="*/ 14288 h 160020"/>
                <a:gd name="connsiteX120" fmla="*/ 843915 w 1547812"/>
                <a:gd name="connsiteY120" fmla="*/ 1905 h 160020"/>
                <a:gd name="connsiteX121" fmla="*/ 819150 w 1547812"/>
                <a:gd name="connsiteY121" fmla="*/ 7620 h 160020"/>
                <a:gd name="connsiteX122" fmla="*/ 797243 w 1547812"/>
                <a:gd name="connsiteY122" fmla="*/ 27623 h 160020"/>
                <a:gd name="connsiteX123" fmla="*/ 782955 w 1547812"/>
                <a:gd name="connsiteY123" fmla="*/ 8573 h 160020"/>
                <a:gd name="connsiteX124" fmla="*/ 756285 w 1547812"/>
                <a:gd name="connsiteY124" fmla="*/ 1905 h 160020"/>
                <a:gd name="connsiteX125" fmla="*/ 732473 w 1547812"/>
                <a:gd name="connsiteY125" fmla="*/ 7620 h 160020"/>
                <a:gd name="connsiteX126" fmla="*/ 713423 w 1547812"/>
                <a:gd name="connsiteY126" fmla="*/ 25718 h 160020"/>
                <a:gd name="connsiteX127" fmla="*/ 713423 w 1547812"/>
                <a:gd name="connsiteY127" fmla="*/ 5715 h 160020"/>
                <a:gd name="connsiteX128" fmla="*/ 674370 w 1547812"/>
                <a:gd name="connsiteY128" fmla="*/ 5715 h 160020"/>
                <a:gd name="connsiteX129" fmla="*/ 674370 w 1547812"/>
                <a:gd name="connsiteY129" fmla="*/ 155258 h 160020"/>
                <a:gd name="connsiteX130" fmla="*/ 541973 w 1547812"/>
                <a:gd name="connsiteY130" fmla="*/ 116205 h 160020"/>
                <a:gd name="connsiteX131" fmla="*/ 533400 w 1547812"/>
                <a:gd name="connsiteY131" fmla="*/ 80963 h 160020"/>
                <a:gd name="connsiteX132" fmla="*/ 541973 w 1547812"/>
                <a:gd name="connsiteY132" fmla="*/ 45720 h 160020"/>
                <a:gd name="connsiteX133" fmla="*/ 567690 w 1547812"/>
                <a:gd name="connsiteY133" fmla="*/ 33338 h 160020"/>
                <a:gd name="connsiteX134" fmla="*/ 593408 w 1547812"/>
                <a:gd name="connsiteY134" fmla="*/ 45720 h 160020"/>
                <a:gd name="connsiteX135" fmla="*/ 601980 w 1547812"/>
                <a:gd name="connsiteY135" fmla="*/ 80963 h 160020"/>
                <a:gd name="connsiteX136" fmla="*/ 593408 w 1547812"/>
                <a:gd name="connsiteY136" fmla="*/ 116205 h 160020"/>
                <a:gd name="connsiteX137" fmla="*/ 567690 w 1547812"/>
                <a:gd name="connsiteY137" fmla="*/ 128588 h 160020"/>
                <a:gd name="connsiteX138" fmla="*/ 541973 w 1547812"/>
                <a:gd name="connsiteY138" fmla="*/ 116205 h 160020"/>
                <a:gd name="connsiteX139" fmla="*/ 598170 w 1547812"/>
                <a:gd name="connsiteY139" fmla="*/ 154305 h 160020"/>
                <a:gd name="connsiteX140" fmla="*/ 621983 w 1547812"/>
                <a:gd name="connsiteY140" fmla="*/ 138113 h 160020"/>
                <a:gd name="connsiteX141" fmla="*/ 637223 w 1547812"/>
                <a:gd name="connsiteY141" fmla="*/ 113348 h 160020"/>
                <a:gd name="connsiteX142" fmla="*/ 642938 w 1547812"/>
                <a:gd name="connsiteY142" fmla="*/ 80010 h 160020"/>
                <a:gd name="connsiteX143" fmla="*/ 638175 w 1547812"/>
                <a:gd name="connsiteY143" fmla="*/ 46672 h 160020"/>
                <a:gd name="connsiteX144" fmla="*/ 622935 w 1547812"/>
                <a:gd name="connsiteY144" fmla="*/ 21908 h 160020"/>
                <a:gd name="connsiteX145" fmla="*/ 599123 w 1547812"/>
                <a:gd name="connsiteY145" fmla="*/ 6668 h 160020"/>
                <a:gd name="connsiteX146" fmla="*/ 567690 w 1547812"/>
                <a:gd name="connsiteY146" fmla="*/ 953 h 160020"/>
                <a:gd name="connsiteX147" fmla="*/ 536258 w 1547812"/>
                <a:gd name="connsiteY147" fmla="*/ 6668 h 160020"/>
                <a:gd name="connsiteX148" fmla="*/ 512445 w 1547812"/>
                <a:gd name="connsiteY148" fmla="*/ 21908 h 160020"/>
                <a:gd name="connsiteX149" fmla="*/ 497205 w 1547812"/>
                <a:gd name="connsiteY149" fmla="*/ 46672 h 160020"/>
                <a:gd name="connsiteX150" fmla="*/ 491490 w 1547812"/>
                <a:gd name="connsiteY150" fmla="*/ 80010 h 160020"/>
                <a:gd name="connsiteX151" fmla="*/ 511492 w 1547812"/>
                <a:gd name="connsiteY151" fmla="*/ 139065 h 160020"/>
                <a:gd name="connsiteX152" fmla="*/ 566738 w 1547812"/>
                <a:gd name="connsiteY152" fmla="*/ 160020 h 160020"/>
                <a:gd name="connsiteX153" fmla="*/ 598170 w 1547812"/>
                <a:gd name="connsiteY153" fmla="*/ 154305 h 160020"/>
                <a:gd name="connsiteX154" fmla="*/ 429578 w 1547812"/>
                <a:gd name="connsiteY154" fmla="*/ 100965 h 160020"/>
                <a:gd name="connsiteX155" fmla="*/ 421958 w 1547812"/>
                <a:gd name="connsiteY155" fmla="*/ 120968 h 160020"/>
                <a:gd name="connsiteX156" fmla="*/ 403860 w 1547812"/>
                <a:gd name="connsiteY156" fmla="*/ 127635 h 160020"/>
                <a:gd name="connsiteX157" fmla="*/ 388620 w 1547812"/>
                <a:gd name="connsiteY157" fmla="*/ 123825 h 160020"/>
                <a:gd name="connsiteX158" fmla="*/ 379095 w 1547812"/>
                <a:gd name="connsiteY158" fmla="*/ 113348 h 160020"/>
                <a:gd name="connsiteX159" fmla="*/ 374333 w 1547812"/>
                <a:gd name="connsiteY159" fmla="*/ 98108 h 160020"/>
                <a:gd name="connsiteX160" fmla="*/ 372428 w 1547812"/>
                <a:gd name="connsiteY160" fmla="*/ 80010 h 160020"/>
                <a:gd name="connsiteX161" fmla="*/ 374333 w 1547812"/>
                <a:gd name="connsiteY161" fmla="*/ 62865 h 160020"/>
                <a:gd name="connsiteX162" fmla="*/ 379095 w 1547812"/>
                <a:gd name="connsiteY162" fmla="*/ 47625 h 160020"/>
                <a:gd name="connsiteX163" fmla="*/ 388620 w 1547812"/>
                <a:gd name="connsiteY163" fmla="*/ 37147 h 160020"/>
                <a:gd name="connsiteX164" fmla="*/ 403860 w 1547812"/>
                <a:gd name="connsiteY164" fmla="*/ 33338 h 160020"/>
                <a:gd name="connsiteX165" fmla="*/ 421958 w 1547812"/>
                <a:gd name="connsiteY165" fmla="*/ 40005 h 160020"/>
                <a:gd name="connsiteX166" fmla="*/ 428625 w 1547812"/>
                <a:gd name="connsiteY166" fmla="*/ 58103 h 160020"/>
                <a:gd name="connsiteX167" fmla="*/ 468630 w 1547812"/>
                <a:gd name="connsiteY167" fmla="*/ 52388 h 160020"/>
                <a:gd name="connsiteX168" fmla="*/ 462915 w 1547812"/>
                <a:gd name="connsiteY168" fmla="*/ 31433 h 160020"/>
                <a:gd name="connsiteX169" fmla="*/ 450533 w 1547812"/>
                <a:gd name="connsiteY169" fmla="*/ 15240 h 160020"/>
                <a:gd name="connsiteX170" fmla="*/ 431483 w 1547812"/>
                <a:gd name="connsiteY170" fmla="*/ 4763 h 160020"/>
                <a:gd name="connsiteX171" fmla="*/ 404813 w 1547812"/>
                <a:gd name="connsiteY171" fmla="*/ 953 h 160020"/>
                <a:gd name="connsiteX172" fmla="*/ 373380 w 1547812"/>
                <a:gd name="connsiteY172" fmla="*/ 6668 h 160020"/>
                <a:gd name="connsiteX173" fmla="*/ 350520 w 1547812"/>
                <a:gd name="connsiteY173" fmla="*/ 22860 h 160020"/>
                <a:gd name="connsiteX174" fmla="*/ 336233 w 1547812"/>
                <a:gd name="connsiteY174" fmla="*/ 47625 h 160020"/>
                <a:gd name="connsiteX175" fmla="*/ 331470 w 1547812"/>
                <a:gd name="connsiteY175" fmla="*/ 80010 h 160020"/>
                <a:gd name="connsiteX176" fmla="*/ 336233 w 1547812"/>
                <a:gd name="connsiteY176" fmla="*/ 112395 h 160020"/>
                <a:gd name="connsiteX177" fmla="*/ 349567 w 1547812"/>
                <a:gd name="connsiteY177" fmla="*/ 137160 h 160020"/>
                <a:gd name="connsiteX178" fmla="*/ 372428 w 1547812"/>
                <a:gd name="connsiteY178" fmla="*/ 153353 h 160020"/>
                <a:gd name="connsiteX179" fmla="*/ 404813 w 1547812"/>
                <a:gd name="connsiteY179" fmla="*/ 159068 h 160020"/>
                <a:gd name="connsiteX180" fmla="*/ 453390 w 1547812"/>
                <a:gd name="connsiteY180" fmla="*/ 142875 h 160020"/>
                <a:gd name="connsiteX181" fmla="*/ 471488 w 1547812"/>
                <a:gd name="connsiteY181" fmla="*/ 100013 h 160020"/>
                <a:gd name="connsiteX182" fmla="*/ 429578 w 1547812"/>
                <a:gd name="connsiteY182" fmla="*/ 100013 h 160020"/>
                <a:gd name="connsiteX183" fmla="*/ 203835 w 1547812"/>
                <a:gd name="connsiteY183" fmla="*/ 63818 h 160020"/>
                <a:gd name="connsiteX184" fmla="*/ 206692 w 1547812"/>
                <a:gd name="connsiteY184" fmla="*/ 51435 h 160020"/>
                <a:gd name="connsiteX185" fmla="*/ 213360 w 1547812"/>
                <a:gd name="connsiteY185" fmla="*/ 40958 h 160020"/>
                <a:gd name="connsiteX186" fmla="*/ 223838 w 1547812"/>
                <a:gd name="connsiteY186" fmla="*/ 34290 h 160020"/>
                <a:gd name="connsiteX187" fmla="*/ 238125 w 1547812"/>
                <a:gd name="connsiteY187" fmla="*/ 31433 h 160020"/>
                <a:gd name="connsiteX188" fmla="*/ 261938 w 1547812"/>
                <a:gd name="connsiteY188" fmla="*/ 40005 h 160020"/>
                <a:gd name="connsiteX189" fmla="*/ 269558 w 1547812"/>
                <a:gd name="connsiteY189" fmla="*/ 63818 h 160020"/>
                <a:gd name="connsiteX190" fmla="*/ 203835 w 1547812"/>
                <a:gd name="connsiteY190" fmla="*/ 63818 h 160020"/>
                <a:gd name="connsiteX191" fmla="*/ 266700 w 1547812"/>
                <a:gd name="connsiteY191" fmla="*/ 108585 h 160020"/>
                <a:gd name="connsiteX192" fmla="*/ 239077 w 1547812"/>
                <a:gd name="connsiteY192" fmla="*/ 128588 h 160020"/>
                <a:gd name="connsiteX193" fmla="*/ 213360 w 1547812"/>
                <a:gd name="connsiteY193" fmla="*/ 118110 h 160020"/>
                <a:gd name="connsiteX194" fmla="*/ 203835 w 1547812"/>
                <a:gd name="connsiteY194" fmla="*/ 89535 h 160020"/>
                <a:gd name="connsiteX195" fmla="*/ 307658 w 1547812"/>
                <a:gd name="connsiteY195" fmla="*/ 89535 h 160020"/>
                <a:gd name="connsiteX196" fmla="*/ 307658 w 1547812"/>
                <a:gd name="connsiteY196" fmla="*/ 73343 h 160020"/>
                <a:gd name="connsiteX197" fmla="*/ 290513 w 1547812"/>
                <a:gd name="connsiteY197" fmla="*/ 20003 h 160020"/>
                <a:gd name="connsiteX198" fmla="*/ 239077 w 1547812"/>
                <a:gd name="connsiteY198" fmla="*/ 0 h 160020"/>
                <a:gd name="connsiteX199" fmla="*/ 208598 w 1547812"/>
                <a:gd name="connsiteY199" fmla="*/ 5715 h 160020"/>
                <a:gd name="connsiteX200" fmla="*/ 184785 w 1547812"/>
                <a:gd name="connsiteY200" fmla="*/ 20955 h 160020"/>
                <a:gd name="connsiteX201" fmla="*/ 169545 w 1547812"/>
                <a:gd name="connsiteY201" fmla="*/ 45720 h 160020"/>
                <a:gd name="connsiteX202" fmla="*/ 163830 w 1547812"/>
                <a:gd name="connsiteY202" fmla="*/ 79058 h 160020"/>
                <a:gd name="connsiteX203" fmla="*/ 182880 w 1547812"/>
                <a:gd name="connsiteY203" fmla="*/ 137160 h 160020"/>
                <a:gd name="connsiteX204" fmla="*/ 239077 w 1547812"/>
                <a:gd name="connsiteY204" fmla="*/ 158115 h 160020"/>
                <a:gd name="connsiteX205" fmla="*/ 285750 w 1547812"/>
                <a:gd name="connsiteY205" fmla="*/ 144780 h 160020"/>
                <a:gd name="connsiteX206" fmla="*/ 305753 w 1547812"/>
                <a:gd name="connsiteY206" fmla="*/ 106680 h 160020"/>
                <a:gd name="connsiteX207" fmla="*/ 266700 w 1547812"/>
                <a:gd name="connsiteY207" fmla="*/ 106680 h 160020"/>
                <a:gd name="connsiteX208" fmla="*/ 97155 w 1547812"/>
                <a:gd name="connsiteY208" fmla="*/ 96203 h 160020"/>
                <a:gd name="connsiteX209" fmla="*/ 93345 w 1547812"/>
                <a:gd name="connsiteY209" fmla="*/ 111443 h 160020"/>
                <a:gd name="connsiteX210" fmla="*/ 84773 w 1547812"/>
                <a:gd name="connsiteY210" fmla="*/ 121920 h 160020"/>
                <a:gd name="connsiteX211" fmla="*/ 60007 w 1547812"/>
                <a:gd name="connsiteY211" fmla="*/ 129540 h 160020"/>
                <a:gd name="connsiteX212" fmla="*/ 45720 w 1547812"/>
                <a:gd name="connsiteY212" fmla="*/ 124778 h 160020"/>
                <a:gd name="connsiteX213" fmla="*/ 40957 w 1547812"/>
                <a:gd name="connsiteY213" fmla="*/ 113348 h 160020"/>
                <a:gd name="connsiteX214" fmla="*/ 42863 w 1547812"/>
                <a:gd name="connsiteY214" fmla="*/ 104775 h 160020"/>
                <a:gd name="connsiteX215" fmla="*/ 48577 w 1547812"/>
                <a:gd name="connsiteY215" fmla="*/ 98108 h 160020"/>
                <a:gd name="connsiteX216" fmla="*/ 60007 w 1547812"/>
                <a:gd name="connsiteY216" fmla="*/ 93345 h 160020"/>
                <a:gd name="connsiteX217" fmla="*/ 80010 w 1547812"/>
                <a:gd name="connsiteY217" fmla="*/ 90488 h 160020"/>
                <a:gd name="connsiteX218" fmla="*/ 98107 w 1547812"/>
                <a:gd name="connsiteY218" fmla="*/ 89535 h 160020"/>
                <a:gd name="connsiteX219" fmla="*/ 98107 w 1547812"/>
                <a:gd name="connsiteY219" fmla="*/ 96203 h 160020"/>
                <a:gd name="connsiteX220" fmla="*/ 98107 w 1547812"/>
                <a:gd name="connsiteY220" fmla="*/ 155258 h 160020"/>
                <a:gd name="connsiteX221" fmla="*/ 136208 w 1547812"/>
                <a:gd name="connsiteY221" fmla="*/ 155258 h 160020"/>
                <a:gd name="connsiteX222" fmla="*/ 136208 w 1547812"/>
                <a:gd name="connsiteY222" fmla="*/ 60960 h 160020"/>
                <a:gd name="connsiteX223" fmla="*/ 133350 w 1547812"/>
                <a:gd name="connsiteY223" fmla="*/ 36195 h 160020"/>
                <a:gd name="connsiteX224" fmla="*/ 122873 w 1547812"/>
                <a:gd name="connsiteY224" fmla="*/ 17145 h 160020"/>
                <a:gd name="connsiteX225" fmla="*/ 103823 w 1547812"/>
                <a:gd name="connsiteY225" fmla="*/ 5715 h 160020"/>
                <a:gd name="connsiteX226" fmla="*/ 74295 w 1547812"/>
                <a:gd name="connsiteY226" fmla="*/ 1905 h 160020"/>
                <a:gd name="connsiteX227" fmla="*/ 29527 w 1547812"/>
                <a:gd name="connsiteY227" fmla="*/ 12383 h 160020"/>
                <a:gd name="connsiteX228" fmla="*/ 8573 w 1547812"/>
                <a:gd name="connsiteY228" fmla="*/ 46672 h 160020"/>
                <a:gd name="connsiteX229" fmla="*/ 44768 w 1547812"/>
                <a:gd name="connsiteY229" fmla="*/ 50483 h 160020"/>
                <a:gd name="connsiteX230" fmla="*/ 71438 w 1547812"/>
                <a:gd name="connsiteY230" fmla="*/ 32385 h 160020"/>
                <a:gd name="connsiteX231" fmla="*/ 89535 w 1547812"/>
                <a:gd name="connsiteY231" fmla="*/ 37147 h 160020"/>
                <a:gd name="connsiteX232" fmla="*/ 97155 w 1547812"/>
                <a:gd name="connsiteY232" fmla="*/ 56197 h 160020"/>
                <a:gd name="connsiteX233" fmla="*/ 97155 w 1547812"/>
                <a:gd name="connsiteY233" fmla="*/ 62865 h 160020"/>
                <a:gd name="connsiteX234" fmla="*/ 78105 w 1547812"/>
                <a:gd name="connsiteY234" fmla="*/ 63818 h 160020"/>
                <a:gd name="connsiteX235" fmla="*/ 49530 w 1547812"/>
                <a:gd name="connsiteY235" fmla="*/ 66675 h 160020"/>
                <a:gd name="connsiteX236" fmla="*/ 24765 w 1547812"/>
                <a:gd name="connsiteY236" fmla="*/ 74295 h 160020"/>
                <a:gd name="connsiteX237" fmla="*/ 6668 w 1547812"/>
                <a:gd name="connsiteY237" fmla="*/ 89535 h 160020"/>
                <a:gd name="connsiteX238" fmla="*/ 0 w 1547812"/>
                <a:gd name="connsiteY238" fmla="*/ 114300 h 160020"/>
                <a:gd name="connsiteX239" fmla="*/ 3810 w 1547812"/>
                <a:gd name="connsiteY239" fmla="*/ 134303 h 160020"/>
                <a:gd name="connsiteX240" fmla="*/ 14288 w 1547812"/>
                <a:gd name="connsiteY240" fmla="*/ 148590 h 160020"/>
                <a:gd name="connsiteX241" fmla="*/ 29527 w 1547812"/>
                <a:gd name="connsiteY241" fmla="*/ 156210 h 160020"/>
                <a:gd name="connsiteX242" fmla="*/ 48577 w 1547812"/>
                <a:gd name="connsiteY242" fmla="*/ 159068 h 160020"/>
                <a:gd name="connsiteX243" fmla="*/ 77152 w 1547812"/>
                <a:gd name="connsiteY243" fmla="*/ 152400 h 160020"/>
                <a:gd name="connsiteX244" fmla="*/ 97155 w 1547812"/>
                <a:gd name="connsiteY244" fmla="*/ 136208 h 160020"/>
                <a:gd name="connsiteX245" fmla="*/ 97155 w 1547812"/>
                <a:gd name="connsiteY245" fmla="*/ 155258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</a:cxnLst>
              <a:rect l="l" t="t" r="r" b="b"/>
              <a:pathLst>
                <a:path w="1547812" h="160020">
                  <a:moveTo>
                    <a:pt x="1329690" y="155258"/>
                  </a:moveTo>
                  <a:lnTo>
                    <a:pt x="1369695" y="155258"/>
                  </a:lnTo>
                  <a:lnTo>
                    <a:pt x="1369695" y="65723"/>
                  </a:lnTo>
                  <a:cubicBezTo>
                    <a:pt x="1369695" y="60960"/>
                    <a:pt x="1370648" y="57150"/>
                    <a:pt x="1372553" y="53340"/>
                  </a:cubicBezTo>
                  <a:cubicBezTo>
                    <a:pt x="1374458" y="49530"/>
                    <a:pt x="1376363" y="46672"/>
                    <a:pt x="1379220" y="43815"/>
                  </a:cubicBezTo>
                  <a:cubicBezTo>
                    <a:pt x="1382078" y="40958"/>
                    <a:pt x="1385888" y="38100"/>
                    <a:pt x="1388745" y="37147"/>
                  </a:cubicBezTo>
                  <a:cubicBezTo>
                    <a:pt x="1392555" y="36195"/>
                    <a:pt x="1395413" y="35243"/>
                    <a:pt x="1400175" y="35243"/>
                  </a:cubicBezTo>
                  <a:cubicBezTo>
                    <a:pt x="1403033" y="35243"/>
                    <a:pt x="1404938" y="35243"/>
                    <a:pt x="1407795" y="36195"/>
                  </a:cubicBezTo>
                  <a:cubicBezTo>
                    <a:pt x="1409700" y="37147"/>
                    <a:pt x="1411605" y="38100"/>
                    <a:pt x="1413510" y="40005"/>
                  </a:cubicBezTo>
                  <a:cubicBezTo>
                    <a:pt x="1415415" y="41910"/>
                    <a:pt x="1416368" y="44768"/>
                    <a:pt x="1417320" y="47625"/>
                  </a:cubicBezTo>
                  <a:cubicBezTo>
                    <a:pt x="1418273" y="51435"/>
                    <a:pt x="1419225" y="55245"/>
                    <a:pt x="1419225" y="60960"/>
                  </a:cubicBezTo>
                  <a:lnTo>
                    <a:pt x="1419225" y="155258"/>
                  </a:lnTo>
                  <a:lnTo>
                    <a:pt x="1459230" y="155258"/>
                  </a:lnTo>
                  <a:lnTo>
                    <a:pt x="1459230" y="63818"/>
                  </a:lnTo>
                  <a:cubicBezTo>
                    <a:pt x="1459230" y="60008"/>
                    <a:pt x="1460183" y="56197"/>
                    <a:pt x="1462088" y="53340"/>
                  </a:cubicBezTo>
                  <a:cubicBezTo>
                    <a:pt x="1463993" y="49530"/>
                    <a:pt x="1465898" y="46672"/>
                    <a:pt x="1468755" y="43815"/>
                  </a:cubicBezTo>
                  <a:cubicBezTo>
                    <a:pt x="1471613" y="40958"/>
                    <a:pt x="1475423" y="38100"/>
                    <a:pt x="1478280" y="37147"/>
                  </a:cubicBezTo>
                  <a:cubicBezTo>
                    <a:pt x="1481138" y="36195"/>
                    <a:pt x="1484948" y="35243"/>
                    <a:pt x="1489710" y="35243"/>
                  </a:cubicBezTo>
                  <a:cubicBezTo>
                    <a:pt x="1492568" y="35243"/>
                    <a:pt x="1494473" y="35243"/>
                    <a:pt x="1497330" y="36195"/>
                  </a:cubicBezTo>
                  <a:cubicBezTo>
                    <a:pt x="1499235" y="37147"/>
                    <a:pt x="1501140" y="38100"/>
                    <a:pt x="1503045" y="40005"/>
                  </a:cubicBezTo>
                  <a:cubicBezTo>
                    <a:pt x="1504950" y="41910"/>
                    <a:pt x="1505903" y="44768"/>
                    <a:pt x="1506855" y="47625"/>
                  </a:cubicBezTo>
                  <a:cubicBezTo>
                    <a:pt x="1507808" y="51435"/>
                    <a:pt x="1507808" y="55245"/>
                    <a:pt x="1507808" y="60960"/>
                  </a:cubicBezTo>
                  <a:lnTo>
                    <a:pt x="1507808" y="155258"/>
                  </a:lnTo>
                  <a:lnTo>
                    <a:pt x="1547813" y="155258"/>
                  </a:lnTo>
                  <a:lnTo>
                    <a:pt x="1547813" y="55245"/>
                  </a:lnTo>
                  <a:cubicBezTo>
                    <a:pt x="1547813" y="36195"/>
                    <a:pt x="1544003" y="22860"/>
                    <a:pt x="1536383" y="14288"/>
                  </a:cubicBezTo>
                  <a:cubicBezTo>
                    <a:pt x="1528763" y="5715"/>
                    <a:pt x="1517333" y="1905"/>
                    <a:pt x="1502093" y="1905"/>
                  </a:cubicBezTo>
                  <a:cubicBezTo>
                    <a:pt x="1492568" y="1905"/>
                    <a:pt x="1484948" y="3810"/>
                    <a:pt x="1477328" y="7620"/>
                  </a:cubicBezTo>
                  <a:cubicBezTo>
                    <a:pt x="1469708" y="11430"/>
                    <a:pt x="1462088" y="18098"/>
                    <a:pt x="1455420" y="27623"/>
                  </a:cubicBezTo>
                  <a:cubicBezTo>
                    <a:pt x="1452563" y="19050"/>
                    <a:pt x="1447800" y="12383"/>
                    <a:pt x="1441133" y="8573"/>
                  </a:cubicBezTo>
                  <a:cubicBezTo>
                    <a:pt x="1434465" y="4763"/>
                    <a:pt x="1425893" y="1905"/>
                    <a:pt x="1414463" y="1905"/>
                  </a:cubicBezTo>
                  <a:cubicBezTo>
                    <a:pt x="1405890" y="1905"/>
                    <a:pt x="1398270" y="3810"/>
                    <a:pt x="1390650" y="7620"/>
                  </a:cubicBezTo>
                  <a:cubicBezTo>
                    <a:pt x="1383030" y="11430"/>
                    <a:pt x="1376363" y="18098"/>
                    <a:pt x="1371600" y="25718"/>
                  </a:cubicBezTo>
                  <a:lnTo>
                    <a:pt x="1371600" y="5715"/>
                  </a:lnTo>
                  <a:lnTo>
                    <a:pt x="1332548" y="5715"/>
                  </a:lnTo>
                  <a:lnTo>
                    <a:pt x="1332548" y="155258"/>
                  </a:lnTo>
                  <a:close/>
                  <a:moveTo>
                    <a:pt x="1199198" y="116205"/>
                  </a:moveTo>
                  <a:cubicBezTo>
                    <a:pt x="1193483" y="108585"/>
                    <a:pt x="1190625" y="96203"/>
                    <a:pt x="1190625" y="80963"/>
                  </a:cubicBezTo>
                  <a:cubicBezTo>
                    <a:pt x="1190625" y="65723"/>
                    <a:pt x="1193483" y="54293"/>
                    <a:pt x="1199198" y="45720"/>
                  </a:cubicBezTo>
                  <a:cubicBezTo>
                    <a:pt x="1204913" y="37147"/>
                    <a:pt x="1213485" y="33338"/>
                    <a:pt x="1224915" y="33338"/>
                  </a:cubicBezTo>
                  <a:cubicBezTo>
                    <a:pt x="1236345" y="33338"/>
                    <a:pt x="1244918" y="37147"/>
                    <a:pt x="1250633" y="45720"/>
                  </a:cubicBezTo>
                  <a:cubicBezTo>
                    <a:pt x="1256348" y="54293"/>
                    <a:pt x="1259205" y="65723"/>
                    <a:pt x="1259205" y="80963"/>
                  </a:cubicBezTo>
                  <a:cubicBezTo>
                    <a:pt x="1259205" y="96203"/>
                    <a:pt x="1256348" y="107633"/>
                    <a:pt x="1250633" y="116205"/>
                  </a:cubicBezTo>
                  <a:cubicBezTo>
                    <a:pt x="1244918" y="124778"/>
                    <a:pt x="1236345" y="128588"/>
                    <a:pt x="1224915" y="128588"/>
                  </a:cubicBezTo>
                  <a:cubicBezTo>
                    <a:pt x="1213485" y="127635"/>
                    <a:pt x="1204913" y="123825"/>
                    <a:pt x="1199198" y="116205"/>
                  </a:cubicBezTo>
                  <a:moveTo>
                    <a:pt x="1256348" y="154305"/>
                  </a:moveTo>
                  <a:cubicBezTo>
                    <a:pt x="1265873" y="150495"/>
                    <a:pt x="1273493" y="145733"/>
                    <a:pt x="1280160" y="138113"/>
                  </a:cubicBezTo>
                  <a:cubicBezTo>
                    <a:pt x="1286828" y="131445"/>
                    <a:pt x="1291590" y="122873"/>
                    <a:pt x="1295400" y="113348"/>
                  </a:cubicBezTo>
                  <a:cubicBezTo>
                    <a:pt x="1299210" y="103823"/>
                    <a:pt x="1301115" y="92393"/>
                    <a:pt x="1301115" y="80010"/>
                  </a:cubicBezTo>
                  <a:cubicBezTo>
                    <a:pt x="1301115" y="67628"/>
                    <a:pt x="1299210" y="57150"/>
                    <a:pt x="1296353" y="46672"/>
                  </a:cubicBezTo>
                  <a:cubicBezTo>
                    <a:pt x="1293495" y="36195"/>
                    <a:pt x="1287780" y="28575"/>
                    <a:pt x="1281113" y="21908"/>
                  </a:cubicBezTo>
                  <a:cubicBezTo>
                    <a:pt x="1274445" y="15240"/>
                    <a:pt x="1266825" y="9525"/>
                    <a:pt x="1257300" y="6668"/>
                  </a:cubicBezTo>
                  <a:cubicBezTo>
                    <a:pt x="1247775" y="2858"/>
                    <a:pt x="1237298" y="953"/>
                    <a:pt x="1225868" y="953"/>
                  </a:cubicBezTo>
                  <a:cubicBezTo>
                    <a:pt x="1214438" y="953"/>
                    <a:pt x="1203960" y="2858"/>
                    <a:pt x="1194435" y="6668"/>
                  </a:cubicBezTo>
                  <a:cubicBezTo>
                    <a:pt x="1184910" y="10478"/>
                    <a:pt x="1177290" y="15240"/>
                    <a:pt x="1170623" y="21908"/>
                  </a:cubicBezTo>
                  <a:cubicBezTo>
                    <a:pt x="1163955" y="28575"/>
                    <a:pt x="1159193" y="37147"/>
                    <a:pt x="1155383" y="46672"/>
                  </a:cubicBezTo>
                  <a:cubicBezTo>
                    <a:pt x="1151573" y="56197"/>
                    <a:pt x="1149668" y="67628"/>
                    <a:pt x="1149668" y="80010"/>
                  </a:cubicBezTo>
                  <a:cubicBezTo>
                    <a:pt x="1149668" y="105728"/>
                    <a:pt x="1156335" y="124778"/>
                    <a:pt x="1169670" y="139065"/>
                  </a:cubicBezTo>
                  <a:cubicBezTo>
                    <a:pt x="1183005" y="152400"/>
                    <a:pt x="1201103" y="160020"/>
                    <a:pt x="1225868" y="160020"/>
                  </a:cubicBezTo>
                  <a:cubicBezTo>
                    <a:pt x="1236345" y="160020"/>
                    <a:pt x="1246823" y="158115"/>
                    <a:pt x="1256348" y="154305"/>
                  </a:cubicBezTo>
                  <a:moveTo>
                    <a:pt x="1086803" y="100965"/>
                  </a:moveTo>
                  <a:cubicBezTo>
                    <a:pt x="1085850" y="109538"/>
                    <a:pt x="1083945" y="116205"/>
                    <a:pt x="1079183" y="120968"/>
                  </a:cubicBezTo>
                  <a:cubicBezTo>
                    <a:pt x="1074420" y="125730"/>
                    <a:pt x="1068705" y="127635"/>
                    <a:pt x="1061085" y="127635"/>
                  </a:cubicBezTo>
                  <a:cubicBezTo>
                    <a:pt x="1055370" y="127635"/>
                    <a:pt x="1049655" y="126683"/>
                    <a:pt x="1045845" y="123825"/>
                  </a:cubicBezTo>
                  <a:cubicBezTo>
                    <a:pt x="1042035" y="120968"/>
                    <a:pt x="1038225" y="118110"/>
                    <a:pt x="1036320" y="113348"/>
                  </a:cubicBezTo>
                  <a:cubicBezTo>
                    <a:pt x="1034415" y="108585"/>
                    <a:pt x="1032510" y="103823"/>
                    <a:pt x="1031558" y="98108"/>
                  </a:cubicBezTo>
                  <a:cubicBezTo>
                    <a:pt x="1030605" y="92393"/>
                    <a:pt x="1029653" y="86678"/>
                    <a:pt x="1029653" y="80010"/>
                  </a:cubicBezTo>
                  <a:cubicBezTo>
                    <a:pt x="1029653" y="74295"/>
                    <a:pt x="1030605" y="67628"/>
                    <a:pt x="1031558" y="62865"/>
                  </a:cubicBezTo>
                  <a:cubicBezTo>
                    <a:pt x="1032510" y="57150"/>
                    <a:pt x="1034415" y="52388"/>
                    <a:pt x="1036320" y="47625"/>
                  </a:cubicBezTo>
                  <a:cubicBezTo>
                    <a:pt x="1038225" y="42863"/>
                    <a:pt x="1042035" y="40005"/>
                    <a:pt x="1045845" y="37147"/>
                  </a:cubicBezTo>
                  <a:cubicBezTo>
                    <a:pt x="1049655" y="34290"/>
                    <a:pt x="1054418" y="33338"/>
                    <a:pt x="1061085" y="33338"/>
                  </a:cubicBezTo>
                  <a:cubicBezTo>
                    <a:pt x="1069658" y="33338"/>
                    <a:pt x="1075373" y="35243"/>
                    <a:pt x="1079183" y="40005"/>
                  </a:cubicBezTo>
                  <a:cubicBezTo>
                    <a:pt x="1082993" y="44768"/>
                    <a:pt x="1084898" y="50483"/>
                    <a:pt x="1085850" y="58103"/>
                  </a:cubicBezTo>
                  <a:lnTo>
                    <a:pt x="1125855" y="52388"/>
                  </a:lnTo>
                  <a:cubicBezTo>
                    <a:pt x="1124903" y="44768"/>
                    <a:pt x="1122998" y="38100"/>
                    <a:pt x="1120140" y="31433"/>
                  </a:cubicBezTo>
                  <a:cubicBezTo>
                    <a:pt x="1117283" y="24765"/>
                    <a:pt x="1113473" y="20003"/>
                    <a:pt x="1107758" y="15240"/>
                  </a:cubicBezTo>
                  <a:cubicBezTo>
                    <a:pt x="1102995" y="10478"/>
                    <a:pt x="1096328" y="6668"/>
                    <a:pt x="1088708" y="4763"/>
                  </a:cubicBezTo>
                  <a:cubicBezTo>
                    <a:pt x="1081088" y="1905"/>
                    <a:pt x="1072515" y="953"/>
                    <a:pt x="1062038" y="953"/>
                  </a:cubicBezTo>
                  <a:cubicBezTo>
                    <a:pt x="1050608" y="953"/>
                    <a:pt x="1040130" y="2858"/>
                    <a:pt x="1030605" y="6668"/>
                  </a:cubicBezTo>
                  <a:cubicBezTo>
                    <a:pt x="1021080" y="10478"/>
                    <a:pt x="1013460" y="16193"/>
                    <a:pt x="1007745" y="22860"/>
                  </a:cubicBezTo>
                  <a:cubicBezTo>
                    <a:pt x="1001078" y="29528"/>
                    <a:pt x="996315" y="38100"/>
                    <a:pt x="993458" y="47625"/>
                  </a:cubicBezTo>
                  <a:cubicBezTo>
                    <a:pt x="990600" y="57150"/>
                    <a:pt x="988695" y="68580"/>
                    <a:pt x="988695" y="80010"/>
                  </a:cubicBezTo>
                  <a:cubicBezTo>
                    <a:pt x="988695" y="91440"/>
                    <a:pt x="989647" y="102870"/>
                    <a:pt x="992505" y="112395"/>
                  </a:cubicBezTo>
                  <a:cubicBezTo>
                    <a:pt x="995363" y="121920"/>
                    <a:pt x="1000125" y="130493"/>
                    <a:pt x="1005840" y="137160"/>
                  </a:cubicBezTo>
                  <a:cubicBezTo>
                    <a:pt x="1011555" y="143828"/>
                    <a:pt x="1019175" y="149543"/>
                    <a:pt x="1028700" y="153353"/>
                  </a:cubicBezTo>
                  <a:cubicBezTo>
                    <a:pt x="1038225" y="157163"/>
                    <a:pt x="1048703" y="159068"/>
                    <a:pt x="1061085" y="159068"/>
                  </a:cubicBezTo>
                  <a:cubicBezTo>
                    <a:pt x="1082993" y="159068"/>
                    <a:pt x="1099185" y="153353"/>
                    <a:pt x="1109663" y="142875"/>
                  </a:cubicBezTo>
                  <a:cubicBezTo>
                    <a:pt x="1120140" y="132398"/>
                    <a:pt x="1126808" y="118110"/>
                    <a:pt x="1127760" y="100013"/>
                  </a:cubicBezTo>
                  <a:lnTo>
                    <a:pt x="1086803" y="100013"/>
                  </a:lnTo>
                  <a:close/>
                  <a:moveTo>
                    <a:pt x="921068" y="155258"/>
                  </a:moveTo>
                  <a:lnTo>
                    <a:pt x="962025" y="155258"/>
                  </a:lnTo>
                  <a:lnTo>
                    <a:pt x="962025" y="109538"/>
                  </a:lnTo>
                  <a:lnTo>
                    <a:pt x="921068" y="109538"/>
                  </a:lnTo>
                  <a:lnTo>
                    <a:pt x="921068" y="155258"/>
                  </a:lnTo>
                  <a:close/>
                  <a:moveTo>
                    <a:pt x="671513" y="155258"/>
                  </a:moveTo>
                  <a:lnTo>
                    <a:pt x="711518" y="155258"/>
                  </a:lnTo>
                  <a:lnTo>
                    <a:pt x="711518" y="65723"/>
                  </a:lnTo>
                  <a:cubicBezTo>
                    <a:pt x="711518" y="60960"/>
                    <a:pt x="712470" y="57150"/>
                    <a:pt x="714375" y="53340"/>
                  </a:cubicBezTo>
                  <a:cubicBezTo>
                    <a:pt x="716280" y="49530"/>
                    <a:pt x="718185" y="46672"/>
                    <a:pt x="721043" y="43815"/>
                  </a:cubicBezTo>
                  <a:cubicBezTo>
                    <a:pt x="723900" y="40958"/>
                    <a:pt x="727710" y="38100"/>
                    <a:pt x="730568" y="37147"/>
                  </a:cubicBezTo>
                  <a:cubicBezTo>
                    <a:pt x="734378" y="36195"/>
                    <a:pt x="737235" y="35243"/>
                    <a:pt x="741998" y="35243"/>
                  </a:cubicBezTo>
                  <a:cubicBezTo>
                    <a:pt x="744855" y="35243"/>
                    <a:pt x="746760" y="35243"/>
                    <a:pt x="749618" y="36195"/>
                  </a:cubicBezTo>
                  <a:cubicBezTo>
                    <a:pt x="751523" y="37147"/>
                    <a:pt x="753428" y="38100"/>
                    <a:pt x="755333" y="40005"/>
                  </a:cubicBezTo>
                  <a:cubicBezTo>
                    <a:pt x="757238" y="41910"/>
                    <a:pt x="758190" y="44768"/>
                    <a:pt x="759143" y="47625"/>
                  </a:cubicBezTo>
                  <a:cubicBezTo>
                    <a:pt x="760095" y="51435"/>
                    <a:pt x="761048" y="55245"/>
                    <a:pt x="761048" y="60960"/>
                  </a:cubicBezTo>
                  <a:lnTo>
                    <a:pt x="761048" y="155258"/>
                  </a:lnTo>
                  <a:lnTo>
                    <a:pt x="801053" y="155258"/>
                  </a:lnTo>
                  <a:lnTo>
                    <a:pt x="801053" y="63818"/>
                  </a:lnTo>
                  <a:cubicBezTo>
                    <a:pt x="801053" y="60008"/>
                    <a:pt x="802005" y="56197"/>
                    <a:pt x="803910" y="53340"/>
                  </a:cubicBezTo>
                  <a:cubicBezTo>
                    <a:pt x="805815" y="49530"/>
                    <a:pt x="807720" y="46672"/>
                    <a:pt x="810578" y="43815"/>
                  </a:cubicBezTo>
                  <a:cubicBezTo>
                    <a:pt x="813435" y="40958"/>
                    <a:pt x="817245" y="38100"/>
                    <a:pt x="820103" y="37147"/>
                  </a:cubicBezTo>
                  <a:cubicBezTo>
                    <a:pt x="822960" y="36195"/>
                    <a:pt x="826770" y="35243"/>
                    <a:pt x="831533" y="35243"/>
                  </a:cubicBezTo>
                  <a:cubicBezTo>
                    <a:pt x="834390" y="35243"/>
                    <a:pt x="836295" y="35243"/>
                    <a:pt x="839153" y="36195"/>
                  </a:cubicBezTo>
                  <a:cubicBezTo>
                    <a:pt x="841058" y="37147"/>
                    <a:pt x="842963" y="38100"/>
                    <a:pt x="844868" y="40005"/>
                  </a:cubicBezTo>
                  <a:cubicBezTo>
                    <a:pt x="846772" y="41910"/>
                    <a:pt x="847725" y="44768"/>
                    <a:pt x="848678" y="47625"/>
                  </a:cubicBezTo>
                  <a:cubicBezTo>
                    <a:pt x="849630" y="51435"/>
                    <a:pt x="849630" y="55245"/>
                    <a:pt x="849630" y="60960"/>
                  </a:cubicBezTo>
                  <a:lnTo>
                    <a:pt x="849630" y="155258"/>
                  </a:lnTo>
                  <a:lnTo>
                    <a:pt x="889635" y="155258"/>
                  </a:lnTo>
                  <a:lnTo>
                    <a:pt x="889635" y="55245"/>
                  </a:lnTo>
                  <a:cubicBezTo>
                    <a:pt x="889635" y="36195"/>
                    <a:pt x="885825" y="22860"/>
                    <a:pt x="878205" y="14288"/>
                  </a:cubicBezTo>
                  <a:cubicBezTo>
                    <a:pt x="870585" y="5715"/>
                    <a:pt x="859155" y="1905"/>
                    <a:pt x="843915" y="1905"/>
                  </a:cubicBezTo>
                  <a:cubicBezTo>
                    <a:pt x="834390" y="1905"/>
                    <a:pt x="826770" y="3810"/>
                    <a:pt x="819150" y="7620"/>
                  </a:cubicBezTo>
                  <a:cubicBezTo>
                    <a:pt x="811530" y="11430"/>
                    <a:pt x="803910" y="18098"/>
                    <a:pt x="797243" y="27623"/>
                  </a:cubicBezTo>
                  <a:cubicBezTo>
                    <a:pt x="794385" y="19050"/>
                    <a:pt x="789623" y="12383"/>
                    <a:pt x="782955" y="8573"/>
                  </a:cubicBezTo>
                  <a:cubicBezTo>
                    <a:pt x="776288" y="4763"/>
                    <a:pt x="766763" y="1905"/>
                    <a:pt x="756285" y="1905"/>
                  </a:cubicBezTo>
                  <a:cubicBezTo>
                    <a:pt x="747713" y="1905"/>
                    <a:pt x="740093" y="3810"/>
                    <a:pt x="732473" y="7620"/>
                  </a:cubicBezTo>
                  <a:cubicBezTo>
                    <a:pt x="724853" y="11430"/>
                    <a:pt x="718185" y="18098"/>
                    <a:pt x="713423" y="25718"/>
                  </a:cubicBezTo>
                  <a:lnTo>
                    <a:pt x="713423" y="5715"/>
                  </a:lnTo>
                  <a:lnTo>
                    <a:pt x="674370" y="5715"/>
                  </a:lnTo>
                  <a:lnTo>
                    <a:pt x="674370" y="155258"/>
                  </a:lnTo>
                  <a:close/>
                  <a:moveTo>
                    <a:pt x="541973" y="116205"/>
                  </a:moveTo>
                  <a:cubicBezTo>
                    <a:pt x="536258" y="108585"/>
                    <a:pt x="533400" y="96203"/>
                    <a:pt x="533400" y="80963"/>
                  </a:cubicBezTo>
                  <a:cubicBezTo>
                    <a:pt x="533400" y="65723"/>
                    <a:pt x="536258" y="54293"/>
                    <a:pt x="541973" y="45720"/>
                  </a:cubicBezTo>
                  <a:cubicBezTo>
                    <a:pt x="547688" y="38100"/>
                    <a:pt x="556260" y="33338"/>
                    <a:pt x="567690" y="33338"/>
                  </a:cubicBezTo>
                  <a:cubicBezTo>
                    <a:pt x="579120" y="33338"/>
                    <a:pt x="587693" y="37147"/>
                    <a:pt x="593408" y="45720"/>
                  </a:cubicBezTo>
                  <a:cubicBezTo>
                    <a:pt x="599123" y="53340"/>
                    <a:pt x="601980" y="65723"/>
                    <a:pt x="601980" y="80963"/>
                  </a:cubicBezTo>
                  <a:cubicBezTo>
                    <a:pt x="601980" y="96203"/>
                    <a:pt x="599123" y="107633"/>
                    <a:pt x="593408" y="116205"/>
                  </a:cubicBezTo>
                  <a:cubicBezTo>
                    <a:pt x="587693" y="124778"/>
                    <a:pt x="579120" y="128588"/>
                    <a:pt x="567690" y="128588"/>
                  </a:cubicBezTo>
                  <a:cubicBezTo>
                    <a:pt x="555308" y="127635"/>
                    <a:pt x="546735" y="123825"/>
                    <a:pt x="541973" y="116205"/>
                  </a:cubicBezTo>
                  <a:moveTo>
                    <a:pt x="598170" y="154305"/>
                  </a:moveTo>
                  <a:cubicBezTo>
                    <a:pt x="607695" y="150495"/>
                    <a:pt x="615315" y="145733"/>
                    <a:pt x="621983" y="138113"/>
                  </a:cubicBezTo>
                  <a:cubicBezTo>
                    <a:pt x="628650" y="131445"/>
                    <a:pt x="633413" y="122873"/>
                    <a:pt x="637223" y="113348"/>
                  </a:cubicBezTo>
                  <a:cubicBezTo>
                    <a:pt x="641033" y="103823"/>
                    <a:pt x="642938" y="92393"/>
                    <a:pt x="642938" y="80010"/>
                  </a:cubicBezTo>
                  <a:cubicBezTo>
                    <a:pt x="642938" y="67628"/>
                    <a:pt x="641033" y="57150"/>
                    <a:pt x="638175" y="46672"/>
                  </a:cubicBezTo>
                  <a:cubicBezTo>
                    <a:pt x="635318" y="36195"/>
                    <a:pt x="629603" y="28575"/>
                    <a:pt x="622935" y="21908"/>
                  </a:cubicBezTo>
                  <a:cubicBezTo>
                    <a:pt x="616268" y="15240"/>
                    <a:pt x="608648" y="9525"/>
                    <a:pt x="599123" y="6668"/>
                  </a:cubicBezTo>
                  <a:cubicBezTo>
                    <a:pt x="589598" y="2858"/>
                    <a:pt x="579120" y="953"/>
                    <a:pt x="567690" y="953"/>
                  </a:cubicBezTo>
                  <a:cubicBezTo>
                    <a:pt x="556260" y="953"/>
                    <a:pt x="545783" y="2858"/>
                    <a:pt x="536258" y="6668"/>
                  </a:cubicBezTo>
                  <a:cubicBezTo>
                    <a:pt x="526733" y="10478"/>
                    <a:pt x="519113" y="15240"/>
                    <a:pt x="512445" y="21908"/>
                  </a:cubicBezTo>
                  <a:cubicBezTo>
                    <a:pt x="505778" y="28575"/>
                    <a:pt x="501015" y="37147"/>
                    <a:pt x="497205" y="46672"/>
                  </a:cubicBezTo>
                  <a:cubicBezTo>
                    <a:pt x="493395" y="56197"/>
                    <a:pt x="491490" y="67628"/>
                    <a:pt x="491490" y="80010"/>
                  </a:cubicBezTo>
                  <a:cubicBezTo>
                    <a:pt x="491490" y="105728"/>
                    <a:pt x="498158" y="124778"/>
                    <a:pt x="511492" y="139065"/>
                  </a:cubicBezTo>
                  <a:cubicBezTo>
                    <a:pt x="524828" y="152400"/>
                    <a:pt x="542925" y="160020"/>
                    <a:pt x="566738" y="160020"/>
                  </a:cubicBezTo>
                  <a:cubicBezTo>
                    <a:pt x="579120" y="160020"/>
                    <a:pt x="589598" y="158115"/>
                    <a:pt x="598170" y="154305"/>
                  </a:cubicBezTo>
                  <a:moveTo>
                    <a:pt x="429578" y="100965"/>
                  </a:moveTo>
                  <a:cubicBezTo>
                    <a:pt x="428625" y="109538"/>
                    <a:pt x="425767" y="116205"/>
                    <a:pt x="421958" y="120968"/>
                  </a:cubicBezTo>
                  <a:cubicBezTo>
                    <a:pt x="417195" y="125730"/>
                    <a:pt x="411480" y="127635"/>
                    <a:pt x="403860" y="127635"/>
                  </a:cubicBezTo>
                  <a:cubicBezTo>
                    <a:pt x="398145" y="127635"/>
                    <a:pt x="392430" y="126683"/>
                    <a:pt x="388620" y="123825"/>
                  </a:cubicBezTo>
                  <a:cubicBezTo>
                    <a:pt x="384810" y="120968"/>
                    <a:pt x="381000" y="118110"/>
                    <a:pt x="379095" y="113348"/>
                  </a:cubicBezTo>
                  <a:cubicBezTo>
                    <a:pt x="377190" y="108585"/>
                    <a:pt x="375285" y="103823"/>
                    <a:pt x="374333" y="98108"/>
                  </a:cubicBezTo>
                  <a:cubicBezTo>
                    <a:pt x="373380" y="92393"/>
                    <a:pt x="372428" y="86678"/>
                    <a:pt x="372428" y="80010"/>
                  </a:cubicBezTo>
                  <a:cubicBezTo>
                    <a:pt x="372428" y="74295"/>
                    <a:pt x="373380" y="67628"/>
                    <a:pt x="374333" y="62865"/>
                  </a:cubicBezTo>
                  <a:cubicBezTo>
                    <a:pt x="375285" y="57150"/>
                    <a:pt x="377190" y="52388"/>
                    <a:pt x="379095" y="47625"/>
                  </a:cubicBezTo>
                  <a:cubicBezTo>
                    <a:pt x="381000" y="42863"/>
                    <a:pt x="384810" y="40005"/>
                    <a:pt x="388620" y="37147"/>
                  </a:cubicBezTo>
                  <a:cubicBezTo>
                    <a:pt x="392430" y="34290"/>
                    <a:pt x="398145" y="33338"/>
                    <a:pt x="403860" y="33338"/>
                  </a:cubicBezTo>
                  <a:cubicBezTo>
                    <a:pt x="412433" y="33338"/>
                    <a:pt x="418148" y="35243"/>
                    <a:pt x="421958" y="40005"/>
                  </a:cubicBezTo>
                  <a:cubicBezTo>
                    <a:pt x="425767" y="44768"/>
                    <a:pt x="427673" y="50483"/>
                    <a:pt x="428625" y="58103"/>
                  </a:cubicBezTo>
                  <a:lnTo>
                    <a:pt x="468630" y="52388"/>
                  </a:lnTo>
                  <a:cubicBezTo>
                    <a:pt x="467678" y="44768"/>
                    <a:pt x="465773" y="38100"/>
                    <a:pt x="462915" y="31433"/>
                  </a:cubicBezTo>
                  <a:cubicBezTo>
                    <a:pt x="460058" y="24765"/>
                    <a:pt x="456248" y="20003"/>
                    <a:pt x="450533" y="15240"/>
                  </a:cubicBezTo>
                  <a:cubicBezTo>
                    <a:pt x="445770" y="10478"/>
                    <a:pt x="439103" y="6668"/>
                    <a:pt x="431483" y="4763"/>
                  </a:cubicBezTo>
                  <a:cubicBezTo>
                    <a:pt x="423863" y="1905"/>
                    <a:pt x="415290" y="953"/>
                    <a:pt x="404813" y="953"/>
                  </a:cubicBezTo>
                  <a:cubicBezTo>
                    <a:pt x="393383" y="953"/>
                    <a:pt x="382905" y="2858"/>
                    <a:pt x="373380" y="6668"/>
                  </a:cubicBezTo>
                  <a:cubicBezTo>
                    <a:pt x="363855" y="10478"/>
                    <a:pt x="356235" y="16193"/>
                    <a:pt x="350520" y="22860"/>
                  </a:cubicBezTo>
                  <a:cubicBezTo>
                    <a:pt x="343853" y="29528"/>
                    <a:pt x="339090" y="38100"/>
                    <a:pt x="336233" y="47625"/>
                  </a:cubicBezTo>
                  <a:cubicBezTo>
                    <a:pt x="333375" y="57150"/>
                    <a:pt x="331470" y="68580"/>
                    <a:pt x="331470" y="80010"/>
                  </a:cubicBezTo>
                  <a:cubicBezTo>
                    <a:pt x="331470" y="91440"/>
                    <a:pt x="333375" y="102870"/>
                    <a:pt x="336233" y="112395"/>
                  </a:cubicBezTo>
                  <a:cubicBezTo>
                    <a:pt x="339090" y="121920"/>
                    <a:pt x="343853" y="130493"/>
                    <a:pt x="349567" y="137160"/>
                  </a:cubicBezTo>
                  <a:cubicBezTo>
                    <a:pt x="355283" y="143828"/>
                    <a:pt x="362903" y="149543"/>
                    <a:pt x="372428" y="153353"/>
                  </a:cubicBezTo>
                  <a:cubicBezTo>
                    <a:pt x="381953" y="157163"/>
                    <a:pt x="392430" y="159068"/>
                    <a:pt x="404813" y="159068"/>
                  </a:cubicBezTo>
                  <a:cubicBezTo>
                    <a:pt x="426720" y="159068"/>
                    <a:pt x="442913" y="153353"/>
                    <a:pt x="453390" y="142875"/>
                  </a:cubicBezTo>
                  <a:cubicBezTo>
                    <a:pt x="463867" y="132398"/>
                    <a:pt x="470535" y="118110"/>
                    <a:pt x="471488" y="100013"/>
                  </a:cubicBezTo>
                  <a:lnTo>
                    <a:pt x="429578" y="100013"/>
                  </a:lnTo>
                  <a:close/>
                  <a:moveTo>
                    <a:pt x="203835" y="63818"/>
                  </a:moveTo>
                  <a:cubicBezTo>
                    <a:pt x="203835" y="59055"/>
                    <a:pt x="204788" y="55245"/>
                    <a:pt x="206692" y="51435"/>
                  </a:cubicBezTo>
                  <a:cubicBezTo>
                    <a:pt x="208598" y="47625"/>
                    <a:pt x="210502" y="43815"/>
                    <a:pt x="213360" y="40958"/>
                  </a:cubicBezTo>
                  <a:cubicBezTo>
                    <a:pt x="216217" y="38100"/>
                    <a:pt x="219075" y="35243"/>
                    <a:pt x="223838" y="34290"/>
                  </a:cubicBezTo>
                  <a:cubicBezTo>
                    <a:pt x="227648" y="32385"/>
                    <a:pt x="232410" y="31433"/>
                    <a:pt x="238125" y="31433"/>
                  </a:cubicBezTo>
                  <a:cubicBezTo>
                    <a:pt x="248602" y="31433"/>
                    <a:pt x="256223" y="34290"/>
                    <a:pt x="261938" y="40005"/>
                  </a:cubicBezTo>
                  <a:cubicBezTo>
                    <a:pt x="266700" y="45720"/>
                    <a:pt x="269558" y="53340"/>
                    <a:pt x="269558" y="63818"/>
                  </a:cubicBezTo>
                  <a:lnTo>
                    <a:pt x="203835" y="63818"/>
                  </a:lnTo>
                  <a:close/>
                  <a:moveTo>
                    <a:pt x="266700" y="108585"/>
                  </a:moveTo>
                  <a:cubicBezTo>
                    <a:pt x="263842" y="121920"/>
                    <a:pt x="254317" y="128588"/>
                    <a:pt x="239077" y="128588"/>
                  </a:cubicBezTo>
                  <a:cubicBezTo>
                    <a:pt x="227648" y="128588"/>
                    <a:pt x="219075" y="124778"/>
                    <a:pt x="213360" y="118110"/>
                  </a:cubicBezTo>
                  <a:cubicBezTo>
                    <a:pt x="207645" y="111443"/>
                    <a:pt x="204788" y="101918"/>
                    <a:pt x="203835" y="89535"/>
                  </a:cubicBezTo>
                  <a:lnTo>
                    <a:pt x="307658" y="89535"/>
                  </a:lnTo>
                  <a:lnTo>
                    <a:pt x="307658" y="73343"/>
                  </a:lnTo>
                  <a:cubicBezTo>
                    <a:pt x="307658" y="51435"/>
                    <a:pt x="301942" y="33338"/>
                    <a:pt x="290513" y="20003"/>
                  </a:cubicBezTo>
                  <a:cubicBezTo>
                    <a:pt x="279083" y="6668"/>
                    <a:pt x="261938" y="0"/>
                    <a:pt x="239077" y="0"/>
                  </a:cubicBezTo>
                  <a:cubicBezTo>
                    <a:pt x="227648" y="0"/>
                    <a:pt x="218123" y="1905"/>
                    <a:pt x="208598" y="5715"/>
                  </a:cubicBezTo>
                  <a:cubicBezTo>
                    <a:pt x="199073" y="9525"/>
                    <a:pt x="191452" y="14288"/>
                    <a:pt x="184785" y="20955"/>
                  </a:cubicBezTo>
                  <a:cubicBezTo>
                    <a:pt x="178118" y="27623"/>
                    <a:pt x="173355" y="36195"/>
                    <a:pt x="169545" y="45720"/>
                  </a:cubicBezTo>
                  <a:cubicBezTo>
                    <a:pt x="165735" y="55245"/>
                    <a:pt x="163830" y="66675"/>
                    <a:pt x="163830" y="79058"/>
                  </a:cubicBezTo>
                  <a:cubicBezTo>
                    <a:pt x="163830" y="103823"/>
                    <a:pt x="170498" y="123825"/>
                    <a:pt x="182880" y="137160"/>
                  </a:cubicBezTo>
                  <a:cubicBezTo>
                    <a:pt x="195263" y="150495"/>
                    <a:pt x="214313" y="158115"/>
                    <a:pt x="239077" y="158115"/>
                  </a:cubicBezTo>
                  <a:cubicBezTo>
                    <a:pt x="260033" y="158115"/>
                    <a:pt x="275273" y="153353"/>
                    <a:pt x="285750" y="144780"/>
                  </a:cubicBezTo>
                  <a:cubicBezTo>
                    <a:pt x="296228" y="136208"/>
                    <a:pt x="302895" y="123825"/>
                    <a:pt x="305753" y="106680"/>
                  </a:cubicBezTo>
                  <a:lnTo>
                    <a:pt x="266700" y="106680"/>
                  </a:lnTo>
                  <a:close/>
                  <a:moveTo>
                    <a:pt x="97155" y="96203"/>
                  </a:moveTo>
                  <a:cubicBezTo>
                    <a:pt x="97155" y="101918"/>
                    <a:pt x="96202" y="107633"/>
                    <a:pt x="93345" y="111443"/>
                  </a:cubicBezTo>
                  <a:cubicBezTo>
                    <a:pt x="91440" y="115253"/>
                    <a:pt x="88582" y="119063"/>
                    <a:pt x="84773" y="121920"/>
                  </a:cubicBezTo>
                  <a:cubicBezTo>
                    <a:pt x="78105" y="126683"/>
                    <a:pt x="69532" y="129540"/>
                    <a:pt x="60007" y="129540"/>
                  </a:cubicBezTo>
                  <a:cubicBezTo>
                    <a:pt x="54293" y="129540"/>
                    <a:pt x="49530" y="127635"/>
                    <a:pt x="45720" y="124778"/>
                  </a:cubicBezTo>
                  <a:cubicBezTo>
                    <a:pt x="41910" y="121920"/>
                    <a:pt x="40957" y="118110"/>
                    <a:pt x="40957" y="113348"/>
                  </a:cubicBezTo>
                  <a:cubicBezTo>
                    <a:pt x="40957" y="110490"/>
                    <a:pt x="40957" y="106680"/>
                    <a:pt x="42863" y="104775"/>
                  </a:cubicBezTo>
                  <a:cubicBezTo>
                    <a:pt x="43815" y="101918"/>
                    <a:pt x="45720" y="100013"/>
                    <a:pt x="48577" y="98108"/>
                  </a:cubicBezTo>
                  <a:cubicBezTo>
                    <a:pt x="51435" y="96203"/>
                    <a:pt x="55245" y="94298"/>
                    <a:pt x="60007" y="93345"/>
                  </a:cubicBezTo>
                  <a:cubicBezTo>
                    <a:pt x="64770" y="92393"/>
                    <a:pt x="72390" y="91440"/>
                    <a:pt x="80010" y="90488"/>
                  </a:cubicBezTo>
                  <a:lnTo>
                    <a:pt x="98107" y="89535"/>
                  </a:lnTo>
                  <a:lnTo>
                    <a:pt x="98107" y="96203"/>
                  </a:lnTo>
                  <a:close/>
                  <a:moveTo>
                    <a:pt x="98107" y="155258"/>
                  </a:moveTo>
                  <a:lnTo>
                    <a:pt x="136208" y="155258"/>
                  </a:lnTo>
                  <a:lnTo>
                    <a:pt x="136208" y="60960"/>
                  </a:lnTo>
                  <a:cubicBezTo>
                    <a:pt x="136208" y="51435"/>
                    <a:pt x="135255" y="43815"/>
                    <a:pt x="133350" y="36195"/>
                  </a:cubicBezTo>
                  <a:cubicBezTo>
                    <a:pt x="131445" y="28575"/>
                    <a:pt x="127635" y="22860"/>
                    <a:pt x="122873" y="17145"/>
                  </a:cubicBezTo>
                  <a:cubicBezTo>
                    <a:pt x="118110" y="12383"/>
                    <a:pt x="111443" y="7620"/>
                    <a:pt x="103823" y="5715"/>
                  </a:cubicBezTo>
                  <a:cubicBezTo>
                    <a:pt x="96202" y="3810"/>
                    <a:pt x="85725" y="1905"/>
                    <a:pt x="74295" y="1905"/>
                  </a:cubicBezTo>
                  <a:cubicBezTo>
                    <a:pt x="55245" y="1905"/>
                    <a:pt x="40957" y="5715"/>
                    <a:pt x="29527" y="12383"/>
                  </a:cubicBezTo>
                  <a:cubicBezTo>
                    <a:pt x="18098" y="19050"/>
                    <a:pt x="11430" y="30480"/>
                    <a:pt x="8573" y="46672"/>
                  </a:cubicBezTo>
                  <a:lnTo>
                    <a:pt x="44768" y="50483"/>
                  </a:lnTo>
                  <a:cubicBezTo>
                    <a:pt x="46673" y="38100"/>
                    <a:pt x="56198" y="32385"/>
                    <a:pt x="71438" y="32385"/>
                  </a:cubicBezTo>
                  <a:cubicBezTo>
                    <a:pt x="78105" y="32385"/>
                    <a:pt x="83820" y="34290"/>
                    <a:pt x="89535" y="37147"/>
                  </a:cubicBezTo>
                  <a:cubicBezTo>
                    <a:pt x="94298" y="40958"/>
                    <a:pt x="97155" y="46672"/>
                    <a:pt x="97155" y="56197"/>
                  </a:cubicBezTo>
                  <a:lnTo>
                    <a:pt x="97155" y="62865"/>
                  </a:lnTo>
                  <a:lnTo>
                    <a:pt x="78105" y="63818"/>
                  </a:lnTo>
                  <a:cubicBezTo>
                    <a:pt x="68580" y="63818"/>
                    <a:pt x="59055" y="64770"/>
                    <a:pt x="49530" y="66675"/>
                  </a:cubicBezTo>
                  <a:cubicBezTo>
                    <a:pt x="40005" y="68580"/>
                    <a:pt x="32385" y="70485"/>
                    <a:pt x="24765" y="74295"/>
                  </a:cubicBezTo>
                  <a:cubicBezTo>
                    <a:pt x="17145" y="78105"/>
                    <a:pt x="11430" y="82868"/>
                    <a:pt x="6668" y="89535"/>
                  </a:cubicBezTo>
                  <a:cubicBezTo>
                    <a:pt x="1905" y="96203"/>
                    <a:pt x="0" y="104775"/>
                    <a:pt x="0" y="114300"/>
                  </a:cubicBezTo>
                  <a:cubicBezTo>
                    <a:pt x="0" y="121920"/>
                    <a:pt x="952" y="128588"/>
                    <a:pt x="3810" y="134303"/>
                  </a:cubicBezTo>
                  <a:cubicBezTo>
                    <a:pt x="6668" y="140018"/>
                    <a:pt x="10477" y="144780"/>
                    <a:pt x="14288" y="148590"/>
                  </a:cubicBezTo>
                  <a:cubicBezTo>
                    <a:pt x="19050" y="152400"/>
                    <a:pt x="23813" y="155258"/>
                    <a:pt x="29527" y="156210"/>
                  </a:cubicBezTo>
                  <a:cubicBezTo>
                    <a:pt x="35243" y="157163"/>
                    <a:pt x="41910" y="159068"/>
                    <a:pt x="48577" y="159068"/>
                  </a:cubicBezTo>
                  <a:cubicBezTo>
                    <a:pt x="60007" y="159068"/>
                    <a:pt x="69532" y="157163"/>
                    <a:pt x="77152" y="152400"/>
                  </a:cubicBezTo>
                  <a:cubicBezTo>
                    <a:pt x="84773" y="147638"/>
                    <a:pt x="91440" y="142875"/>
                    <a:pt x="97155" y="136208"/>
                  </a:cubicBezTo>
                  <a:lnTo>
                    <a:pt x="97155" y="15525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43303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4 Divider (Teal/Green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598E000-3622-4651-9CD5-06FD599F2026}"/>
              </a:ext>
            </a:extLst>
          </p:cNvPr>
          <p:cNvSpPr/>
          <p:nvPr userDrawn="1"/>
        </p:nvSpPr>
        <p:spPr>
          <a:xfrm>
            <a:off x="0" y="-3739"/>
            <a:ext cx="12192000" cy="6865477"/>
          </a:xfrm>
          <a:prstGeom prst="rect">
            <a:avLst/>
          </a:prstGeom>
          <a:solidFill>
            <a:srgbClr val="61DFD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6E18BDE-80FF-4183-AEAC-886BF28599AA}"/>
              </a:ext>
            </a:extLst>
          </p:cNvPr>
          <p:cNvGrpSpPr/>
          <p:nvPr userDrawn="1"/>
        </p:nvGrpSpPr>
        <p:grpSpPr>
          <a:xfrm>
            <a:off x="10601983" y="286755"/>
            <a:ext cx="1297917" cy="302151"/>
            <a:chOff x="10601983" y="286755"/>
            <a:chExt cx="1297917" cy="302151"/>
          </a:xfrm>
          <a:solidFill>
            <a:schemeClr val="bg1"/>
          </a:solidFill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D19F99E9-6326-40EC-AC37-560DE41CF7E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601983" y="296256"/>
              <a:ext cx="273646" cy="283148"/>
            </a:xfrm>
            <a:custGeom>
              <a:avLst/>
              <a:gdLst>
                <a:gd name="T0" fmla="*/ 205 w 467"/>
                <a:gd name="T1" fmla="*/ 280 h 480"/>
                <a:gd name="T2" fmla="*/ 205 w 467"/>
                <a:gd name="T3" fmla="*/ 280 h 480"/>
                <a:gd name="T4" fmla="*/ 274 w 467"/>
                <a:gd name="T5" fmla="*/ 114 h 480"/>
                <a:gd name="T6" fmla="*/ 275 w 467"/>
                <a:gd name="T7" fmla="*/ 114 h 480"/>
                <a:gd name="T8" fmla="*/ 311 w 467"/>
                <a:gd name="T9" fmla="*/ 280 h 480"/>
                <a:gd name="T10" fmla="*/ 205 w 467"/>
                <a:gd name="T11" fmla="*/ 280 h 480"/>
                <a:gd name="T12" fmla="*/ 205 w 467"/>
                <a:gd name="T13" fmla="*/ 280 h 480"/>
                <a:gd name="T14" fmla="*/ 353 w 467"/>
                <a:gd name="T15" fmla="*/ 480 h 480"/>
                <a:gd name="T16" fmla="*/ 353 w 467"/>
                <a:gd name="T17" fmla="*/ 480 h 480"/>
                <a:gd name="T18" fmla="*/ 467 w 467"/>
                <a:gd name="T19" fmla="*/ 480 h 480"/>
                <a:gd name="T20" fmla="*/ 356 w 467"/>
                <a:gd name="T21" fmla="*/ 0 h 480"/>
                <a:gd name="T22" fmla="*/ 226 w 467"/>
                <a:gd name="T23" fmla="*/ 0 h 480"/>
                <a:gd name="T24" fmla="*/ 0 w 467"/>
                <a:gd name="T25" fmla="*/ 480 h 480"/>
                <a:gd name="T26" fmla="*/ 121 w 467"/>
                <a:gd name="T27" fmla="*/ 480 h 480"/>
                <a:gd name="T28" fmla="*/ 160 w 467"/>
                <a:gd name="T29" fmla="*/ 386 h 480"/>
                <a:gd name="T30" fmla="*/ 333 w 467"/>
                <a:gd name="T31" fmla="*/ 386 h 480"/>
                <a:gd name="T32" fmla="*/ 353 w 467"/>
                <a:gd name="T33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7" h="480">
                  <a:moveTo>
                    <a:pt x="205" y="280"/>
                  </a:moveTo>
                  <a:lnTo>
                    <a:pt x="205" y="280"/>
                  </a:lnTo>
                  <a:lnTo>
                    <a:pt x="274" y="114"/>
                  </a:lnTo>
                  <a:lnTo>
                    <a:pt x="275" y="114"/>
                  </a:lnTo>
                  <a:lnTo>
                    <a:pt x="311" y="280"/>
                  </a:lnTo>
                  <a:lnTo>
                    <a:pt x="205" y="280"/>
                  </a:lnTo>
                  <a:lnTo>
                    <a:pt x="205" y="280"/>
                  </a:lnTo>
                  <a:close/>
                  <a:moveTo>
                    <a:pt x="353" y="480"/>
                  </a:moveTo>
                  <a:lnTo>
                    <a:pt x="353" y="480"/>
                  </a:lnTo>
                  <a:lnTo>
                    <a:pt x="467" y="480"/>
                  </a:lnTo>
                  <a:lnTo>
                    <a:pt x="356" y="0"/>
                  </a:lnTo>
                  <a:lnTo>
                    <a:pt x="226" y="0"/>
                  </a:lnTo>
                  <a:lnTo>
                    <a:pt x="0" y="480"/>
                  </a:lnTo>
                  <a:lnTo>
                    <a:pt x="121" y="480"/>
                  </a:lnTo>
                  <a:lnTo>
                    <a:pt x="160" y="386"/>
                  </a:lnTo>
                  <a:lnTo>
                    <a:pt x="333" y="386"/>
                  </a:lnTo>
                  <a:lnTo>
                    <a:pt x="353" y="48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9FD03E5F-1649-48B8-941E-31A1FEA3558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875629" y="296256"/>
              <a:ext cx="241341" cy="283148"/>
            </a:xfrm>
            <a:custGeom>
              <a:avLst/>
              <a:gdLst>
                <a:gd name="T0" fmla="*/ 325 w 410"/>
                <a:gd name="T1" fmla="*/ 295 h 480"/>
                <a:gd name="T2" fmla="*/ 325 w 410"/>
                <a:gd name="T3" fmla="*/ 295 h 480"/>
                <a:gd name="T4" fmla="*/ 28 w 410"/>
                <a:gd name="T5" fmla="*/ 295 h 480"/>
                <a:gd name="T6" fmla="*/ 45 w 410"/>
                <a:gd name="T7" fmla="*/ 184 h 480"/>
                <a:gd name="T8" fmla="*/ 341 w 410"/>
                <a:gd name="T9" fmla="*/ 184 h 480"/>
                <a:gd name="T10" fmla="*/ 325 w 410"/>
                <a:gd name="T11" fmla="*/ 295 h 480"/>
                <a:gd name="T12" fmla="*/ 325 w 410"/>
                <a:gd name="T13" fmla="*/ 295 h 480"/>
                <a:gd name="T14" fmla="*/ 393 w 410"/>
                <a:gd name="T15" fmla="*/ 111 h 480"/>
                <a:gd name="T16" fmla="*/ 393 w 410"/>
                <a:gd name="T17" fmla="*/ 111 h 480"/>
                <a:gd name="T18" fmla="*/ 55 w 410"/>
                <a:gd name="T19" fmla="*/ 111 h 480"/>
                <a:gd name="T20" fmla="*/ 72 w 410"/>
                <a:gd name="T21" fmla="*/ 0 h 480"/>
                <a:gd name="T22" fmla="*/ 410 w 410"/>
                <a:gd name="T23" fmla="*/ 0 h 480"/>
                <a:gd name="T24" fmla="*/ 393 w 410"/>
                <a:gd name="T25" fmla="*/ 111 h 480"/>
                <a:gd name="T26" fmla="*/ 393 w 410"/>
                <a:gd name="T27" fmla="*/ 111 h 480"/>
                <a:gd name="T28" fmla="*/ 354 w 410"/>
                <a:gd name="T29" fmla="*/ 368 h 480"/>
                <a:gd name="T30" fmla="*/ 354 w 410"/>
                <a:gd name="T31" fmla="*/ 368 h 480"/>
                <a:gd name="T32" fmla="*/ 17 w 410"/>
                <a:gd name="T33" fmla="*/ 368 h 480"/>
                <a:gd name="T34" fmla="*/ 0 w 410"/>
                <a:gd name="T35" fmla="*/ 480 h 480"/>
                <a:gd name="T36" fmla="*/ 338 w 410"/>
                <a:gd name="T37" fmla="*/ 480 h 480"/>
                <a:gd name="T38" fmla="*/ 354 w 410"/>
                <a:gd name="T39" fmla="*/ 368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0" h="480">
                  <a:moveTo>
                    <a:pt x="325" y="295"/>
                  </a:moveTo>
                  <a:lnTo>
                    <a:pt x="325" y="295"/>
                  </a:lnTo>
                  <a:lnTo>
                    <a:pt x="28" y="295"/>
                  </a:lnTo>
                  <a:lnTo>
                    <a:pt x="45" y="184"/>
                  </a:lnTo>
                  <a:lnTo>
                    <a:pt x="341" y="184"/>
                  </a:lnTo>
                  <a:lnTo>
                    <a:pt x="325" y="295"/>
                  </a:lnTo>
                  <a:lnTo>
                    <a:pt x="325" y="295"/>
                  </a:lnTo>
                  <a:close/>
                  <a:moveTo>
                    <a:pt x="393" y="111"/>
                  </a:moveTo>
                  <a:lnTo>
                    <a:pt x="393" y="111"/>
                  </a:lnTo>
                  <a:lnTo>
                    <a:pt x="55" y="111"/>
                  </a:lnTo>
                  <a:lnTo>
                    <a:pt x="72" y="0"/>
                  </a:lnTo>
                  <a:lnTo>
                    <a:pt x="410" y="0"/>
                  </a:lnTo>
                  <a:lnTo>
                    <a:pt x="393" y="111"/>
                  </a:lnTo>
                  <a:lnTo>
                    <a:pt x="393" y="111"/>
                  </a:lnTo>
                  <a:close/>
                  <a:moveTo>
                    <a:pt x="354" y="368"/>
                  </a:moveTo>
                  <a:lnTo>
                    <a:pt x="354" y="368"/>
                  </a:lnTo>
                  <a:lnTo>
                    <a:pt x="17" y="368"/>
                  </a:lnTo>
                  <a:lnTo>
                    <a:pt x="0" y="480"/>
                  </a:lnTo>
                  <a:lnTo>
                    <a:pt x="338" y="480"/>
                  </a:lnTo>
                  <a:lnTo>
                    <a:pt x="354" y="36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594BAD7F-8776-47A3-9B12-8810B4CA03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96065" y="290556"/>
              <a:ext cx="235639" cy="294550"/>
            </a:xfrm>
            <a:custGeom>
              <a:avLst/>
              <a:gdLst>
                <a:gd name="T0" fmla="*/ 351 w 400"/>
                <a:gd name="T1" fmla="*/ 366 h 499"/>
                <a:gd name="T2" fmla="*/ 351 w 400"/>
                <a:gd name="T3" fmla="*/ 366 h 499"/>
                <a:gd name="T4" fmla="*/ 247 w 400"/>
                <a:gd name="T5" fmla="*/ 384 h 499"/>
                <a:gd name="T6" fmla="*/ 124 w 400"/>
                <a:gd name="T7" fmla="*/ 255 h 499"/>
                <a:gd name="T8" fmla="*/ 271 w 400"/>
                <a:gd name="T9" fmla="*/ 115 h 499"/>
                <a:gd name="T10" fmla="*/ 377 w 400"/>
                <a:gd name="T11" fmla="*/ 155 h 499"/>
                <a:gd name="T12" fmla="*/ 400 w 400"/>
                <a:gd name="T13" fmla="*/ 40 h 499"/>
                <a:gd name="T14" fmla="*/ 262 w 400"/>
                <a:gd name="T15" fmla="*/ 0 h 499"/>
                <a:gd name="T16" fmla="*/ 5 w 400"/>
                <a:gd name="T17" fmla="*/ 260 h 499"/>
                <a:gd name="T18" fmla="*/ 227 w 400"/>
                <a:gd name="T19" fmla="*/ 499 h 499"/>
                <a:gd name="T20" fmla="*/ 334 w 400"/>
                <a:gd name="T21" fmla="*/ 482 h 499"/>
                <a:gd name="T22" fmla="*/ 351 w 400"/>
                <a:gd name="T23" fmla="*/ 366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0" h="499">
                  <a:moveTo>
                    <a:pt x="351" y="366"/>
                  </a:moveTo>
                  <a:lnTo>
                    <a:pt x="351" y="366"/>
                  </a:lnTo>
                  <a:cubicBezTo>
                    <a:pt x="319" y="381"/>
                    <a:pt x="271" y="384"/>
                    <a:pt x="247" y="384"/>
                  </a:cubicBezTo>
                  <a:cubicBezTo>
                    <a:pt x="171" y="384"/>
                    <a:pt x="121" y="332"/>
                    <a:pt x="124" y="255"/>
                  </a:cubicBezTo>
                  <a:cubicBezTo>
                    <a:pt x="126" y="174"/>
                    <a:pt x="188" y="115"/>
                    <a:pt x="271" y="115"/>
                  </a:cubicBezTo>
                  <a:cubicBezTo>
                    <a:pt x="311" y="115"/>
                    <a:pt x="346" y="128"/>
                    <a:pt x="377" y="155"/>
                  </a:cubicBezTo>
                  <a:lnTo>
                    <a:pt x="400" y="40"/>
                  </a:lnTo>
                  <a:cubicBezTo>
                    <a:pt x="352" y="12"/>
                    <a:pt x="312" y="0"/>
                    <a:pt x="262" y="0"/>
                  </a:cubicBezTo>
                  <a:cubicBezTo>
                    <a:pt x="124" y="0"/>
                    <a:pt x="10" y="115"/>
                    <a:pt x="5" y="260"/>
                  </a:cubicBezTo>
                  <a:cubicBezTo>
                    <a:pt x="0" y="400"/>
                    <a:pt x="92" y="499"/>
                    <a:pt x="227" y="499"/>
                  </a:cubicBezTo>
                  <a:cubicBezTo>
                    <a:pt x="251" y="499"/>
                    <a:pt x="302" y="496"/>
                    <a:pt x="334" y="482"/>
                  </a:cubicBezTo>
                  <a:lnTo>
                    <a:pt x="351" y="36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94066F6C-6853-4D77-9BA5-CFBA04BB811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308901" y="286755"/>
              <a:ext cx="285048" cy="302151"/>
            </a:xfrm>
            <a:custGeom>
              <a:avLst/>
              <a:gdLst>
                <a:gd name="T0" fmla="*/ 355 w 484"/>
                <a:gd name="T1" fmla="*/ 274 h 514"/>
                <a:gd name="T2" fmla="*/ 355 w 484"/>
                <a:gd name="T3" fmla="*/ 274 h 514"/>
                <a:gd name="T4" fmla="*/ 281 w 484"/>
                <a:gd name="T5" fmla="*/ 117 h 514"/>
                <a:gd name="T6" fmla="*/ 134 w 484"/>
                <a:gd name="T7" fmla="*/ 241 h 514"/>
                <a:gd name="T8" fmla="*/ 208 w 484"/>
                <a:gd name="T9" fmla="*/ 398 h 514"/>
                <a:gd name="T10" fmla="*/ 355 w 484"/>
                <a:gd name="T11" fmla="*/ 274 h 514"/>
                <a:gd name="T12" fmla="*/ 355 w 484"/>
                <a:gd name="T13" fmla="*/ 274 h 514"/>
                <a:gd name="T14" fmla="*/ 276 w 484"/>
                <a:gd name="T15" fmla="*/ 9 h 514"/>
                <a:gd name="T16" fmla="*/ 276 w 484"/>
                <a:gd name="T17" fmla="*/ 9 h 514"/>
                <a:gd name="T18" fmla="*/ 470 w 484"/>
                <a:gd name="T19" fmla="*/ 263 h 514"/>
                <a:gd name="T20" fmla="*/ 208 w 484"/>
                <a:gd name="T21" fmla="*/ 504 h 514"/>
                <a:gd name="T22" fmla="*/ 14 w 484"/>
                <a:gd name="T23" fmla="*/ 251 h 514"/>
                <a:gd name="T24" fmla="*/ 276 w 484"/>
                <a:gd name="T25" fmla="*/ 9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4" h="514">
                  <a:moveTo>
                    <a:pt x="355" y="274"/>
                  </a:moveTo>
                  <a:lnTo>
                    <a:pt x="355" y="274"/>
                  </a:lnTo>
                  <a:cubicBezTo>
                    <a:pt x="373" y="193"/>
                    <a:pt x="343" y="130"/>
                    <a:pt x="281" y="117"/>
                  </a:cubicBezTo>
                  <a:cubicBezTo>
                    <a:pt x="214" y="104"/>
                    <a:pt x="152" y="155"/>
                    <a:pt x="134" y="241"/>
                  </a:cubicBezTo>
                  <a:cubicBezTo>
                    <a:pt x="117" y="322"/>
                    <a:pt x="147" y="385"/>
                    <a:pt x="208" y="398"/>
                  </a:cubicBezTo>
                  <a:cubicBezTo>
                    <a:pt x="276" y="412"/>
                    <a:pt x="337" y="360"/>
                    <a:pt x="355" y="274"/>
                  </a:cubicBezTo>
                  <a:lnTo>
                    <a:pt x="355" y="274"/>
                  </a:lnTo>
                  <a:close/>
                  <a:moveTo>
                    <a:pt x="276" y="9"/>
                  </a:moveTo>
                  <a:lnTo>
                    <a:pt x="276" y="9"/>
                  </a:lnTo>
                  <a:cubicBezTo>
                    <a:pt x="404" y="18"/>
                    <a:pt x="484" y="123"/>
                    <a:pt x="470" y="263"/>
                  </a:cubicBezTo>
                  <a:cubicBezTo>
                    <a:pt x="455" y="407"/>
                    <a:pt x="339" y="514"/>
                    <a:pt x="208" y="504"/>
                  </a:cubicBezTo>
                  <a:cubicBezTo>
                    <a:pt x="79" y="495"/>
                    <a:pt x="0" y="391"/>
                    <a:pt x="14" y="251"/>
                  </a:cubicBezTo>
                  <a:cubicBezTo>
                    <a:pt x="29" y="107"/>
                    <a:pt x="145" y="0"/>
                    <a:pt x="276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8876E4CF-7F76-4807-86E8-96F0A05804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65444" y="296256"/>
              <a:ext cx="334456" cy="283148"/>
            </a:xfrm>
            <a:custGeom>
              <a:avLst/>
              <a:gdLst>
                <a:gd name="T0" fmla="*/ 569 w 569"/>
                <a:gd name="T1" fmla="*/ 481 h 481"/>
                <a:gd name="T2" fmla="*/ 569 w 569"/>
                <a:gd name="T3" fmla="*/ 481 h 481"/>
                <a:gd name="T4" fmla="*/ 560 w 569"/>
                <a:gd name="T5" fmla="*/ 0 h 481"/>
                <a:gd name="T6" fmla="*/ 452 w 569"/>
                <a:gd name="T7" fmla="*/ 0 h 481"/>
                <a:gd name="T8" fmla="*/ 313 w 569"/>
                <a:gd name="T9" fmla="*/ 271 h 481"/>
                <a:gd name="T10" fmla="*/ 257 w 569"/>
                <a:gd name="T11" fmla="*/ 0 h 481"/>
                <a:gd name="T12" fmla="*/ 149 w 569"/>
                <a:gd name="T13" fmla="*/ 0 h 481"/>
                <a:gd name="T14" fmla="*/ 0 w 569"/>
                <a:gd name="T15" fmla="*/ 481 h 481"/>
                <a:gd name="T16" fmla="*/ 119 w 569"/>
                <a:gd name="T17" fmla="*/ 481 h 481"/>
                <a:gd name="T18" fmla="*/ 200 w 569"/>
                <a:gd name="T19" fmla="*/ 199 h 481"/>
                <a:gd name="T20" fmla="*/ 251 w 569"/>
                <a:gd name="T21" fmla="*/ 481 h 481"/>
                <a:gd name="T22" fmla="*/ 312 w 569"/>
                <a:gd name="T23" fmla="*/ 481 h 481"/>
                <a:gd name="T24" fmla="*/ 453 w 569"/>
                <a:gd name="T25" fmla="*/ 200 h 481"/>
                <a:gd name="T26" fmla="*/ 451 w 569"/>
                <a:gd name="T27" fmla="*/ 481 h 481"/>
                <a:gd name="T28" fmla="*/ 569 w 569"/>
                <a:gd name="T29" fmla="*/ 481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9" h="481">
                  <a:moveTo>
                    <a:pt x="569" y="481"/>
                  </a:moveTo>
                  <a:lnTo>
                    <a:pt x="569" y="481"/>
                  </a:lnTo>
                  <a:lnTo>
                    <a:pt x="560" y="0"/>
                  </a:lnTo>
                  <a:lnTo>
                    <a:pt x="452" y="0"/>
                  </a:lnTo>
                  <a:lnTo>
                    <a:pt x="313" y="271"/>
                  </a:lnTo>
                  <a:lnTo>
                    <a:pt x="257" y="0"/>
                  </a:lnTo>
                  <a:lnTo>
                    <a:pt x="149" y="0"/>
                  </a:lnTo>
                  <a:lnTo>
                    <a:pt x="0" y="481"/>
                  </a:lnTo>
                  <a:lnTo>
                    <a:pt x="119" y="481"/>
                  </a:lnTo>
                  <a:lnTo>
                    <a:pt x="200" y="199"/>
                  </a:lnTo>
                  <a:lnTo>
                    <a:pt x="251" y="481"/>
                  </a:lnTo>
                  <a:lnTo>
                    <a:pt x="312" y="481"/>
                  </a:lnTo>
                  <a:lnTo>
                    <a:pt x="453" y="200"/>
                  </a:lnTo>
                  <a:lnTo>
                    <a:pt x="451" y="481"/>
                  </a:lnTo>
                  <a:lnTo>
                    <a:pt x="569" y="4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87EC9E8-5BCD-4A15-A797-3ACB824EE9B8}"/>
              </a:ext>
            </a:extLst>
          </p:cNvPr>
          <p:cNvSpPr/>
          <p:nvPr userDrawn="1"/>
        </p:nvSpPr>
        <p:spPr>
          <a:xfrm>
            <a:off x="292100" y="6416265"/>
            <a:ext cx="2147637" cy="201600"/>
          </a:xfrm>
          <a:custGeom>
            <a:avLst/>
            <a:gdLst>
              <a:gd name="connsiteX0" fmla="*/ 57150 w 1227772"/>
              <a:gd name="connsiteY0" fmla="*/ 42863 h 115252"/>
              <a:gd name="connsiteX1" fmla="*/ 25718 w 1227772"/>
              <a:gd name="connsiteY1" fmla="*/ 80010 h 115252"/>
              <a:gd name="connsiteX2" fmla="*/ 20955 w 1227772"/>
              <a:gd name="connsiteY2" fmla="*/ 80010 h 115252"/>
              <a:gd name="connsiteX3" fmla="*/ 20955 w 1227772"/>
              <a:gd name="connsiteY3" fmla="*/ 4763 h 115252"/>
              <a:gd name="connsiteX4" fmla="*/ 23813 w 1227772"/>
              <a:gd name="connsiteY4" fmla="*/ 4763 h 115252"/>
              <a:gd name="connsiteX5" fmla="*/ 57150 w 1227772"/>
              <a:gd name="connsiteY5" fmla="*/ 42863 h 115252"/>
              <a:gd name="connsiteX6" fmla="*/ 70485 w 1227772"/>
              <a:gd name="connsiteY6" fmla="*/ 43815 h 115252"/>
              <a:gd name="connsiteX7" fmla="*/ 27622 w 1227772"/>
              <a:gd name="connsiteY7" fmla="*/ 0 h 115252"/>
              <a:gd name="connsiteX8" fmla="*/ 0 w 1227772"/>
              <a:gd name="connsiteY8" fmla="*/ 0 h 115252"/>
              <a:gd name="connsiteX9" fmla="*/ 0 w 1227772"/>
              <a:gd name="connsiteY9" fmla="*/ 4763 h 115252"/>
              <a:gd name="connsiteX10" fmla="*/ 9525 w 1227772"/>
              <a:gd name="connsiteY10" fmla="*/ 5715 h 115252"/>
              <a:gd name="connsiteX11" fmla="*/ 9525 w 1227772"/>
              <a:gd name="connsiteY11" fmla="*/ 80963 h 115252"/>
              <a:gd name="connsiteX12" fmla="*/ 0 w 1227772"/>
              <a:gd name="connsiteY12" fmla="*/ 81915 h 115252"/>
              <a:gd name="connsiteX13" fmla="*/ 0 w 1227772"/>
              <a:gd name="connsiteY13" fmla="*/ 86677 h 115252"/>
              <a:gd name="connsiteX14" fmla="*/ 24765 w 1227772"/>
              <a:gd name="connsiteY14" fmla="*/ 86677 h 115252"/>
              <a:gd name="connsiteX15" fmla="*/ 70485 w 1227772"/>
              <a:gd name="connsiteY15" fmla="*/ 43815 h 115252"/>
              <a:gd name="connsiteX16" fmla="*/ 116205 w 1227772"/>
              <a:gd name="connsiteY16" fmla="*/ 50483 h 115252"/>
              <a:gd name="connsiteX17" fmla="*/ 91440 w 1227772"/>
              <a:gd name="connsiteY17" fmla="*/ 50483 h 115252"/>
              <a:gd name="connsiteX18" fmla="*/ 104775 w 1227772"/>
              <a:gd name="connsiteY18" fmla="*/ 32385 h 115252"/>
              <a:gd name="connsiteX19" fmla="*/ 115253 w 1227772"/>
              <a:gd name="connsiteY19" fmla="*/ 48577 h 115252"/>
              <a:gd name="connsiteX20" fmla="*/ 115253 w 1227772"/>
              <a:gd name="connsiteY20" fmla="*/ 50483 h 115252"/>
              <a:gd name="connsiteX21" fmla="*/ 126682 w 1227772"/>
              <a:gd name="connsiteY21" fmla="*/ 57150 h 115252"/>
              <a:gd name="connsiteX22" fmla="*/ 126682 w 1227772"/>
              <a:gd name="connsiteY22" fmla="*/ 52388 h 115252"/>
              <a:gd name="connsiteX23" fmla="*/ 104775 w 1227772"/>
              <a:gd name="connsiteY23" fmla="*/ 27623 h 115252"/>
              <a:gd name="connsiteX24" fmla="*/ 79057 w 1227772"/>
              <a:gd name="connsiteY24" fmla="*/ 58102 h 115252"/>
              <a:gd name="connsiteX25" fmla="*/ 103822 w 1227772"/>
              <a:gd name="connsiteY25" fmla="*/ 86677 h 115252"/>
              <a:gd name="connsiteX26" fmla="*/ 125730 w 1227772"/>
              <a:gd name="connsiteY26" fmla="*/ 71438 h 115252"/>
              <a:gd name="connsiteX27" fmla="*/ 120968 w 1227772"/>
              <a:gd name="connsiteY27" fmla="*/ 69533 h 115252"/>
              <a:gd name="connsiteX28" fmla="*/ 106680 w 1227772"/>
              <a:gd name="connsiteY28" fmla="*/ 79058 h 115252"/>
              <a:gd name="connsiteX29" fmla="*/ 91440 w 1227772"/>
              <a:gd name="connsiteY29" fmla="*/ 56198 h 115252"/>
              <a:gd name="connsiteX30" fmla="*/ 126682 w 1227772"/>
              <a:gd name="connsiteY30" fmla="*/ 56198 h 115252"/>
              <a:gd name="connsiteX31" fmla="*/ 132397 w 1227772"/>
              <a:gd name="connsiteY31" fmla="*/ 85725 h 115252"/>
              <a:gd name="connsiteX32" fmla="*/ 159068 w 1227772"/>
              <a:gd name="connsiteY32" fmla="*/ 85725 h 115252"/>
              <a:gd name="connsiteX33" fmla="*/ 159068 w 1227772"/>
              <a:gd name="connsiteY33" fmla="*/ 80963 h 115252"/>
              <a:gd name="connsiteX34" fmla="*/ 150495 w 1227772"/>
              <a:gd name="connsiteY34" fmla="*/ 80010 h 115252"/>
              <a:gd name="connsiteX35" fmla="*/ 150495 w 1227772"/>
              <a:gd name="connsiteY35" fmla="*/ 0 h 115252"/>
              <a:gd name="connsiteX36" fmla="*/ 131445 w 1227772"/>
              <a:gd name="connsiteY36" fmla="*/ 0 h 115252"/>
              <a:gd name="connsiteX37" fmla="*/ 131445 w 1227772"/>
              <a:gd name="connsiteY37" fmla="*/ 4763 h 115252"/>
              <a:gd name="connsiteX38" fmla="*/ 139065 w 1227772"/>
              <a:gd name="connsiteY38" fmla="*/ 5715 h 115252"/>
              <a:gd name="connsiteX39" fmla="*/ 139065 w 1227772"/>
              <a:gd name="connsiteY39" fmla="*/ 80010 h 115252"/>
              <a:gd name="connsiteX40" fmla="*/ 131445 w 1227772"/>
              <a:gd name="connsiteY40" fmla="*/ 80963 h 115252"/>
              <a:gd name="connsiteX41" fmla="*/ 131445 w 1227772"/>
              <a:gd name="connsiteY41" fmla="*/ 85725 h 115252"/>
              <a:gd name="connsiteX42" fmla="*/ 185738 w 1227772"/>
              <a:gd name="connsiteY42" fmla="*/ 12383 h 115252"/>
              <a:gd name="connsiteX43" fmla="*/ 178118 w 1227772"/>
              <a:gd name="connsiteY43" fmla="*/ 5715 h 115252"/>
              <a:gd name="connsiteX44" fmla="*/ 171450 w 1227772"/>
              <a:gd name="connsiteY44" fmla="*/ 12383 h 115252"/>
              <a:gd name="connsiteX45" fmla="*/ 178118 w 1227772"/>
              <a:gd name="connsiteY45" fmla="*/ 19050 h 115252"/>
              <a:gd name="connsiteX46" fmla="*/ 185738 w 1227772"/>
              <a:gd name="connsiteY46" fmla="*/ 12383 h 115252"/>
              <a:gd name="connsiteX47" fmla="*/ 166688 w 1227772"/>
              <a:gd name="connsiteY47" fmla="*/ 85725 h 115252"/>
              <a:gd name="connsiteX48" fmla="*/ 194310 w 1227772"/>
              <a:gd name="connsiteY48" fmla="*/ 85725 h 115252"/>
              <a:gd name="connsiteX49" fmla="*/ 194310 w 1227772"/>
              <a:gd name="connsiteY49" fmla="*/ 80963 h 115252"/>
              <a:gd name="connsiteX50" fmla="*/ 185738 w 1227772"/>
              <a:gd name="connsiteY50" fmla="*/ 80010 h 115252"/>
              <a:gd name="connsiteX51" fmla="*/ 185738 w 1227772"/>
              <a:gd name="connsiteY51" fmla="*/ 28575 h 115252"/>
              <a:gd name="connsiteX52" fmla="*/ 166688 w 1227772"/>
              <a:gd name="connsiteY52" fmla="*/ 28575 h 115252"/>
              <a:gd name="connsiteX53" fmla="*/ 166688 w 1227772"/>
              <a:gd name="connsiteY53" fmla="*/ 33338 h 115252"/>
              <a:gd name="connsiteX54" fmla="*/ 175260 w 1227772"/>
              <a:gd name="connsiteY54" fmla="*/ 34290 h 115252"/>
              <a:gd name="connsiteX55" fmla="*/ 175260 w 1227772"/>
              <a:gd name="connsiteY55" fmla="*/ 80963 h 115252"/>
              <a:gd name="connsiteX56" fmla="*/ 166688 w 1227772"/>
              <a:gd name="connsiteY56" fmla="*/ 81915 h 115252"/>
              <a:gd name="connsiteX57" fmla="*/ 166688 w 1227772"/>
              <a:gd name="connsiteY57" fmla="*/ 85725 h 115252"/>
              <a:gd name="connsiteX58" fmla="*/ 244793 w 1227772"/>
              <a:gd name="connsiteY58" fmla="*/ 33338 h 115252"/>
              <a:gd name="connsiteX59" fmla="*/ 250507 w 1227772"/>
              <a:gd name="connsiteY59" fmla="*/ 33338 h 115252"/>
              <a:gd name="connsiteX60" fmla="*/ 250507 w 1227772"/>
              <a:gd name="connsiteY60" fmla="*/ 28575 h 115252"/>
              <a:gd name="connsiteX61" fmla="*/ 230505 w 1227772"/>
              <a:gd name="connsiteY61" fmla="*/ 28575 h 115252"/>
              <a:gd name="connsiteX62" fmla="*/ 230505 w 1227772"/>
              <a:gd name="connsiteY62" fmla="*/ 33338 h 115252"/>
              <a:gd name="connsiteX63" fmla="*/ 238125 w 1227772"/>
              <a:gd name="connsiteY63" fmla="*/ 33338 h 115252"/>
              <a:gd name="connsiteX64" fmla="*/ 224790 w 1227772"/>
              <a:gd name="connsiteY64" fmla="*/ 73342 h 115252"/>
              <a:gd name="connsiteX65" fmla="*/ 211455 w 1227772"/>
              <a:gd name="connsiteY65" fmla="*/ 33338 h 115252"/>
              <a:gd name="connsiteX66" fmla="*/ 219075 w 1227772"/>
              <a:gd name="connsiteY66" fmla="*/ 33338 h 115252"/>
              <a:gd name="connsiteX67" fmla="*/ 219075 w 1227772"/>
              <a:gd name="connsiteY67" fmla="*/ 28575 h 115252"/>
              <a:gd name="connsiteX68" fmla="*/ 194310 w 1227772"/>
              <a:gd name="connsiteY68" fmla="*/ 28575 h 115252"/>
              <a:gd name="connsiteX69" fmla="*/ 194310 w 1227772"/>
              <a:gd name="connsiteY69" fmla="*/ 33338 h 115252"/>
              <a:gd name="connsiteX70" fmla="*/ 199072 w 1227772"/>
              <a:gd name="connsiteY70" fmla="*/ 33338 h 115252"/>
              <a:gd name="connsiteX71" fmla="*/ 217170 w 1227772"/>
              <a:gd name="connsiteY71" fmla="*/ 85725 h 115252"/>
              <a:gd name="connsiteX72" fmla="*/ 225743 w 1227772"/>
              <a:gd name="connsiteY72" fmla="*/ 85725 h 115252"/>
              <a:gd name="connsiteX73" fmla="*/ 244793 w 1227772"/>
              <a:gd name="connsiteY73" fmla="*/ 33338 h 115252"/>
              <a:gd name="connsiteX74" fmla="*/ 289560 w 1227772"/>
              <a:gd name="connsiteY74" fmla="*/ 50483 h 115252"/>
              <a:gd name="connsiteX75" fmla="*/ 264795 w 1227772"/>
              <a:gd name="connsiteY75" fmla="*/ 50483 h 115252"/>
              <a:gd name="connsiteX76" fmla="*/ 278130 w 1227772"/>
              <a:gd name="connsiteY76" fmla="*/ 32385 h 115252"/>
              <a:gd name="connsiteX77" fmla="*/ 288607 w 1227772"/>
              <a:gd name="connsiteY77" fmla="*/ 48577 h 115252"/>
              <a:gd name="connsiteX78" fmla="*/ 288607 w 1227772"/>
              <a:gd name="connsiteY78" fmla="*/ 50483 h 115252"/>
              <a:gd name="connsiteX79" fmla="*/ 300038 w 1227772"/>
              <a:gd name="connsiteY79" fmla="*/ 57150 h 115252"/>
              <a:gd name="connsiteX80" fmla="*/ 300038 w 1227772"/>
              <a:gd name="connsiteY80" fmla="*/ 52388 h 115252"/>
              <a:gd name="connsiteX81" fmla="*/ 278130 w 1227772"/>
              <a:gd name="connsiteY81" fmla="*/ 27623 h 115252"/>
              <a:gd name="connsiteX82" fmla="*/ 252413 w 1227772"/>
              <a:gd name="connsiteY82" fmla="*/ 58102 h 115252"/>
              <a:gd name="connsiteX83" fmla="*/ 277178 w 1227772"/>
              <a:gd name="connsiteY83" fmla="*/ 86677 h 115252"/>
              <a:gd name="connsiteX84" fmla="*/ 299085 w 1227772"/>
              <a:gd name="connsiteY84" fmla="*/ 71438 h 115252"/>
              <a:gd name="connsiteX85" fmla="*/ 294322 w 1227772"/>
              <a:gd name="connsiteY85" fmla="*/ 69533 h 115252"/>
              <a:gd name="connsiteX86" fmla="*/ 280035 w 1227772"/>
              <a:gd name="connsiteY86" fmla="*/ 79058 h 115252"/>
              <a:gd name="connsiteX87" fmla="*/ 264795 w 1227772"/>
              <a:gd name="connsiteY87" fmla="*/ 56198 h 115252"/>
              <a:gd name="connsiteX88" fmla="*/ 300038 w 1227772"/>
              <a:gd name="connsiteY88" fmla="*/ 56198 h 115252"/>
              <a:gd name="connsiteX89" fmla="*/ 352425 w 1227772"/>
              <a:gd name="connsiteY89" fmla="*/ 38100 h 115252"/>
              <a:gd name="connsiteX90" fmla="*/ 340995 w 1227772"/>
              <a:gd name="connsiteY90" fmla="*/ 27623 h 115252"/>
              <a:gd name="connsiteX91" fmla="*/ 324803 w 1227772"/>
              <a:gd name="connsiteY91" fmla="*/ 38100 h 115252"/>
              <a:gd name="connsiteX92" fmla="*/ 323850 w 1227772"/>
              <a:gd name="connsiteY92" fmla="*/ 28575 h 115252"/>
              <a:gd name="connsiteX93" fmla="*/ 307657 w 1227772"/>
              <a:gd name="connsiteY93" fmla="*/ 28575 h 115252"/>
              <a:gd name="connsiteX94" fmla="*/ 307657 w 1227772"/>
              <a:gd name="connsiteY94" fmla="*/ 33338 h 115252"/>
              <a:gd name="connsiteX95" fmla="*/ 315278 w 1227772"/>
              <a:gd name="connsiteY95" fmla="*/ 34290 h 115252"/>
              <a:gd name="connsiteX96" fmla="*/ 315278 w 1227772"/>
              <a:gd name="connsiteY96" fmla="*/ 80963 h 115252"/>
              <a:gd name="connsiteX97" fmla="*/ 307657 w 1227772"/>
              <a:gd name="connsiteY97" fmla="*/ 81915 h 115252"/>
              <a:gd name="connsiteX98" fmla="*/ 307657 w 1227772"/>
              <a:gd name="connsiteY98" fmla="*/ 86677 h 115252"/>
              <a:gd name="connsiteX99" fmla="*/ 338138 w 1227772"/>
              <a:gd name="connsiteY99" fmla="*/ 86677 h 115252"/>
              <a:gd name="connsiteX100" fmla="*/ 338138 w 1227772"/>
              <a:gd name="connsiteY100" fmla="*/ 81915 h 115252"/>
              <a:gd name="connsiteX101" fmla="*/ 325755 w 1227772"/>
              <a:gd name="connsiteY101" fmla="*/ 80963 h 115252"/>
              <a:gd name="connsiteX102" fmla="*/ 325755 w 1227772"/>
              <a:gd name="connsiteY102" fmla="*/ 49530 h 115252"/>
              <a:gd name="connsiteX103" fmla="*/ 337185 w 1227772"/>
              <a:gd name="connsiteY103" fmla="*/ 35242 h 115252"/>
              <a:gd name="connsiteX104" fmla="*/ 340995 w 1227772"/>
              <a:gd name="connsiteY104" fmla="*/ 38100 h 115252"/>
              <a:gd name="connsiteX105" fmla="*/ 340995 w 1227772"/>
              <a:gd name="connsiteY105" fmla="*/ 39052 h 115252"/>
              <a:gd name="connsiteX106" fmla="*/ 337185 w 1227772"/>
              <a:gd name="connsiteY106" fmla="*/ 40958 h 115252"/>
              <a:gd name="connsiteX107" fmla="*/ 344805 w 1227772"/>
              <a:gd name="connsiteY107" fmla="*/ 48577 h 115252"/>
              <a:gd name="connsiteX108" fmla="*/ 352425 w 1227772"/>
              <a:gd name="connsiteY108" fmla="*/ 38100 h 115252"/>
              <a:gd name="connsiteX109" fmla="*/ 378143 w 1227772"/>
              <a:gd name="connsiteY109" fmla="*/ 12383 h 115252"/>
              <a:gd name="connsiteX110" fmla="*/ 370522 w 1227772"/>
              <a:gd name="connsiteY110" fmla="*/ 5715 h 115252"/>
              <a:gd name="connsiteX111" fmla="*/ 363855 w 1227772"/>
              <a:gd name="connsiteY111" fmla="*/ 12383 h 115252"/>
              <a:gd name="connsiteX112" fmla="*/ 370522 w 1227772"/>
              <a:gd name="connsiteY112" fmla="*/ 19050 h 115252"/>
              <a:gd name="connsiteX113" fmla="*/ 378143 w 1227772"/>
              <a:gd name="connsiteY113" fmla="*/ 12383 h 115252"/>
              <a:gd name="connsiteX114" fmla="*/ 358140 w 1227772"/>
              <a:gd name="connsiteY114" fmla="*/ 85725 h 115252"/>
              <a:gd name="connsiteX115" fmla="*/ 385763 w 1227772"/>
              <a:gd name="connsiteY115" fmla="*/ 85725 h 115252"/>
              <a:gd name="connsiteX116" fmla="*/ 385763 w 1227772"/>
              <a:gd name="connsiteY116" fmla="*/ 80963 h 115252"/>
              <a:gd name="connsiteX117" fmla="*/ 377190 w 1227772"/>
              <a:gd name="connsiteY117" fmla="*/ 80010 h 115252"/>
              <a:gd name="connsiteX118" fmla="*/ 377190 w 1227772"/>
              <a:gd name="connsiteY118" fmla="*/ 28575 h 115252"/>
              <a:gd name="connsiteX119" fmla="*/ 358140 w 1227772"/>
              <a:gd name="connsiteY119" fmla="*/ 28575 h 115252"/>
              <a:gd name="connsiteX120" fmla="*/ 358140 w 1227772"/>
              <a:gd name="connsiteY120" fmla="*/ 33338 h 115252"/>
              <a:gd name="connsiteX121" fmla="*/ 366713 w 1227772"/>
              <a:gd name="connsiteY121" fmla="*/ 34290 h 115252"/>
              <a:gd name="connsiteX122" fmla="*/ 366713 w 1227772"/>
              <a:gd name="connsiteY122" fmla="*/ 80963 h 115252"/>
              <a:gd name="connsiteX123" fmla="*/ 358140 w 1227772"/>
              <a:gd name="connsiteY123" fmla="*/ 81915 h 115252"/>
              <a:gd name="connsiteX124" fmla="*/ 358140 w 1227772"/>
              <a:gd name="connsiteY124" fmla="*/ 85725 h 115252"/>
              <a:gd name="connsiteX125" fmla="*/ 429578 w 1227772"/>
              <a:gd name="connsiteY125" fmla="*/ 85725 h 115252"/>
              <a:gd name="connsiteX126" fmla="*/ 455295 w 1227772"/>
              <a:gd name="connsiteY126" fmla="*/ 85725 h 115252"/>
              <a:gd name="connsiteX127" fmla="*/ 455295 w 1227772"/>
              <a:gd name="connsiteY127" fmla="*/ 80963 h 115252"/>
              <a:gd name="connsiteX128" fmla="*/ 447675 w 1227772"/>
              <a:gd name="connsiteY128" fmla="*/ 80010 h 115252"/>
              <a:gd name="connsiteX129" fmla="*/ 447675 w 1227772"/>
              <a:gd name="connsiteY129" fmla="*/ 46673 h 115252"/>
              <a:gd name="connsiteX130" fmla="*/ 430530 w 1227772"/>
              <a:gd name="connsiteY130" fmla="*/ 27623 h 115252"/>
              <a:gd name="connsiteX131" fmla="*/ 410528 w 1227772"/>
              <a:gd name="connsiteY131" fmla="*/ 38100 h 115252"/>
              <a:gd name="connsiteX132" fmla="*/ 409575 w 1227772"/>
              <a:gd name="connsiteY132" fmla="*/ 28575 h 115252"/>
              <a:gd name="connsiteX133" fmla="*/ 393382 w 1227772"/>
              <a:gd name="connsiteY133" fmla="*/ 28575 h 115252"/>
              <a:gd name="connsiteX134" fmla="*/ 393382 w 1227772"/>
              <a:gd name="connsiteY134" fmla="*/ 33338 h 115252"/>
              <a:gd name="connsiteX135" fmla="*/ 401003 w 1227772"/>
              <a:gd name="connsiteY135" fmla="*/ 34290 h 115252"/>
              <a:gd name="connsiteX136" fmla="*/ 401003 w 1227772"/>
              <a:gd name="connsiteY136" fmla="*/ 80963 h 115252"/>
              <a:gd name="connsiteX137" fmla="*/ 393382 w 1227772"/>
              <a:gd name="connsiteY137" fmla="*/ 81915 h 115252"/>
              <a:gd name="connsiteX138" fmla="*/ 393382 w 1227772"/>
              <a:gd name="connsiteY138" fmla="*/ 86677 h 115252"/>
              <a:gd name="connsiteX139" fmla="*/ 419100 w 1227772"/>
              <a:gd name="connsiteY139" fmla="*/ 86677 h 115252"/>
              <a:gd name="connsiteX140" fmla="*/ 419100 w 1227772"/>
              <a:gd name="connsiteY140" fmla="*/ 81915 h 115252"/>
              <a:gd name="connsiteX141" fmla="*/ 411480 w 1227772"/>
              <a:gd name="connsiteY141" fmla="*/ 80963 h 115252"/>
              <a:gd name="connsiteX142" fmla="*/ 411480 w 1227772"/>
              <a:gd name="connsiteY142" fmla="*/ 50483 h 115252"/>
              <a:gd name="connsiteX143" fmla="*/ 425768 w 1227772"/>
              <a:gd name="connsiteY143" fmla="*/ 36195 h 115252"/>
              <a:gd name="connsiteX144" fmla="*/ 436245 w 1227772"/>
              <a:gd name="connsiteY144" fmla="*/ 48577 h 115252"/>
              <a:gd name="connsiteX145" fmla="*/ 436245 w 1227772"/>
              <a:gd name="connsiteY145" fmla="*/ 81915 h 115252"/>
              <a:gd name="connsiteX146" fmla="*/ 428625 w 1227772"/>
              <a:gd name="connsiteY146" fmla="*/ 82867 h 115252"/>
              <a:gd name="connsiteX147" fmla="*/ 428625 w 1227772"/>
              <a:gd name="connsiteY147" fmla="*/ 85725 h 115252"/>
              <a:gd name="connsiteX148" fmla="*/ 484822 w 1227772"/>
              <a:gd name="connsiteY148" fmla="*/ 87630 h 115252"/>
              <a:gd name="connsiteX149" fmla="*/ 501015 w 1227772"/>
              <a:gd name="connsiteY149" fmla="*/ 96202 h 115252"/>
              <a:gd name="connsiteX150" fmla="*/ 484822 w 1227772"/>
              <a:gd name="connsiteY150" fmla="*/ 107633 h 115252"/>
              <a:gd name="connsiteX151" fmla="*/ 466725 w 1227772"/>
              <a:gd name="connsiteY151" fmla="*/ 97155 h 115252"/>
              <a:gd name="connsiteX152" fmla="*/ 469582 w 1227772"/>
              <a:gd name="connsiteY152" fmla="*/ 87630 h 115252"/>
              <a:gd name="connsiteX153" fmla="*/ 484822 w 1227772"/>
              <a:gd name="connsiteY153" fmla="*/ 87630 h 115252"/>
              <a:gd name="connsiteX154" fmla="*/ 471488 w 1227772"/>
              <a:gd name="connsiteY154" fmla="*/ 46673 h 115252"/>
              <a:gd name="connsiteX155" fmla="*/ 481965 w 1227772"/>
              <a:gd name="connsiteY155" fmla="*/ 31433 h 115252"/>
              <a:gd name="connsiteX156" fmla="*/ 492443 w 1227772"/>
              <a:gd name="connsiteY156" fmla="*/ 46673 h 115252"/>
              <a:gd name="connsiteX157" fmla="*/ 481965 w 1227772"/>
              <a:gd name="connsiteY157" fmla="*/ 62865 h 115252"/>
              <a:gd name="connsiteX158" fmla="*/ 471488 w 1227772"/>
              <a:gd name="connsiteY158" fmla="*/ 46673 h 115252"/>
              <a:gd name="connsiteX159" fmla="*/ 471488 w 1227772"/>
              <a:gd name="connsiteY159" fmla="*/ 74295 h 115252"/>
              <a:gd name="connsiteX160" fmla="*/ 477203 w 1227772"/>
              <a:gd name="connsiteY160" fmla="*/ 67627 h 115252"/>
              <a:gd name="connsiteX161" fmla="*/ 483870 w 1227772"/>
              <a:gd name="connsiteY161" fmla="*/ 68580 h 115252"/>
              <a:gd name="connsiteX162" fmla="*/ 504825 w 1227772"/>
              <a:gd name="connsiteY162" fmla="*/ 47625 h 115252"/>
              <a:gd name="connsiteX163" fmla="*/ 499110 w 1227772"/>
              <a:gd name="connsiteY163" fmla="*/ 33338 h 115252"/>
              <a:gd name="connsiteX164" fmla="*/ 509588 w 1227772"/>
              <a:gd name="connsiteY164" fmla="*/ 31433 h 115252"/>
              <a:gd name="connsiteX165" fmla="*/ 509588 w 1227772"/>
              <a:gd name="connsiteY165" fmla="*/ 24765 h 115252"/>
              <a:gd name="connsiteX166" fmla="*/ 505778 w 1227772"/>
              <a:gd name="connsiteY166" fmla="*/ 23813 h 115252"/>
              <a:gd name="connsiteX167" fmla="*/ 495300 w 1227772"/>
              <a:gd name="connsiteY167" fmla="*/ 29527 h 115252"/>
              <a:gd name="connsiteX168" fmla="*/ 482918 w 1227772"/>
              <a:gd name="connsiteY168" fmla="*/ 26670 h 115252"/>
              <a:gd name="connsiteX169" fmla="*/ 460057 w 1227772"/>
              <a:gd name="connsiteY169" fmla="*/ 48577 h 115252"/>
              <a:gd name="connsiteX170" fmla="*/ 470535 w 1227772"/>
              <a:gd name="connsiteY170" fmla="*/ 66675 h 115252"/>
              <a:gd name="connsiteX171" fmla="*/ 460057 w 1227772"/>
              <a:gd name="connsiteY171" fmla="*/ 80010 h 115252"/>
              <a:gd name="connsiteX172" fmla="*/ 463868 w 1227772"/>
              <a:gd name="connsiteY172" fmla="*/ 86677 h 115252"/>
              <a:gd name="connsiteX173" fmla="*/ 456247 w 1227772"/>
              <a:gd name="connsiteY173" fmla="*/ 100965 h 115252"/>
              <a:gd name="connsiteX174" fmla="*/ 481013 w 1227772"/>
              <a:gd name="connsiteY174" fmla="*/ 115252 h 115252"/>
              <a:gd name="connsiteX175" fmla="*/ 508635 w 1227772"/>
              <a:gd name="connsiteY175" fmla="*/ 95250 h 115252"/>
              <a:gd name="connsiteX176" fmla="*/ 485775 w 1227772"/>
              <a:gd name="connsiteY176" fmla="*/ 78105 h 115252"/>
              <a:gd name="connsiteX177" fmla="*/ 475297 w 1227772"/>
              <a:gd name="connsiteY177" fmla="*/ 78105 h 115252"/>
              <a:gd name="connsiteX178" fmla="*/ 471488 w 1227772"/>
              <a:gd name="connsiteY178" fmla="*/ 74295 h 115252"/>
              <a:gd name="connsiteX179" fmla="*/ 572453 w 1227772"/>
              <a:gd name="connsiteY179" fmla="*/ 69533 h 115252"/>
              <a:gd name="connsiteX180" fmla="*/ 561022 w 1227772"/>
              <a:gd name="connsiteY180" fmla="*/ 80010 h 115252"/>
              <a:gd name="connsiteX181" fmla="*/ 553403 w 1227772"/>
              <a:gd name="connsiteY181" fmla="*/ 70485 h 115252"/>
              <a:gd name="connsiteX182" fmla="*/ 566738 w 1227772"/>
              <a:gd name="connsiteY182" fmla="*/ 59055 h 115252"/>
              <a:gd name="connsiteX183" fmla="*/ 572453 w 1227772"/>
              <a:gd name="connsiteY183" fmla="*/ 59055 h 115252"/>
              <a:gd name="connsiteX184" fmla="*/ 572453 w 1227772"/>
              <a:gd name="connsiteY184" fmla="*/ 69533 h 115252"/>
              <a:gd name="connsiteX185" fmla="*/ 583882 w 1227772"/>
              <a:gd name="connsiteY185" fmla="*/ 86677 h 115252"/>
              <a:gd name="connsiteX186" fmla="*/ 592455 w 1227772"/>
              <a:gd name="connsiteY186" fmla="*/ 84773 h 115252"/>
              <a:gd name="connsiteX187" fmla="*/ 591503 w 1227772"/>
              <a:gd name="connsiteY187" fmla="*/ 80963 h 115252"/>
              <a:gd name="connsiteX188" fmla="*/ 587693 w 1227772"/>
              <a:gd name="connsiteY188" fmla="*/ 81915 h 115252"/>
              <a:gd name="connsiteX189" fmla="*/ 583882 w 1227772"/>
              <a:gd name="connsiteY189" fmla="*/ 75248 h 115252"/>
              <a:gd name="connsiteX190" fmla="*/ 583882 w 1227772"/>
              <a:gd name="connsiteY190" fmla="*/ 49530 h 115252"/>
              <a:gd name="connsiteX191" fmla="*/ 563880 w 1227772"/>
              <a:gd name="connsiteY191" fmla="*/ 27623 h 115252"/>
              <a:gd name="connsiteX192" fmla="*/ 544830 w 1227772"/>
              <a:gd name="connsiteY192" fmla="*/ 41910 h 115252"/>
              <a:gd name="connsiteX193" fmla="*/ 551497 w 1227772"/>
              <a:gd name="connsiteY193" fmla="*/ 48577 h 115252"/>
              <a:gd name="connsiteX194" fmla="*/ 558165 w 1227772"/>
              <a:gd name="connsiteY194" fmla="*/ 42863 h 115252"/>
              <a:gd name="connsiteX195" fmla="*/ 557213 w 1227772"/>
              <a:gd name="connsiteY195" fmla="*/ 39052 h 115252"/>
              <a:gd name="connsiteX196" fmla="*/ 552450 w 1227772"/>
              <a:gd name="connsiteY196" fmla="*/ 39052 h 115252"/>
              <a:gd name="connsiteX197" fmla="*/ 552450 w 1227772"/>
              <a:gd name="connsiteY197" fmla="*/ 37148 h 115252"/>
              <a:gd name="connsiteX198" fmla="*/ 561975 w 1227772"/>
              <a:gd name="connsiteY198" fmla="*/ 32385 h 115252"/>
              <a:gd name="connsiteX199" fmla="*/ 573405 w 1227772"/>
              <a:gd name="connsiteY199" fmla="*/ 47625 h 115252"/>
              <a:gd name="connsiteX200" fmla="*/ 573405 w 1227772"/>
              <a:gd name="connsiteY200" fmla="*/ 55245 h 115252"/>
              <a:gd name="connsiteX201" fmla="*/ 565785 w 1227772"/>
              <a:gd name="connsiteY201" fmla="*/ 55245 h 115252"/>
              <a:gd name="connsiteX202" fmla="*/ 541972 w 1227772"/>
              <a:gd name="connsiteY202" fmla="*/ 71438 h 115252"/>
              <a:gd name="connsiteX203" fmla="*/ 557213 w 1227772"/>
              <a:gd name="connsiteY203" fmla="*/ 85725 h 115252"/>
              <a:gd name="connsiteX204" fmla="*/ 573405 w 1227772"/>
              <a:gd name="connsiteY204" fmla="*/ 77152 h 115252"/>
              <a:gd name="connsiteX205" fmla="*/ 583882 w 1227772"/>
              <a:gd name="connsiteY205" fmla="*/ 86677 h 115252"/>
              <a:gd name="connsiteX206" fmla="*/ 665797 w 1227772"/>
              <a:gd name="connsiteY206" fmla="*/ 57150 h 115252"/>
              <a:gd name="connsiteX207" fmla="*/ 652463 w 1227772"/>
              <a:gd name="connsiteY207" fmla="*/ 80963 h 115252"/>
              <a:gd name="connsiteX208" fmla="*/ 638175 w 1227772"/>
              <a:gd name="connsiteY208" fmla="*/ 66675 h 115252"/>
              <a:gd name="connsiteX209" fmla="*/ 638175 w 1227772"/>
              <a:gd name="connsiteY209" fmla="*/ 49530 h 115252"/>
              <a:gd name="connsiteX210" fmla="*/ 652463 w 1227772"/>
              <a:gd name="connsiteY210" fmla="*/ 34290 h 115252"/>
              <a:gd name="connsiteX211" fmla="*/ 665797 w 1227772"/>
              <a:gd name="connsiteY211" fmla="*/ 57150 h 115252"/>
              <a:gd name="connsiteX212" fmla="*/ 677228 w 1227772"/>
              <a:gd name="connsiteY212" fmla="*/ 56198 h 115252"/>
              <a:gd name="connsiteX213" fmla="*/ 656272 w 1227772"/>
              <a:gd name="connsiteY213" fmla="*/ 26670 h 115252"/>
              <a:gd name="connsiteX214" fmla="*/ 638175 w 1227772"/>
              <a:gd name="connsiteY214" fmla="*/ 36195 h 115252"/>
              <a:gd name="connsiteX215" fmla="*/ 638175 w 1227772"/>
              <a:gd name="connsiteY215" fmla="*/ 0 h 115252"/>
              <a:gd name="connsiteX216" fmla="*/ 620078 w 1227772"/>
              <a:gd name="connsiteY216" fmla="*/ 0 h 115252"/>
              <a:gd name="connsiteX217" fmla="*/ 620078 w 1227772"/>
              <a:gd name="connsiteY217" fmla="*/ 4763 h 115252"/>
              <a:gd name="connsiteX218" fmla="*/ 627697 w 1227772"/>
              <a:gd name="connsiteY218" fmla="*/ 5715 h 115252"/>
              <a:gd name="connsiteX219" fmla="*/ 627697 w 1227772"/>
              <a:gd name="connsiteY219" fmla="*/ 86677 h 115252"/>
              <a:gd name="connsiteX220" fmla="*/ 631507 w 1227772"/>
              <a:gd name="connsiteY220" fmla="*/ 86677 h 115252"/>
              <a:gd name="connsiteX221" fmla="*/ 636270 w 1227772"/>
              <a:gd name="connsiteY221" fmla="*/ 80010 h 115252"/>
              <a:gd name="connsiteX222" fmla="*/ 653415 w 1227772"/>
              <a:gd name="connsiteY222" fmla="*/ 86677 h 115252"/>
              <a:gd name="connsiteX223" fmla="*/ 677228 w 1227772"/>
              <a:gd name="connsiteY223" fmla="*/ 56198 h 115252"/>
              <a:gd name="connsiteX224" fmla="*/ 722947 w 1227772"/>
              <a:gd name="connsiteY224" fmla="*/ 50483 h 115252"/>
              <a:gd name="connsiteX225" fmla="*/ 698182 w 1227772"/>
              <a:gd name="connsiteY225" fmla="*/ 50483 h 115252"/>
              <a:gd name="connsiteX226" fmla="*/ 711518 w 1227772"/>
              <a:gd name="connsiteY226" fmla="*/ 32385 h 115252"/>
              <a:gd name="connsiteX227" fmla="*/ 721995 w 1227772"/>
              <a:gd name="connsiteY227" fmla="*/ 48577 h 115252"/>
              <a:gd name="connsiteX228" fmla="*/ 721995 w 1227772"/>
              <a:gd name="connsiteY228" fmla="*/ 50483 h 115252"/>
              <a:gd name="connsiteX229" fmla="*/ 733425 w 1227772"/>
              <a:gd name="connsiteY229" fmla="*/ 57150 h 115252"/>
              <a:gd name="connsiteX230" fmla="*/ 733425 w 1227772"/>
              <a:gd name="connsiteY230" fmla="*/ 52388 h 115252"/>
              <a:gd name="connsiteX231" fmla="*/ 711518 w 1227772"/>
              <a:gd name="connsiteY231" fmla="*/ 27623 h 115252"/>
              <a:gd name="connsiteX232" fmla="*/ 685800 w 1227772"/>
              <a:gd name="connsiteY232" fmla="*/ 58102 h 115252"/>
              <a:gd name="connsiteX233" fmla="*/ 710565 w 1227772"/>
              <a:gd name="connsiteY233" fmla="*/ 86677 h 115252"/>
              <a:gd name="connsiteX234" fmla="*/ 732472 w 1227772"/>
              <a:gd name="connsiteY234" fmla="*/ 71438 h 115252"/>
              <a:gd name="connsiteX235" fmla="*/ 727710 w 1227772"/>
              <a:gd name="connsiteY235" fmla="*/ 69533 h 115252"/>
              <a:gd name="connsiteX236" fmla="*/ 713422 w 1227772"/>
              <a:gd name="connsiteY236" fmla="*/ 79058 h 115252"/>
              <a:gd name="connsiteX237" fmla="*/ 698182 w 1227772"/>
              <a:gd name="connsiteY237" fmla="*/ 56198 h 115252"/>
              <a:gd name="connsiteX238" fmla="*/ 733425 w 1227772"/>
              <a:gd name="connsiteY238" fmla="*/ 56198 h 115252"/>
              <a:gd name="connsiteX239" fmla="*/ 815340 w 1227772"/>
              <a:gd name="connsiteY239" fmla="*/ 72390 h 115252"/>
              <a:gd name="connsiteX240" fmla="*/ 810578 w 1227772"/>
              <a:gd name="connsiteY240" fmla="*/ 71438 h 115252"/>
              <a:gd name="connsiteX241" fmla="*/ 802005 w 1227772"/>
              <a:gd name="connsiteY241" fmla="*/ 80963 h 115252"/>
              <a:gd name="connsiteX242" fmla="*/ 796290 w 1227772"/>
              <a:gd name="connsiteY242" fmla="*/ 72390 h 115252"/>
              <a:gd name="connsiteX243" fmla="*/ 796290 w 1227772"/>
              <a:gd name="connsiteY243" fmla="*/ 35242 h 115252"/>
              <a:gd name="connsiteX244" fmla="*/ 808672 w 1227772"/>
              <a:gd name="connsiteY244" fmla="*/ 35242 h 115252"/>
              <a:gd name="connsiteX245" fmla="*/ 808672 w 1227772"/>
              <a:gd name="connsiteY245" fmla="*/ 28575 h 115252"/>
              <a:gd name="connsiteX246" fmla="*/ 796290 w 1227772"/>
              <a:gd name="connsiteY246" fmla="*/ 28575 h 115252"/>
              <a:gd name="connsiteX247" fmla="*/ 796290 w 1227772"/>
              <a:gd name="connsiteY247" fmla="*/ 11430 h 115252"/>
              <a:gd name="connsiteX248" fmla="*/ 793432 w 1227772"/>
              <a:gd name="connsiteY248" fmla="*/ 11430 h 115252"/>
              <a:gd name="connsiteX249" fmla="*/ 785813 w 1227772"/>
              <a:gd name="connsiteY249" fmla="*/ 13335 h 115252"/>
              <a:gd name="connsiteX250" fmla="*/ 785813 w 1227772"/>
              <a:gd name="connsiteY250" fmla="*/ 28575 h 115252"/>
              <a:gd name="connsiteX251" fmla="*/ 759143 w 1227772"/>
              <a:gd name="connsiteY251" fmla="*/ 28575 h 115252"/>
              <a:gd name="connsiteX252" fmla="*/ 759143 w 1227772"/>
              <a:gd name="connsiteY252" fmla="*/ 11430 h 115252"/>
              <a:gd name="connsiteX253" fmla="*/ 756285 w 1227772"/>
              <a:gd name="connsiteY253" fmla="*/ 11430 h 115252"/>
              <a:gd name="connsiteX254" fmla="*/ 748665 w 1227772"/>
              <a:gd name="connsiteY254" fmla="*/ 13335 h 115252"/>
              <a:gd name="connsiteX255" fmla="*/ 748665 w 1227772"/>
              <a:gd name="connsiteY255" fmla="*/ 28575 h 115252"/>
              <a:gd name="connsiteX256" fmla="*/ 740093 w 1227772"/>
              <a:gd name="connsiteY256" fmla="*/ 28575 h 115252"/>
              <a:gd name="connsiteX257" fmla="*/ 740093 w 1227772"/>
              <a:gd name="connsiteY257" fmla="*/ 34290 h 115252"/>
              <a:gd name="connsiteX258" fmla="*/ 748665 w 1227772"/>
              <a:gd name="connsiteY258" fmla="*/ 34290 h 115252"/>
              <a:gd name="connsiteX259" fmla="*/ 748665 w 1227772"/>
              <a:gd name="connsiteY259" fmla="*/ 73342 h 115252"/>
              <a:gd name="connsiteX260" fmla="*/ 762000 w 1227772"/>
              <a:gd name="connsiteY260" fmla="*/ 86677 h 115252"/>
              <a:gd name="connsiteX261" fmla="*/ 778193 w 1227772"/>
              <a:gd name="connsiteY261" fmla="*/ 72390 h 115252"/>
              <a:gd name="connsiteX262" fmla="*/ 773430 w 1227772"/>
              <a:gd name="connsiteY262" fmla="*/ 71438 h 115252"/>
              <a:gd name="connsiteX263" fmla="*/ 764857 w 1227772"/>
              <a:gd name="connsiteY263" fmla="*/ 80963 h 115252"/>
              <a:gd name="connsiteX264" fmla="*/ 759143 w 1227772"/>
              <a:gd name="connsiteY264" fmla="*/ 72390 h 115252"/>
              <a:gd name="connsiteX265" fmla="*/ 759143 w 1227772"/>
              <a:gd name="connsiteY265" fmla="*/ 35242 h 115252"/>
              <a:gd name="connsiteX266" fmla="*/ 785813 w 1227772"/>
              <a:gd name="connsiteY266" fmla="*/ 35242 h 115252"/>
              <a:gd name="connsiteX267" fmla="*/ 785813 w 1227772"/>
              <a:gd name="connsiteY267" fmla="*/ 74295 h 115252"/>
              <a:gd name="connsiteX268" fmla="*/ 799147 w 1227772"/>
              <a:gd name="connsiteY268" fmla="*/ 87630 h 115252"/>
              <a:gd name="connsiteX269" fmla="*/ 815340 w 1227772"/>
              <a:gd name="connsiteY269" fmla="*/ 72390 h 115252"/>
              <a:gd name="connsiteX270" fmla="*/ 858203 w 1227772"/>
              <a:gd name="connsiteY270" fmla="*/ 50483 h 115252"/>
              <a:gd name="connsiteX271" fmla="*/ 833438 w 1227772"/>
              <a:gd name="connsiteY271" fmla="*/ 50483 h 115252"/>
              <a:gd name="connsiteX272" fmla="*/ 846772 w 1227772"/>
              <a:gd name="connsiteY272" fmla="*/ 32385 h 115252"/>
              <a:gd name="connsiteX273" fmla="*/ 857250 w 1227772"/>
              <a:gd name="connsiteY273" fmla="*/ 48577 h 115252"/>
              <a:gd name="connsiteX274" fmla="*/ 857250 w 1227772"/>
              <a:gd name="connsiteY274" fmla="*/ 50483 h 115252"/>
              <a:gd name="connsiteX275" fmla="*/ 868680 w 1227772"/>
              <a:gd name="connsiteY275" fmla="*/ 57150 h 115252"/>
              <a:gd name="connsiteX276" fmla="*/ 868680 w 1227772"/>
              <a:gd name="connsiteY276" fmla="*/ 52388 h 115252"/>
              <a:gd name="connsiteX277" fmla="*/ 846772 w 1227772"/>
              <a:gd name="connsiteY277" fmla="*/ 27623 h 115252"/>
              <a:gd name="connsiteX278" fmla="*/ 821055 w 1227772"/>
              <a:gd name="connsiteY278" fmla="*/ 58102 h 115252"/>
              <a:gd name="connsiteX279" fmla="*/ 845820 w 1227772"/>
              <a:gd name="connsiteY279" fmla="*/ 86677 h 115252"/>
              <a:gd name="connsiteX280" fmla="*/ 867728 w 1227772"/>
              <a:gd name="connsiteY280" fmla="*/ 71438 h 115252"/>
              <a:gd name="connsiteX281" fmla="*/ 862965 w 1227772"/>
              <a:gd name="connsiteY281" fmla="*/ 69533 h 115252"/>
              <a:gd name="connsiteX282" fmla="*/ 848678 w 1227772"/>
              <a:gd name="connsiteY282" fmla="*/ 79058 h 115252"/>
              <a:gd name="connsiteX283" fmla="*/ 833438 w 1227772"/>
              <a:gd name="connsiteY283" fmla="*/ 56198 h 115252"/>
              <a:gd name="connsiteX284" fmla="*/ 868680 w 1227772"/>
              <a:gd name="connsiteY284" fmla="*/ 56198 h 115252"/>
              <a:gd name="connsiteX285" fmla="*/ 920115 w 1227772"/>
              <a:gd name="connsiteY285" fmla="*/ 38100 h 115252"/>
              <a:gd name="connsiteX286" fmla="*/ 908685 w 1227772"/>
              <a:gd name="connsiteY286" fmla="*/ 27623 h 115252"/>
              <a:gd name="connsiteX287" fmla="*/ 892493 w 1227772"/>
              <a:gd name="connsiteY287" fmla="*/ 38100 h 115252"/>
              <a:gd name="connsiteX288" fmla="*/ 891540 w 1227772"/>
              <a:gd name="connsiteY288" fmla="*/ 28575 h 115252"/>
              <a:gd name="connsiteX289" fmla="*/ 875347 w 1227772"/>
              <a:gd name="connsiteY289" fmla="*/ 28575 h 115252"/>
              <a:gd name="connsiteX290" fmla="*/ 875347 w 1227772"/>
              <a:gd name="connsiteY290" fmla="*/ 33338 h 115252"/>
              <a:gd name="connsiteX291" fmla="*/ 882968 w 1227772"/>
              <a:gd name="connsiteY291" fmla="*/ 34290 h 115252"/>
              <a:gd name="connsiteX292" fmla="*/ 882968 w 1227772"/>
              <a:gd name="connsiteY292" fmla="*/ 80963 h 115252"/>
              <a:gd name="connsiteX293" fmla="*/ 875347 w 1227772"/>
              <a:gd name="connsiteY293" fmla="*/ 81915 h 115252"/>
              <a:gd name="connsiteX294" fmla="*/ 875347 w 1227772"/>
              <a:gd name="connsiteY294" fmla="*/ 86677 h 115252"/>
              <a:gd name="connsiteX295" fmla="*/ 905828 w 1227772"/>
              <a:gd name="connsiteY295" fmla="*/ 86677 h 115252"/>
              <a:gd name="connsiteX296" fmla="*/ 905828 w 1227772"/>
              <a:gd name="connsiteY296" fmla="*/ 81915 h 115252"/>
              <a:gd name="connsiteX297" fmla="*/ 893445 w 1227772"/>
              <a:gd name="connsiteY297" fmla="*/ 80963 h 115252"/>
              <a:gd name="connsiteX298" fmla="*/ 893445 w 1227772"/>
              <a:gd name="connsiteY298" fmla="*/ 49530 h 115252"/>
              <a:gd name="connsiteX299" fmla="*/ 904875 w 1227772"/>
              <a:gd name="connsiteY299" fmla="*/ 35242 h 115252"/>
              <a:gd name="connsiteX300" fmla="*/ 908685 w 1227772"/>
              <a:gd name="connsiteY300" fmla="*/ 38100 h 115252"/>
              <a:gd name="connsiteX301" fmla="*/ 908685 w 1227772"/>
              <a:gd name="connsiteY301" fmla="*/ 39052 h 115252"/>
              <a:gd name="connsiteX302" fmla="*/ 904875 w 1227772"/>
              <a:gd name="connsiteY302" fmla="*/ 40958 h 115252"/>
              <a:gd name="connsiteX303" fmla="*/ 912495 w 1227772"/>
              <a:gd name="connsiteY303" fmla="*/ 48577 h 115252"/>
              <a:gd name="connsiteX304" fmla="*/ 920115 w 1227772"/>
              <a:gd name="connsiteY304" fmla="*/ 38100 h 115252"/>
              <a:gd name="connsiteX305" fmla="*/ 1024890 w 1227772"/>
              <a:gd name="connsiteY305" fmla="*/ 33338 h 115252"/>
              <a:gd name="connsiteX306" fmla="*/ 1030605 w 1227772"/>
              <a:gd name="connsiteY306" fmla="*/ 33338 h 115252"/>
              <a:gd name="connsiteX307" fmla="*/ 1030605 w 1227772"/>
              <a:gd name="connsiteY307" fmla="*/ 28575 h 115252"/>
              <a:gd name="connsiteX308" fmla="*/ 1010603 w 1227772"/>
              <a:gd name="connsiteY308" fmla="*/ 28575 h 115252"/>
              <a:gd name="connsiteX309" fmla="*/ 1010603 w 1227772"/>
              <a:gd name="connsiteY309" fmla="*/ 33338 h 115252"/>
              <a:gd name="connsiteX310" fmla="*/ 1018222 w 1227772"/>
              <a:gd name="connsiteY310" fmla="*/ 33338 h 115252"/>
              <a:gd name="connsiteX311" fmla="*/ 1007745 w 1227772"/>
              <a:gd name="connsiteY311" fmla="*/ 74295 h 115252"/>
              <a:gd name="connsiteX312" fmla="*/ 993457 w 1227772"/>
              <a:gd name="connsiteY312" fmla="*/ 33338 h 115252"/>
              <a:gd name="connsiteX313" fmla="*/ 999172 w 1227772"/>
              <a:gd name="connsiteY313" fmla="*/ 33338 h 115252"/>
              <a:gd name="connsiteX314" fmla="*/ 999172 w 1227772"/>
              <a:gd name="connsiteY314" fmla="*/ 28575 h 115252"/>
              <a:gd name="connsiteX315" fmla="*/ 978218 w 1227772"/>
              <a:gd name="connsiteY315" fmla="*/ 28575 h 115252"/>
              <a:gd name="connsiteX316" fmla="*/ 978218 w 1227772"/>
              <a:gd name="connsiteY316" fmla="*/ 33338 h 115252"/>
              <a:gd name="connsiteX317" fmla="*/ 982980 w 1227772"/>
              <a:gd name="connsiteY317" fmla="*/ 33338 h 115252"/>
              <a:gd name="connsiteX318" fmla="*/ 985838 w 1227772"/>
              <a:gd name="connsiteY318" fmla="*/ 42863 h 115252"/>
              <a:gd name="connsiteX319" fmla="*/ 974407 w 1227772"/>
              <a:gd name="connsiteY319" fmla="*/ 74295 h 115252"/>
              <a:gd name="connsiteX320" fmla="*/ 962025 w 1227772"/>
              <a:gd name="connsiteY320" fmla="*/ 33338 h 115252"/>
              <a:gd name="connsiteX321" fmla="*/ 969645 w 1227772"/>
              <a:gd name="connsiteY321" fmla="*/ 33338 h 115252"/>
              <a:gd name="connsiteX322" fmla="*/ 969645 w 1227772"/>
              <a:gd name="connsiteY322" fmla="*/ 28575 h 115252"/>
              <a:gd name="connsiteX323" fmla="*/ 944880 w 1227772"/>
              <a:gd name="connsiteY323" fmla="*/ 28575 h 115252"/>
              <a:gd name="connsiteX324" fmla="*/ 944880 w 1227772"/>
              <a:gd name="connsiteY324" fmla="*/ 33338 h 115252"/>
              <a:gd name="connsiteX325" fmla="*/ 949643 w 1227772"/>
              <a:gd name="connsiteY325" fmla="*/ 33338 h 115252"/>
              <a:gd name="connsiteX326" fmla="*/ 966788 w 1227772"/>
              <a:gd name="connsiteY326" fmla="*/ 85725 h 115252"/>
              <a:gd name="connsiteX327" fmla="*/ 975360 w 1227772"/>
              <a:gd name="connsiteY327" fmla="*/ 85725 h 115252"/>
              <a:gd name="connsiteX328" fmla="*/ 987743 w 1227772"/>
              <a:gd name="connsiteY328" fmla="*/ 52388 h 115252"/>
              <a:gd name="connsiteX329" fmla="*/ 988695 w 1227772"/>
              <a:gd name="connsiteY329" fmla="*/ 52388 h 115252"/>
              <a:gd name="connsiteX330" fmla="*/ 1001078 w 1227772"/>
              <a:gd name="connsiteY330" fmla="*/ 85725 h 115252"/>
              <a:gd name="connsiteX331" fmla="*/ 1009650 w 1227772"/>
              <a:gd name="connsiteY331" fmla="*/ 85725 h 115252"/>
              <a:gd name="connsiteX332" fmla="*/ 1024890 w 1227772"/>
              <a:gd name="connsiteY332" fmla="*/ 33338 h 115252"/>
              <a:gd name="connsiteX333" fmla="*/ 1072515 w 1227772"/>
              <a:gd name="connsiteY333" fmla="*/ 57150 h 115252"/>
              <a:gd name="connsiteX334" fmla="*/ 1059180 w 1227772"/>
              <a:gd name="connsiteY334" fmla="*/ 80963 h 115252"/>
              <a:gd name="connsiteX335" fmla="*/ 1044893 w 1227772"/>
              <a:gd name="connsiteY335" fmla="*/ 56198 h 115252"/>
              <a:gd name="connsiteX336" fmla="*/ 1058228 w 1227772"/>
              <a:gd name="connsiteY336" fmla="*/ 32385 h 115252"/>
              <a:gd name="connsiteX337" fmla="*/ 1072515 w 1227772"/>
              <a:gd name="connsiteY337" fmla="*/ 57150 h 115252"/>
              <a:gd name="connsiteX338" fmla="*/ 1084898 w 1227772"/>
              <a:gd name="connsiteY338" fmla="*/ 57150 h 115252"/>
              <a:gd name="connsiteX339" fmla="*/ 1059180 w 1227772"/>
              <a:gd name="connsiteY339" fmla="*/ 27623 h 115252"/>
              <a:gd name="connsiteX340" fmla="*/ 1033463 w 1227772"/>
              <a:gd name="connsiteY340" fmla="*/ 58102 h 115252"/>
              <a:gd name="connsiteX341" fmla="*/ 1059180 w 1227772"/>
              <a:gd name="connsiteY341" fmla="*/ 87630 h 115252"/>
              <a:gd name="connsiteX342" fmla="*/ 1084898 w 1227772"/>
              <a:gd name="connsiteY342" fmla="*/ 57150 h 115252"/>
              <a:gd name="connsiteX343" fmla="*/ 1136332 w 1227772"/>
              <a:gd name="connsiteY343" fmla="*/ 38100 h 115252"/>
              <a:gd name="connsiteX344" fmla="*/ 1124903 w 1227772"/>
              <a:gd name="connsiteY344" fmla="*/ 27623 h 115252"/>
              <a:gd name="connsiteX345" fmla="*/ 1108710 w 1227772"/>
              <a:gd name="connsiteY345" fmla="*/ 38100 h 115252"/>
              <a:gd name="connsiteX346" fmla="*/ 1107757 w 1227772"/>
              <a:gd name="connsiteY346" fmla="*/ 28575 h 115252"/>
              <a:gd name="connsiteX347" fmla="*/ 1091565 w 1227772"/>
              <a:gd name="connsiteY347" fmla="*/ 28575 h 115252"/>
              <a:gd name="connsiteX348" fmla="*/ 1091565 w 1227772"/>
              <a:gd name="connsiteY348" fmla="*/ 33338 h 115252"/>
              <a:gd name="connsiteX349" fmla="*/ 1099185 w 1227772"/>
              <a:gd name="connsiteY349" fmla="*/ 34290 h 115252"/>
              <a:gd name="connsiteX350" fmla="*/ 1099185 w 1227772"/>
              <a:gd name="connsiteY350" fmla="*/ 80963 h 115252"/>
              <a:gd name="connsiteX351" fmla="*/ 1091565 w 1227772"/>
              <a:gd name="connsiteY351" fmla="*/ 81915 h 115252"/>
              <a:gd name="connsiteX352" fmla="*/ 1091565 w 1227772"/>
              <a:gd name="connsiteY352" fmla="*/ 86677 h 115252"/>
              <a:gd name="connsiteX353" fmla="*/ 1122045 w 1227772"/>
              <a:gd name="connsiteY353" fmla="*/ 86677 h 115252"/>
              <a:gd name="connsiteX354" fmla="*/ 1122045 w 1227772"/>
              <a:gd name="connsiteY354" fmla="*/ 81915 h 115252"/>
              <a:gd name="connsiteX355" fmla="*/ 1109663 w 1227772"/>
              <a:gd name="connsiteY355" fmla="*/ 80963 h 115252"/>
              <a:gd name="connsiteX356" fmla="*/ 1109663 w 1227772"/>
              <a:gd name="connsiteY356" fmla="*/ 49530 h 115252"/>
              <a:gd name="connsiteX357" fmla="*/ 1121093 w 1227772"/>
              <a:gd name="connsiteY357" fmla="*/ 35242 h 115252"/>
              <a:gd name="connsiteX358" fmla="*/ 1124903 w 1227772"/>
              <a:gd name="connsiteY358" fmla="*/ 38100 h 115252"/>
              <a:gd name="connsiteX359" fmla="*/ 1124903 w 1227772"/>
              <a:gd name="connsiteY359" fmla="*/ 39052 h 115252"/>
              <a:gd name="connsiteX360" fmla="*/ 1121093 w 1227772"/>
              <a:gd name="connsiteY360" fmla="*/ 40958 h 115252"/>
              <a:gd name="connsiteX361" fmla="*/ 1128713 w 1227772"/>
              <a:gd name="connsiteY361" fmla="*/ 48577 h 115252"/>
              <a:gd name="connsiteX362" fmla="*/ 1136332 w 1227772"/>
              <a:gd name="connsiteY362" fmla="*/ 38100 h 115252"/>
              <a:gd name="connsiteX363" fmla="*/ 1138238 w 1227772"/>
              <a:gd name="connsiteY363" fmla="*/ 85725 h 115252"/>
              <a:gd name="connsiteX364" fmla="*/ 1164907 w 1227772"/>
              <a:gd name="connsiteY364" fmla="*/ 85725 h 115252"/>
              <a:gd name="connsiteX365" fmla="*/ 1164907 w 1227772"/>
              <a:gd name="connsiteY365" fmla="*/ 80963 h 115252"/>
              <a:gd name="connsiteX366" fmla="*/ 1156335 w 1227772"/>
              <a:gd name="connsiteY366" fmla="*/ 80010 h 115252"/>
              <a:gd name="connsiteX367" fmla="*/ 1156335 w 1227772"/>
              <a:gd name="connsiteY367" fmla="*/ 0 h 115252"/>
              <a:gd name="connsiteX368" fmla="*/ 1137285 w 1227772"/>
              <a:gd name="connsiteY368" fmla="*/ 0 h 115252"/>
              <a:gd name="connsiteX369" fmla="*/ 1137285 w 1227772"/>
              <a:gd name="connsiteY369" fmla="*/ 4763 h 115252"/>
              <a:gd name="connsiteX370" fmla="*/ 1144905 w 1227772"/>
              <a:gd name="connsiteY370" fmla="*/ 5715 h 115252"/>
              <a:gd name="connsiteX371" fmla="*/ 1144905 w 1227772"/>
              <a:gd name="connsiteY371" fmla="*/ 80010 h 115252"/>
              <a:gd name="connsiteX372" fmla="*/ 1137285 w 1227772"/>
              <a:gd name="connsiteY372" fmla="*/ 80963 h 115252"/>
              <a:gd name="connsiteX373" fmla="*/ 1137285 w 1227772"/>
              <a:gd name="connsiteY373" fmla="*/ 85725 h 115252"/>
              <a:gd name="connsiteX374" fmla="*/ 1209675 w 1227772"/>
              <a:gd name="connsiteY374" fmla="*/ 64770 h 115252"/>
              <a:gd name="connsiteX375" fmla="*/ 1195388 w 1227772"/>
              <a:gd name="connsiteY375" fmla="*/ 79058 h 115252"/>
              <a:gd name="connsiteX376" fmla="*/ 1182053 w 1227772"/>
              <a:gd name="connsiteY376" fmla="*/ 56198 h 115252"/>
              <a:gd name="connsiteX377" fmla="*/ 1196340 w 1227772"/>
              <a:gd name="connsiteY377" fmla="*/ 32385 h 115252"/>
              <a:gd name="connsiteX378" fmla="*/ 1209675 w 1227772"/>
              <a:gd name="connsiteY378" fmla="*/ 45720 h 115252"/>
              <a:gd name="connsiteX379" fmla="*/ 1209675 w 1227772"/>
              <a:gd name="connsiteY379" fmla="*/ 64770 h 115252"/>
              <a:gd name="connsiteX380" fmla="*/ 1227773 w 1227772"/>
              <a:gd name="connsiteY380" fmla="*/ 85725 h 115252"/>
              <a:gd name="connsiteX381" fmla="*/ 1227773 w 1227772"/>
              <a:gd name="connsiteY381" fmla="*/ 80963 h 115252"/>
              <a:gd name="connsiteX382" fmla="*/ 1220153 w 1227772"/>
              <a:gd name="connsiteY382" fmla="*/ 80010 h 115252"/>
              <a:gd name="connsiteX383" fmla="*/ 1220153 w 1227772"/>
              <a:gd name="connsiteY383" fmla="*/ 0 h 115252"/>
              <a:gd name="connsiteX384" fmla="*/ 1200150 w 1227772"/>
              <a:gd name="connsiteY384" fmla="*/ 0 h 115252"/>
              <a:gd name="connsiteX385" fmla="*/ 1200150 w 1227772"/>
              <a:gd name="connsiteY385" fmla="*/ 4763 h 115252"/>
              <a:gd name="connsiteX386" fmla="*/ 1208723 w 1227772"/>
              <a:gd name="connsiteY386" fmla="*/ 5715 h 115252"/>
              <a:gd name="connsiteX387" fmla="*/ 1208723 w 1227772"/>
              <a:gd name="connsiteY387" fmla="*/ 33338 h 115252"/>
              <a:gd name="connsiteX388" fmla="*/ 1193482 w 1227772"/>
              <a:gd name="connsiteY388" fmla="*/ 26670 h 115252"/>
              <a:gd name="connsiteX389" fmla="*/ 1169670 w 1227772"/>
              <a:gd name="connsiteY389" fmla="*/ 57150 h 115252"/>
              <a:gd name="connsiteX390" fmla="*/ 1191578 w 1227772"/>
              <a:gd name="connsiteY390" fmla="*/ 85725 h 115252"/>
              <a:gd name="connsiteX391" fmla="*/ 1209675 w 1227772"/>
              <a:gd name="connsiteY391" fmla="*/ 76200 h 115252"/>
              <a:gd name="connsiteX392" fmla="*/ 1210628 w 1227772"/>
              <a:gd name="connsiteY392" fmla="*/ 84773 h 115252"/>
              <a:gd name="connsiteX393" fmla="*/ 1227773 w 1227772"/>
              <a:gd name="connsiteY393" fmla="*/ 84773 h 115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</a:cxnLst>
            <a:rect l="l" t="t" r="r" b="b"/>
            <a:pathLst>
              <a:path w="1227772" h="115252">
                <a:moveTo>
                  <a:pt x="57150" y="42863"/>
                </a:moveTo>
                <a:cubicBezTo>
                  <a:pt x="57150" y="65723"/>
                  <a:pt x="47625" y="80010"/>
                  <a:pt x="25718" y="80010"/>
                </a:cubicBezTo>
                <a:lnTo>
                  <a:pt x="20955" y="80010"/>
                </a:lnTo>
                <a:lnTo>
                  <a:pt x="20955" y="4763"/>
                </a:lnTo>
                <a:lnTo>
                  <a:pt x="23813" y="4763"/>
                </a:lnTo>
                <a:cubicBezTo>
                  <a:pt x="46672" y="5715"/>
                  <a:pt x="57150" y="16192"/>
                  <a:pt x="57150" y="42863"/>
                </a:cubicBezTo>
                <a:moveTo>
                  <a:pt x="70485" y="43815"/>
                </a:moveTo>
                <a:cubicBezTo>
                  <a:pt x="70485" y="15240"/>
                  <a:pt x="54293" y="0"/>
                  <a:pt x="27622" y="0"/>
                </a:cubicBezTo>
                <a:lnTo>
                  <a:pt x="0" y="0"/>
                </a:lnTo>
                <a:lnTo>
                  <a:pt x="0" y="4763"/>
                </a:lnTo>
                <a:lnTo>
                  <a:pt x="9525" y="5715"/>
                </a:lnTo>
                <a:lnTo>
                  <a:pt x="9525" y="80963"/>
                </a:lnTo>
                <a:lnTo>
                  <a:pt x="0" y="81915"/>
                </a:lnTo>
                <a:lnTo>
                  <a:pt x="0" y="86677"/>
                </a:lnTo>
                <a:lnTo>
                  <a:pt x="24765" y="86677"/>
                </a:lnTo>
                <a:cubicBezTo>
                  <a:pt x="50482" y="85725"/>
                  <a:pt x="70485" y="76200"/>
                  <a:pt x="70485" y="43815"/>
                </a:cubicBezTo>
                <a:moveTo>
                  <a:pt x="116205" y="50483"/>
                </a:moveTo>
                <a:lnTo>
                  <a:pt x="91440" y="50483"/>
                </a:lnTo>
                <a:cubicBezTo>
                  <a:pt x="92393" y="40958"/>
                  <a:pt x="96203" y="32385"/>
                  <a:pt x="104775" y="32385"/>
                </a:cubicBezTo>
                <a:cubicBezTo>
                  <a:pt x="112395" y="32385"/>
                  <a:pt x="115253" y="38100"/>
                  <a:pt x="115253" y="48577"/>
                </a:cubicBezTo>
                <a:lnTo>
                  <a:pt x="115253" y="50483"/>
                </a:lnTo>
                <a:close/>
                <a:moveTo>
                  <a:pt x="126682" y="57150"/>
                </a:moveTo>
                <a:cubicBezTo>
                  <a:pt x="126682" y="55245"/>
                  <a:pt x="126682" y="54292"/>
                  <a:pt x="126682" y="52388"/>
                </a:cubicBezTo>
                <a:cubicBezTo>
                  <a:pt x="126682" y="35242"/>
                  <a:pt x="118110" y="27623"/>
                  <a:pt x="104775" y="27623"/>
                </a:cubicBezTo>
                <a:cubicBezTo>
                  <a:pt x="89535" y="27623"/>
                  <a:pt x="79057" y="39052"/>
                  <a:pt x="79057" y="58102"/>
                </a:cubicBezTo>
                <a:cubicBezTo>
                  <a:pt x="79057" y="75248"/>
                  <a:pt x="86678" y="86677"/>
                  <a:pt x="103822" y="86677"/>
                </a:cubicBezTo>
                <a:cubicBezTo>
                  <a:pt x="115253" y="86677"/>
                  <a:pt x="122872" y="80963"/>
                  <a:pt x="125730" y="71438"/>
                </a:cubicBezTo>
                <a:lnTo>
                  <a:pt x="120968" y="69533"/>
                </a:lnTo>
                <a:cubicBezTo>
                  <a:pt x="118110" y="76200"/>
                  <a:pt x="114300" y="79058"/>
                  <a:pt x="106680" y="79058"/>
                </a:cubicBezTo>
                <a:cubicBezTo>
                  <a:pt x="95250" y="79058"/>
                  <a:pt x="91440" y="70485"/>
                  <a:pt x="91440" y="56198"/>
                </a:cubicBezTo>
                <a:lnTo>
                  <a:pt x="126682" y="56198"/>
                </a:lnTo>
                <a:close/>
                <a:moveTo>
                  <a:pt x="132397" y="85725"/>
                </a:moveTo>
                <a:lnTo>
                  <a:pt x="159068" y="85725"/>
                </a:lnTo>
                <a:lnTo>
                  <a:pt x="159068" y="80963"/>
                </a:lnTo>
                <a:lnTo>
                  <a:pt x="150495" y="80010"/>
                </a:lnTo>
                <a:lnTo>
                  <a:pt x="150495" y="0"/>
                </a:lnTo>
                <a:lnTo>
                  <a:pt x="131445" y="0"/>
                </a:lnTo>
                <a:lnTo>
                  <a:pt x="131445" y="4763"/>
                </a:lnTo>
                <a:lnTo>
                  <a:pt x="139065" y="5715"/>
                </a:lnTo>
                <a:lnTo>
                  <a:pt x="139065" y="80010"/>
                </a:lnTo>
                <a:lnTo>
                  <a:pt x="131445" y="80963"/>
                </a:lnTo>
                <a:lnTo>
                  <a:pt x="131445" y="85725"/>
                </a:lnTo>
                <a:close/>
                <a:moveTo>
                  <a:pt x="185738" y="12383"/>
                </a:moveTo>
                <a:cubicBezTo>
                  <a:pt x="185738" y="7620"/>
                  <a:pt x="182880" y="5715"/>
                  <a:pt x="178118" y="5715"/>
                </a:cubicBezTo>
                <a:cubicBezTo>
                  <a:pt x="173355" y="5715"/>
                  <a:pt x="171450" y="8573"/>
                  <a:pt x="171450" y="12383"/>
                </a:cubicBezTo>
                <a:cubicBezTo>
                  <a:pt x="171450" y="16192"/>
                  <a:pt x="173355" y="19050"/>
                  <a:pt x="178118" y="19050"/>
                </a:cubicBezTo>
                <a:cubicBezTo>
                  <a:pt x="183832" y="19050"/>
                  <a:pt x="185738" y="16192"/>
                  <a:pt x="185738" y="12383"/>
                </a:cubicBezTo>
                <a:moveTo>
                  <a:pt x="166688" y="85725"/>
                </a:moveTo>
                <a:lnTo>
                  <a:pt x="194310" y="85725"/>
                </a:lnTo>
                <a:lnTo>
                  <a:pt x="194310" y="80963"/>
                </a:lnTo>
                <a:lnTo>
                  <a:pt x="185738" y="80010"/>
                </a:lnTo>
                <a:lnTo>
                  <a:pt x="185738" y="28575"/>
                </a:lnTo>
                <a:lnTo>
                  <a:pt x="166688" y="28575"/>
                </a:lnTo>
                <a:lnTo>
                  <a:pt x="166688" y="33338"/>
                </a:lnTo>
                <a:lnTo>
                  <a:pt x="175260" y="34290"/>
                </a:lnTo>
                <a:lnTo>
                  <a:pt x="175260" y="80963"/>
                </a:lnTo>
                <a:lnTo>
                  <a:pt x="166688" y="81915"/>
                </a:lnTo>
                <a:lnTo>
                  <a:pt x="166688" y="85725"/>
                </a:lnTo>
                <a:close/>
                <a:moveTo>
                  <a:pt x="244793" y="33338"/>
                </a:moveTo>
                <a:lnTo>
                  <a:pt x="250507" y="33338"/>
                </a:lnTo>
                <a:lnTo>
                  <a:pt x="250507" y="28575"/>
                </a:lnTo>
                <a:lnTo>
                  <a:pt x="230505" y="28575"/>
                </a:lnTo>
                <a:lnTo>
                  <a:pt x="230505" y="33338"/>
                </a:lnTo>
                <a:lnTo>
                  <a:pt x="238125" y="33338"/>
                </a:lnTo>
                <a:lnTo>
                  <a:pt x="224790" y="73342"/>
                </a:lnTo>
                <a:lnTo>
                  <a:pt x="211455" y="33338"/>
                </a:lnTo>
                <a:lnTo>
                  <a:pt x="219075" y="33338"/>
                </a:lnTo>
                <a:lnTo>
                  <a:pt x="219075" y="28575"/>
                </a:lnTo>
                <a:lnTo>
                  <a:pt x="194310" y="28575"/>
                </a:lnTo>
                <a:lnTo>
                  <a:pt x="194310" y="33338"/>
                </a:lnTo>
                <a:lnTo>
                  <a:pt x="199072" y="33338"/>
                </a:lnTo>
                <a:lnTo>
                  <a:pt x="217170" y="85725"/>
                </a:lnTo>
                <a:lnTo>
                  <a:pt x="225743" y="85725"/>
                </a:lnTo>
                <a:lnTo>
                  <a:pt x="244793" y="33338"/>
                </a:lnTo>
                <a:close/>
                <a:moveTo>
                  <a:pt x="289560" y="50483"/>
                </a:moveTo>
                <a:lnTo>
                  <a:pt x="264795" y="50483"/>
                </a:lnTo>
                <a:cubicBezTo>
                  <a:pt x="265747" y="40958"/>
                  <a:pt x="269557" y="32385"/>
                  <a:pt x="278130" y="32385"/>
                </a:cubicBezTo>
                <a:cubicBezTo>
                  <a:pt x="285750" y="32385"/>
                  <a:pt x="288607" y="38100"/>
                  <a:pt x="288607" y="48577"/>
                </a:cubicBezTo>
                <a:lnTo>
                  <a:pt x="288607" y="50483"/>
                </a:lnTo>
                <a:close/>
                <a:moveTo>
                  <a:pt x="300038" y="57150"/>
                </a:moveTo>
                <a:cubicBezTo>
                  <a:pt x="300038" y="55245"/>
                  <a:pt x="300038" y="54292"/>
                  <a:pt x="300038" y="52388"/>
                </a:cubicBezTo>
                <a:cubicBezTo>
                  <a:pt x="300038" y="35242"/>
                  <a:pt x="291465" y="27623"/>
                  <a:pt x="278130" y="27623"/>
                </a:cubicBezTo>
                <a:cubicBezTo>
                  <a:pt x="262890" y="27623"/>
                  <a:pt x="252413" y="39052"/>
                  <a:pt x="252413" y="58102"/>
                </a:cubicBezTo>
                <a:cubicBezTo>
                  <a:pt x="252413" y="75248"/>
                  <a:pt x="260032" y="86677"/>
                  <a:pt x="277178" y="86677"/>
                </a:cubicBezTo>
                <a:cubicBezTo>
                  <a:pt x="288607" y="86677"/>
                  <a:pt x="296228" y="80963"/>
                  <a:pt x="299085" y="71438"/>
                </a:cubicBezTo>
                <a:lnTo>
                  <a:pt x="294322" y="69533"/>
                </a:lnTo>
                <a:cubicBezTo>
                  <a:pt x="291465" y="76200"/>
                  <a:pt x="287655" y="79058"/>
                  <a:pt x="280035" y="79058"/>
                </a:cubicBezTo>
                <a:cubicBezTo>
                  <a:pt x="268605" y="79058"/>
                  <a:pt x="264795" y="70485"/>
                  <a:pt x="264795" y="56198"/>
                </a:cubicBezTo>
                <a:lnTo>
                  <a:pt x="300038" y="56198"/>
                </a:lnTo>
                <a:close/>
                <a:moveTo>
                  <a:pt x="352425" y="38100"/>
                </a:moveTo>
                <a:cubicBezTo>
                  <a:pt x="352425" y="31433"/>
                  <a:pt x="346710" y="27623"/>
                  <a:pt x="340995" y="27623"/>
                </a:cubicBezTo>
                <a:cubicBezTo>
                  <a:pt x="332422" y="27623"/>
                  <a:pt x="327660" y="32385"/>
                  <a:pt x="324803" y="38100"/>
                </a:cubicBezTo>
                <a:lnTo>
                  <a:pt x="323850" y="28575"/>
                </a:lnTo>
                <a:lnTo>
                  <a:pt x="307657" y="28575"/>
                </a:lnTo>
                <a:lnTo>
                  <a:pt x="307657" y="33338"/>
                </a:lnTo>
                <a:lnTo>
                  <a:pt x="315278" y="34290"/>
                </a:lnTo>
                <a:lnTo>
                  <a:pt x="315278" y="80963"/>
                </a:lnTo>
                <a:lnTo>
                  <a:pt x="307657" y="81915"/>
                </a:lnTo>
                <a:lnTo>
                  <a:pt x="307657" y="86677"/>
                </a:lnTo>
                <a:lnTo>
                  <a:pt x="338138" y="86677"/>
                </a:lnTo>
                <a:lnTo>
                  <a:pt x="338138" y="81915"/>
                </a:lnTo>
                <a:lnTo>
                  <a:pt x="325755" y="80963"/>
                </a:lnTo>
                <a:lnTo>
                  <a:pt x="325755" y="49530"/>
                </a:lnTo>
                <a:cubicBezTo>
                  <a:pt x="325755" y="42863"/>
                  <a:pt x="331470" y="35242"/>
                  <a:pt x="337185" y="35242"/>
                </a:cubicBezTo>
                <a:cubicBezTo>
                  <a:pt x="339090" y="35242"/>
                  <a:pt x="340995" y="36195"/>
                  <a:pt x="340995" y="38100"/>
                </a:cubicBezTo>
                <a:cubicBezTo>
                  <a:pt x="340995" y="38100"/>
                  <a:pt x="340995" y="39052"/>
                  <a:pt x="340995" y="39052"/>
                </a:cubicBezTo>
                <a:lnTo>
                  <a:pt x="337185" y="40958"/>
                </a:lnTo>
                <a:cubicBezTo>
                  <a:pt x="337185" y="45720"/>
                  <a:pt x="340043" y="48577"/>
                  <a:pt x="344805" y="48577"/>
                </a:cubicBezTo>
                <a:cubicBezTo>
                  <a:pt x="348615" y="46673"/>
                  <a:pt x="352425" y="43815"/>
                  <a:pt x="352425" y="38100"/>
                </a:cubicBezTo>
                <a:moveTo>
                  <a:pt x="378143" y="12383"/>
                </a:moveTo>
                <a:cubicBezTo>
                  <a:pt x="378143" y="7620"/>
                  <a:pt x="375285" y="5715"/>
                  <a:pt x="370522" y="5715"/>
                </a:cubicBezTo>
                <a:cubicBezTo>
                  <a:pt x="365760" y="5715"/>
                  <a:pt x="363855" y="8573"/>
                  <a:pt x="363855" y="12383"/>
                </a:cubicBezTo>
                <a:cubicBezTo>
                  <a:pt x="363855" y="16192"/>
                  <a:pt x="365760" y="19050"/>
                  <a:pt x="370522" y="19050"/>
                </a:cubicBezTo>
                <a:cubicBezTo>
                  <a:pt x="375285" y="19050"/>
                  <a:pt x="378143" y="16192"/>
                  <a:pt x="378143" y="12383"/>
                </a:cubicBezTo>
                <a:moveTo>
                  <a:pt x="358140" y="85725"/>
                </a:moveTo>
                <a:lnTo>
                  <a:pt x="385763" y="85725"/>
                </a:lnTo>
                <a:lnTo>
                  <a:pt x="385763" y="80963"/>
                </a:lnTo>
                <a:lnTo>
                  <a:pt x="377190" y="80010"/>
                </a:lnTo>
                <a:lnTo>
                  <a:pt x="377190" y="28575"/>
                </a:lnTo>
                <a:lnTo>
                  <a:pt x="358140" y="28575"/>
                </a:lnTo>
                <a:lnTo>
                  <a:pt x="358140" y="33338"/>
                </a:lnTo>
                <a:lnTo>
                  <a:pt x="366713" y="34290"/>
                </a:lnTo>
                <a:lnTo>
                  <a:pt x="366713" y="80963"/>
                </a:lnTo>
                <a:lnTo>
                  <a:pt x="358140" y="81915"/>
                </a:lnTo>
                <a:lnTo>
                  <a:pt x="358140" y="85725"/>
                </a:lnTo>
                <a:close/>
                <a:moveTo>
                  <a:pt x="429578" y="85725"/>
                </a:moveTo>
                <a:lnTo>
                  <a:pt x="455295" y="85725"/>
                </a:lnTo>
                <a:lnTo>
                  <a:pt x="455295" y="80963"/>
                </a:lnTo>
                <a:lnTo>
                  <a:pt x="447675" y="80010"/>
                </a:lnTo>
                <a:lnTo>
                  <a:pt x="447675" y="46673"/>
                </a:lnTo>
                <a:cubicBezTo>
                  <a:pt x="447675" y="33338"/>
                  <a:pt x="442913" y="27623"/>
                  <a:pt x="430530" y="27623"/>
                </a:cubicBezTo>
                <a:cubicBezTo>
                  <a:pt x="421005" y="27623"/>
                  <a:pt x="414338" y="33338"/>
                  <a:pt x="410528" y="38100"/>
                </a:cubicBezTo>
                <a:lnTo>
                  <a:pt x="409575" y="28575"/>
                </a:lnTo>
                <a:lnTo>
                  <a:pt x="393382" y="28575"/>
                </a:lnTo>
                <a:lnTo>
                  <a:pt x="393382" y="33338"/>
                </a:lnTo>
                <a:lnTo>
                  <a:pt x="401003" y="34290"/>
                </a:lnTo>
                <a:lnTo>
                  <a:pt x="401003" y="80963"/>
                </a:lnTo>
                <a:lnTo>
                  <a:pt x="393382" y="81915"/>
                </a:lnTo>
                <a:lnTo>
                  <a:pt x="393382" y="86677"/>
                </a:lnTo>
                <a:lnTo>
                  <a:pt x="419100" y="86677"/>
                </a:lnTo>
                <a:lnTo>
                  <a:pt x="419100" y="81915"/>
                </a:lnTo>
                <a:lnTo>
                  <a:pt x="411480" y="80963"/>
                </a:lnTo>
                <a:lnTo>
                  <a:pt x="411480" y="50483"/>
                </a:lnTo>
                <a:cubicBezTo>
                  <a:pt x="411480" y="40958"/>
                  <a:pt x="418147" y="36195"/>
                  <a:pt x="425768" y="36195"/>
                </a:cubicBezTo>
                <a:cubicBezTo>
                  <a:pt x="434340" y="36195"/>
                  <a:pt x="436245" y="40958"/>
                  <a:pt x="436245" y="48577"/>
                </a:cubicBezTo>
                <a:lnTo>
                  <a:pt x="436245" y="81915"/>
                </a:lnTo>
                <a:lnTo>
                  <a:pt x="428625" y="82867"/>
                </a:lnTo>
                <a:lnTo>
                  <a:pt x="428625" y="85725"/>
                </a:lnTo>
                <a:close/>
                <a:moveTo>
                  <a:pt x="484822" y="87630"/>
                </a:moveTo>
                <a:cubicBezTo>
                  <a:pt x="495300" y="87630"/>
                  <a:pt x="501015" y="90488"/>
                  <a:pt x="501015" y="96202"/>
                </a:cubicBezTo>
                <a:cubicBezTo>
                  <a:pt x="501015" y="103823"/>
                  <a:pt x="495300" y="107633"/>
                  <a:pt x="484822" y="107633"/>
                </a:cubicBezTo>
                <a:cubicBezTo>
                  <a:pt x="470535" y="107633"/>
                  <a:pt x="466725" y="102870"/>
                  <a:pt x="466725" y="97155"/>
                </a:cubicBezTo>
                <a:cubicBezTo>
                  <a:pt x="466725" y="94298"/>
                  <a:pt x="467678" y="89535"/>
                  <a:pt x="469582" y="87630"/>
                </a:cubicBezTo>
                <a:lnTo>
                  <a:pt x="484822" y="87630"/>
                </a:lnTo>
                <a:close/>
                <a:moveTo>
                  <a:pt x="471488" y="46673"/>
                </a:moveTo>
                <a:cubicBezTo>
                  <a:pt x="471488" y="35242"/>
                  <a:pt x="476250" y="31433"/>
                  <a:pt x="481965" y="31433"/>
                </a:cubicBezTo>
                <a:cubicBezTo>
                  <a:pt x="488632" y="31433"/>
                  <a:pt x="492443" y="35242"/>
                  <a:pt x="492443" y="46673"/>
                </a:cubicBezTo>
                <a:cubicBezTo>
                  <a:pt x="492443" y="59055"/>
                  <a:pt x="487680" y="62865"/>
                  <a:pt x="481965" y="62865"/>
                </a:cubicBezTo>
                <a:cubicBezTo>
                  <a:pt x="476250" y="62865"/>
                  <a:pt x="471488" y="59055"/>
                  <a:pt x="471488" y="46673"/>
                </a:cubicBezTo>
                <a:moveTo>
                  <a:pt x="471488" y="74295"/>
                </a:moveTo>
                <a:cubicBezTo>
                  <a:pt x="471488" y="72390"/>
                  <a:pt x="473393" y="70485"/>
                  <a:pt x="477203" y="67627"/>
                </a:cubicBezTo>
                <a:cubicBezTo>
                  <a:pt x="479107" y="67627"/>
                  <a:pt x="481013" y="68580"/>
                  <a:pt x="483870" y="68580"/>
                </a:cubicBezTo>
                <a:cubicBezTo>
                  <a:pt x="496253" y="68580"/>
                  <a:pt x="504825" y="60960"/>
                  <a:pt x="504825" y="47625"/>
                </a:cubicBezTo>
                <a:cubicBezTo>
                  <a:pt x="504825" y="40958"/>
                  <a:pt x="501968" y="36195"/>
                  <a:pt x="499110" y="33338"/>
                </a:cubicBezTo>
                <a:lnTo>
                  <a:pt x="509588" y="31433"/>
                </a:lnTo>
                <a:lnTo>
                  <a:pt x="509588" y="24765"/>
                </a:lnTo>
                <a:cubicBezTo>
                  <a:pt x="508635" y="23813"/>
                  <a:pt x="507682" y="23813"/>
                  <a:pt x="505778" y="23813"/>
                </a:cubicBezTo>
                <a:cubicBezTo>
                  <a:pt x="501968" y="23813"/>
                  <a:pt x="498157" y="26670"/>
                  <a:pt x="495300" y="29527"/>
                </a:cubicBezTo>
                <a:cubicBezTo>
                  <a:pt x="492443" y="27623"/>
                  <a:pt x="488632" y="26670"/>
                  <a:pt x="482918" y="26670"/>
                </a:cubicBezTo>
                <a:cubicBezTo>
                  <a:pt x="467678" y="26670"/>
                  <a:pt x="460057" y="37148"/>
                  <a:pt x="460057" y="48577"/>
                </a:cubicBezTo>
                <a:cubicBezTo>
                  <a:pt x="460057" y="57150"/>
                  <a:pt x="463868" y="63817"/>
                  <a:pt x="470535" y="66675"/>
                </a:cubicBezTo>
                <a:cubicBezTo>
                  <a:pt x="464820" y="71438"/>
                  <a:pt x="460057" y="75248"/>
                  <a:pt x="460057" y="80010"/>
                </a:cubicBezTo>
                <a:cubicBezTo>
                  <a:pt x="460057" y="82867"/>
                  <a:pt x="461010" y="84773"/>
                  <a:pt x="463868" y="86677"/>
                </a:cubicBezTo>
                <a:cubicBezTo>
                  <a:pt x="460057" y="88583"/>
                  <a:pt x="456247" y="94298"/>
                  <a:pt x="456247" y="100965"/>
                </a:cubicBezTo>
                <a:cubicBezTo>
                  <a:pt x="456247" y="108585"/>
                  <a:pt x="462915" y="115252"/>
                  <a:pt x="481013" y="115252"/>
                </a:cubicBezTo>
                <a:cubicBezTo>
                  <a:pt x="502920" y="115252"/>
                  <a:pt x="508635" y="106680"/>
                  <a:pt x="508635" y="95250"/>
                </a:cubicBezTo>
                <a:cubicBezTo>
                  <a:pt x="508635" y="81915"/>
                  <a:pt x="499110" y="78105"/>
                  <a:pt x="485775" y="78105"/>
                </a:cubicBezTo>
                <a:lnTo>
                  <a:pt x="475297" y="78105"/>
                </a:lnTo>
                <a:cubicBezTo>
                  <a:pt x="472440" y="77152"/>
                  <a:pt x="471488" y="77152"/>
                  <a:pt x="471488" y="74295"/>
                </a:cubicBezTo>
                <a:moveTo>
                  <a:pt x="572453" y="69533"/>
                </a:moveTo>
                <a:cubicBezTo>
                  <a:pt x="572453" y="76200"/>
                  <a:pt x="566738" y="80010"/>
                  <a:pt x="561022" y="80010"/>
                </a:cubicBezTo>
                <a:cubicBezTo>
                  <a:pt x="555307" y="80010"/>
                  <a:pt x="553403" y="76200"/>
                  <a:pt x="553403" y="70485"/>
                </a:cubicBezTo>
                <a:cubicBezTo>
                  <a:pt x="553403" y="63817"/>
                  <a:pt x="556260" y="59055"/>
                  <a:pt x="566738" y="59055"/>
                </a:cubicBezTo>
                <a:lnTo>
                  <a:pt x="572453" y="59055"/>
                </a:lnTo>
                <a:lnTo>
                  <a:pt x="572453" y="69533"/>
                </a:lnTo>
                <a:close/>
                <a:moveTo>
                  <a:pt x="583882" y="86677"/>
                </a:moveTo>
                <a:cubicBezTo>
                  <a:pt x="587693" y="86677"/>
                  <a:pt x="590550" y="85725"/>
                  <a:pt x="592455" y="84773"/>
                </a:cubicBezTo>
                <a:lnTo>
                  <a:pt x="591503" y="80963"/>
                </a:lnTo>
                <a:cubicBezTo>
                  <a:pt x="590550" y="80963"/>
                  <a:pt x="588645" y="81915"/>
                  <a:pt x="587693" y="81915"/>
                </a:cubicBezTo>
                <a:cubicBezTo>
                  <a:pt x="584835" y="81915"/>
                  <a:pt x="583882" y="80010"/>
                  <a:pt x="583882" y="75248"/>
                </a:cubicBezTo>
                <a:lnTo>
                  <a:pt x="583882" y="49530"/>
                </a:lnTo>
                <a:cubicBezTo>
                  <a:pt x="583882" y="33338"/>
                  <a:pt x="577215" y="27623"/>
                  <a:pt x="563880" y="27623"/>
                </a:cubicBezTo>
                <a:cubicBezTo>
                  <a:pt x="552450" y="27623"/>
                  <a:pt x="544830" y="33338"/>
                  <a:pt x="544830" y="41910"/>
                </a:cubicBezTo>
                <a:cubicBezTo>
                  <a:pt x="544830" y="46673"/>
                  <a:pt x="547688" y="48577"/>
                  <a:pt x="551497" y="48577"/>
                </a:cubicBezTo>
                <a:cubicBezTo>
                  <a:pt x="555307" y="48577"/>
                  <a:pt x="558165" y="46673"/>
                  <a:pt x="558165" y="42863"/>
                </a:cubicBezTo>
                <a:cubicBezTo>
                  <a:pt x="558165" y="41910"/>
                  <a:pt x="558165" y="40005"/>
                  <a:pt x="557213" y="39052"/>
                </a:cubicBezTo>
                <a:lnTo>
                  <a:pt x="552450" y="39052"/>
                </a:lnTo>
                <a:cubicBezTo>
                  <a:pt x="552450" y="38100"/>
                  <a:pt x="552450" y="38100"/>
                  <a:pt x="552450" y="37148"/>
                </a:cubicBezTo>
                <a:cubicBezTo>
                  <a:pt x="552450" y="32385"/>
                  <a:pt x="558165" y="32385"/>
                  <a:pt x="561975" y="32385"/>
                </a:cubicBezTo>
                <a:cubicBezTo>
                  <a:pt x="570547" y="32385"/>
                  <a:pt x="573405" y="38100"/>
                  <a:pt x="573405" y="47625"/>
                </a:cubicBezTo>
                <a:lnTo>
                  <a:pt x="573405" y="55245"/>
                </a:lnTo>
                <a:lnTo>
                  <a:pt x="565785" y="55245"/>
                </a:lnTo>
                <a:cubicBezTo>
                  <a:pt x="552450" y="55245"/>
                  <a:pt x="541972" y="59055"/>
                  <a:pt x="541972" y="71438"/>
                </a:cubicBezTo>
                <a:cubicBezTo>
                  <a:pt x="541972" y="81915"/>
                  <a:pt x="548640" y="85725"/>
                  <a:pt x="557213" y="85725"/>
                </a:cubicBezTo>
                <a:cubicBezTo>
                  <a:pt x="563880" y="85725"/>
                  <a:pt x="570547" y="82867"/>
                  <a:pt x="573405" y="77152"/>
                </a:cubicBezTo>
                <a:cubicBezTo>
                  <a:pt x="574357" y="84773"/>
                  <a:pt x="577215" y="86677"/>
                  <a:pt x="583882" y="86677"/>
                </a:cubicBezTo>
                <a:moveTo>
                  <a:pt x="665797" y="57150"/>
                </a:moveTo>
                <a:cubicBezTo>
                  <a:pt x="665797" y="72390"/>
                  <a:pt x="662940" y="80963"/>
                  <a:pt x="652463" y="80963"/>
                </a:cubicBezTo>
                <a:cubicBezTo>
                  <a:pt x="644843" y="80963"/>
                  <a:pt x="638175" y="75248"/>
                  <a:pt x="638175" y="66675"/>
                </a:cubicBezTo>
                <a:lnTo>
                  <a:pt x="638175" y="49530"/>
                </a:lnTo>
                <a:cubicBezTo>
                  <a:pt x="638175" y="40005"/>
                  <a:pt x="644843" y="34290"/>
                  <a:pt x="652463" y="34290"/>
                </a:cubicBezTo>
                <a:cubicBezTo>
                  <a:pt x="662940" y="34290"/>
                  <a:pt x="665797" y="42863"/>
                  <a:pt x="665797" y="57150"/>
                </a:cubicBezTo>
                <a:moveTo>
                  <a:pt x="677228" y="56198"/>
                </a:moveTo>
                <a:cubicBezTo>
                  <a:pt x="677228" y="37148"/>
                  <a:pt x="669607" y="26670"/>
                  <a:pt x="656272" y="26670"/>
                </a:cubicBezTo>
                <a:cubicBezTo>
                  <a:pt x="646747" y="26670"/>
                  <a:pt x="641032" y="31433"/>
                  <a:pt x="638175" y="36195"/>
                </a:cubicBezTo>
                <a:lnTo>
                  <a:pt x="638175" y="0"/>
                </a:lnTo>
                <a:lnTo>
                  <a:pt x="620078" y="0"/>
                </a:lnTo>
                <a:lnTo>
                  <a:pt x="620078" y="4763"/>
                </a:lnTo>
                <a:lnTo>
                  <a:pt x="627697" y="5715"/>
                </a:lnTo>
                <a:lnTo>
                  <a:pt x="627697" y="86677"/>
                </a:lnTo>
                <a:lnTo>
                  <a:pt x="631507" y="86677"/>
                </a:lnTo>
                <a:lnTo>
                  <a:pt x="636270" y="80010"/>
                </a:lnTo>
                <a:cubicBezTo>
                  <a:pt x="640080" y="83820"/>
                  <a:pt x="645795" y="86677"/>
                  <a:pt x="653415" y="86677"/>
                </a:cubicBezTo>
                <a:cubicBezTo>
                  <a:pt x="669607" y="86677"/>
                  <a:pt x="677228" y="73342"/>
                  <a:pt x="677228" y="56198"/>
                </a:cubicBezTo>
                <a:moveTo>
                  <a:pt x="722947" y="50483"/>
                </a:moveTo>
                <a:lnTo>
                  <a:pt x="698182" y="50483"/>
                </a:lnTo>
                <a:cubicBezTo>
                  <a:pt x="699135" y="40958"/>
                  <a:pt x="702945" y="32385"/>
                  <a:pt x="711518" y="32385"/>
                </a:cubicBezTo>
                <a:cubicBezTo>
                  <a:pt x="719138" y="32385"/>
                  <a:pt x="721995" y="38100"/>
                  <a:pt x="721995" y="48577"/>
                </a:cubicBezTo>
                <a:lnTo>
                  <a:pt x="721995" y="50483"/>
                </a:lnTo>
                <a:close/>
                <a:moveTo>
                  <a:pt x="733425" y="57150"/>
                </a:moveTo>
                <a:cubicBezTo>
                  <a:pt x="733425" y="55245"/>
                  <a:pt x="733425" y="54292"/>
                  <a:pt x="733425" y="52388"/>
                </a:cubicBezTo>
                <a:cubicBezTo>
                  <a:pt x="733425" y="35242"/>
                  <a:pt x="724853" y="27623"/>
                  <a:pt x="711518" y="27623"/>
                </a:cubicBezTo>
                <a:cubicBezTo>
                  <a:pt x="696278" y="27623"/>
                  <a:pt x="685800" y="39052"/>
                  <a:pt x="685800" y="58102"/>
                </a:cubicBezTo>
                <a:cubicBezTo>
                  <a:pt x="685800" y="75248"/>
                  <a:pt x="693420" y="86677"/>
                  <a:pt x="710565" y="86677"/>
                </a:cubicBezTo>
                <a:cubicBezTo>
                  <a:pt x="721995" y="86677"/>
                  <a:pt x="729615" y="80963"/>
                  <a:pt x="732472" y="71438"/>
                </a:cubicBezTo>
                <a:lnTo>
                  <a:pt x="727710" y="69533"/>
                </a:lnTo>
                <a:cubicBezTo>
                  <a:pt x="724853" y="76200"/>
                  <a:pt x="721043" y="79058"/>
                  <a:pt x="713422" y="79058"/>
                </a:cubicBezTo>
                <a:cubicBezTo>
                  <a:pt x="701993" y="79058"/>
                  <a:pt x="698182" y="70485"/>
                  <a:pt x="698182" y="56198"/>
                </a:cubicBezTo>
                <a:lnTo>
                  <a:pt x="733425" y="56198"/>
                </a:lnTo>
                <a:close/>
                <a:moveTo>
                  <a:pt x="815340" y="72390"/>
                </a:moveTo>
                <a:lnTo>
                  <a:pt x="810578" y="71438"/>
                </a:lnTo>
                <a:cubicBezTo>
                  <a:pt x="808672" y="78105"/>
                  <a:pt x="805815" y="80963"/>
                  <a:pt x="802005" y="80963"/>
                </a:cubicBezTo>
                <a:cubicBezTo>
                  <a:pt x="797243" y="80963"/>
                  <a:pt x="796290" y="78105"/>
                  <a:pt x="796290" y="72390"/>
                </a:cubicBezTo>
                <a:lnTo>
                  <a:pt x="796290" y="35242"/>
                </a:lnTo>
                <a:lnTo>
                  <a:pt x="808672" y="35242"/>
                </a:lnTo>
                <a:lnTo>
                  <a:pt x="808672" y="28575"/>
                </a:lnTo>
                <a:lnTo>
                  <a:pt x="796290" y="28575"/>
                </a:lnTo>
                <a:lnTo>
                  <a:pt x="796290" y="11430"/>
                </a:lnTo>
                <a:lnTo>
                  <a:pt x="793432" y="11430"/>
                </a:lnTo>
                <a:lnTo>
                  <a:pt x="785813" y="13335"/>
                </a:lnTo>
                <a:lnTo>
                  <a:pt x="785813" y="28575"/>
                </a:lnTo>
                <a:lnTo>
                  <a:pt x="759143" y="28575"/>
                </a:lnTo>
                <a:lnTo>
                  <a:pt x="759143" y="11430"/>
                </a:lnTo>
                <a:lnTo>
                  <a:pt x="756285" y="11430"/>
                </a:lnTo>
                <a:lnTo>
                  <a:pt x="748665" y="13335"/>
                </a:lnTo>
                <a:lnTo>
                  <a:pt x="748665" y="28575"/>
                </a:lnTo>
                <a:lnTo>
                  <a:pt x="740093" y="28575"/>
                </a:lnTo>
                <a:lnTo>
                  <a:pt x="740093" y="34290"/>
                </a:lnTo>
                <a:lnTo>
                  <a:pt x="748665" y="34290"/>
                </a:lnTo>
                <a:lnTo>
                  <a:pt x="748665" y="73342"/>
                </a:lnTo>
                <a:cubicBezTo>
                  <a:pt x="748665" y="82867"/>
                  <a:pt x="753428" y="86677"/>
                  <a:pt x="762000" y="86677"/>
                </a:cubicBezTo>
                <a:cubicBezTo>
                  <a:pt x="771525" y="86677"/>
                  <a:pt x="776288" y="81915"/>
                  <a:pt x="778193" y="72390"/>
                </a:cubicBezTo>
                <a:lnTo>
                  <a:pt x="773430" y="71438"/>
                </a:lnTo>
                <a:cubicBezTo>
                  <a:pt x="771525" y="78105"/>
                  <a:pt x="768668" y="80963"/>
                  <a:pt x="764857" y="80963"/>
                </a:cubicBezTo>
                <a:cubicBezTo>
                  <a:pt x="760095" y="80963"/>
                  <a:pt x="759143" y="78105"/>
                  <a:pt x="759143" y="72390"/>
                </a:cubicBezTo>
                <a:lnTo>
                  <a:pt x="759143" y="35242"/>
                </a:lnTo>
                <a:lnTo>
                  <a:pt x="785813" y="35242"/>
                </a:lnTo>
                <a:lnTo>
                  <a:pt x="785813" y="74295"/>
                </a:lnTo>
                <a:cubicBezTo>
                  <a:pt x="785813" y="83820"/>
                  <a:pt x="790575" y="87630"/>
                  <a:pt x="799147" y="87630"/>
                </a:cubicBezTo>
                <a:cubicBezTo>
                  <a:pt x="808672" y="86677"/>
                  <a:pt x="813435" y="81915"/>
                  <a:pt x="815340" y="72390"/>
                </a:cubicBezTo>
                <a:moveTo>
                  <a:pt x="858203" y="50483"/>
                </a:moveTo>
                <a:lnTo>
                  <a:pt x="833438" y="50483"/>
                </a:lnTo>
                <a:cubicBezTo>
                  <a:pt x="834390" y="40958"/>
                  <a:pt x="838200" y="32385"/>
                  <a:pt x="846772" y="32385"/>
                </a:cubicBezTo>
                <a:cubicBezTo>
                  <a:pt x="854393" y="32385"/>
                  <a:pt x="857250" y="38100"/>
                  <a:pt x="857250" y="48577"/>
                </a:cubicBezTo>
                <a:lnTo>
                  <a:pt x="857250" y="50483"/>
                </a:lnTo>
                <a:close/>
                <a:moveTo>
                  <a:pt x="868680" y="57150"/>
                </a:moveTo>
                <a:cubicBezTo>
                  <a:pt x="868680" y="55245"/>
                  <a:pt x="868680" y="54292"/>
                  <a:pt x="868680" y="52388"/>
                </a:cubicBezTo>
                <a:cubicBezTo>
                  <a:pt x="868680" y="35242"/>
                  <a:pt x="860107" y="27623"/>
                  <a:pt x="846772" y="27623"/>
                </a:cubicBezTo>
                <a:cubicBezTo>
                  <a:pt x="831532" y="27623"/>
                  <a:pt x="821055" y="39052"/>
                  <a:pt x="821055" y="58102"/>
                </a:cubicBezTo>
                <a:cubicBezTo>
                  <a:pt x="821055" y="75248"/>
                  <a:pt x="828675" y="86677"/>
                  <a:pt x="845820" y="86677"/>
                </a:cubicBezTo>
                <a:cubicBezTo>
                  <a:pt x="857250" y="86677"/>
                  <a:pt x="864870" y="80963"/>
                  <a:pt x="867728" y="71438"/>
                </a:cubicBezTo>
                <a:lnTo>
                  <a:pt x="862965" y="69533"/>
                </a:lnTo>
                <a:cubicBezTo>
                  <a:pt x="860107" y="76200"/>
                  <a:pt x="856297" y="79058"/>
                  <a:pt x="848678" y="79058"/>
                </a:cubicBezTo>
                <a:cubicBezTo>
                  <a:pt x="837247" y="79058"/>
                  <a:pt x="833438" y="70485"/>
                  <a:pt x="833438" y="56198"/>
                </a:cubicBezTo>
                <a:lnTo>
                  <a:pt x="868680" y="56198"/>
                </a:lnTo>
                <a:close/>
                <a:moveTo>
                  <a:pt x="920115" y="38100"/>
                </a:moveTo>
                <a:cubicBezTo>
                  <a:pt x="920115" y="31433"/>
                  <a:pt x="914400" y="27623"/>
                  <a:pt x="908685" y="27623"/>
                </a:cubicBezTo>
                <a:cubicBezTo>
                  <a:pt x="900113" y="27623"/>
                  <a:pt x="895350" y="32385"/>
                  <a:pt x="892493" y="38100"/>
                </a:cubicBezTo>
                <a:lnTo>
                  <a:pt x="891540" y="28575"/>
                </a:lnTo>
                <a:lnTo>
                  <a:pt x="875347" y="28575"/>
                </a:lnTo>
                <a:lnTo>
                  <a:pt x="875347" y="33338"/>
                </a:lnTo>
                <a:lnTo>
                  <a:pt x="882968" y="34290"/>
                </a:lnTo>
                <a:lnTo>
                  <a:pt x="882968" y="80963"/>
                </a:lnTo>
                <a:lnTo>
                  <a:pt x="875347" y="81915"/>
                </a:lnTo>
                <a:lnTo>
                  <a:pt x="875347" y="86677"/>
                </a:lnTo>
                <a:lnTo>
                  <a:pt x="905828" y="86677"/>
                </a:lnTo>
                <a:lnTo>
                  <a:pt x="905828" y="81915"/>
                </a:lnTo>
                <a:lnTo>
                  <a:pt x="893445" y="80963"/>
                </a:lnTo>
                <a:lnTo>
                  <a:pt x="893445" y="49530"/>
                </a:lnTo>
                <a:cubicBezTo>
                  <a:pt x="893445" y="42863"/>
                  <a:pt x="899160" y="35242"/>
                  <a:pt x="904875" y="35242"/>
                </a:cubicBezTo>
                <a:cubicBezTo>
                  <a:pt x="906780" y="35242"/>
                  <a:pt x="908685" y="36195"/>
                  <a:pt x="908685" y="38100"/>
                </a:cubicBezTo>
                <a:cubicBezTo>
                  <a:pt x="908685" y="38100"/>
                  <a:pt x="908685" y="39052"/>
                  <a:pt x="908685" y="39052"/>
                </a:cubicBezTo>
                <a:lnTo>
                  <a:pt x="904875" y="40958"/>
                </a:lnTo>
                <a:cubicBezTo>
                  <a:pt x="904875" y="45720"/>
                  <a:pt x="907732" y="48577"/>
                  <a:pt x="912495" y="48577"/>
                </a:cubicBezTo>
                <a:cubicBezTo>
                  <a:pt x="917257" y="46673"/>
                  <a:pt x="920115" y="43815"/>
                  <a:pt x="920115" y="38100"/>
                </a:cubicBezTo>
                <a:moveTo>
                  <a:pt x="1024890" y="33338"/>
                </a:moveTo>
                <a:lnTo>
                  <a:pt x="1030605" y="33338"/>
                </a:lnTo>
                <a:lnTo>
                  <a:pt x="1030605" y="28575"/>
                </a:lnTo>
                <a:lnTo>
                  <a:pt x="1010603" y="28575"/>
                </a:lnTo>
                <a:lnTo>
                  <a:pt x="1010603" y="33338"/>
                </a:lnTo>
                <a:lnTo>
                  <a:pt x="1018222" y="33338"/>
                </a:lnTo>
                <a:lnTo>
                  <a:pt x="1007745" y="74295"/>
                </a:lnTo>
                <a:lnTo>
                  <a:pt x="993457" y="33338"/>
                </a:lnTo>
                <a:lnTo>
                  <a:pt x="999172" y="33338"/>
                </a:lnTo>
                <a:lnTo>
                  <a:pt x="999172" y="28575"/>
                </a:lnTo>
                <a:lnTo>
                  <a:pt x="978218" y="28575"/>
                </a:lnTo>
                <a:lnTo>
                  <a:pt x="978218" y="33338"/>
                </a:lnTo>
                <a:lnTo>
                  <a:pt x="982980" y="33338"/>
                </a:lnTo>
                <a:lnTo>
                  <a:pt x="985838" y="42863"/>
                </a:lnTo>
                <a:lnTo>
                  <a:pt x="974407" y="74295"/>
                </a:lnTo>
                <a:lnTo>
                  <a:pt x="962025" y="33338"/>
                </a:lnTo>
                <a:lnTo>
                  <a:pt x="969645" y="33338"/>
                </a:lnTo>
                <a:lnTo>
                  <a:pt x="969645" y="28575"/>
                </a:lnTo>
                <a:lnTo>
                  <a:pt x="944880" y="28575"/>
                </a:lnTo>
                <a:lnTo>
                  <a:pt x="944880" y="33338"/>
                </a:lnTo>
                <a:lnTo>
                  <a:pt x="949643" y="33338"/>
                </a:lnTo>
                <a:lnTo>
                  <a:pt x="966788" y="85725"/>
                </a:lnTo>
                <a:lnTo>
                  <a:pt x="975360" y="85725"/>
                </a:lnTo>
                <a:lnTo>
                  <a:pt x="987743" y="52388"/>
                </a:lnTo>
                <a:lnTo>
                  <a:pt x="988695" y="52388"/>
                </a:lnTo>
                <a:lnTo>
                  <a:pt x="1001078" y="85725"/>
                </a:lnTo>
                <a:lnTo>
                  <a:pt x="1009650" y="85725"/>
                </a:lnTo>
                <a:lnTo>
                  <a:pt x="1024890" y="33338"/>
                </a:lnTo>
                <a:close/>
                <a:moveTo>
                  <a:pt x="1072515" y="57150"/>
                </a:moveTo>
                <a:cubicBezTo>
                  <a:pt x="1072515" y="69533"/>
                  <a:pt x="1069657" y="80963"/>
                  <a:pt x="1059180" y="80963"/>
                </a:cubicBezTo>
                <a:cubicBezTo>
                  <a:pt x="1047750" y="80963"/>
                  <a:pt x="1044893" y="68580"/>
                  <a:pt x="1044893" y="56198"/>
                </a:cubicBezTo>
                <a:cubicBezTo>
                  <a:pt x="1044893" y="43815"/>
                  <a:pt x="1047750" y="32385"/>
                  <a:pt x="1058228" y="32385"/>
                </a:cubicBezTo>
                <a:cubicBezTo>
                  <a:pt x="1070610" y="32385"/>
                  <a:pt x="1072515" y="44767"/>
                  <a:pt x="1072515" y="57150"/>
                </a:cubicBezTo>
                <a:moveTo>
                  <a:pt x="1084898" y="57150"/>
                </a:moveTo>
                <a:cubicBezTo>
                  <a:pt x="1084898" y="40005"/>
                  <a:pt x="1077278" y="27623"/>
                  <a:pt x="1059180" y="27623"/>
                </a:cubicBezTo>
                <a:cubicBezTo>
                  <a:pt x="1042988" y="27623"/>
                  <a:pt x="1033463" y="40005"/>
                  <a:pt x="1033463" y="58102"/>
                </a:cubicBezTo>
                <a:cubicBezTo>
                  <a:pt x="1033463" y="75248"/>
                  <a:pt x="1042035" y="87630"/>
                  <a:pt x="1059180" y="87630"/>
                </a:cubicBezTo>
                <a:cubicBezTo>
                  <a:pt x="1075373" y="86677"/>
                  <a:pt x="1084898" y="75248"/>
                  <a:pt x="1084898" y="57150"/>
                </a:cubicBezTo>
                <a:moveTo>
                  <a:pt x="1136332" y="38100"/>
                </a:moveTo>
                <a:cubicBezTo>
                  <a:pt x="1136332" y="31433"/>
                  <a:pt x="1130618" y="27623"/>
                  <a:pt x="1124903" y="27623"/>
                </a:cubicBezTo>
                <a:cubicBezTo>
                  <a:pt x="1116330" y="27623"/>
                  <a:pt x="1111568" y="32385"/>
                  <a:pt x="1108710" y="38100"/>
                </a:cubicBezTo>
                <a:lnTo>
                  <a:pt x="1107757" y="28575"/>
                </a:lnTo>
                <a:lnTo>
                  <a:pt x="1091565" y="28575"/>
                </a:lnTo>
                <a:lnTo>
                  <a:pt x="1091565" y="33338"/>
                </a:lnTo>
                <a:lnTo>
                  <a:pt x="1099185" y="34290"/>
                </a:lnTo>
                <a:lnTo>
                  <a:pt x="1099185" y="80963"/>
                </a:lnTo>
                <a:lnTo>
                  <a:pt x="1091565" y="81915"/>
                </a:lnTo>
                <a:lnTo>
                  <a:pt x="1091565" y="86677"/>
                </a:lnTo>
                <a:lnTo>
                  <a:pt x="1122045" y="86677"/>
                </a:lnTo>
                <a:lnTo>
                  <a:pt x="1122045" y="81915"/>
                </a:lnTo>
                <a:lnTo>
                  <a:pt x="1109663" y="80963"/>
                </a:lnTo>
                <a:lnTo>
                  <a:pt x="1109663" y="49530"/>
                </a:lnTo>
                <a:cubicBezTo>
                  <a:pt x="1109663" y="42863"/>
                  <a:pt x="1115378" y="35242"/>
                  <a:pt x="1121093" y="35242"/>
                </a:cubicBezTo>
                <a:cubicBezTo>
                  <a:pt x="1122998" y="35242"/>
                  <a:pt x="1124903" y="36195"/>
                  <a:pt x="1124903" y="38100"/>
                </a:cubicBezTo>
                <a:cubicBezTo>
                  <a:pt x="1124903" y="38100"/>
                  <a:pt x="1124903" y="39052"/>
                  <a:pt x="1124903" y="39052"/>
                </a:cubicBezTo>
                <a:lnTo>
                  <a:pt x="1121093" y="40958"/>
                </a:lnTo>
                <a:cubicBezTo>
                  <a:pt x="1121093" y="45720"/>
                  <a:pt x="1123950" y="48577"/>
                  <a:pt x="1128713" y="48577"/>
                </a:cubicBezTo>
                <a:cubicBezTo>
                  <a:pt x="1132523" y="46673"/>
                  <a:pt x="1136332" y="43815"/>
                  <a:pt x="1136332" y="38100"/>
                </a:cubicBezTo>
                <a:moveTo>
                  <a:pt x="1138238" y="85725"/>
                </a:moveTo>
                <a:lnTo>
                  <a:pt x="1164907" y="85725"/>
                </a:lnTo>
                <a:lnTo>
                  <a:pt x="1164907" y="80963"/>
                </a:lnTo>
                <a:lnTo>
                  <a:pt x="1156335" y="80010"/>
                </a:lnTo>
                <a:lnTo>
                  <a:pt x="1156335" y="0"/>
                </a:lnTo>
                <a:lnTo>
                  <a:pt x="1137285" y="0"/>
                </a:lnTo>
                <a:lnTo>
                  <a:pt x="1137285" y="4763"/>
                </a:lnTo>
                <a:lnTo>
                  <a:pt x="1144905" y="5715"/>
                </a:lnTo>
                <a:lnTo>
                  <a:pt x="1144905" y="80010"/>
                </a:lnTo>
                <a:lnTo>
                  <a:pt x="1137285" y="80963"/>
                </a:lnTo>
                <a:lnTo>
                  <a:pt x="1137285" y="85725"/>
                </a:lnTo>
                <a:close/>
                <a:moveTo>
                  <a:pt x="1209675" y="64770"/>
                </a:moveTo>
                <a:cubicBezTo>
                  <a:pt x="1209675" y="73342"/>
                  <a:pt x="1203007" y="79058"/>
                  <a:pt x="1195388" y="79058"/>
                </a:cubicBezTo>
                <a:cubicBezTo>
                  <a:pt x="1183957" y="79058"/>
                  <a:pt x="1182053" y="67627"/>
                  <a:pt x="1182053" y="56198"/>
                </a:cubicBezTo>
                <a:cubicBezTo>
                  <a:pt x="1182053" y="41910"/>
                  <a:pt x="1184910" y="32385"/>
                  <a:pt x="1196340" y="32385"/>
                </a:cubicBezTo>
                <a:cubicBezTo>
                  <a:pt x="1203007" y="32385"/>
                  <a:pt x="1209675" y="37148"/>
                  <a:pt x="1209675" y="45720"/>
                </a:cubicBezTo>
                <a:lnTo>
                  <a:pt x="1209675" y="64770"/>
                </a:lnTo>
                <a:close/>
                <a:moveTo>
                  <a:pt x="1227773" y="85725"/>
                </a:moveTo>
                <a:lnTo>
                  <a:pt x="1227773" y="80963"/>
                </a:lnTo>
                <a:lnTo>
                  <a:pt x="1220153" y="80010"/>
                </a:lnTo>
                <a:lnTo>
                  <a:pt x="1220153" y="0"/>
                </a:lnTo>
                <a:lnTo>
                  <a:pt x="1200150" y="0"/>
                </a:lnTo>
                <a:lnTo>
                  <a:pt x="1200150" y="4763"/>
                </a:lnTo>
                <a:lnTo>
                  <a:pt x="1208723" y="5715"/>
                </a:lnTo>
                <a:lnTo>
                  <a:pt x="1208723" y="33338"/>
                </a:lnTo>
                <a:cubicBezTo>
                  <a:pt x="1203960" y="28575"/>
                  <a:pt x="1199198" y="26670"/>
                  <a:pt x="1193482" y="26670"/>
                </a:cubicBezTo>
                <a:cubicBezTo>
                  <a:pt x="1179195" y="26670"/>
                  <a:pt x="1169670" y="38100"/>
                  <a:pt x="1169670" y="57150"/>
                </a:cubicBezTo>
                <a:cubicBezTo>
                  <a:pt x="1169670" y="74295"/>
                  <a:pt x="1176338" y="85725"/>
                  <a:pt x="1191578" y="85725"/>
                </a:cubicBezTo>
                <a:cubicBezTo>
                  <a:pt x="1201103" y="85725"/>
                  <a:pt x="1205865" y="80963"/>
                  <a:pt x="1209675" y="76200"/>
                </a:cubicBezTo>
                <a:lnTo>
                  <a:pt x="1210628" y="84773"/>
                </a:lnTo>
                <a:lnTo>
                  <a:pt x="1227773" y="84773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7DD0FB1-E058-7E44-B2F1-95F2874CF68F}"/>
              </a:ext>
            </a:extLst>
          </p:cNvPr>
          <p:cNvSpPr/>
          <p:nvPr userDrawn="1"/>
        </p:nvSpPr>
        <p:spPr>
          <a:xfrm>
            <a:off x="3287712" y="620712"/>
            <a:ext cx="5616575" cy="561657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243F222-E880-274F-89E8-51343BD7F0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00487" y="2260344"/>
            <a:ext cx="4391025" cy="996951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algn="ctr">
              <a:defRPr sz="4800" b="1" i="0">
                <a:solidFill>
                  <a:schemeClr val="bg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2EBD044-07EC-E840-ADDA-BD642CC1D5F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00488" y="3614085"/>
            <a:ext cx="4391024" cy="1444051"/>
          </a:xfrm>
        </p:spPr>
        <p:txBody>
          <a:bodyPr anchor="t" anchorCtr="0">
            <a:norm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2100" b="0" i="0">
                <a:solidFill>
                  <a:schemeClr val="bg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Section description 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12342A4-9F16-484D-A619-BDBC6B85B69C}"/>
              </a:ext>
            </a:extLst>
          </p:cNvPr>
          <p:cNvGrpSpPr/>
          <p:nvPr userDrawn="1"/>
        </p:nvGrpSpPr>
        <p:grpSpPr>
          <a:xfrm>
            <a:off x="10814051" y="6438651"/>
            <a:ext cx="1111250" cy="225425"/>
            <a:chOff x="292100" y="6413250"/>
            <a:chExt cx="1111250" cy="225425"/>
          </a:xfrm>
        </p:grpSpPr>
        <p:sp>
          <p:nvSpPr>
            <p:cNvPr id="24" name="Freeform: Shape 12">
              <a:extLst>
                <a:ext uri="{FF2B5EF4-FFF2-40B4-BE49-F238E27FC236}">
                  <a16:creationId xmlns:a16="http://schemas.microsoft.com/office/drawing/2014/main" id="{6DC4EA05-FF36-904D-9067-E424878B551B}"/>
                </a:ext>
              </a:extLst>
            </p:cNvPr>
            <p:cNvSpPr/>
            <p:nvPr userDrawn="1"/>
          </p:nvSpPr>
          <p:spPr>
            <a:xfrm>
              <a:off x="292100" y="6413250"/>
              <a:ext cx="225425" cy="225425"/>
            </a:xfrm>
            <a:custGeom>
              <a:avLst/>
              <a:gdLst>
                <a:gd name="connsiteX0" fmla="*/ 329565 w 342900"/>
                <a:gd name="connsiteY0" fmla="*/ 104775 h 342900"/>
                <a:gd name="connsiteX1" fmla="*/ 292418 w 342900"/>
                <a:gd name="connsiteY1" fmla="*/ 50483 h 342900"/>
                <a:gd name="connsiteX2" fmla="*/ 238125 w 342900"/>
                <a:gd name="connsiteY2" fmla="*/ 13335 h 342900"/>
                <a:gd name="connsiteX3" fmla="*/ 171450 w 342900"/>
                <a:gd name="connsiteY3" fmla="*/ 0 h 342900"/>
                <a:gd name="connsiteX4" fmla="*/ 104775 w 342900"/>
                <a:gd name="connsiteY4" fmla="*/ 13335 h 342900"/>
                <a:gd name="connsiteX5" fmla="*/ 50483 w 342900"/>
                <a:gd name="connsiteY5" fmla="*/ 50483 h 342900"/>
                <a:gd name="connsiteX6" fmla="*/ 13335 w 342900"/>
                <a:gd name="connsiteY6" fmla="*/ 104775 h 342900"/>
                <a:gd name="connsiteX7" fmla="*/ 0 w 342900"/>
                <a:gd name="connsiteY7" fmla="*/ 171450 h 342900"/>
                <a:gd name="connsiteX8" fmla="*/ 13335 w 342900"/>
                <a:gd name="connsiteY8" fmla="*/ 238125 h 342900"/>
                <a:gd name="connsiteX9" fmla="*/ 50483 w 342900"/>
                <a:gd name="connsiteY9" fmla="*/ 292418 h 342900"/>
                <a:gd name="connsiteX10" fmla="*/ 104775 w 342900"/>
                <a:gd name="connsiteY10" fmla="*/ 329565 h 342900"/>
                <a:gd name="connsiteX11" fmla="*/ 171450 w 342900"/>
                <a:gd name="connsiteY11" fmla="*/ 342900 h 342900"/>
                <a:gd name="connsiteX12" fmla="*/ 171450 w 342900"/>
                <a:gd name="connsiteY12" fmla="*/ 308610 h 342900"/>
                <a:gd name="connsiteX13" fmla="*/ 74295 w 342900"/>
                <a:gd name="connsiteY13" fmla="*/ 268605 h 342900"/>
                <a:gd name="connsiteX14" fmla="*/ 35243 w 342900"/>
                <a:gd name="connsiteY14" fmla="*/ 188595 h 342900"/>
                <a:gd name="connsiteX15" fmla="*/ 180975 w 342900"/>
                <a:gd name="connsiteY15" fmla="*/ 188595 h 342900"/>
                <a:gd name="connsiteX16" fmla="*/ 141923 w 342900"/>
                <a:gd name="connsiteY16" fmla="*/ 227648 h 342900"/>
                <a:gd name="connsiteX17" fmla="*/ 165735 w 342900"/>
                <a:gd name="connsiteY17" fmla="*/ 251460 h 342900"/>
                <a:gd name="connsiteX18" fmla="*/ 246698 w 342900"/>
                <a:gd name="connsiteY18" fmla="*/ 170498 h 342900"/>
                <a:gd name="connsiteX19" fmla="*/ 165735 w 342900"/>
                <a:gd name="connsiteY19" fmla="*/ 89535 h 342900"/>
                <a:gd name="connsiteX20" fmla="*/ 141923 w 342900"/>
                <a:gd name="connsiteY20" fmla="*/ 113348 h 342900"/>
                <a:gd name="connsiteX21" fmla="*/ 180975 w 342900"/>
                <a:gd name="connsiteY21" fmla="*/ 152400 h 342900"/>
                <a:gd name="connsiteX22" fmla="*/ 35243 w 342900"/>
                <a:gd name="connsiteY22" fmla="*/ 152400 h 342900"/>
                <a:gd name="connsiteX23" fmla="*/ 74295 w 342900"/>
                <a:gd name="connsiteY23" fmla="*/ 72390 h 342900"/>
                <a:gd name="connsiteX24" fmla="*/ 171450 w 342900"/>
                <a:gd name="connsiteY24" fmla="*/ 32385 h 342900"/>
                <a:gd name="connsiteX25" fmla="*/ 268605 w 342900"/>
                <a:gd name="connsiteY25" fmla="*/ 72390 h 342900"/>
                <a:gd name="connsiteX26" fmla="*/ 308610 w 342900"/>
                <a:gd name="connsiteY26" fmla="*/ 169545 h 342900"/>
                <a:gd name="connsiteX27" fmla="*/ 342900 w 342900"/>
                <a:gd name="connsiteY27" fmla="*/ 169545 h 342900"/>
                <a:gd name="connsiteX28" fmla="*/ 329565 w 342900"/>
                <a:gd name="connsiteY28" fmla="*/ 10477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2900" h="342900">
                  <a:moveTo>
                    <a:pt x="329565" y="104775"/>
                  </a:moveTo>
                  <a:cubicBezTo>
                    <a:pt x="320993" y="84773"/>
                    <a:pt x="308610" y="65723"/>
                    <a:pt x="292418" y="50483"/>
                  </a:cubicBezTo>
                  <a:cubicBezTo>
                    <a:pt x="276225" y="34290"/>
                    <a:pt x="258128" y="21908"/>
                    <a:pt x="238125" y="13335"/>
                  </a:cubicBezTo>
                  <a:cubicBezTo>
                    <a:pt x="217170" y="4763"/>
                    <a:pt x="194310" y="0"/>
                    <a:pt x="171450" y="0"/>
                  </a:cubicBezTo>
                  <a:cubicBezTo>
                    <a:pt x="148590" y="0"/>
                    <a:pt x="125730" y="4763"/>
                    <a:pt x="104775" y="13335"/>
                  </a:cubicBezTo>
                  <a:cubicBezTo>
                    <a:pt x="83820" y="21908"/>
                    <a:pt x="65723" y="34290"/>
                    <a:pt x="50483" y="50483"/>
                  </a:cubicBezTo>
                  <a:cubicBezTo>
                    <a:pt x="34290" y="66675"/>
                    <a:pt x="21908" y="84773"/>
                    <a:pt x="13335" y="104775"/>
                  </a:cubicBezTo>
                  <a:cubicBezTo>
                    <a:pt x="4763" y="125730"/>
                    <a:pt x="0" y="148590"/>
                    <a:pt x="0" y="171450"/>
                  </a:cubicBezTo>
                  <a:cubicBezTo>
                    <a:pt x="0" y="194310"/>
                    <a:pt x="4763" y="217170"/>
                    <a:pt x="13335" y="238125"/>
                  </a:cubicBezTo>
                  <a:cubicBezTo>
                    <a:pt x="21908" y="258128"/>
                    <a:pt x="34290" y="277178"/>
                    <a:pt x="50483" y="292418"/>
                  </a:cubicBezTo>
                  <a:cubicBezTo>
                    <a:pt x="66675" y="308610"/>
                    <a:pt x="84773" y="320993"/>
                    <a:pt x="104775" y="329565"/>
                  </a:cubicBezTo>
                  <a:cubicBezTo>
                    <a:pt x="125730" y="338138"/>
                    <a:pt x="148590" y="342900"/>
                    <a:pt x="171450" y="342900"/>
                  </a:cubicBezTo>
                  <a:lnTo>
                    <a:pt x="171450" y="308610"/>
                  </a:lnTo>
                  <a:cubicBezTo>
                    <a:pt x="135255" y="308610"/>
                    <a:pt x="100013" y="294323"/>
                    <a:pt x="74295" y="268605"/>
                  </a:cubicBezTo>
                  <a:cubicBezTo>
                    <a:pt x="52388" y="246698"/>
                    <a:pt x="39053" y="219075"/>
                    <a:pt x="35243" y="188595"/>
                  </a:cubicBezTo>
                  <a:lnTo>
                    <a:pt x="180975" y="188595"/>
                  </a:lnTo>
                  <a:lnTo>
                    <a:pt x="141923" y="227648"/>
                  </a:lnTo>
                  <a:lnTo>
                    <a:pt x="165735" y="251460"/>
                  </a:lnTo>
                  <a:lnTo>
                    <a:pt x="246698" y="170498"/>
                  </a:lnTo>
                  <a:lnTo>
                    <a:pt x="165735" y="89535"/>
                  </a:lnTo>
                  <a:lnTo>
                    <a:pt x="141923" y="113348"/>
                  </a:lnTo>
                  <a:lnTo>
                    <a:pt x="180975" y="152400"/>
                  </a:lnTo>
                  <a:lnTo>
                    <a:pt x="35243" y="152400"/>
                  </a:lnTo>
                  <a:cubicBezTo>
                    <a:pt x="39053" y="121920"/>
                    <a:pt x="52388" y="94298"/>
                    <a:pt x="74295" y="72390"/>
                  </a:cubicBezTo>
                  <a:cubicBezTo>
                    <a:pt x="100013" y="46673"/>
                    <a:pt x="134303" y="32385"/>
                    <a:pt x="171450" y="32385"/>
                  </a:cubicBezTo>
                  <a:cubicBezTo>
                    <a:pt x="207645" y="32385"/>
                    <a:pt x="242888" y="46673"/>
                    <a:pt x="268605" y="72390"/>
                  </a:cubicBezTo>
                  <a:cubicBezTo>
                    <a:pt x="294323" y="98108"/>
                    <a:pt x="308610" y="132398"/>
                    <a:pt x="308610" y="169545"/>
                  </a:cubicBezTo>
                  <a:lnTo>
                    <a:pt x="342900" y="169545"/>
                  </a:lnTo>
                  <a:cubicBezTo>
                    <a:pt x="342900" y="148590"/>
                    <a:pt x="338138" y="125730"/>
                    <a:pt x="329565" y="104775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13">
              <a:extLst>
                <a:ext uri="{FF2B5EF4-FFF2-40B4-BE49-F238E27FC236}">
                  <a16:creationId xmlns:a16="http://schemas.microsoft.com/office/drawing/2014/main" id="{A931F9D9-65BC-8B47-BE67-0A0D74023A08}"/>
                </a:ext>
              </a:extLst>
            </p:cNvPr>
            <p:cNvSpPr/>
            <p:nvPr userDrawn="1"/>
          </p:nvSpPr>
          <p:spPr>
            <a:xfrm>
              <a:off x="590579" y="6484379"/>
              <a:ext cx="812771" cy="84028"/>
            </a:xfrm>
            <a:custGeom>
              <a:avLst/>
              <a:gdLst>
                <a:gd name="connsiteX0" fmla="*/ 1329690 w 1547812"/>
                <a:gd name="connsiteY0" fmla="*/ 155258 h 160020"/>
                <a:gd name="connsiteX1" fmla="*/ 1369695 w 1547812"/>
                <a:gd name="connsiteY1" fmla="*/ 155258 h 160020"/>
                <a:gd name="connsiteX2" fmla="*/ 1369695 w 1547812"/>
                <a:gd name="connsiteY2" fmla="*/ 65723 h 160020"/>
                <a:gd name="connsiteX3" fmla="*/ 1372553 w 1547812"/>
                <a:gd name="connsiteY3" fmla="*/ 53340 h 160020"/>
                <a:gd name="connsiteX4" fmla="*/ 1379220 w 1547812"/>
                <a:gd name="connsiteY4" fmla="*/ 43815 h 160020"/>
                <a:gd name="connsiteX5" fmla="*/ 1388745 w 1547812"/>
                <a:gd name="connsiteY5" fmla="*/ 37147 h 160020"/>
                <a:gd name="connsiteX6" fmla="*/ 1400175 w 1547812"/>
                <a:gd name="connsiteY6" fmla="*/ 35243 h 160020"/>
                <a:gd name="connsiteX7" fmla="*/ 1407795 w 1547812"/>
                <a:gd name="connsiteY7" fmla="*/ 36195 h 160020"/>
                <a:gd name="connsiteX8" fmla="*/ 1413510 w 1547812"/>
                <a:gd name="connsiteY8" fmla="*/ 40005 h 160020"/>
                <a:gd name="connsiteX9" fmla="*/ 1417320 w 1547812"/>
                <a:gd name="connsiteY9" fmla="*/ 47625 h 160020"/>
                <a:gd name="connsiteX10" fmla="*/ 1419225 w 1547812"/>
                <a:gd name="connsiteY10" fmla="*/ 60960 h 160020"/>
                <a:gd name="connsiteX11" fmla="*/ 1419225 w 1547812"/>
                <a:gd name="connsiteY11" fmla="*/ 155258 h 160020"/>
                <a:gd name="connsiteX12" fmla="*/ 1459230 w 1547812"/>
                <a:gd name="connsiteY12" fmla="*/ 155258 h 160020"/>
                <a:gd name="connsiteX13" fmla="*/ 1459230 w 1547812"/>
                <a:gd name="connsiteY13" fmla="*/ 63818 h 160020"/>
                <a:gd name="connsiteX14" fmla="*/ 1462088 w 1547812"/>
                <a:gd name="connsiteY14" fmla="*/ 53340 h 160020"/>
                <a:gd name="connsiteX15" fmla="*/ 1468755 w 1547812"/>
                <a:gd name="connsiteY15" fmla="*/ 43815 h 160020"/>
                <a:gd name="connsiteX16" fmla="*/ 1478280 w 1547812"/>
                <a:gd name="connsiteY16" fmla="*/ 37147 h 160020"/>
                <a:gd name="connsiteX17" fmla="*/ 1489710 w 1547812"/>
                <a:gd name="connsiteY17" fmla="*/ 35243 h 160020"/>
                <a:gd name="connsiteX18" fmla="*/ 1497330 w 1547812"/>
                <a:gd name="connsiteY18" fmla="*/ 36195 h 160020"/>
                <a:gd name="connsiteX19" fmla="*/ 1503045 w 1547812"/>
                <a:gd name="connsiteY19" fmla="*/ 40005 h 160020"/>
                <a:gd name="connsiteX20" fmla="*/ 1506855 w 1547812"/>
                <a:gd name="connsiteY20" fmla="*/ 47625 h 160020"/>
                <a:gd name="connsiteX21" fmla="*/ 1507808 w 1547812"/>
                <a:gd name="connsiteY21" fmla="*/ 60960 h 160020"/>
                <a:gd name="connsiteX22" fmla="*/ 1507808 w 1547812"/>
                <a:gd name="connsiteY22" fmla="*/ 155258 h 160020"/>
                <a:gd name="connsiteX23" fmla="*/ 1547813 w 1547812"/>
                <a:gd name="connsiteY23" fmla="*/ 155258 h 160020"/>
                <a:gd name="connsiteX24" fmla="*/ 1547813 w 1547812"/>
                <a:gd name="connsiteY24" fmla="*/ 55245 h 160020"/>
                <a:gd name="connsiteX25" fmla="*/ 1536383 w 1547812"/>
                <a:gd name="connsiteY25" fmla="*/ 14288 h 160020"/>
                <a:gd name="connsiteX26" fmla="*/ 1502093 w 1547812"/>
                <a:gd name="connsiteY26" fmla="*/ 1905 h 160020"/>
                <a:gd name="connsiteX27" fmla="*/ 1477328 w 1547812"/>
                <a:gd name="connsiteY27" fmla="*/ 7620 h 160020"/>
                <a:gd name="connsiteX28" fmla="*/ 1455420 w 1547812"/>
                <a:gd name="connsiteY28" fmla="*/ 27623 h 160020"/>
                <a:gd name="connsiteX29" fmla="*/ 1441133 w 1547812"/>
                <a:gd name="connsiteY29" fmla="*/ 8573 h 160020"/>
                <a:gd name="connsiteX30" fmla="*/ 1414463 w 1547812"/>
                <a:gd name="connsiteY30" fmla="*/ 1905 h 160020"/>
                <a:gd name="connsiteX31" fmla="*/ 1390650 w 1547812"/>
                <a:gd name="connsiteY31" fmla="*/ 7620 h 160020"/>
                <a:gd name="connsiteX32" fmla="*/ 1371600 w 1547812"/>
                <a:gd name="connsiteY32" fmla="*/ 25718 h 160020"/>
                <a:gd name="connsiteX33" fmla="*/ 1371600 w 1547812"/>
                <a:gd name="connsiteY33" fmla="*/ 5715 h 160020"/>
                <a:gd name="connsiteX34" fmla="*/ 1332548 w 1547812"/>
                <a:gd name="connsiteY34" fmla="*/ 5715 h 160020"/>
                <a:gd name="connsiteX35" fmla="*/ 1332548 w 1547812"/>
                <a:gd name="connsiteY35" fmla="*/ 155258 h 160020"/>
                <a:gd name="connsiteX36" fmla="*/ 1199198 w 1547812"/>
                <a:gd name="connsiteY36" fmla="*/ 116205 h 160020"/>
                <a:gd name="connsiteX37" fmla="*/ 1190625 w 1547812"/>
                <a:gd name="connsiteY37" fmla="*/ 80963 h 160020"/>
                <a:gd name="connsiteX38" fmla="*/ 1199198 w 1547812"/>
                <a:gd name="connsiteY38" fmla="*/ 45720 h 160020"/>
                <a:gd name="connsiteX39" fmla="*/ 1224915 w 1547812"/>
                <a:gd name="connsiteY39" fmla="*/ 33338 h 160020"/>
                <a:gd name="connsiteX40" fmla="*/ 1250633 w 1547812"/>
                <a:gd name="connsiteY40" fmla="*/ 45720 h 160020"/>
                <a:gd name="connsiteX41" fmla="*/ 1259205 w 1547812"/>
                <a:gd name="connsiteY41" fmla="*/ 80963 h 160020"/>
                <a:gd name="connsiteX42" fmla="*/ 1250633 w 1547812"/>
                <a:gd name="connsiteY42" fmla="*/ 116205 h 160020"/>
                <a:gd name="connsiteX43" fmla="*/ 1224915 w 1547812"/>
                <a:gd name="connsiteY43" fmla="*/ 128588 h 160020"/>
                <a:gd name="connsiteX44" fmla="*/ 1199198 w 1547812"/>
                <a:gd name="connsiteY44" fmla="*/ 116205 h 160020"/>
                <a:gd name="connsiteX45" fmla="*/ 1256348 w 1547812"/>
                <a:gd name="connsiteY45" fmla="*/ 154305 h 160020"/>
                <a:gd name="connsiteX46" fmla="*/ 1280160 w 1547812"/>
                <a:gd name="connsiteY46" fmla="*/ 138113 h 160020"/>
                <a:gd name="connsiteX47" fmla="*/ 1295400 w 1547812"/>
                <a:gd name="connsiteY47" fmla="*/ 113348 h 160020"/>
                <a:gd name="connsiteX48" fmla="*/ 1301115 w 1547812"/>
                <a:gd name="connsiteY48" fmla="*/ 80010 h 160020"/>
                <a:gd name="connsiteX49" fmla="*/ 1296353 w 1547812"/>
                <a:gd name="connsiteY49" fmla="*/ 46672 h 160020"/>
                <a:gd name="connsiteX50" fmla="*/ 1281113 w 1547812"/>
                <a:gd name="connsiteY50" fmla="*/ 21908 h 160020"/>
                <a:gd name="connsiteX51" fmla="*/ 1257300 w 1547812"/>
                <a:gd name="connsiteY51" fmla="*/ 6668 h 160020"/>
                <a:gd name="connsiteX52" fmla="*/ 1225868 w 1547812"/>
                <a:gd name="connsiteY52" fmla="*/ 953 h 160020"/>
                <a:gd name="connsiteX53" fmla="*/ 1194435 w 1547812"/>
                <a:gd name="connsiteY53" fmla="*/ 6668 h 160020"/>
                <a:gd name="connsiteX54" fmla="*/ 1170623 w 1547812"/>
                <a:gd name="connsiteY54" fmla="*/ 21908 h 160020"/>
                <a:gd name="connsiteX55" fmla="*/ 1155383 w 1547812"/>
                <a:gd name="connsiteY55" fmla="*/ 46672 h 160020"/>
                <a:gd name="connsiteX56" fmla="*/ 1149668 w 1547812"/>
                <a:gd name="connsiteY56" fmla="*/ 80010 h 160020"/>
                <a:gd name="connsiteX57" fmla="*/ 1169670 w 1547812"/>
                <a:gd name="connsiteY57" fmla="*/ 139065 h 160020"/>
                <a:gd name="connsiteX58" fmla="*/ 1225868 w 1547812"/>
                <a:gd name="connsiteY58" fmla="*/ 160020 h 160020"/>
                <a:gd name="connsiteX59" fmla="*/ 1256348 w 1547812"/>
                <a:gd name="connsiteY59" fmla="*/ 154305 h 160020"/>
                <a:gd name="connsiteX60" fmla="*/ 1086803 w 1547812"/>
                <a:gd name="connsiteY60" fmla="*/ 100965 h 160020"/>
                <a:gd name="connsiteX61" fmla="*/ 1079183 w 1547812"/>
                <a:gd name="connsiteY61" fmla="*/ 120968 h 160020"/>
                <a:gd name="connsiteX62" fmla="*/ 1061085 w 1547812"/>
                <a:gd name="connsiteY62" fmla="*/ 127635 h 160020"/>
                <a:gd name="connsiteX63" fmla="*/ 1045845 w 1547812"/>
                <a:gd name="connsiteY63" fmla="*/ 123825 h 160020"/>
                <a:gd name="connsiteX64" fmla="*/ 1036320 w 1547812"/>
                <a:gd name="connsiteY64" fmla="*/ 113348 h 160020"/>
                <a:gd name="connsiteX65" fmla="*/ 1031558 w 1547812"/>
                <a:gd name="connsiteY65" fmla="*/ 98108 h 160020"/>
                <a:gd name="connsiteX66" fmla="*/ 1029653 w 1547812"/>
                <a:gd name="connsiteY66" fmla="*/ 80010 h 160020"/>
                <a:gd name="connsiteX67" fmla="*/ 1031558 w 1547812"/>
                <a:gd name="connsiteY67" fmla="*/ 62865 h 160020"/>
                <a:gd name="connsiteX68" fmla="*/ 1036320 w 1547812"/>
                <a:gd name="connsiteY68" fmla="*/ 47625 h 160020"/>
                <a:gd name="connsiteX69" fmla="*/ 1045845 w 1547812"/>
                <a:gd name="connsiteY69" fmla="*/ 37147 h 160020"/>
                <a:gd name="connsiteX70" fmla="*/ 1061085 w 1547812"/>
                <a:gd name="connsiteY70" fmla="*/ 33338 h 160020"/>
                <a:gd name="connsiteX71" fmla="*/ 1079183 w 1547812"/>
                <a:gd name="connsiteY71" fmla="*/ 40005 h 160020"/>
                <a:gd name="connsiteX72" fmla="*/ 1085850 w 1547812"/>
                <a:gd name="connsiteY72" fmla="*/ 58103 h 160020"/>
                <a:gd name="connsiteX73" fmla="*/ 1125855 w 1547812"/>
                <a:gd name="connsiteY73" fmla="*/ 52388 h 160020"/>
                <a:gd name="connsiteX74" fmla="*/ 1120140 w 1547812"/>
                <a:gd name="connsiteY74" fmla="*/ 31433 h 160020"/>
                <a:gd name="connsiteX75" fmla="*/ 1107758 w 1547812"/>
                <a:gd name="connsiteY75" fmla="*/ 15240 h 160020"/>
                <a:gd name="connsiteX76" fmla="*/ 1088708 w 1547812"/>
                <a:gd name="connsiteY76" fmla="*/ 4763 h 160020"/>
                <a:gd name="connsiteX77" fmla="*/ 1062038 w 1547812"/>
                <a:gd name="connsiteY77" fmla="*/ 953 h 160020"/>
                <a:gd name="connsiteX78" fmla="*/ 1030605 w 1547812"/>
                <a:gd name="connsiteY78" fmla="*/ 6668 h 160020"/>
                <a:gd name="connsiteX79" fmla="*/ 1007745 w 1547812"/>
                <a:gd name="connsiteY79" fmla="*/ 22860 h 160020"/>
                <a:gd name="connsiteX80" fmla="*/ 993458 w 1547812"/>
                <a:gd name="connsiteY80" fmla="*/ 47625 h 160020"/>
                <a:gd name="connsiteX81" fmla="*/ 988695 w 1547812"/>
                <a:gd name="connsiteY81" fmla="*/ 80010 h 160020"/>
                <a:gd name="connsiteX82" fmla="*/ 992505 w 1547812"/>
                <a:gd name="connsiteY82" fmla="*/ 112395 h 160020"/>
                <a:gd name="connsiteX83" fmla="*/ 1005840 w 1547812"/>
                <a:gd name="connsiteY83" fmla="*/ 137160 h 160020"/>
                <a:gd name="connsiteX84" fmla="*/ 1028700 w 1547812"/>
                <a:gd name="connsiteY84" fmla="*/ 153353 h 160020"/>
                <a:gd name="connsiteX85" fmla="*/ 1061085 w 1547812"/>
                <a:gd name="connsiteY85" fmla="*/ 159068 h 160020"/>
                <a:gd name="connsiteX86" fmla="*/ 1109663 w 1547812"/>
                <a:gd name="connsiteY86" fmla="*/ 142875 h 160020"/>
                <a:gd name="connsiteX87" fmla="*/ 1127760 w 1547812"/>
                <a:gd name="connsiteY87" fmla="*/ 100013 h 160020"/>
                <a:gd name="connsiteX88" fmla="*/ 1086803 w 1547812"/>
                <a:gd name="connsiteY88" fmla="*/ 100013 h 160020"/>
                <a:gd name="connsiteX89" fmla="*/ 921068 w 1547812"/>
                <a:gd name="connsiteY89" fmla="*/ 155258 h 160020"/>
                <a:gd name="connsiteX90" fmla="*/ 962025 w 1547812"/>
                <a:gd name="connsiteY90" fmla="*/ 155258 h 160020"/>
                <a:gd name="connsiteX91" fmla="*/ 962025 w 1547812"/>
                <a:gd name="connsiteY91" fmla="*/ 109538 h 160020"/>
                <a:gd name="connsiteX92" fmla="*/ 921068 w 1547812"/>
                <a:gd name="connsiteY92" fmla="*/ 109538 h 160020"/>
                <a:gd name="connsiteX93" fmla="*/ 921068 w 1547812"/>
                <a:gd name="connsiteY93" fmla="*/ 155258 h 160020"/>
                <a:gd name="connsiteX94" fmla="*/ 671513 w 1547812"/>
                <a:gd name="connsiteY94" fmla="*/ 155258 h 160020"/>
                <a:gd name="connsiteX95" fmla="*/ 711518 w 1547812"/>
                <a:gd name="connsiteY95" fmla="*/ 155258 h 160020"/>
                <a:gd name="connsiteX96" fmla="*/ 711518 w 1547812"/>
                <a:gd name="connsiteY96" fmla="*/ 65723 h 160020"/>
                <a:gd name="connsiteX97" fmla="*/ 714375 w 1547812"/>
                <a:gd name="connsiteY97" fmla="*/ 53340 h 160020"/>
                <a:gd name="connsiteX98" fmla="*/ 721043 w 1547812"/>
                <a:gd name="connsiteY98" fmla="*/ 43815 h 160020"/>
                <a:gd name="connsiteX99" fmla="*/ 730568 w 1547812"/>
                <a:gd name="connsiteY99" fmla="*/ 37147 h 160020"/>
                <a:gd name="connsiteX100" fmla="*/ 741998 w 1547812"/>
                <a:gd name="connsiteY100" fmla="*/ 35243 h 160020"/>
                <a:gd name="connsiteX101" fmla="*/ 749618 w 1547812"/>
                <a:gd name="connsiteY101" fmla="*/ 36195 h 160020"/>
                <a:gd name="connsiteX102" fmla="*/ 755333 w 1547812"/>
                <a:gd name="connsiteY102" fmla="*/ 40005 h 160020"/>
                <a:gd name="connsiteX103" fmla="*/ 759143 w 1547812"/>
                <a:gd name="connsiteY103" fmla="*/ 47625 h 160020"/>
                <a:gd name="connsiteX104" fmla="*/ 761048 w 1547812"/>
                <a:gd name="connsiteY104" fmla="*/ 60960 h 160020"/>
                <a:gd name="connsiteX105" fmla="*/ 761048 w 1547812"/>
                <a:gd name="connsiteY105" fmla="*/ 155258 h 160020"/>
                <a:gd name="connsiteX106" fmla="*/ 801053 w 1547812"/>
                <a:gd name="connsiteY106" fmla="*/ 155258 h 160020"/>
                <a:gd name="connsiteX107" fmla="*/ 801053 w 1547812"/>
                <a:gd name="connsiteY107" fmla="*/ 63818 h 160020"/>
                <a:gd name="connsiteX108" fmla="*/ 803910 w 1547812"/>
                <a:gd name="connsiteY108" fmla="*/ 53340 h 160020"/>
                <a:gd name="connsiteX109" fmla="*/ 810578 w 1547812"/>
                <a:gd name="connsiteY109" fmla="*/ 43815 h 160020"/>
                <a:gd name="connsiteX110" fmla="*/ 820103 w 1547812"/>
                <a:gd name="connsiteY110" fmla="*/ 37147 h 160020"/>
                <a:gd name="connsiteX111" fmla="*/ 831533 w 1547812"/>
                <a:gd name="connsiteY111" fmla="*/ 35243 h 160020"/>
                <a:gd name="connsiteX112" fmla="*/ 839153 w 1547812"/>
                <a:gd name="connsiteY112" fmla="*/ 36195 h 160020"/>
                <a:gd name="connsiteX113" fmla="*/ 844868 w 1547812"/>
                <a:gd name="connsiteY113" fmla="*/ 40005 h 160020"/>
                <a:gd name="connsiteX114" fmla="*/ 848678 w 1547812"/>
                <a:gd name="connsiteY114" fmla="*/ 47625 h 160020"/>
                <a:gd name="connsiteX115" fmla="*/ 849630 w 1547812"/>
                <a:gd name="connsiteY115" fmla="*/ 60960 h 160020"/>
                <a:gd name="connsiteX116" fmla="*/ 849630 w 1547812"/>
                <a:gd name="connsiteY116" fmla="*/ 155258 h 160020"/>
                <a:gd name="connsiteX117" fmla="*/ 889635 w 1547812"/>
                <a:gd name="connsiteY117" fmla="*/ 155258 h 160020"/>
                <a:gd name="connsiteX118" fmla="*/ 889635 w 1547812"/>
                <a:gd name="connsiteY118" fmla="*/ 55245 h 160020"/>
                <a:gd name="connsiteX119" fmla="*/ 878205 w 1547812"/>
                <a:gd name="connsiteY119" fmla="*/ 14288 h 160020"/>
                <a:gd name="connsiteX120" fmla="*/ 843915 w 1547812"/>
                <a:gd name="connsiteY120" fmla="*/ 1905 h 160020"/>
                <a:gd name="connsiteX121" fmla="*/ 819150 w 1547812"/>
                <a:gd name="connsiteY121" fmla="*/ 7620 h 160020"/>
                <a:gd name="connsiteX122" fmla="*/ 797243 w 1547812"/>
                <a:gd name="connsiteY122" fmla="*/ 27623 h 160020"/>
                <a:gd name="connsiteX123" fmla="*/ 782955 w 1547812"/>
                <a:gd name="connsiteY123" fmla="*/ 8573 h 160020"/>
                <a:gd name="connsiteX124" fmla="*/ 756285 w 1547812"/>
                <a:gd name="connsiteY124" fmla="*/ 1905 h 160020"/>
                <a:gd name="connsiteX125" fmla="*/ 732473 w 1547812"/>
                <a:gd name="connsiteY125" fmla="*/ 7620 h 160020"/>
                <a:gd name="connsiteX126" fmla="*/ 713423 w 1547812"/>
                <a:gd name="connsiteY126" fmla="*/ 25718 h 160020"/>
                <a:gd name="connsiteX127" fmla="*/ 713423 w 1547812"/>
                <a:gd name="connsiteY127" fmla="*/ 5715 h 160020"/>
                <a:gd name="connsiteX128" fmla="*/ 674370 w 1547812"/>
                <a:gd name="connsiteY128" fmla="*/ 5715 h 160020"/>
                <a:gd name="connsiteX129" fmla="*/ 674370 w 1547812"/>
                <a:gd name="connsiteY129" fmla="*/ 155258 h 160020"/>
                <a:gd name="connsiteX130" fmla="*/ 541973 w 1547812"/>
                <a:gd name="connsiteY130" fmla="*/ 116205 h 160020"/>
                <a:gd name="connsiteX131" fmla="*/ 533400 w 1547812"/>
                <a:gd name="connsiteY131" fmla="*/ 80963 h 160020"/>
                <a:gd name="connsiteX132" fmla="*/ 541973 w 1547812"/>
                <a:gd name="connsiteY132" fmla="*/ 45720 h 160020"/>
                <a:gd name="connsiteX133" fmla="*/ 567690 w 1547812"/>
                <a:gd name="connsiteY133" fmla="*/ 33338 h 160020"/>
                <a:gd name="connsiteX134" fmla="*/ 593408 w 1547812"/>
                <a:gd name="connsiteY134" fmla="*/ 45720 h 160020"/>
                <a:gd name="connsiteX135" fmla="*/ 601980 w 1547812"/>
                <a:gd name="connsiteY135" fmla="*/ 80963 h 160020"/>
                <a:gd name="connsiteX136" fmla="*/ 593408 w 1547812"/>
                <a:gd name="connsiteY136" fmla="*/ 116205 h 160020"/>
                <a:gd name="connsiteX137" fmla="*/ 567690 w 1547812"/>
                <a:gd name="connsiteY137" fmla="*/ 128588 h 160020"/>
                <a:gd name="connsiteX138" fmla="*/ 541973 w 1547812"/>
                <a:gd name="connsiteY138" fmla="*/ 116205 h 160020"/>
                <a:gd name="connsiteX139" fmla="*/ 598170 w 1547812"/>
                <a:gd name="connsiteY139" fmla="*/ 154305 h 160020"/>
                <a:gd name="connsiteX140" fmla="*/ 621983 w 1547812"/>
                <a:gd name="connsiteY140" fmla="*/ 138113 h 160020"/>
                <a:gd name="connsiteX141" fmla="*/ 637223 w 1547812"/>
                <a:gd name="connsiteY141" fmla="*/ 113348 h 160020"/>
                <a:gd name="connsiteX142" fmla="*/ 642938 w 1547812"/>
                <a:gd name="connsiteY142" fmla="*/ 80010 h 160020"/>
                <a:gd name="connsiteX143" fmla="*/ 638175 w 1547812"/>
                <a:gd name="connsiteY143" fmla="*/ 46672 h 160020"/>
                <a:gd name="connsiteX144" fmla="*/ 622935 w 1547812"/>
                <a:gd name="connsiteY144" fmla="*/ 21908 h 160020"/>
                <a:gd name="connsiteX145" fmla="*/ 599123 w 1547812"/>
                <a:gd name="connsiteY145" fmla="*/ 6668 h 160020"/>
                <a:gd name="connsiteX146" fmla="*/ 567690 w 1547812"/>
                <a:gd name="connsiteY146" fmla="*/ 953 h 160020"/>
                <a:gd name="connsiteX147" fmla="*/ 536258 w 1547812"/>
                <a:gd name="connsiteY147" fmla="*/ 6668 h 160020"/>
                <a:gd name="connsiteX148" fmla="*/ 512445 w 1547812"/>
                <a:gd name="connsiteY148" fmla="*/ 21908 h 160020"/>
                <a:gd name="connsiteX149" fmla="*/ 497205 w 1547812"/>
                <a:gd name="connsiteY149" fmla="*/ 46672 h 160020"/>
                <a:gd name="connsiteX150" fmla="*/ 491490 w 1547812"/>
                <a:gd name="connsiteY150" fmla="*/ 80010 h 160020"/>
                <a:gd name="connsiteX151" fmla="*/ 511492 w 1547812"/>
                <a:gd name="connsiteY151" fmla="*/ 139065 h 160020"/>
                <a:gd name="connsiteX152" fmla="*/ 566738 w 1547812"/>
                <a:gd name="connsiteY152" fmla="*/ 160020 h 160020"/>
                <a:gd name="connsiteX153" fmla="*/ 598170 w 1547812"/>
                <a:gd name="connsiteY153" fmla="*/ 154305 h 160020"/>
                <a:gd name="connsiteX154" fmla="*/ 429578 w 1547812"/>
                <a:gd name="connsiteY154" fmla="*/ 100965 h 160020"/>
                <a:gd name="connsiteX155" fmla="*/ 421958 w 1547812"/>
                <a:gd name="connsiteY155" fmla="*/ 120968 h 160020"/>
                <a:gd name="connsiteX156" fmla="*/ 403860 w 1547812"/>
                <a:gd name="connsiteY156" fmla="*/ 127635 h 160020"/>
                <a:gd name="connsiteX157" fmla="*/ 388620 w 1547812"/>
                <a:gd name="connsiteY157" fmla="*/ 123825 h 160020"/>
                <a:gd name="connsiteX158" fmla="*/ 379095 w 1547812"/>
                <a:gd name="connsiteY158" fmla="*/ 113348 h 160020"/>
                <a:gd name="connsiteX159" fmla="*/ 374333 w 1547812"/>
                <a:gd name="connsiteY159" fmla="*/ 98108 h 160020"/>
                <a:gd name="connsiteX160" fmla="*/ 372428 w 1547812"/>
                <a:gd name="connsiteY160" fmla="*/ 80010 h 160020"/>
                <a:gd name="connsiteX161" fmla="*/ 374333 w 1547812"/>
                <a:gd name="connsiteY161" fmla="*/ 62865 h 160020"/>
                <a:gd name="connsiteX162" fmla="*/ 379095 w 1547812"/>
                <a:gd name="connsiteY162" fmla="*/ 47625 h 160020"/>
                <a:gd name="connsiteX163" fmla="*/ 388620 w 1547812"/>
                <a:gd name="connsiteY163" fmla="*/ 37147 h 160020"/>
                <a:gd name="connsiteX164" fmla="*/ 403860 w 1547812"/>
                <a:gd name="connsiteY164" fmla="*/ 33338 h 160020"/>
                <a:gd name="connsiteX165" fmla="*/ 421958 w 1547812"/>
                <a:gd name="connsiteY165" fmla="*/ 40005 h 160020"/>
                <a:gd name="connsiteX166" fmla="*/ 428625 w 1547812"/>
                <a:gd name="connsiteY166" fmla="*/ 58103 h 160020"/>
                <a:gd name="connsiteX167" fmla="*/ 468630 w 1547812"/>
                <a:gd name="connsiteY167" fmla="*/ 52388 h 160020"/>
                <a:gd name="connsiteX168" fmla="*/ 462915 w 1547812"/>
                <a:gd name="connsiteY168" fmla="*/ 31433 h 160020"/>
                <a:gd name="connsiteX169" fmla="*/ 450533 w 1547812"/>
                <a:gd name="connsiteY169" fmla="*/ 15240 h 160020"/>
                <a:gd name="connsiteX170" fmla="*/ 431483 w 1547812"/>
                <a:gd name="connsiteY170" fmla="*/ 4763 h 160020"/>
                <a:gd name="connsiteX171" fmla="*/ 404813 w 1547812"/>
                <a:gd name="connsiteY171" fmla="*/ 953 h 160020"/>
                <a:gd name="connsiteX172" fmla="*/ 373380 w 1547812"/>
                <a:gd name="connsiteY172" fmla="*/ 6668 h 160020"/>
                <a:gd name="connsiteX173" fmla="*/ 350520 w 1547812"/>
                <a:gd name="connsiteY173" fmla="*/ 22860 h 160020"/>
                <a:gd name="connsiteX174" fmla="*/ 336233 w 1547812"/>
                <a:gd name="connsiteY174" fmla="*/ 47625 h 160020"/>
                <a:gd name="connsiteX175" fmla="*/ 331470 w 1547812"/>
                <a:gd name="connsiteY175" fmla="*/ 80010 h 160020"/>
                <a:gd name="connsiteX176" fmla="*/ 336233 w 1547812"/>
                <a:gd name="connsiteY176" fmla="*/ 112395 h 160020"/>
                <a:gd name="connsiteX177" fmla="*/ 349567 w 1547812"/>
                <a:gd name="connsiteY177" fmla="*/ 137160 h 160020"/>
                <a:gd name="connsiteX178" fmla="*/ 372428 w 1547812"/>
                <a:gd name="connsiteY178" fmla="*/ 153353 h 160020"/>
                <a:gd name="connsiteX179" fmla="*/ 404813 w 1547812"/>
                <a:gd name="connsiteY179" fmla="*/ 159068 h 160020"/>
                <a:gd name="connsiteX180" fmla="*/ 453390 w 1547812"/>
                <a:gd name="connsiteY180" fmla="*/ 142875 h 160020"/>
                <a:gd name="connsiteX181" fmla="*/ 471488 w 1547812"/>
                <a:gd name="connsiteY181" fmla="*/ 100013 h 160020"/>
                <a:gd name="connsiteX182" fmla="*/ 429578 w 1547812"/>
                <a:gd name="connsiteY182" fmla="*/ 100013 h 160020"/>
                <a:gd name="connsiteX183" fmla="*/ 203835 w 1547812"/>
                <a:gd name="connsiteY183" fmla="*/ 63818 h 160020"/>
                <a:gd name="connsiteX184" fmla="*/ 206692 w 1547812"/>
                <a:gd name="connsiteY184" fmla="*/ 51435 h 160020"/>
                <a:gd name="connsiteX185" fmla="*/ 213360 w 1547812"/>
                <a:gd name="connsiteY185" fmla="*/ 40958 h 160020"/>
                <a:gd name="connsiteX186" fmla="*/ 223838 w 1547812"/>
                <a:gd name="connsiteY186" fmla="*/ 34290 h 160020"/>
                <a:gd name="connsiteX187" fmla="*/ 238125 w 1547812"/>
                <a:gd name="connsiteY187" fmla="*/ 31433 h 160020"/>
                <a:gd name="connsiteX188" fmla="*/ 261938 w 1547812"/>
                <a:gd name="connsiteY188" fmla="*/ 40005 h 160020"/>
                <a:gd name="connsiteX189" fmla="*/ 269558 w 1547812"/>
                <a:gd name="connsiteY189" fmla="*/ 63818 h 160020"/>
                <a:gd name="connsiteX190" fmla="*/ 203835 w 1547812"/>
                <a:gd name="connsiteY190" fmla="*/ 63818 h 160020"/>
                <a:gd name="connsiteX191" fmla="*/ 266700 w 1547812"/>
                <a:gd name="connsiteY191" fmla="*/ 108585 h 160020"/>
                <a:gd name="connsiteX192" fmla="*/ 239077 w 1547812"/>
                <a:gd name="connsiteY192" fmla="*/ 128588 h 160020"/>
                <a:gd name="connsiteX193" fmla="*/ 213360 w 1547812"/>
                <a:gd name="connsiteY193" fmla="*/ 118110 h 160020"/>
                <a:gd name="connsiteX194" fmla="*/ 203835 w 1547812"/>
                <a:gd name="connsiteY194" fmla="*/ 89535 h 160020"/>
                <a:gd name="connsiteX195" fmla="*/ 307658 w 1547812"/>
                <a:gd name="connsiteY195" fmla="*/ 89535 h 160020"/>
                <a:gd name="connsiteX196" fmla="*/ 307658 w 1547812"/>
                <a:gd name="connsiteY196" fmla="*/ 73343 h 160020"/>
                <a:gd name="connsiteX197" fmla="*/ 290513 w 1547812"/>
                <a:gd name="connsiteY197" fmla="*/ 20003 h 160020"/>
                <a:gd name="connsiteX198" fmla="*/ 239077 w 1547812"/>
                <a:gd name="connsiteY198" fmla="*/ 0 h 160020"/>
                <a:gd name="connsiteX199" fmla="*/ 208598 w 1547812"/>
                <a:gd name="connsiteY199" fmla="*/ 5715 h 160020"/>
                <a:gd name="connsiteX200" fmla="*/ 184785 w 1547812"/>
                <a:gd name="connsiteY200" fmla="*/ 20955 h 160020"/>
                <a:gd name="connsiteX201" fmla="*/ 169545 w 1547812"/>
                <a:gd name="connsiteY201" fmla="*/ 45720 h 160020"/>
                <a:gd name="connsiteX202" fmla="*/ 163830 w 1547812"/>
                <a:gd name="connsiteY202" fmla="*/ 79058 h 160020"/>
                <a:gd name="connsiteX203" fmla="*/ 182880 w 1547812"/>
                <a:gd name="connsiteY203" fmla="*/ 137160 h 160020"/>
                <a:gd name="connsiteX204" fmla="*/ 239077 w 1547812"/>
                <a:gd name="connsiteY204" fmla="*/ 158115 h 160020"/>
                <a:gd name="connsiteX205" fmla="*/ 285750 w 1547812"/>
                <a:gd name="connsiteY205" fmla="*/ 144780 h 160020"/>
                <a:gd name="connsiteX206" fmla="*/ 305753 w 1547812"/>
                <a:gd name="connsiteY206" fmla="*/ 106680 h 160020"/>
                <a:gd name="connsiteX207" fmla="*/ 266700 w 1547812"/>
                <a:gd name="connsiteY207" fmla="*/ 106680 h 160020"/>
                <a:gd name="connsiteX208" fmla="*/ 97155 w 1547812"/>
                <a:gd name="connsiteY208" fmla="*/ 96203 h 160020"/>
                <a:gd name="connsiteX209" fmla="*/ 93345 w 1547812"/>
                <a:gd name="connsiteY209" fmla="*/ 111443 h 160020"/>
                <a:gd name="connsiteX210" fmla="*/ 84773 w 1547812"/>
                <a:gd name="connsiteY210" fmla="*/ 121920 h 160020"/>
                <a:gd name="connsiteX211" fmla="*/ 60007 w 1547812"/>
                <a:gd name="connsiteY211" fmla="*/ 129540 h 160020"/>
                <a:gd name="connsiteX212" fmla="*/ 45720 w 1547812"/>
                <a:gd name="connsiteY212" fmla="*/ 124778 h 160020"/>
                <a:gd name="connsiteX213" fmla="*/ 40957 w 1547812"/>
                <a:gd name="connsiteY213" fmla="*/ 113348 h 160020"/>
                <a:gd name="connsiteX214" fmla="*/ 42863 w 1547812"/>
                <a:gd name="connsiteY214" fmla="*/ 104775 h 160020"/>
                <a:gd name="connsiteX215" fmla="*/ 48577 w 1547812"/>
                <a:gd name="connsiteY215" fmla="*/ 98108 h 160020"/>
                <a:gd name="connsiteX216" fmla="*/ 60007 w 1547812"/>
                <a:gd name="connsiteY216" fmla="*/ 93345 h 160020"/>
                <a:gd name="connsiteX217" fmla="*/ 80010 w 1547812"/>
                <a:gd name="connsiteY217" fmla="*/ 90488 h 160020"/>
                <a:gd name="connsiteX218" fmla="*/ 98107 w 1547812"/>
                <a:gd name="connsiteY218" fmla="*/ 89535 h 160020"/>
                <a:gd name="connsiteX219" fmla="*/ 98107 w 1547812"/>
                <a:gd name="connsiteY219" fmla="*/ 96203 h 160020"/>
                <a:gd name="connsiteX220" fmla="*/ 98107 w 1547812"/>
                <a:gd name="connsiteY220" fmla="*/ 155258 h 160020"/>
                <a:gd name="connsiteX221" fmla="*/ 136208 w 1547812"/>
                <a:gd name="connsiteY221" fmla="*/ 155258 h 160020"/>
                <a:gd name="connsiteX222" fmla="*/ 136208 w 1547812"/>
                <a:gd name="connsiteY222" fmla="*/ 60960 h 160020"/>
                <a:gd name="connsiteX223" fmla="*/ 133350 w 1547812"/>
                <a:gd name="connsiteY223" fmla="*/ 36195 h 160020"/>
                <a:gd name="connsiteX224" fmla="*/ 122873 w 1547812"/>
                <a:gd name="connsiteY224" fmla="*/ 17145 h 160020"/>
                <a:gd name="connsiteX225" fmla="*/ 103823 w 1547812"/>
                <a:gd name="connsiteY225" fmla="*/ 5715 h 160020"/>
                <a:gd name="connsiteX226" fmla="*/ 74295 w 1547812"/>
                <a:gd name="connsiteY226" fmla="*/ 1905 h 160020"/>
                <a:gd name="connsiteX227" fmla="*/ 29527 w 1547812"/>
                <a:gd name="connsiteY227" fmla="*/ 12383 h 160020"/>
                <a:gd name="connsiteX228" fmla="*/ 8573 w 1547812"/>
                <a:gd name="connsiteY228" fmla="*/ 46672 h 160020"/>
                <a:gd name="connsiteX229" fmla="*/ 44768 w 1547812"/>
                <a:gd name="connsiteY229" fmla="*/ 50483 h 160020"/>
                <a:gd name="connsiteX230" fmla="*/ 71438 w 1547812"/>
                <a:gd name="connsiteY230" fmla="*/ 32385 h 160020"/>
                <a:gd name="connsiteX231" fmla="*/ 89535 w 1547812"/>
                <a:gd name="connsiteY231" fmla="*/ 37147 h 160020"/>
                <a:gd name="connsiteX232" fmla="*/ 97155 w 1547812"/>
                <a:gd name="connsiteY232" fmla="*/ 56197 h 160020"/>
                <a:gd name="connsiteX233" fmla="*/ 97155 w 1547812"/>
                <a:gd name="connsiteY233" fmla="*/ 62865 h 160020"/>
                <a:gd name="connsiteX234" fmla="*/ 78105 w 1547812"/>
                <a:gd name="connsiteY234" fmla="*/ 63818 h 160020"/>
                <a:gd name="connsiteX235" fmla="*/ 49530 w 1547812"/>
                <a:gd name="connsiteY235" fmla="*/ 66675 h 160020"/>
                <a:gd name="connsiteX236" fmla="*/ 24765 w 1547812"/>
                <a:gd name="connsiteY236" fmla="*/ 74295 h 160020"/>
                <a:gd name="connsiteX237" fmla="*/ 6668 w 1547812"/>
                <a:gd name="connsiteY237" fmla="*/ 89535 h 160020"/>
                <a:gd name="connsiteX238" fmla="*/ 0 w 1547812"/>
                <a:gd name="connsiteY238" fmla="*/ 114300 h 160020"/>
                <a:gd name="connsiteX239" fmla="*/ 3810 w 1547812"/>
                <a:gd name="connsiteY239" fmla="*/ 134303 h 160020"/>
                <a:gd name="connsiteX240" fmla="*/ 14288 w 1547812"/>
                <a:gd name="connsiteY240" fmla="*/ 148590 h 160020"/>
                <a:gd name="connsiteX241" fmla="*/ 29527 w 1547812"/>
                <a:gd name="connsiteY241" fmla="*/ 156210 h 160020"/>
                <a:gd name="connsiteX242" fmla="*/ 48577 w 1547812"/>
                <a:gd name="connsiteY242" fmla="*/ 159068 h 160020"/>
                <a:gd name="connsiteX243" fmla="*/ 77152 w 1547812"/>
                <a:gd name="connsiteY243" fmla="*/ 152400 h 160020"/>
                <a:gd name="connsiteX244" fmla="*/ 97155 w 1547812"/>
                <a:gd name="connsiteY244" fmla="*/ 136208 h 160020"/>
                <a:gd name="connsiteX245" fmla="*/ 97155 w 1547812"/>
                <a:gd name="connsiteY245" fmla="*/ 155258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</a:cxnLst>
              <a:rect l="l" t="t" r="r" b="b"/>
              <a:pathLst>
                <a:path w="1547812" h="160020">
                  <a:moveTo>
                    <a:pt x="1329690" y="155258"/>
                  </a:moveTo>
                  <a:lnTo>
                    <a:pt x="1369695" y="155258"/>
                  </a:lnTo>
                  <a:lnTo>
                    <a:pt x="1369695" y="65723"/>
                  </a:lnTo>
                  <a:cubicBezTo>
                    <a:pt x="1369695" y="60960"/>
                    <a:pt x="1370648" y="57150"/>
                    <a:pt x="1372553" y="53340"/>
                  </a:cubicBezTo>
                  <a:cubicBezTo>
                    <a:pt x="1374458" y="49530"/>
                    <a:pt x="1376363" y="46672"/>
                    <a:pt x="1379220" y="43815"/>
                  </a:cubicBezTo>
                  <a:cubicBezTo>
                    <a:pt x="1382078" y="40958"/>
                    <a:pt x="1385888" y="38100"/>
                    <a:pt x="1388745" y="37147"/>
                  </a:cubicBezTo>
                  <a:cubicBezTo>
                    <a:pt x="1392555" y="36195"/>
                    <a:pt x="1395413" y="35243"/>
                    <a:pt x="1400175" y="35243"/>
                  </a:cubicBezTo>
                  <a:cubicBezTo>
                    <a:pt x="1403033" y="35243"/>
                    <a:pt x="1404938" y="35243"/>
                    <a:pt x="1407795" y="36195"/>
                  </a:cubicBezTo>
                  <a:cubicBezTo>
                    <a:pt x="1409700" y="37147"/>
                    <a:pt x="1411605" y="38100"/>
                    <a:pt x="1413510" y="40005"/>
                  </a:cubicBezTo>
                  <a:cubicBezTo>
                    <a:pt x="1415415" y="41910"/>
                    <a:pt x="1416368" y="44768"/>
                    <a:pt x="1417320" y="47625"/>
                  </a:cubicBezTo>
                  <a:cubicBezTo>
                    <a:pt x="1418273" y="51435"/>
                    <a:pt x="1419225" y="55245"/>
                    <a:pt x="1419225" y="60960"/>
                  </a:cubicBezTo>
                  <a:lnTo>
                    <a:pt x="1419225" y="155258"/>
                  </a:lnTo>
                  <a:lnTo>
                    <a:pt x="1459230" y="155258"/>
                  </a:lnTo>
                  <a:lnTo>
                    <a:pt x="1459230" y="63818"/>
                  </a:lnTo>
                  <a:cubicBezTo>
                    <a:pt x="1459230" y="60008"/>
                    <a:pt x="1460183" y="56197"/>
                    <a:pt x="1462088" y="53340"/>
                  </a:cubicBezTo>
                  <a:cubicBezTo>
                    <a:pt x="1463993" y="49530"/>
                    <a:pt x="1465898" y="46672"/>
                    <a:pt x="1468755" y="43815"/>
                  </a:cubicBezTo>
                  <a:cubicBezTo>
                    <a:pt x="1471613" y="40958"/>
                    <a:pt x="1475423" y="38100"/>
                    <a:pt x="1478280" y="37147"/>
                  </a:cubicBezTo>
                  <a:cubicBezTo>
                    <a:pt x="1481138" y="36195"/>
                    <a:pt x="1484948" y="35243"/>
                    <a:pt x="1489710" y="35243"/>
                  </a:cubicBezTo>
                  <a:cubicBezTo>
                    <a:pt x="1492568" y="35243"/>
                    <a:pt x="1494473" y="35243"/>
                    <a:pt x="1497330" y="36195"/>
                  </a:cubicBezTo>
                  <a:cubicBezTo>
                    <a:pt x="1499235" y="37147"/>
                    <a:pt x="1501140" y="38100"/>
                    <a:pt x="1503045" y="40005"/>
                  </a:cubicBezTo>
                  <a:cubicBezTo>
                    <a:pt x="1504950" y="41910"/>
                    <a:pt x="1505903" y="44768"/>
                    <a:pt x="1506855" y="47625"/>
                  </a:cubicBezTo>
                  <a:cubicBezTo>
                    <a:pt x="1507808" y="51435"/>
                    <a:pt x="1507808" y="55245"/>
                    <a:pt x="1507808" y="60960"/>
                  </a:cubicBezTo>
                  <a:lnTo>
                    <a:pt x="1507808" y="155258"/>
                  </a:lnTo>
                  <a:lnTo>
                    <a:pt x="1547813" y="155258"/>
                  </a:lnTo>
                  <a:lnTo>
                    <a:pt x="1547813" y="55245"/>
                  </a:lnTo>
                  <a:cubicBezTo>
                    <a:pt x="1547813" y="36195"/>
                    <a:pt x="1544003" y="22860"/>
                    <a:pt x="1536383" y="14288"/>
                  </a:cubicBezTo>
                  <a:cubicBezTo>
                    <a:pt x="1528763" y="5715"/>
                    <a:pt x="1517333" y="1905"/>
                    <a:pt x="1502093" y="1905"/>
                  </a:cubicBezTo>
                  <a:cubicBezTo>
                    <a:pt x="1492568" y="1905"/>
                    <a:pt x="1484948" y="3810"/>
                    <a:pt x="1477328" y="7620"/>
                  </a:cubicBezTo>
                  <a:cubicBezTo>
                    <a:pt x="1469708" y="11430"/>
                    <a:pt x="1462088" y="18098"/>
                    <a:pt x="1455420" y="27623"/>
                  </a:cubicBezTo>
                  <a:cubicBezTo>
                    <a:pt x="1452563" y="19050"/>
                    <a:pt x="1447800" y="12383"/>
                    <a:pt x="1441133" y="8573"/>
                  </a:cubicBezTo>
                  <a:cubicBezTo>
                    <a:pt x="1434465" y="4763"/>
                    <a:pt x="1425893" y="1905"/>
                    <a:pt x="1414463" y="1905"/>
                  </a:cubicBezTo>
                  <a:cubicBezTo>
                    <a:pt x="1405890" y="1905"/>
                    <a:pt x="1398270" y="3810"/>
                    <a:pt x="1390650" y="7620"/>
                  </a:cubicBezTo>
                  <a:cubicBezTo>
                    <a:pt x="1383030" y="11430"/>
                    <a:pt x="1376363" y="18098"/>
                    <a:pt x="1371600" y="25718"/>
                  </a:cubicBezTo>
                  <a:lnTo>
                    <a:pt x="1371600" y="5715"/>
                  </a:lnTo>
                  <a:lnTo>
                    <a:pt x="1332548" y="5715"/>
                  </a:lnTo>
                  <a:lnTo>
                    <a:pt x="1332548" y="155258"/>
                  </a:lnTo>
                  <a:close/>
                  <a:moveTo>
                    <a:pt x="1199198" y="116205"/>
                  </a:moveTo>
                  <a:cubicBezTo>
                    <a:pt x="1193483" y="108585"/>
                    <a:pt x="1190625" y="96203"/>
                    <a:pt x="1190625" y="80963"/>
                  </a:cubicBezTo>
                  <a:cubicBezTo>
                    <a:pt x="1190625" y="65723"/>
                    <a:pt x="1193483" y="54293"/>
                    <a:pt x="1199198" y="45720"/>
                  </a:cubicBezTo>
                  <a:cubicBezTo>
                    <a:pt x="1204913" y="37147"/>
                    <a:pt x="1213485" y="33338"/>
                    <a:pt x="1224915" y="33338"/>
                  </a:cubicBezTo>
                  <a:cubicBezTo>
                    <a:pt x="1236345" y="33338"/>
                    <a:pt x="1244918" y="37147"/>
                    <a:pt x="1250633" y="45720"/>
                  </a:cubicBezTo>
                  <a:cubicBezTo>
                    <a:pt x="1256348" y="54293"/>
                    <a:pt x="1259205" y="65723"/>
                    <a:pt x="1259205" y="80963"/>
                  </a:cubicBezTo>
                  <a:cubicBezTo>
                    <a:pt x="1259205" y="96203"/>
                    <a:pt x="1256348" y="107633"/>
                    <a:pt x="1250633" y="116205"/>
                  </a:cubicBezTo>
                  <a:cubicBezTo>
                    <a:pt x="1244918" y="124778"/>
                    <a:pt x="1236345" y="128588"/>
                    <a:pt x="1224915" y="128588"/>
                  </a:cubicBezTo>
                  <a:cubicBezTo>
                    <a:pt x="1213485" y="127635"/>
                    <a:pt x="1204913" y="123825"/>
                    <a:pt x="1199198" y="116205"/>
                  </a:cubicBezTo>
                  <a:moveTo>
                    <a:pt x="1256348" y="154305"/>
                  </a:moveTo>
                  <a:cubicBezTo>
                    <a:pt x="1265873" y="150495"/>
                    <a:pt x="1273493" y="145733"/>
                    <a:pt x="1280160" y="138113"/>
                  </a:cubicBezTo>
                  <a:cubicBezTo>
                    <a:pt x="1286828" y="131445"/>
                    <a:pt x="1291590" y="122873"/>
                    <a:pt x="1295400" y="113348"/>
                  </a:cubicBezTo>
                  <a:cubicBezTo>
                    <a:pt x="1299210" y="103823"/>
                    <a:pt x="1301115" y="92393"/>
                    <a:pt x="1301115" y="80010"/>
                  </a:cubicBezTo>
                  <a:cubicBezTo>
                    <a:pt x="1301115" y="67628"/>
                    <a:pt x="1299210" y="57150"/>
                    <a:pt x="1296353" y="46672"/>
                  </a:cubicBezTo>
                  <a:cubicBezTo>
                    <a:pt x="1293495" y="36195"/>
                    <a:pt x="1287780" y="28575"/>
                    <a:pt x="1281113" y="21908"/>
                  </a:cubicBezTo>
                  <a:cubicBezTo>
                    <a:pt x="1274445" y="15240"/>
                    <a:pt x="1266825" y="9525"/>
                    <a:pt x="1257300" y="6668"/>
                  </a:cubicBezTo>
                  <a:cubicBezTo>
                    <a:pt x="1247775" y="2858"/>
                    <a:pt x="1237298" y="953"/>
                    <a:pt x="1225868" y="953"/>
                  </a:cubicBezTo>
                  <a:cubicBezTo>
                    <a:pt x="1214438" y="953"/>
                    <a:pt x="1203960" y="2858"/>
                    <a:pt x="1194435" y="6668"/>
                  </a:cubicBezTo>
                  <a:cubicBezTo>
                    <a:pt x="1184910" y="10478"/>
                    <a:pt x="1177290" y="15240"/>
                    <a:pt x="1170623" y="21908"/>
                  </a:cubicBezTo>
                  <a:cubicBezTo>
                    <a:pt x="1163955" y="28575"/>
                    <a:pt x="1159193" y="37147"/>
                    <a:pt x="1155383" y="46672"/>
                  </a:cubicBezTo>
                  <a:cubicBezTo>
                    <a:pt x="1151573" y="56197"/>
                    <a:pt x="1149668" y="67628"/>
                    <a:pt x="1149668" y="80010"/>
                  </a:cubicBezTo>
                  <a:cubicBezTo>
                    <a:pt x="1149668" y="105728"/>
                    <a:pt x="1156335" y="124778"/>
                    <a:pt x="1169670" y="139065"/>
                  </a:cubicBezTo>
                  <a:cubicBezTo>
                    <a:pt x="1183005" y="152400"/>
                    <a:pt x="1201103" y="160020"/>
                    <a:pt x="1225868" y="160020"/>
                  </a:cubicBezTo>
                  <a:cubicBezTo>
                    <a:pt x="1236345" y="160020"/>
                    <a:pt x="1246823" y="158115"/>
                    <a:pt x="1256348" y="154305"/>
                  </a:cubicBezTo>
                  <a:moveTo>
                    <a:pt x="1086803" y="100965"/>
                  </a:moveTo>
                  <a:cubicBezTo>
                    <a:pt x="1085850" y="109538"/>
                    <a:pt x="1083945" y="116205"/>
                    <a:pt x="1079183" y="120968"/>
                  </a:cubicBezTo>
                  <a:cubicBezTo>
                    <a:pt x="1074420" y="125730"/>
                    <a:pt x="1068705" y="127635"/>
                    <a:pt x="1061085" y="127635"/>
                  </a:cubicBezTo>
                  <a:cubicBezTo>
                    <a:pt x="1055370" y="127635"/>
                    <a:pt x="1049655" y="126683"/>
                    <a:pt x="1045845" y="123825"/>
                  </a:cubicBezTo>
                  <a:cubicBezTo>
                    <a:pt x="1042035" y="120968"/>
                    <a:pt x="1038225" y="118110"/>
                    <a:pt x="1036320" y="113348"/>
                  </a:cubicBezTo>
                  <a:cubicBezTo>
                    <a:pt x="1034415" y="108585"/>
                    <a:pt x="1032510" y="103823"/>
                    <a:pt x="1031558" y="98108"/>
                  </a:cubicBezTo>
                  <a:cubicBezTo>
                    <a:pt x="1030605" y="92393"/>
                    <a:pt x="1029653" y="86678"/>
                    <a:pt x="1029653" y="80010"/>
                  </a:cubicBezTo>
                  <a:cubicBezTo>
                    <a:pt x="1029653" y="74295"/>
                    <a:pt x="1030605" y="67628"/>
                    <a:pt x="1031558" y="62865"/>
                  </a:cubicBezTo>
                  <a:cubicBezTo>
                    <a:pt x="1032510" y="57150"/>
                    <a:pt x="1034415" y="52388"/>
                    <a:pt x="1036320" y="47625"/>
                  </a:cubicBezTo>
                  <a:cubicBezTo>
                    <a:pt x="1038225" y="42863"/>
                    <a:pt x="1042035" y="40005"/>
                    <a:pt x="1045845" y="37147"/>
                  </a:cubicBezTo>
                  <a:cubicBezTo>
                    <a:pt x="1049655" y="34290"/>
                    <a:pt x="1054418" y="33338"/>
                    <a:pt x="1061085" y="33338"/>
                  </a:cubicBezTo>
                  <a:cubicBezTo>
                    <a:pt x="1069658" y="33338"/>
                    <a:pt x="1075373" y="35243"/>
                    <a:pt x="1079183" y="40005"/>
                  </a:cubicBezTo>
                  <a:cubicBezTo>
                    <a:pt x="1082993" y="44768"/>
                    <a:pt x="1084898" y="50483"/>
                    <a:pt x="1085850" y="58103"/>
                  </a:cubicBezTo>
                  <a:lnTo>
                    <a:pt x="1125855" y="52388"/>
                  </a:lnTo>
                  <a:cubicBezTo>
                    <a:pt x="1124903" y="44768"/>
                    <a:pt x="1122998" y="38100"/>
                    <a:pt x="1120140" y="31433"/>
                  </a:cubicBezTo>
                  <a:cubicBezTo>
                    <a:pt x="1117283" y="24765"/>
                    <a:pt x="1113473" y="20003"/>
                    <a:pt x="1107758" y="15240"/>
                  </a:cubicBezTo>
                  <a:cubicBezTo>
                    <a:pt x="1102995" y="10478"/>
                    <a:pt x="1096328" y="6668"/>
                    <a:pt x="1088708" y="4763"/>
                  </a:cubicBezTo>
                  <a:cubicBezTo>
                    <a:pt x="1081088" y="1905"/>
                    <a:pt x="1072515" y="953"/>
                    <a:pt x="1062038" y="953"/>
                  </a:cubicBezTo>
                  <a:cubicBezTo>
                    <a:pt x="1050608" y="953"/>
                    <a:pt x="1040130" y="2858"/>
                    <a:pt x="1030605" y="6668"/>
                  </a:cubicBezTo>
                  <a:cubicBezTo>
                    <a:pt x="1021080" y="10478"/>
                    <a:pt x="1013460" y="16193"/>
                    <a:pt x="1007745" y="22860"/>
                  </a:cubicBezTo>
                  <a:cubicBezTo>
                    <a:pt x="1001078" y="29528"/>
                    <a:pt x="996315" y="38100"/>
                    <a:pt x="993458" y="47625"/>
                  </a:cubicBezTo>
                  <a:cubicBezTo>
                    <a:pt x="990600" y="57150"/>
                    <a:pt x="988695" y="68580"/>
                    <a:pt x="988695" y="80010"/>
                  </a:cubicBezTo>
                  <a:cubicBezTo>
                    <a:pt x="988695" y="91440"/>
                    <a:pt x="989647" y="102870"/>
                    <a:pt x="992505" y="112395"/>
                  </a:cubicBezTo>
                  <a:cubicBezTo>
                    <a:pt x="995363" y="121920"/>
                    <a:pt x="1000125" y="130493"/>
                    <a:pt x="1005840" y="137160"/>
                  </a:cubicBezTo>
                  <a:cubicBezTo>
                    <a:pt x="1011555" y="143828"/>
                    <a:pt x="1019175" y="149543"/>
                    <a:pt x="1028700" y="153353"/>
                  </a:cubicBezTo>
                  <a:cubicBezTo>
                    <a:pt x="1038225" y="157163"/>
                    <a:pt x="1048703" y="159068"/>
                    <a:pt x="1061085" y="159068"/>
                  </a:cubicBezTo>
                  <a:cubicBezTo>
                    <a:pt x="1082993" y="159068"/>
                    <a:pt x="1099185" y="153353"/>
                    <a:pt x="1109663" y="142875"/>
                  </a:cubicBezTo>
                  <a:cubicBezTo>
                    <a:pt x="1120140" y="132398"/>
                    <a:pt x="1126808" y="118110"/>
                    <a:pt x="1127760" y="100013"/>
                  </a:cubicBezTo>
                  <a:lnTo>
                    <a:pt x="1086803" y="100013"/>
                  </a:lnTo>
                  <a:close/>
                  <a:moveTo>
                    <a:pt x="921068" y="155258"/>
                  </a:moveTo>
                  <a:lnTo>
                    <a:pt x="962025" y="155258"/>
                  </a:lnTo>
                  <a:lnTo>
                    <a:pt x="962025" y="109538"/>
                  </a:lnTo>
                  <a:lnTo>
                    <a:pt x="921068" y="109538"/>
                  </a:lnTo>
                  <a:lnTo>
                    <a:pt x="921068" y="155258"/>
                  </a:lnTo>
                  <a:close/>
                  <a:moveTo>
                    <a:pt x="671513" y="155258"/>
                  </a:moveTo>
                  <a:lnTo>
                    <a:pt x="711518" y="155258"/>
                  </a:lnTo>
                  <a:lnTo>
                    <a:pt x="711518" y="65723"/>
                  </a:lnTo>
                  <a:cubicBezTo>
                    <a:pt x="711518" y="60960"/>
                    <a:pt x="712470" y="57150"/>
                    <a:pt x="714375" y="53340"/>
                  </a:cubicBezTo>
                  <a:cubicBezTo>
                    <a:pt x="716280" y="49530"/>
                    <a:pt x="718185" y="46672"/>
                    <a:pt x="721043" y="43815"/>
                  </a:cubicBezTo>
                  <a:cubicBezTo>
                    <a:pt x="723900" y="40958"/>
                    <a:pt x="727710" y="38100"/>
                    <a:pt x="730568" y="37147"/>
                  </a:cubicBezTo>
                  <a:cubicBezTo>
                    <a:pt x="734378" y="36195"/>
                    <a:pt x="737235" y="35243"/>
                    <a:pt x="741998" y="35243"/>
                  </a:cubicBezTo>
                  <a:cubicBezTo>
                    <a:pt x="744855" y="35243"/>
                    <a:pt x="746760" y="35243"/>
                    <a:pt x="749618" y="36195"/>
                  </a:cubicBezTo>
                  <a:cubicBezTo>
                    <a:pt x="751523" y="37147"/>
                    <a:pt x="753428" y="38100"/>
                    <a:pt x="755333" y="40005"/>
                  </a:cubicBezTo>
                  <a:cubicBezTo>
                    <a:pt x="757238" y="41910"/>
                    <a:pt x="758190" y="44768"/>
                    <a:pt x="759143" y="47625"/>
                  </a:cubicBezTo>
                  <a:cubicBezTo>
                    <a:pt x="760095" y="51435"/>
                    <a:pt x="761048" y="55245"/>
                    <a:pt x="761048" y="60960"/>
                  </a:cubicBezTo>
                  <a:lnTo>
                    <a:pt x="761048" y="155258"/>
                  </a:lnTo>
                  <a:lnTo>
                    <a:pt x="801053" y="155258"/>
                  </a:lnTo>
                  <a:lnTo>
                    <a:pt x="801053" y="63818"/>
                  </a:lnTo>
                  <a:cubicBezTo>
                    <a:pt x="801053" y="60008"/>
                    <a:pt x="802005" y="56197"/>
                    <a:pt x="803910" y="53340"/>
                  </a:cubicBezTo>
                  <a:cubicBezTo>
                    <a:pt x="805815" y="49530"/>
                    <a:pt x="807720" y="46672"/>
                    <a:pt x="810578" y="43815"/>
                  </a:cubicBezTo>
                  <a:cubicBezTo>
                    <a:pt x="813435" y="40958"/>
                    <a:pt x="817245" y="38100"/>
                    <a:pt x="820103" y="37147"/>
                  </a:cubicBezTo>
                  <a:cubicBezTo>
                    <a:pt x="822960" y="36195"/>
                    <a:pt x="826770" y="35243"/>
                    <a:pt x="831533" y="35243"/>
                  </a:cubicBezTo>
                  <a:cubicBezTo>
                    <a:pt x="834390" y="35243"/>
                    <a:pt x="836295" y="35243"/>
                    <a:pt x="839153" y="36195"/>
                  </a:cubicBezTo>
                  <a:cubicBezTo>
                    <a:pt x="841058" y="37147"/>
                    <a:pt x="842963" y="38100"/>
                    <a:pt x="844868" y="40005"/>
                  </a:cubicBezTo>
                  <a:cubicBezTo>
                    <a:pt x="846772" y="41910"/>
                    <a:pt x="847725" y="44768"/>
                    <a:pt x="848678" y="47625"/>
                  </a:cubicBezTo>
                  <a:cubicBezTo>
                    <a:pt x="849630" y="51435"/>
                    <a:pt x="849630" y="55245"/>
                    <a:pt x="849630" y="60960"/>
                  </a:cubicBezTo>
                  <a:lnTo>
                    <a:pt x="849630" y="155258"/>
                  </a:lnTo>
                  <a:lnTo>
                    <a:pt x="889635" y="155258"/>
                  </a:lnTo>
                  <a:lnTo>
                    <a:pt x="889635" y="55245"/>
                  </a:lnTo>
                  <a:cubicBezTo>
                    <a:pt x="889635" y="36195"/>
                    <a:pt x="885825" y="22860"/>
                    <a:pt x="878205" y="14288"/>
                  </a:cubicBezTo>
                  <a:cubicBezTo>
                    <a:pt x="870585" y="5715"/>
                    <a:pt x="859155" y="1905"/>
                    <a:pt x="843915" y="1905"/>
                  </a:cubicBezTo>
                  <a:cubicBezTo>
                    <a:pt x="834390" y="1905"/>
                    <a:pt x="826770" y="3810"/>
                    <a:pt x="819150" y="7620"/>
                  </a:cubicBezTo>
                  <a:cubicBezTo>
                    <a:pt x="811530" y="11430"/>
                    <a:pt x="803910" y="18098"/>
                    <a:pt x="797243" y="27623"/>
                  </a:cubicBezTo>
                  <a:cubicBezTo>
                    <a:pt x="794385" y="19050"/>
                    <a:pt x="789623" y="12383"/>
                    <a:pt x="782955" y="8573"/>
                  </a:cubicBezTo>
                  <a:cubicBezTo>
                    <a:pt x="776288" y="4763"/>
                    <a:pt x="766763" y="1905"/>
                    <a:pt x="756285" y="1905"/>
                  </a:cubicBezTo>
                  <a:cubicBezTo>
                    <a:pt x="747713" y="1905"/>
                    <a:pt x="740093" y="3810"/>
                    <a:pt x="732473" y="7620"/>
                  </a:cubicBezTo>
                  <a:cubicBezTo>
                    <a:pt x="724853" y="11430"/>
                    <a:pt x="718185" y="18098"/>
                    <a:pt x="713423" y="25718"/>
                  </a:cubicBezTo>
                  <a:lnTo>
                    <a:pt x="713423" y="5715"/>
                  </a:lnTo>
                  <a:lnTo>
                    <a:pt x="674370" y="5715"/>
                  </a:lnTo>
                  <a:lnTo>
                    <a:pt x="674370" y="155258"/>
                  </a:lnTo>
                  <a:close/>
                  <a:moveTo>
                    <a:pt x="541973" y="116205"/>
                  </a:moveTo>
                  <a:cubicBezTo>
                    <a:pt x="536258" y="108585"/>
                    <a:pt x="533400" y="96203"/>
                    <a:pt x="533400" y="80963"/>
                  </a:cubicBezTo>
                  <a:cubicBezTo>
                    <a:pt x="533400" y="65723"/>
                    <a:pt x="536258" y="54293"/>
                    <a:pt x="541973" y="45720"/>
                  </a:cubicBezTo>
                  <a:cubicBezTo>
                    <a:pt x="547688" y="38100"/>
                    <a:pt x="556260" y="33338"/>
                    <a:pt x="567690" y="33338"/>
                  </a:cubicBezTo>
                  <a:cubicBezTo>
                    <a:pt x="579120" y="33338"/>
                    <a:pt x="587693" y="37147"/>
                    <a:pt x="593408" y="45720"/>
                  </a:cubicBezTo>
                  <a:cubicBezTo>
                    <a:pt x="599123" y="53340"/>
                    <a:pt x="601980" y="65723"/>
                    <a:pt x="601980" y="80963"/>
                  </a:cubicBezTo>
                  <a:cubicBezTo>
                    <a:pt x="601980" y="96203"/>
                    <a:pt x="599123" y="107633"/>
                    <a:pt x="593408" y="116205"/>
                  </a:cubicBezTo>
                  <a:cubicBezTo>
                    <a:pt x="587693" y="124778"/>
                    <a:pt x="579120" y="128588"/>
                    <a:pt x="567690" y="128588"/>
                  </a:cubicBezTo>
                  <a:cubicBezTo>
                    <a:pt x="555308" y="127635"/>
                    <a:pt x="546735" y="123825"/>
                    <a:pt x="541973" y="116205"/>
                  </a:cubicBezTo>
                  <a:moveTo>
                    <a:pt x="598170" y="154305"/>
                  </a:moveTo>
                  <a:cubicBezTo>
                    <a:pt x="607695" y="150495"/>
                    <a:pt x="615315" y="145733"/>
                    <a:pt x="621983" y="138113"/>
                  </a:cubicBezTo>
                  <a:cubicBezTo>
                    <a:pt x="628650" y="131445"/>
                    <a:pt x="633413" y="122873"/>
                    <a:pt x="637223" y="113348"/>
                  </a:cubicBezTo>
                  <a:cubicBezTo>
                    <a:pt x="641033" y="103823"/>
                    <a:pt x="642938" y="92393"/>
                    <a:pt x="642938" y="80010"/>
                  </a:cubicBezTo>
                  <a:cubicBezTo>
                    <a:pt x="642938" y="67628"/>
                    <a:pt x="641033" y="57150"/>
                    <a:pt x="638175" y="46672"/>
                  </a:cubicBezTo>
                  <a:cubicBezTo>
                    <a:pt x="635318" y="36195"/>
                    <a:pt x="629603" y="28575"/>
                    <a:pt x="622935" y="21908"/>
                  </a:cubicBezTo>
                  <a:cubicBezTo>
                    <a:pt x="616268" y="15240"/>
                    <a:pt x="608648" y="9525"/>
                    <a:pt x="599123" y="6668"/>
                  </a:cubicBezTo>
                  <a:cubicBezTo>
                    <a:pt x="589598" y="2858"/>
                    <a:pt x="579120" y="953"/>
                    <a:pt x="567690" y="953"/>
                  </a:cubicBezTo>
                  <a:cubicBezTo>
                    <a:pt x="556260" y="953"/>
                    <a:pt x="545783" y="2858"/>
                    <a:pt x="536258" y="6668"/>
                  </a:cubicBezTo>
                  <a:cubicBezTo>
                    <a:pt x="526733" y="10478"/>
                    <a:pt x="519113" y="15240"/>
                    <a:pt x="512445" y="21908"/>
                  </a:cubicBezTo>
                  <a:cubicBezTo>
                    <a:pt x="505778" y="28575"/>
                    <a:pt x="501015" y="37147"/>
                    <a:pt x="497205" y="46672"/>
                  </a:cubicBezTo>
                  <a:cubicBezTo>
                    <a:pt x="493395" y="56197"/>
                    <a:pt x="491490" y="67628"/>
                    <a:pt x="491490" y="80010"/>
                  </a:cubicBezTo>
                  <a:cubicBezTo>
                    <a:pt x="491490" y="105728"/>
                    <a:pt x="498158" y="124778"/>
                    <a:pt x="511492" y="139065"/>
                  </a:cubicBezTo>
                  <a:cubicBezTo>
                    <a:pt x="524828" y="152400"/>
                    <a:pt x="542925" y="160020"/>
                    <a:pt x="566738" y="160020"/>
                  </a:cubicBezTo>
                  <a:cubicBezTo>
                    <a:pt x="579120" y="160020"/>
                    <a:pt x="589598" y="158115"/>
                    <a:pt x="598170" y="154305"/>
                  </a:cubicBezTo>
                  <a:moveTo>
                    <a:pt x="429578" y="100965"/>
                  </a:moveTo>
                  <a:cubicBezTo>
                    <a:pt x="428625" y="109538"/>
                    <a:pt x="425767" y="116205"/>
                    <a:pt x="421958" y="120968"/>
                  </a:cubicBezTo>
                  <a:cubicBezTo>
                    <a:pt x="417195" y="125730"/>
                    <a:pt x="411480" y="127635"/>
                    <a:pt x="403860" y="127635"/>
                  </a:cubicBezTo>
                  <a:cubicBezTo>
                    <a:pt x="398145" y="127635"/>
                    <a:pt x="392430" y="126683"/>
                    <a:pt x="388620" y="123825"/>
                  </a:cubicBezTo>
                  <a:cubicBezTo>
                    <a:pt x="384810" y="120968"/>
                    <a:pt x="381000" y="118110"/>
                    <a:pt x="379095" y="113348"/>
                  </a:cubicBezTo>
                  <a:cubicBezTo>
                    <a:pt x="377190" y="108585"/>
                    <a:pt x="375285" y="103823"/>
                    <a:pt x="374333" y="98108"/>
                  </a:cubicBezTo>
                  <a:cubicBezTo>
                    <a:pt x="373380" y="92393"/>
                    <a:pt x="372428" y="86678"/>
                    <a:pt x="372428" y="80010"/>
                  </a:cubicBezTo>
                  <a:cubicBezTo>
                    <a:pt x="372428" y="74295"/>
                    <a:pt x="373380" y="67628"/>
                    <a:pt x="374333" y="62865"/>
                  </a:cubicBezTo>
                  <a:cubicBezTo>
                    <a:pt x="375285" y="57150"/>
                    <a:pt x="377190" y="52388"/>
                    <a:pt x="379095" y="47625"/>
                  </a:cubicBezTo>
                  <a:cubicBezTo>
                    <a:pt x="381000" y="42863"/>
                    <a:pt x="384810" y="40005"/>
                    <a:pt x="388620" y="37147"/>
                  </a:cubicBezTo>
                  <a:cubicBezTo>
                    <a:pt x="392430" y="34290"/>
                    <a:pt x="398145" y="33338"/>
                    <a:pt x="403860" y="33338"/>
                  </a:cubicBezTo>
                  <a:cubicBezTo>
                    <a:pt x="412433" y="33338"/>
                    <a:pt x="418148" y="35243"/>
                    <a:pt x="421958" y="40005"/>
                  </a:cubicBezTo>
                  <a:cubicBezTo>
                    <a:pt x="425767" y="44768"/>
                    <a:pt x="427673" y="50483"/>
                    <a:pt x="428625" y="58103"/>
                  </a:cubicBezTo>
                  <a:lnTo>
                    <a:pt x="468630" y="52388"/>
                  </a:lnTo>
                  <a:cubicBezTo>
                    <a:pt x="467678" y="44768"/>
                    <a:pt x="465773" y="38100"/>
                    <a:pt x="462915" y="31433"/>
                  </a:cubicBezTo>
                  <a:cubicBezTo>
                    <a:pt x="460058" y="24765"/>
                    <a:pt x="456248" y="20003"/>
                    <a:pt x="450533" y="15240"/>
                  </a:cubicBezTo>
                  <a:cubicBezTo>
                    <a:pt x="445770" y="10478"/>
                    <a:pt x="439103" y="6668"/>
                    <a:pt x="431483" y="4763"/>
                  </a:cubicBezTo>
                  <a:cubicBezTo>
                    <a:pt x="423863" y="1905"/>
                    <a:pt x="415290" y="953"/>
                    <a:pt x="404813" y="953"/>
                  </a:cubicBezTo>
                  <a:cubicBezTo>
                    <a:pt x="393383" y="953"/>
                    <a:pt x="382905" y="2858"/>
                    <a:pt x="373380" y="6668"/>
                  </a:cubicBezTo>
                  <a:cubicBezTo>
                    <a:pt x="363855" y="10478"/>
                    <a:pt x="356235" y="16193"/>
                    <a:pt x="350520" y="22860"/>
                  </a:cubicBezTo>
                  <a:cubicBezTo>
                    <a:pt x="343853" y="29528"/>
                    <a:pt x="339090" y="38100"/>
                    <a:pt x="336233" y="47625"/>
                  </a:cubicBezTo>
                  <a:cubicBezTo>
                    <a:pt x="333375" y="57150"/>
                    <a:pt x="331470" y="68580"/>
                    <a:pt x="331470" y="80010"/>
                  </a:cubicBezTo>
                  <a:cubicBezTo>
                    <a:pt x="331470" y="91440"/>
                    <a:pt x="333375" y="102870"/>
                    <a:pt x="336233" y="112395"/>
                  </a:cubicBezTo>
                  <a:cubicBezTo>
                    <a:pt x="339090" y="121920"/>
                    <a:pt x="343853" y="130493"/>
                    <a:pt x="349567" y="137160"/>
                  </a:cubicBezTo>
                  <a:cubicBezTo>
                    <a:pt x="355283" y="143828"/>
                    <a:pt x="362903" y="149543"/>
                    <a:pt x="372428" y="153353"/>
                  </a:cubicBezTo>
                  <a:cubicBezTo>
                    <a:pt x="381953" y="157163"/>
                    <a:pt x="392430" y="159068"/>
                    <a:pt x="404813" y="159068"/>
                  </a:cubicBezTo>
                  <a:cubicBezTo>
                    <a:pt x="426720" y="159068"/>
                    <a:pt x="442913" y="153353"/>
                    <a:pt x="453390" y="142875"/>
                  </a:cubicBezTo>
                  <a:cubicBezTo>
                    <a:pt x="463867" y="132398"/>
                    <a:pt x="470535" y="118110"/>
                    <a:pt x="471488" y="100013"/>
                  </a:cubicBezTo>
                  <a:lnTo>
                    <a:pt x="429578" y="100013"/>
                  </a:lnTo>
                  <a:close/>
                  <a:moveTo>
                    <a:pt x="203835" y="63818"/>
                  </a:moveTo>
                  <a:cubicBezTo>
                    <a:pt x="203835" y="59055"/>
                    <a:pt x="204788" y="55245"/>
                    <a:pt x="206692" y="51435"/>
                  </a:cubicBezTo>
                  <a:cubicBezTo>
                    <a:pt x="208598" y="47625"/>
                    <a:pt x="210502" y="43815"/>
                    <a:pt x="213360" y="40958"/>
                  </a:cubicBezTo>
                  <a:cubicBezTo>
                    <a:pt x="216217" y="38100"/>
                    <a:pt x="219075" y="35243"/>
                    <a:pt x="223838" y="34290"/>
                  </a:cubicBezTo>
                  <a:cubicBezTo>
                    <a:pt x="227648" y="32385"/>
                    <a:pt x="232410" y="31433"/>
                    <a:pt x="238125" y="31433"/>
                  </a:cubicBezTo>
                  <a:cubicBezTo>
                    <a:pt x="248602" y="31433"/>
                    <a:pt x="256223" y="34290"/>
                    <a:pt x="261938" y="40005"/>
                  </a:cubicBezTo>
                  <a:cubicBezTo>
                    <a:pt x="266700" y="45720"/>
                    <a:pt x="269558" y="53340"/>
                    <a:pt x="269558" y="63818"/>
                  </a:cubicBezTo>
                  <a:lnTo>
                    <a:pt x="203835" y="63818"/>
                  </a:lnTo>
                  <a:close/>
                  <a:moveTo>
                    <a:pt x="266700" y="108585"/>
                  </a:moveTo>
                  <a:cubicBezTo>
                    <a:pt x="263842" y="121920"/>
                    <a:pt x="254317" y="128588"/>
                    <a:pt x="239077" y="128588"/>
                  </a:cubicBezTo>
                  <a:cubicBezTo>
                    <a:pt x="227648" y="128588"/>
                    <a:pt x="219075" y="124778"/>
                    <a:pt x="213360" y="118110"/>
                  </a:cubicBezTo>
                  <a:cubicBezTo>
                    <a:pt x="207645" y="111443"/>
                    <a:pt x="204788" y="101918"/>
                    <a:pt x="203835" y="89535"/>
                  </a:cubicBezTo>
                  <a:lnTo>
                    <a:pt x="307658" y="89535"/>
                  </a:lnTo>
                  <a:lnTo>
                    <a:pt x="307658" y="73343"/>
                  </a:lnTo>
                  <a:cubicBezTo>
                    <a:pt x="307658" y="51435"/>
                    <a:pt x="301942" y="33338"/>
                    <a:pt x="290513" y="20003"/>
                  </a:cubicBezTo>
                  <a:cubicBezTo>
                    <a:pt x="279083" y="6668"/>
                    <a:pt x="261938" y="0"/>
                    <a:pt x="239077" y="0"/>
                  </a:cubicBezTo>
                  <a:cubicBezTo>
                    <a:pt x="227648" y="0"/>
                    <a:pt x="218123" y="1905"/>
                    <a:pt x="208598" y="5715"/>
                  </a:cubicBezTo>
                  <a:cubicBezTo>
                    <a:pt x="199073" y="9525"/>
                    <a:pt x="191452" y="14288"/>
                    <a:pt x="184785" y="20955"/>
                  </a:cubicBezTo>
                  <a:cubicBezTo>
                    <a:pt x="178118" y="27623"/>
                    <a:pt x="173355" y="36195"/>
                    <a:pt x="169545" y="45720"/>
                  </a:cubicBezTo>
                  <a:cubicBezTo>
                    <a:pt x="165735" y="55245"/>
                    <a:pt x="163830" y="66675"/>
                    <a:pt x="163830" y="79058"/>
                  </a:cubicBezTo>
                  <a:cubicBezTo>
                    <a:pt x="163830" y="103823"/>
                    <a:pt x="170498" y="123825"/>
                    <a:pt x="182880" y="137160"/>
                  </a:cubicBezTo>
                  <a:cubicBezTo>
                    <a:pt x="195263" y="150495"/>
                    <a:pt x="214313" y="158115"/>
                    <a:pt x="239077" y="158115"/>
                  </a:cubicBezTo>
                  <a:cubicBezTo>
                    <a:pt x="260033" y="158115"/>
                    <a:pt x="275273" y="153353"/>
                    <a:pt x="285750" y="144780"/>
                  </a:cubicBezTo>
                  <a:cubicBezTo>
                    <a:pt x="296228" y="136208"/>
                    <a:pt x="302895" y="123825"/>
                    <a:pt x="305753" y="106680"/>
                  </a:cubicBezTo>
                  <a:lnTo>
                    <a:pt x="266700" y="106680"/>
                  </a:lnTo>
                  <a:close/>
                  <a:moveTo>
                    <a:pt x="97155" y="96203"/>
                  </a:moveTo>
                  <a:cubicBezTo>
                    <a:pt x="97155" y="101918"/>
                    <a:pt x="96202" y="107633"/>
                    <a:pt x="93345" y="111443"/>
                  </a:cubicBezTo>
                  <a:cubicBezTo>
                    <a:pt x="91440" y="115253"/>
                    <a:pt x="88582" y="119063"/>
                    <a:pt x="84773" y="121920"/>
                  </a:cubicBezTo>
                  <a:cubicBezTo>
                    <a:pt x="78105" y="126683"/>
                    <a:pt x="69532" y="129540"/>
                    <a:pt x="60007" y="129540"/>
                  </a:cubicBezTo>
                  <a:cubicBezTo>
                    <a:pt x="54293" y="129540"/>
                    <a:pt x="49530" y="127635"/>
                    <a:pt x="45720" y="124778"/>
                  </a:cubicBezTo>
                  <a:cubicBezTo>
                    <a:pt x="41910" y="121920"/>
                    <a:pt x="40957" y="118110"/>
                    <a:pt x="40957" y="113348"/>
                  </a:cubicBezTo>
                  <a:cubicBezTo>
                    <a:pt x="40957" y="110490"/>
                    <a:pt x="40957" y="106680"/>
                    <a:pt x="42863" y="104775"/>
                  </a:cubicBezTo>
                  <a:cubicBezTo>
                    <a:pt x="43815" y="101918"/>
                    <a:pt x="45720" y="100013"/>
                    <a:pt x="48577" y="98108"/>
                  </a:cubicBezTo>
                  <a:cubicBezTo>
                    <a:pt x="51435" y="96203"/>
                    <a:pt x="55245" y="94298"/>
                    <a:pt x="60007" y="93345"/>
                  </a:cubicBezTo>
                  <a:cubicBezTo>
                    <a:pt x="64770" y="92393"/>
                    <a:pt x="72390" y="91440"/>
                    <a:pt x="80010" y="90488"/>
                  </a:cubicBezTo>
                  <a:lnTo>
                    <a:pt x="98107" y="89535"/>
                  </a:lnTo>
                  <a:lnTo>
                    <a:pt x="98107" y="96203"/>
                  </a:lnTo>
                  <a:close/>
                  <a:moveTo>
                    <a:pt x="98107" y="155258"/>
                  </a:moveTo>
                  <a:lnTo>
                    <a:pt x="136208" y="155258"/>
                  </a:lnTo>
                  <a:lnTo>
                    <a:pt x="136208" y="60960"/>
                  </a:lnTo>
                  <a:cubicBezTo>
                    <a:pt x="136208" y="51435"/>
                    <a:pt x="135255" y="43815"/>
                    <a:pt x="133350" y="36195"/>
                  </a:cubicBezTo>
                  <a:cubicBezTo>
                    <a:pt x="131445" y="28575"/>
                    <a:pt x="127635" y="22860"/>
                    <a:pt x="122873" y="17145"/>
                  </a:cubicBezTo>
                  <a:cubicBezTo>
                    <a:pt x="118110" y="12383"/>
                    <a:pt x="111443" y="7620"/>
                    <a:pt x="103823" y="5715"/>
                  </a:cubicBezTo>
                  <a:cubicBezTo>
                    <a:pt x="96202" y="3810"/>
                    <a:pt x="85725" y="1905"/>
                    <a:pt x="74295" y="1905"/>
                  </a:cubicBezTo>
                  <a:cubicBezTo>
                    <a:pt x="55245" y="1905"/>
                    <a:pt x="40957" y="5715"/>
                    <a:pt x="29527" y="12383"/>
                  </a:cubicBezTo>
                  <a:cubicBezTo>
                    <a:pt x="18098" y="19050"/>
                    <a:pt x="11430" y="30480"/>
                    <a:pt x="8573" y="46672"/>
                  </a:cubicBezTo>
                  <a:lnTo>
                    <a:pt x="44768" y="50483"/>
                  </a:lnTo>
                  <a:cubicBezTo>
                    <a:pt x="46673" y="38100"/>
                    <a:pt x="56198" y="32385"/>
                    <a:pt x="71438" y="32385"/>
                  </a:cubicBezTo>
                  <a:cubicBezTo>
                    <a:pt x="78105" y="32385"/>
                    <a:pt x="83820" y="34290"/>
                    <a:pt x="89535" y="37147"/>
                  </a:cubicBezTo>
                  <a:cubicBezTo>
                    <a:pt x="94298" y="40958"/>
                    <a:pt x="97155" y="46672"/>
                    <a:pt x="97155" y="56197"/>
                  </a:cubicBezTo>
                  <a:lnTo>
                    <a:pt x="97155" y="62865"/>
                  </a:lnTo>
                  <a:lnTo>
                    <a:pt x="78105" y="63818"/>
                  </a:lnTo>
                  <a:cubicBezTo>
                    <a:pt x="68580" y="63818"/>
                    <a:pt x="59055" y="64770"/>
                    <a:pt x="49530" y="66675"/>
                  </a:cubicBezTo>
                  <a:cubicBezTo>
                    <a:pt x="40005" y="68580"/>
                    <a:pt x="32385" y="70485"/>
                    <a:pt x="24765" y="74295"/>
                  </a:cubicBezTo>
                  <a:cubicBezTo>
                    <a:pt x="17145" y="78105"/>
                    <a:pt x="11430" y="82868"/>
                    <a:pt x="6668" y="89535"/>
                  </a:cubicBezTo>
                  <a:cubicBezTo>
                    <a:pt x="1905" y="96203"/>
                    <a:pt x="0" y="104775"/>
                    <a:pt x="0" y="114300"/>
                  </a:cubicBezTo>
                  <a:cubicBezTo>
                    <a:pt x="0" y="121920"/>
                    <a:pt x="952" y="128588"/>
                    <a:pt x="3810" y="134303"/>
                  </a:cubicBezTo>
                  <a:cubicBezTo>
                    <a:pt x="6668" y="140018"/>
                    <a:pt x="10477" y="144780"/>
                    <a:pt x="14288" y="148590"/>
                  </a:cubicBezTo>
                  <a:cubicBezTo>
                    <a:pt x="19050" y="152400"/>
                    <a:pt x="23813" y="155258"/>
                    <a:pt x="29527" y="156210"/>
                  </a:cubicBezTo>
                  <a:cubicBezTo>
                    <a:pt x="35243" y="157163"/>
                    <a:pt x="41910" y="159068"/>
                    <a:pt x="48577" y="159068"/>
                  </a:cubicBezTo>
                  <a:cubicBezTo>
                    <a:pt x="60007" y="159068"/>
                    <a:pt x="69532" y="157163"/>
                    <a:pt x="77152" y="152400"/>
                  </a:cubicBezTo>
                  <a:cubicBezTo>
                    <a:pt x="84773" y="147638"/>
                    <a:pt x="91440" y="142875"/>
                    <a:pt x="97155" y="136208"/>
                  </a:cubicBezTo>
                  <a:lnTo>
                    <a:pt x="97155" y="15525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32869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1 Agenda (Teal/Green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4D54044-23C0-4142-88BA-1DD4B846EA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339" y="441325"/>
            <a:ext cx="5629274" cy="10080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algn="l">
              <a:defRPr sz="4800" b="1" i="0">
                <a:solidFill>
                  <a:schemeClr val="bg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Agenda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1E35C5B-1EB5-4A59-AB41-B5A36D3A0A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7339" y="2038812"/>
            <a:ext cx="11637962" cy="419847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solidFill>
                  <a:schemeClr val="accent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AU"/>
              <a:t>01	XXXXXX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AU"/>
              <a:t>02	XXXXXX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AU"/>
              <a:t>03	XXXXXX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AU"/>
              <a:t>04	XXXXXX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AU"/>
              <a:t>05	XXXXXX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37AFC19-DE74-5F4B-BEA0-D804C97B9E8B}"/>
              </a:ext>
            </a:extLst>
          </p:cNvPr>
          <p:cNvGrpSpPr/>
          <p:nvPr userDrawn="1"/>
        </p:nvGrpSpPr>
        <p:grpSpPr>
          <a:xfrm>
            <a:off x="10814051" y="6438651"/>
            <a:ext cx="1111250" cy="225425"/>
            <a:chOff x="292100" y="6413250"/>
            <a:chExt cx="1111250" cy="225425"/>
          </a:xfrm>
        </p:grpSpPr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0D86FFAA-45F2-3142-84D9-F3AD2388409B}"/>
                </a:ext>
              </a:extLst>
            </p:cNvPr>
            <p:cNvSpPr/>
            <p:nvPr userDrawn="1"/>
          </p:nvSpPr>
          <p:spPr>
            <a:xfrm>
              <a:off x="292100" y="6413250"/>
              <a:ext cx="225425" cy="225425"/>
            </a:xfrm>
            <a:custGeom>
              <a:avLst/>
              <a:gdLst>
                <a:gd name="connsiteX0" fmla="*/ 329565 w 342900"/>
                <a:gd name="connsiteY0" fmla="*/ 104775 h 342900"/>
                <a:gd name="connsiteX1" fmla="*/ 292418 w 342900"/>
                <a:gd name="connsiteY1" fmla="*/ 50483 h 342900"/>
                <a:gd name="connsiteX2" fmla="*/ 238125 w 342900"/>
                <a:gd name="connsiteY2" fmla="*/ 13335 h 342900"/>
                <a:gd name="connsiteX3" fmla="*/ 171450 w 342900"/>
                <a:gd name="connsiteY3" fmla="*/ 0 h 342900"/>
                <a:gd name="connsiteX4" fmla="*/ 104775 w 342900"/>
                <a:gd name="connsiteY4" fmla="*/ 13335 h 342900"/>
                <a:gd name="connsiteX5" fmla="*/ 50483 w 342900"/>
                <a:gd name="connsiteY5" fmla="*/ 50483 h 342900"/>
                <a:gd name="connsiteX6" fmla="*/ 13335 w 342900"/>
                <a:gd name="connsiteY6" fmla="*/ 104775 h 342900"/>
                <a:gd name="connsiteX7" fmla="*/ 0 w 342900"/>
                <a:gd name="connsiteY7" fmla="*/ 171450 h 342900"/>
                <a:gd name="connsiteX8" fmla="*/ 13335 w 342900"/>
                <a:gd name="connsiteY8" fmla="*/ 238125 h 342900"/>
                <a:gd name="connsiteX9" fmla="*/ 50483 w 342900"/>
                <a:gd name="connsiteY9" fmla="*/ 292418 h 342900"/>
                <a:gd name="connsiteX10" fmla="*/ 104775 w 342900"/>
                <a:gd name="connsiteY10" fmla="*/ 329565 h 342900"/>
                <a:gd name="connsiteX11" fmla="*/ 171450 w 342900"/>
                <a:gd name="connsiteY11" fmla="*/ 342900 h 342900"/>
                <a:gd name="connsiteX12" fmla="*/ 171450 w 342900"/>
                <a:gd name="connsiteY12" fmla="*/ 308610 h 342900"/>
                <a:gd name="connsiteX13" fmla="*/ 74295 w 342900"/>
                <a:gd name="connsiteY13" fmla="*/ 268605 h 342900"/>
                <a:gd name="connsiteX14" fmla="*/ 35243 w 342900"/>
                <a:gd name="connsiteY14" fmla="*/ 188595 h 342900"/>
                <a:gd name="connsiteX15" fmla="*/ 180975 w 342900"/>
                <a:gd name="connsiteY15" fmla="*/ 188595 h 342900"/>
                <a:gd name="connsiteX16" fmla="*/ 141923 w 342900"/>
                <a:gd name="connsiteY16" fmla="*/ 227648 h 342900"/>
                <a:gd name="connsiteX17" fmla="*/ 165735 w 342900"/>
                <a:gd name="connsiteY17" fmla="*/ 251460 h 342900"/>
                <a:gd name="connsiteX18" fmla="*/ 246698 w 342900"/>
                <a:gd name="connsiteY18" fmla="*/ 170498 h 342900"/>
                <a:gd name="connsiteX19" fmla="*/ 165735 w 342900"/>
                <a:gd name="connsiteY19" fmla="*/ 89535 h 342900"/>
                <a:gd name="connsiteX20" fmla="*/ 141923 w 342900"/>
                <a:gd name="connsiteY20" fmla="*/ 113348 h 342900"/>
                <a:gd name="connsiteX21" fmla="*/ 180975 w 342900"/>
                <a:gd name="connsiteY21" fmla="*/ 152400 h 342900"/>
                <a:gd name="connsiteX22" fmla="*/ 35243 w 342900"/>
                <a:gd name="connsiteY22" fmla="*/ 152400 h 342900"/>
                <a:gd name="connsiteX23" fmla="*/ 74295 w 342900"/>
                <a:gd name="connsiteY23" fmla="*/ 72390 h 342900"/>
                <a:gd name="connsiteX24" fmla="*/ 171450 w 342900"/>
                <a:gd name="connsiteY24" fmla="*/ 32385 h 342900"/>
                <a:gd name="connsiteX25" fmla="*/ 268605 w 342900"/>
                <a:gd name="connsiteY25" fmla="*/ 72390 h 342900"/>
                <a:gd name="connsiteX26" fmla="*/ 308610 w 342900"/>
                <a:gd name="connsiteY26" fmla="*/ 169545 h 342900"/>
                <a:gd name="connsiteX27" fmla="*/ 342900 w 342900"/>
                <a:gd name="connsiteY27" fmla="*/ 169545 h 342900"/>
                <a:gd name="connsiteX28" fmla="*/ 329565 w 342900"/>
                <a:gd name="connsiteY28" fmla="*/ 10477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2900" h="342900">
                  <a:moveTo>
                    <a:pt x="329565" y="104775"/>
                  </a:moveTo>
                  <a:cubicBezTo>
                    <a:pt x="320993" y="84773"/>
                    <a:pt x="308610" y="65723"/>
                    <a:pt x="292418" y="50483"/>
                  </a:cubicBezTo>
                  <a:cubicBezTo>
                    <a:pt x="276225" y="34290"/>
                    <a:pt x="258128" y="21908"/>
                    <a:pt x="238125" y="13335"/>
                  </a:cubicBezTo>
                  <a:cubicBezTo>
                    <a:pt x="217170" y="4763"/>
                    <a:pt x="194310" y="0"/>
                    <a:pt x="171450" y="0"/>
                  </a:cubicBezTo>
                  <a:cubicBezTo>
                    <a:pt x="148590" y="0"/>
                    <a:pt x="125730" y="4763"/>
                    <a:pt x="104775" y="13335"/>
                  </a:cubicBezTo>
                  <a:cubicBezTo>
                    <a:pt x="83820" y="21908"/>
                    <a:pt x="65723" y="34290"/>
                    <a:pt x="50483" y="50483"/>
                  </a:cubicBezTo>
                  <a:cubicBezTo>
                    <a:pt x="34290" y="66675"/>
                    <a:pt x="21908" y="84773"/>
                    <a:pt x="13335" y="104775"/>
                  </a:cubicBezTo>
                  <a:cubicBezTo>
                    <a:pt x="4763" y="125730"/>
                    <a:pt x="0" y="148590"/>
                    <a:pt x="0" y="171450"/>
                  </a:cubicBezTo>
                  <a:cubicBezTo>
                    <a:pt x="0" y="194310"/>
                    <a:pt x="4763" y="217170"/>
                    <a:pt x="13335" y="238125"/>
                  </a:cubicBezTo>
                  <a:cubicBezTo>
                    <a:pt x="21908" y="258128"/>
                    <a:pt x="34290" y="277178"/>
                    <a:pt x="50483" y="292418"/>
                  </a:cubicBezTo>
                  <a:cubicBezTo>
                    <a:pt x="66675" y="308610"/>
                    <a:pt x="84773" y="320993"/>
                    <a:pt x="104775" y="329565"/>
                  </a:cubicBezTo>
                  <a:cubicBezTo>
                    <a:pt x="125730" y="338138"/>
                    <a:pt x="148590" y="342900"/>
                    <a:pt x="171450" y="342900"/>
                  </a:cubicBezTo>
                  <a:lnTo>
                    <a:pt x="171450" y="308610"/>
                  </a:lnTo>
                  <a:cubicBezTo>
                    <a:pt x="135255" y="308610"/>
                    <a:pt x="100013" y="294323"/>
                    <a:pt x="74295" y="268605"/>
                  </a:cubicBezTo>
                  <a:cubicBezTo>
                    <a:pt x="52388" y="246698"/>
                    <a:pt x="39053" y="219075"/>
                    <a:pt x="35243" y="188595"/>
                  </a:cubicBezTo>
                  <a:lnTo>
                    <a:pt x="180975" y="188595"/>
                  </a:lnTo>
                  <a:lnTo>
                    <a:pt x="141923" y="227648"/>
                  </a:lnTo>
                  <a:lnTo>
                    <a:pt x="165735" y="251460"/>
                  </a:lnTo>
                  <a:lnTo>
                    <a:pt x="246698" y="170498"/>
                  </a:lnTo>
                  <a:lnTo>
                    <a:pt x="165735" y="89535"/>
                  </a:lnTo>
                  <a:lnTo>
                    <a:pt x="141923" y="113348"/>
                  </a:lnTo>
                  <a:lnTo>
                    <a:pt x="180975" y="152400"/>
                  </a:lnTo>
                  <a:lnTo>
                    <a:pt x="35243" y="152400"/>
                  </a:lnTo>
                  <a:cubicBezTo>
                    <a:pt x="39053" y="121920"/>
                    <a:pt x="52388" y="94298"/>
                    <a:pt x="74295" y="72390"/>
                  </a:cubicBezTo>
                  <a:cubicBezTo>
                    <a:pt x="100013" y="46673"/>
                    <a:pt x="134303" y="32385"/>
                    <a:pt x="171450" y="32385"/>
                  </a:cubicBezTo>
                  <a:cubicBezTo>
                    <a:pt x="207645" y="32385"/>
                    <a:pt x="242888" y="46673"/>
                    <a:pt x="268605" y="72390"/>
                  </a:cubicBezTo>
                  <a:cubicBezTo>
                    <a:pt x="294323" y="98108"/>
                    <a:pt x="308610" y="132398"/>
                    <a:pt x="308610" y="169545"/>
                  </a:cubicBezTo>
                  <a:lnTo>
                    <a:pt x="342900" y="169545"/>
                  </a:lnTo>
                  <a:cubicBezTo>
                    <a:pt x="342900" y="148590"/>
                    <a:pt x="338138" y="125730"/>
                    <a:pt x="329565" y="104775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50A0F5A8-8A49-9249-8506-557291DA0B31}"/>
                </a:ext>
              </a:extLst>
            </p:cNvPr>
            <p:cNvSpPr/>
            <p:nvPr userDrawn="1"/>
          </p:nvSpPr>
          <p:spPr>
            <a:xfrm>
              <a:off x="590579" y="6484379"/>
              <a:ext cx="812771" cy="84028"/>
            </a:xfrm>
            <a:custGeom>
              <a:avLst/>
              <a:gdLst>
                <a:gd name="connsiteX0" fmla="*/ 1329690 w 1547812"/>
                <a:gd name="connsiteY0" fmla="*/ 155258 h 160020"/>
                <a:gd name="connsiteX1" fmla="*/ 1369695 w 1547812"/>
                <a:gd name="connsiteY1" fmla="*/ 155258 h 160020"/>
                <a:gd name="connsiteX2" fmla="*/ 1369695 w 1547812"/>
                <a:gd name="connsiteY2" fmla="*/ 65723 h 160020"/>
                <a:gd name="connsiteX3" fmla="*/ 1372553 w 1547812"/>
                <a:gd name="connsiteY3" fmla="*/ 53340 h 160020"/>
                <a:gd name="connsiteX4" fmla="*/ 1379220 w 1547812"/>
                <a:gd name="connsiteY4" fmla="*/ 43815 h 160020"/>
                <a:gd name="connsiteX5" fmla="*/ 1388745 w 1547812"/>
                <a:gd name="connsiteY5" fmla="*/ 37147 h 160020"/>
                <a:gd name="connsiteX6" fmla="*/ 1400175 w 1547812"/>
                <a:gd name="connsiteY6" fmla="*/ 35243 h 160020"/>
                <a:gd name="connsiteX7" fmla="*/ 1407795 w 1547812"/>
                <a:gd name="connsiteY7" fmla="*/ 36195 h 160020"/>
                <a:gd name="connsiteX8" fmla="*/ 1413510 w 1547812"/>
                <a:gd name="connsiteY8" fmla="*/ 40005 h 160020"/>
                <a:gd name="connsiteX9" fmla="*/ 1417320 w 1547812"/>
                <a:gd name="connsiteY9" fmla="*/ 47625 h 160020"/>
                <a:gd name="connsiteX10" fmla="*/ 1419225 w 1547812"/>
                <a:gd name="connsiteY10" fmla="*/ 60960 h 160020"/>
                <a:gd name="connsiteX11" fmla="*/ 1419225 w 1547812"/>
                <a:gd name="connsiteY11" fmla="*/ 155258 h 160020"/>
                <a:gd name="connsiteX12" fmla="*/ 1459230 w 1547812"/>
                <a:gd name="connsiteY12" fmla="*/ 155258 h 160020"/>
                <a:gd name="connsiteX13" fmla="*/ 1459230 w 1547812"/>
                <a:gd name="connsiteY13" fmla="*/ 63818 h 160020"/>
                <a:gd name="connsiteX14" fmla="*/ 1462088 w 1547812"/>
                <a:gd name="connsiteY14" fmla="*/ 53340 h 160020"/>
                <a:gd name="connsiteX15" fmla="*/ 1468755 w 1547812"/>
                <a:gd name="connsiteY15" fmla="*/ 43815 h 160020"/>
                <a:gd name="connsiteX16" fmla="*/ 1478280 w 1547812"/>
                <a:gd name="connsiteY16" fmla="*/ 37147 h 160020"/>
                <a:gd name="connsiteX17" fmla="*/ 1489710 w 1547812"/>
                <a:gd name="connsiteY17" fmla="*/ 35243 h 160020"/>
                <a:gd name="connsiteX18" fmla="*/ 1497330 w 1547812"/>
                <a:gd name="connsiteY18" fmla="*/ 36195 h 160020"/>
                <a:gd name="connsiteX19" fmla="*/ 1503045 w 1547812"/>
                <a:gd name="connsiteY19" fmla="*/ 40005 h 160020"/>
                <a:gd name="connsiteX20" fmla="*/ 1506855 w 1547812"/>
                <a:gd name="connsiteY20" fmla="*/ 47625 h 160020"/>
                <a:gd name="connsiteX21" fmla="*/ 1507808 w 1547812"/>
                <a:gd name="connsiteY21" fmla="*/ 60960 h 160020"/>
                <a:gd name="connsiteX22" fmla="*/ 1507808 w 1547812"/>
                <a:gd name="connsiteY22" fmla="*/ 155258 h 160020"/>
                <a:gd name="connsiteX23" fmla="*/ 1547813 w 1547812"/>
                <a:gd name="connsiteY23" fmla="*/ 155258 h 160020"/>
                <a:gd name="connsiteX24" fmla="*/ 1547813 w 1547812"/>
                <a:gd name="connsiteY24" fmla="*/ 55245 h 160020"/>
                <a:gd name="connsiteX25" fmla="*/ 1536383 w 1547812"/>
                <a:gd name="connsiteY25" fmla="*/ 14288 h 160020"/>
                <a:gd name="connsiteX26" fmla="*/ 1502093 w 1547812"/>
                <a:gd name="connsiteY26" fmla="*/ 1905 h 160020"/>
                <a:gd name="connsiteX27" fmla="*/ 1477328 w 1547812"/>
                <a:gd name="connsiteY27" fmla="*/ 7620 h 160020"/>
                <a:gd name="connsiteX28" fmla="*/ 1455420 w 1547812"/>
                <a:gd name="connsiteY28" fmla="*/ 27623 h 160020"/>
                <a:gd name="connsiteX29" fmla="*/ 1441133 w 1547812"/>
                <a:gd name="connsiteY29" fmla="*/ 8573 h 160020"/>
                <a:gd name="connsiteX30" fmla="*/ 1414463 w 1547812"/>
                <a:gd name="connsiteY30" fmla="*/ 1905 h 160020"/>
                <a:gd name="connsiteX31" fmla="*/ 1390650 w 1547812"/>
                <a:gd name="connsiteY31" fmla="*/ 7620 h 160020"/>
                <a:gd name="connsiteX32" fmla="*/ 1371600 w 1547812"/>
                <a:gd name="connsiteY32" fmla="*/ 25718 h 160020"/>
                <a:gd name="connsiteX33" fmla="*/ 1371600 w 1547812"/>
                <a:gd name="connsiteY33" fmla="*/ 5715 h 160020"/>
                <a:gd name="connsiteX34" fmla="*/ 1332548 w 1547812"/>
                <a:gd name="connsiteY34" fmla="*/ 5715 h 160020"/>
                <a:gd name="connsiteX35" fmla="*/ 1332548 w 1547812"/>
                <a:gd name="connsiteY35" fmla="*/ 155258 h 160020"/>
                <a:gd name="connsiteX36" fmla="*/ 1199198 w 1547812"/>
                <a:gd name="connsiteY36" fmla="*/ 116205 h 160020"/>
                <a:gd name="connsiteX37" fmla="*/ 1190625 w 1547812"/>
                <a:gd name="connsiteY37" fmla="*/ 80963 h 160020"/>
                <a:gd name="connsiteX38" fmla="*/ 1199198 w 1547812"/>
                <a:gd name="connsiteY38" fmla="*/ 45720 h 160020"/>
                <a:gd name="connsiteX39" fmla="*/ 1224915 w 1547812"/>
                <a:gd name="connsiteY39" fmla="*/ 33338 h 160020"/>
                <a:gd name="connsiteX40" fmla="*/ 1250633 w 1547812"/>
                <a:gd name="connsiteY40" fmla="*/ 45720 h 160020"/>
                <a:gd name="connsiteX41" fmla="*/ 1259205 w 1547812"/>
                <a:gd name="connsiteY41" fmla="*/ 80963 h 160020"/>
                <a:gd name="connsiteX42" fmla="*/ 1250633 w 1547812"/>
                <a:gd name="connsiteY42" fmla="*/ 116205 h 160020"/>
                <a:gd name="connsiteX43" fmla="*/ 1224915 w 1547812"/>
                <a:gd name="connsiteY43" fmla="*/ 128588 h 160020"/>
                <a:gd name="connsiteX44" fmla="*/ 1199198 w 1547812"/>
                <a:gd name="connsiteY44" fmla="*/ 116205 h 160020"/>
                <a:gd name="connsiteX45" fmla="*/ 1256348 w 1547812"/>
                <a:gd name="connsiteY45" fmla="*/ 154305 h 160020"/>
                <a:gd name="connsiteX46" fmla="*/ 1280160 w 1547812"/>
                <a:gd name="connsiteY46" fmla="*/ 138113 h 160020"/>
                <a:gd name="connsiteX47" fmla="*/ 1295400 w 1547812"/>
                <a:gd name="connsiteY47" fmla="*/ 113348 h 160020"/>
                <a:gd name="connsiteX48" fmla="*/ 1301115 w 1547812"/>
                <a:gd name="connsiteY48" fmla="*/ 80010 h 160020"/>
                <a:gd name="connsiteX49" fmla="*/ 1296353 w 1547812"/>
                <a:gd name="connsiteY49" fmla="*/ 46672 h 160020"/>
                <a:gd name="connsiteX50" fmla="*/ 1281113 w 1547812"/>
                <a:gd name="connsiteY50" fmla="*/ 21908 h 160020"/>
                <a:gd name="connsiteX51" fmla="*/ 1257300 w 1547812"/>
                <a:gd name="connsiteY51" fmla="*/ 6668 h 160020"/>
                <a:gd name="connsiteX52" fmla="*/ 1225868 w 1547812"/>
                <a:gd name="connsiteY52" fmla="*/ 953 h 160020"/>
                <a:gd name="connsiteX53" fmla="*/ 1194435 w 1547812"/>
                <a:gd name="connsiteY53" fmla="*/ 6668 h 160020"/>
                <a:gd name="connsiteX54" fmla="*/ 1170623 w 1547812"/>
                <a:gd name="connsiteY54" fmla="*/ 21908 h 160020"/>
                <a:gd name="connsiteX55" fmla="*/ 1155383 w 1547812"/>
                <a:gd name="connsiteY55" fmla="*/ 46672 h 160020"/>
                <a:gd name="connsiteX56" fmla="*/ 1149668 w 1547812"/>
                <a:gd name="connsiteY56" fmla="*/ 80010 h 160020"/>
                <a:gd name="connsiteX57" fmla="*/ 1169670 w 1547812"/>
                <a:gd name="connsiteY57" fmla="*/ 139065 h 160020"/>
                <a:gd name="connsiteX58" fmla="*/ 1225868 w 1547812"/>
                <a:gd name="connsiteY58" fmla="*/ 160020 h 160020"/>
                <a:gd name="connsiteX59" fmla="*/ 1256348 w 1547812"/>
                <a:gd name="connsiteY59" fmla="*/ 154305 h 160020"/>
                <a:gd name="connsiteX60" fmla="*/ 1086803 w 1547812"/>
                <a:gd name="connsiteY60" fmla="*/ 100965 h 160020"/>
                <a:gd name="connsiteX61" fmla="*/ 1079183 w 1547812"/>
                <a:gd name="connsiteY61" fmla="*/ 120968 h 160020"/>
                <a:gd name="connsiteX62" fmla="*/ 1061085 w 1547812"/>
                <a:gd name="connsiteY62" fmla="*/ 127635 h 160020"/>
                <a:gd name="connsiteX63" fmla="*/ 1045845 w 1547812"/>
                <a:gd name="connsiteY63" fmla="*/ 123825 h 160020"/>
                <a:gd name="connsiteX64" fmla="*/ 1036320 w 1547812"/>
                <a:gd name="connsiteY64" fmla="*/ 113348 h 160020"/>
                <a:gd name="connsiteX65" fmla="*/ 1031558 w 1547812"/>
                <a:gd name="connsiteY65" fmla="*/ 98108 h 160020"/>
                <a:gd name="connsiteX66" fmla="*/ 1029653 w 1547812"/>
                <a:gd name="connsiteY66" fmla="*/ 80010 h 160020"/>
                <a:gd name="connsiteX67" fmla="*/ 1031558 w 1547812"/>
                <a:gd name="connsiteY67" fmla="*/ 62865 h 160020"/>
                <a:gd name="connsiteX68" fmla="*/ 1036320 w 1547812"/>
                <a:gd name="connsiteY68" fmla="*/ 47625 h 160020"/>
                <a:gd name="connsiteX69" fmla="*/ 1045845 w 1547812"/>
                <a:gd name="connsiteY69" fmla="*/ 37147 h 160020"/>
                <a:gd name="connsiteX70" fmla="*/ 1061085 w 1547812"/>
                <a:gd name="connsiteY70" fmla="*/ 33338 h 160020"/>
                <a:gd name="connsiteX71" fmla="*/ 1079183 w 1547812"/>
                <a:gd name="connsiteY71" fmla="*/ 40005 h 160020"/>
                <a:gd name="connsiteX72" fmla="*/ 1085850 w 1547812"/>
                <a:gd name="connsiteY72" fmla="*/ 58103 h 160020"/>
                <a:gd name="connsiteX73" fmla="*/ 1125855 w 1547812"/>
                <a:gd name="connsiteY73" fmla="*/ 52388 h 160020"/>
                <a:gd name="connsiteX74" fmla="*/ 1120140 w 1547812"/>
                <a:gd name="connsiteY74" fmla="*/ 31433 h 160020"/>
                <a:gd name="connsiteX75" fmla="*/ 1107758 w 1547812"/>
                <a:gd name="connsiteY75" fmla="*/ 15240 h 160020"/>
                <a:gd name="connsiteX76" fmla="*/ 1088708 w 1547812"/>
                <a:gd name="connsiteY76" fmla="*/ 4763 h 160020"/>
                <a:gd name="connsiteX77" fmla="*/ 1062038 w 1547812"/>
                <a:gd name="connsiteY77" fmla="*/ 953 h 160020"/>
                <a:gd name="connsiteX78" fmla="*/ 1030605 w 1547812"/>
                <a:gd name="connsiteY78" fmla="*/ 6668 h 160020"/>
                <a:gd name="connsiteX79" fmla="*/ 1007745 w 1547812"/>
                <a:gd name="connsiteY79" fmla="*/ 22860 h 160020"/>
                <a:gd name="connsiteX80" fmla="*/ 993458 w 1547812"/>
                <a:gd name="connsiteY80" fmla="*/ 47625 h 160020"/>
                <a:gd name="connsiteX81" fmla="*/ 988695 w 1547812"/>
                <a:gd name="connsiteY81" fmla="*/ 80010 h 160020"/>
                <a:gd name="connsiteX82" fmla="*/ 992505 w 1547812"/>
                <a:gd name="connsiteY82" fmla="*/ 112395 h 160020"/>
                <a:gd name="connsiteX83" fmla="*/ 1005840 w 1547812"/>
                <a:gd name="connsiteY83" fmla="*/ 137160 h 160020"/>
                <a:gd name="connsiteX84" fmla="*/ 1028700 w 1547812"/>
                <a:gd name="connsiteY84" fmla="*/ 153353 h 160020"/>
                <a:gd name="connsiteX85" fmla="*/ 1061085 w 1547812"/>
                <a:gd name="connsiteY85" fmla="*/ 159068 h 160020"/>
                <a:gd name="connsiteX86" fmla="*/ 1109663 w 1547812"/>
                <a:gd name="connsiteY86" fmla="*/ 142875 h 160020"/>
                <a:gd name="connsiteX87" fmla="*/ 1127760 w 1547812"/>
                <a:gd name="connsiteY87" fmla="*/ 100013 h 160020"/>
                <a:gd name="connsiteX88" fmla="*/ 1086803 w 1547812"/>
                <a:gd name="connsiteY88" fmla="*/ 100013 h 160020"/>
                <a:gd name="connsiteX89" fmla="*/ 921068 w 1547812"/>
                <a:gd name="connsiteY89" fmla="*/ 155258 h 160020"/>
                <a:gd name="connsiteX90" fmla="*/ 962025 w 1547812"/>
                <a:gd name="connsiteY90" fmla="*/ 155258 h 160020"/>
                <a:gd name="connsiteX91" fmla="*/ 962025 w 1547812"/>
                <a:gd name="connsiteY91" fmla="*/ 109538 h 160020"/>
                <a:gd name="connsiteX92" fmla="*/ 921068 w 1547812"/>
                <a:gd name="connsiteY92" fmla="*/ 109538 h 160020"/>
                <a:gd name="connsiteX93" fmla="*/ 921068 w 1547812"/>
                <a:gd name="connsiteY93" fmla="*/ 155258 h 160020"/>
                <a:gd name="connsiteX94" fmla="*/ 671513 w 1547812"/>
                <a:gd name="connsiteY94" fmla="*/ 155258 h 160020"/>
                <a:gd name="connsiteX95" fmla="*/ 711518 w 1547812"/>
                <a:gd name="connsiteY95" fmla="*/ 155258 h 160020"/>
                <a:gd name="connsiteX96" fmla="*/ 711518 w 1547812"/>
                <a:gd name="connsiteY96" fmla="*/ 65723 h 160020"/>
                <a:gd name="connsiteX97" fmla="*/ 714375 w 1547812"/>
                <a:gd name="connsiteY97" fmla="*/ 53340 h 160020"/>
                <a:gd name="connsiteX98" fmla="*/ 721043 w 1547812"/>
                <a:gd name="connsiteY98" fmla="*/ 43815 h 160020"/>
                <a:gd name="connsiteX99" fmla="*/ 730568 w 1547812"/>
                <a:gd name="connsiteY99" fmla="*/ 37147 h 160020"/>
                <a:gd name="connsiteX100" fmla="*/ 741998 w 1547812"/>
                <a:gd name="connsiteY100" fmla="*/ 35243 h 160020"/>
                <a:gd name="connsiteX101" fmla="*/ 749618 w 1547812"/>
                <a:gd name="connsiteY101" fmla="*/ 36195 h 160020"/>
                <a:gd name="connsiteX102" fmla="*/ 755333 w 1547812"/>
                <a:gd name="connsiteY102" fmla="*/ 40005 h 160020"/>
                <a:gd name="connsiteX103" fmla="*/ 759143 w 1547812"/>
                <a:gd name="connsiteY103" fmla="*/ 47625 h 160020"/>
                <a:gd name="connsiteX104" fmla="*/ 761048 w 1547812"/>
                <a:gd name="connsiteY104" fmla="*/ 60960 h 160020"/>
                <a:gd name="connsiteX105" fmla="*/ 761048 w 1547812"/>
                <a:gd name="connsiteY105" fmla="*/ 155258 h 160020"/>
                <a:gd name="connsiteX106" fmla="*/ 801053 w 1547812"/>
                <a:gd name="connsiteY106" fmla="*/ 155258 h 160020"/>
                <a:gd name="connsiteX107" fmla="*/ 801053 w 1547812"/>
                <a:gd name="connsiteY107" fmla="*/ 63818 h 160020"/>
                <a:gd name="connsiteX108" fmla="*/ 803910 w 1547812"/>
                <a:gd name="connsiteY108" fmla="*/ 53340 h 160020"/>
                <a:gd name="connsiteX109" fmla="*/ 810578 w 1547812"/>
                <a:gd name="connsiteY109" fmla="*/ 43815 h 160020"/>
                <a:gd name="connsiteX110" fmla="*/ 820103 w 1547812"/>
                <a:gd name="connsiteY110" fmla="*/ 37147 h 160020"/>
                <a:gd name="connsiteX111" fmla="*/ 831533 w 1547812"/>
                <a:gd name="connsiteY111" fmla="*/ 35243 h 160020"/>
                <a:gd name="connsiteX112" fmla="*/ 839153 w 1547812"/>
                <a:gd name="connsiteY112" fmla="*/ 36195 h 160020"/>
                <a:gd name="connsiteX113" fmla="*/ 844868 w 1547812"/>
                <a:gd name="connsiteY113" fmla="*/ 40005 h 160020"/>
                <a:gd name="connsiteX114" fmla="*/ 848678 w 1547812"/>
                <a:gd name="connsiteY114" fmla="*/ 47625 h 160020"/>
                <a:gd name="connsiteX115" fmla="*/ 849630 w 1547812"/>
                <a:gd name="connsiteY115" fmla="*/ 60960 h 160020"/>
                <a:gd name="connsiteX116" fmla="*/ 849630 w 1547812"/>
                <a:gd name="connsiteY116" fmla="*/ 155258 h 160020"/>
                <a:gd name="connsiteX117" fmla="*/ 889635 w 1547812"/>
                <a:gd name="connsiteY117" fmla="*/ 155258 h 160020"/>
                <a:gd name="connsiteX118" fmla="*/ 889635 w 1547812"/>
                <a:gd name="connsiteY118" fmla="*/ 55245 h 160020"/>
                <a:gd name="connsiteX119" fmla="*/ 878205 w 1547812"/>
                <a:gd name="connsiteY119" fmla="*/ 14288 h 160020"/>
                <a:gd name="connsiteX120" fmla="*/ 843915 w 1547812"/>
                <a:gd name="connsiteY120" fmla="*/ 1905 h 160020"/>
                <a:gd name="connsiteX121" fmla="*/ 819150 w 1547812"/>
                <a:gd name="connsiteY121" fmla="*/ 7620 h 160020"/>
                <a:gd name="connsiteX122" fmla="*/ 797243 w 1547812"/>
                <a:gd name="connsiteY122" fmla="*/ 27623 h 160020"/>
                <a:gd name="connsiteX123" fmla="*/ 782955 w 1547812"/>
                <a:gd name="connsiteY123" fmla="*/ 8573 h 160020"/>
                <a:gd name="connsiteX124" fmla="*/ 756285 w 1547812"/>
                <a:gd name="connsiteY124" fmla="*/ 1905 h 160020"/>
                <a:gd name="connsiteX125" fmla="*/ 732473 w 1547812"/>
                <a:gd name="connsiteY125" fmla="*/ 7620 h 160020"/>
                <a:gd name="connsiteX126" fmla="*/ 713423 w 1547812"/>
                <a:gd name="connsiteY126" fmla="*/ 25718 h 160020"/>
                <a:gd name="connsiteX127" fmla="*/ 713423 w 1547812"/>
                <a:gd name="connsiteY127" fmla="*/ 5715 h 160020"/>
                <a:gd name="connsiteX128" fmla="*/ 674370 w 1547812"/>
                <a:gd name="connsiteY128" fmla="*/ 5715 h 160020"/>
                <a:gd name="connsiteX129" fmla="*/ 674370 w 1547812"/>
                <a:gd name="connsiteY129" fmla="*/ 155258 h 160020"/>
                <a:gd name="connsiteX130" fmla="*/ 541973 w 1547812"/>
                <a:gd name="connsiteY130" fmla="*/ 116205 h 160020"/>
                <a:gd name="connsiteX131" fmla="*/ 533400 w 1547812"/>
                <a:gd name="connsiteY131" fmla="*/ 80963 h 160020"/>
                <a:gd name="connsiteX132" fmla="*/ 541973 w 1547812"/>
                <a:gd name="connsiteY132" fmla="*/ 45720 h 160020"/>
                <a:gd name="connsiteX133" fmla="*/ 567690 w 1547812"/>
                <a:gd name="connsiteY133" fmla="*/ 33338 h 160020"/>
                <a:gd name="connsiteX134" fmla="*/ 593408 w 1547812"/>
                <a:gd name="connsiteY134" fmla="*/ 45720 h 160020"/>
                <a:gd name="connsiteX135" fmla="*/ 601980 w 1547812"/>
                <a:gd name="connsiteY135" fmla="*/ 80963 h 160020"/>
                <a:gd name="connsiteX136" fmla="*/ 593408 w 1547812"/>
                <a:gd name="connsiteY136" fmla="*/ 116205 h 160020"/>
                <a:gd name="connsiteX137" fmla="*/ 567690 w 1547812"/>
                <a:gd name="connsiteY137" fmla="*/ 128588 h 160020"/>
                <a:gd name="connsiteX138" fmla="*/ 541973 w 1547812"/>
                <a:gd name="connsiteY138" fmla="*/ 116205 h 160020"/>
                <a:gd name="connsiteX139" fmla="*/ 598170 w 1547812"/>
                <a:gd name="connsiteY139" fmla="*/ 154305 h 160020"/>
                <a:gd name="connsiteX140" fmla="*/ 621983 w 1547812"/>
                <a:gd name="connsiteY140" fmla="*/ 138113 h 160020"/>
                <a:gd name="connsiteX141" fmla="*/ 637223 w 1547812"/>
                <a:gd name="connsiteY141" fmla="*/ 113348 h 160020"/>
                <a:gd name="connsiteX142" fmla="*/ 642938 w 1547812"/>
                <a:gd name="connsiteY142" fmla="*/ 80010 h 160020"/>
                <a:gd name="connsiteX143" fmla="*/ 638175 w 1547812"/>
                <a:gd name="connsiteY143" fmla="*/ 46672 h 160020"/>
                <a:gd name="connsiteX144" fmla="*/ 622935 w 1547812"/>
                <a:gd name="connsiteY144" fmla="*/ 21908 h 160020"/>
                <a:gd name="connsiteX145" fmla="*/ 599123 w 1547812"/>
                <a:gd name="connsiteY145" fmla="*/ 6668 h 160020"/>
                <a:gd name="connsiteX146" fmla="*/ 567690 w 1547812"/>
                <a:gd name="connsiteY146" fmla="*/ 953 h 160020"/>
                <a:gd name="connsiteX147" fmla="*/ 536258 w 1547812"/>
                <a:gd name="connsiteY147" fmla="*/ 6668 h 160020"/>
                <a:gd name="connsiteX148" fmla="*/ 512445 w 1547812"/>
                <a:gd name="connsiteY148" fmla="*/ 21908 h 160020"/>
                <a:gd name="connsiteX149" fmla="*/ 497205 w 1547812"/>
                <a:gd name="connsiteY149" fmla="*/ 46672 h 160020"/>
                <a:gd name="connsiteX150" fmla="*/ 491490 w 1547812"/>
                <a:gd name="connsiteY150" fmla="*/ 80010 h 160020"/>
                <a:gd name="connsiteX151" fmla="*/ 511492 w 1547812"/>
                <a:gd name="connsiteY151" fmla="*/ 139065 h 160020"/>
                <a:gd name="connsiteX152" fmla="*/ 566738 w 1547812"/>
                <a:gd name="connsiteY152" fmla="*/ 160020 h 160020"/>
                <a:gd name="connsiteX153" fmla="*/ 598170 w 1547812"/>
                <a:gd name="connsiteY153" fmla="*/ 154305 h 160020"/>
                <a:gd name="connsiteX154" fmla="*/ 429578 w 1547812"/>
                <a:gd name="connsiteY154" fmla="*/ 100965 h 160020"/>
                <a:gd name="connsiteX155" fmla="*/ 421958 w 1547812"/>
                <a:gd name="connsiteY155" fmla="*/ 120968 h 160020"/>
                <a:gd name="connsiteX156" fmla="*/ 403860 w 1547812"/>
                <a:gd name="connsiteY156" fmla="*/ 127635 h 160020"/>
                <a:gd name="connsiteX157" fmla="*/ 388620 w 1547812"/>
                <a:gd name="connsiteY157" fmla="*/ 123825 h 160020"/>
                <a:gd name="connsiteX158" fmla="*/ 379095 w 1547812"/>
                <a:gd name="connsiteY158" fmla="*/ 113348 h 160020"/>
                <a:gd name="connsiteX159" fmla="*/ 374333 w 1547812"/>
                <a:gd name="connsiteY159" fmla="*/ 98108 h 160020"/>
                <a:gd name="connsiteX160" fmla="*/ 372428 w 1547812"/>
                <a:gd name="connsiteY160" fmla="*/ 80010 h 160020"/>
                <a:gd name="connsiteX161" fmla="*/ 374333 w 1547812"/>
                <a:gd name="connsiteY161" fmla="*/ 62865 h 160020"/>
                <a:gd name="connsiteX162" fmla="*/ 379095 w 1547812"/>
                <a:gd name="connsiteY162" fmla="*/ 47625 h 160020"/>
                <a:gd name="connsiteX163" fmla="*/ 388620 w 1547812"/>
                <a:gd name="connsiteY163" fmla="*/ 37147 h 160020"/>
                <a:gd name="connsiteX164" fmla="*/ 403860 w 1547812"/>
                <a:gd name="connsiteY164" fmla="*/ 33338 h 160020"/>
                <a:gd name="connsiteX165" fmla="*/ 421958 w 1547812"/>
                <a:gd name="connsiteY165" fmla="*/ 40005 h 160020"/>
                <a:gd name="connsiteX166" fmla="*/ 428625 w 1547812"/>
                <a:gd name="connsiteY166" fmla="*/ 58103 h 160020"/>
                <a:gd name="connsiteX167" fmla="*/ 468630 w 1547812"/>
                <a:gd name="connsiteY167" fmla="*/ 52388 h 160020"/>
                <a:gd name="connsiteX168" fmla="*/ 462915 w 1547812"/>
                <a:gd name="connsiteY168" fmla="*/ 31433 h 160020"/>
                <a:gd name="connsiteX169" fmla="*/ 450533 w 1547812"/>
                <a:gd name="connsiteY169" fmla="*/ 15240 h 160020"/>
                <a:gd name="connsiteX170" fmla="*/ 431483 w 1547812"/>
                <a:gd name="connsiteY170" fmla="*/ 4763 h 160020"/>
                <a:gd name="connsiteX171" fmla="*/ 404813 w 1547812"/>
                <a:gd name="connsiteY171" fmla="*/ 953 h 160020"/>
                <a:gd name="connsiteX172" fmla="*/ 373380 w 1547812"/>
                <a:gd name="connsiteY172" fmla="*/ 6668 h 160020"/>
                <a:gd name="connsiteX173" fmla="*/ 350520 w 1547812"/>
                <a:gd name="connsiteY173" fmla="*/ 22860 h 160020"/>
                <a:gd name="connsiteX174" fmla="*/ 336233 w 1547812"/>
                <a:gd name="connsiteY174" fmla="*/ 47625 h 160020"/>
                <a:gd name="connsiteX175" fmla="*/ 331470 w 1547812"/>
                <a:gd name="connsiteY175" fmla="*/ 80010 h 160020"/>
                <a:gd name="connsiteX176" fmla="*/ 336233 w 1547812"/>
                <a:gd name="connsiteY176" fmla="*/ 112395 h 160020"/>
                <a:gd name="connsiteX177" fmla="*/ 349567 w 1547812"/>
                <a:gd name="connsiteY177" fmla="*/ 137160 h 160020"/>
                <a:gd name="connsiteX178" fmla="*/ 372428 w 1547812"/>
                <a:gd name="connsiteY178" fmla="*/ 153353 h 160020"/>
                <a:gd name="connsiteX179" fmla="*/ 404813 w 1547812"/>
                <a:gd name="connsiteY179" fmla="*/ 159068 h 160020"/>
                <a:gd name="connsiteX180" fmla="*/ 453390 w 1547812"/>
                <a:gd name="connsiteY180" fmla="*/ 142875 h 160020"/>
                <a:gd name="connsiteX181" fmla="*/ 471488 w 1547812"/>
                <a:gd name="connsiteY181" fmla="*/ 100013 h 160020"/>
                <a:gd name="connsiteX182" fmla="*/ 429578 w 1547812"/>
                <a:gd name="connsiteY182" fmla="*/ 100013 h 160020"/>
                <a:gd name="connsiteX183" fmla="*/ 203835 w 1547812"/>
                <a:gd name="connsiteY183" fmla="*/ 63818 h 160020"/>
                <a:gd name="connsiteX184" fmla="*/ 206692 w 1547812"/>
                <a:gd name="connsiteY184" fmla="*/ 51435 h 160020"/>
                <a:gd name="connsiteX185" fmla="*/ 213360 w 1547812"/>
                <a:gd name="connsiteY185" fmla="*/ 40958 h 160020"/>
                <a:gd name="connsiteX186" fmla="*/ 223838 w 1547812"/>
                <a:gd name="connsiteY186" fmla="*/ 34290 h 160020"/>
                <a:gd name="connsiteX187" fmla="*/ 238125 w 1547812"/>
                <a:gd name="connsiteY187" fmla="*/ 31433 h 160020"/>
                <a:gd name="connsiteX188" fmla="*/ 261938 w 1547812"/>
                <a:gd name="connsiteY188" fmla="*/ 40005 h 160020"/>
                <a:gd name="connsiteX189" fmla="*/ 269558 w 1547812"/>
                <a:gd name="connsiteY189" fmla="*/ 63818 h 160020"/>
                <a:gd name="connsiteX190" fmla="*/ 203835 w 1547812"/>
                <a:gd name="connsiteY190" fmla="*/ 63818 h 160020"/>
                <a:gd name="connsiteX191" fmla="*/ 266700 w 1547812"/>
                <a:gd name="connsiteY191" fmla="*/ 108585 h 160020"/>
                <a:gd name="connsiteX192" fmla="*/ 239077 w 1547812"/>
                <a:gd name="connsiteY192" fmla="*/ 128588 h 160020"/>
                <a:gd name="connsiteX193" fmla="*/ 213360 w 1547812"/>
                <a:gd name="connsiteY193" fmla="*/ 118110 h 160020"/>
                <a:gd name="connsiteX194" fmla="*/ 203835 w 1547812"/>
                <a:gd name="connsiteY194" fmla="*/ 89535 h 160020"/>
                <a:gd name="connsiteX195" fmla="*/ 307658 w 1547812"/>
                <a:gd name="connsiteY195" fmla="*/ 89535 h 160020"/>
                <a:gd name="connsiteX196" fmla="*/ 307658 w 1547812"/>
                <a:gd name="connsiteY196" fmla="*/ 73343 h 160020"/>
                <a:gd name="connsiteX197" fmla="*/ 290513 w 1547812"/>
                <a:gd name="connsiteY197" fmla="*/ 20003 h 160020"/>
                <a:gd name="connsiteX198" fmla="*/ 239077 w 1547812"/>
                <a:gd name="connsiteY198" fmla="*/ 0 h 160020"/>
                <a:gd name="connsiteX199" fmla="*/ 208598 w 1547812"/>
                <a:gd name="connsiteY199" fmla="*/ 5715 h 160020"/>
                <a:gd name="connsiteX200" fmla="*/ 184785 w 1547812"/>
                <a:gd name="connsiteY200" fmla="*/ 20955 h 160020"/>
                <a:gd name="connsiteX201" fmla="*/ 169545 w 1547812"/>
                <a:gd name="connsiteY201" fmla="*/ 45720 h 160020"/>
                <a:gd name="connsiteX202" fmla="*/ 163830 w 1547812"/>
                <a:gd name="connsiteY202" fmla="*/ 79058 h 160020"/>
                <a:gd name="connsiteX203" fmla="*/ 182880 w 1547812"/>
                <a:gd name="connsiteY203" fmla="*/ 137160 h 160020"/>
                <a:gd name="connsiteX204" fmla="*/ 239077 w 1547812"/>
                <a:gd name="connsiteY204" fmla="*/ 158115 h 160020"/>
                <a:gd name="connsiteX205" fmla="*/ 285750 w 1547812"/>
                <a:gd name="connsiteY205" fmla="*/ 144780 h 160020"/>
                <a:gd name="connsiteX206" fmla="*/ 305753 w 1547812"/>
                <a:gd name="connsiteY206" fmla="*/ 106680 h 160020"/>
                <a:gd name="connsiteX207" fmla="*/ 266700 w 1547812"/>
                <a:gd name="connsiteY207" fmla="*/ 106680 h 160020"/>
                <a:gd name="connsiteX208" fmla="*/ 97155 w 1547812"/>
                <a:gd name="connsiteY208" fmla="*/ 96203 h 160020"/>
                <a:gd name="connsiteX209" fmla="*/ 93345 w 1547812"/>
                <a:gd name="connsiteY209" fmla="*/ 111443 h 160020"/>
                <a:gd name="connsiteX210" fmla="*/ 84773 w 1547812"/>
                <a:gd name="connsiteY210" fmla="*/ 121920 h 160020"/>
                <a:gd name="connsiteX211" fmla="*/ 60007 w 1547812"/>
                <a:gd name="connsiteY211" fmla="*/ 129540 h 160020"/>
                <a:gd name="connsiteX212" fmla="*/ 45720 w 1547812"/>
                <a:gd name="connsiteY212" fmla="*/ 124778 h 160020"/>
                <a:gd name="connsiteX213" fmla="*/ 40957 w 1547812"/>
                <a:gd name="connsiteY213" fmla="*/ 113348 h 160020"/>
                <a:gd name="connsiteX214" fmla="*/ 42863 w 1547812"/>
                <a:gd name="connsiteY214" fmla="*/ 104775 h 160020"/>
                <a:gd name="connsiteX215" fmla="*/ 48577 w 1547812"/>
                <a:gd name="connsiteY215" fmla="*/ 98108 h 160020"/>
                <a:gd name="connsiteX216" fmla="*/ 60007 w 1547812"/>
                <a:gd name="connsiteY216" fmla="*/ 93345 h 160020"/>
                <a:gd name="connsiteX217" fmla="*/ 80010 w 1547812"/>
                <a:gd name="connsiteY217" fmla="*/ 90488 h 160020"/>
                <a:gd name="connsiteX218" fmla="*/ 98107 w 1547812"/>
                <a:gd name="connsiteY218" fmla="*/ 89535 h 160020"/>
                <a:gd name="connsiteX219" fmla="*/ 98107 w 1547812"/>
                <a:gd name="connsiteY219" fmla="*/ 96203 h 160020"/>
                <a:gd name="connsiteX220" fmla="*/ 98107 w 1547812"/>
                <a:gd name="connsiteY220" fmla="*/ 155258 h 160020"/>
                <a:gd name="connsiteX221" fmla="*/ 136208 w 1547812"/>
                <a:gd name="connsiteY221" fmla="*/ 155258 h 160020"/>
                <a:gd name="connsiteX222" fmla="*/ 136208 w 1547812"/>
                <a:gd name="connsiteY222" fmla="*/ 60960 h 160020"/>
                <a:gd name="connsiteX223" fmla="*/ 133350 w 1547812"/>
                <a:gd name="connsiteY223" fmla="*/ 36195 h 160020"/>
                <a:gd name="connsiteX224" fmla="*/ 122873 w 1547812"/>
                <a:gd name="connsiteY224" fmla="*/ 17145 h 160020"/>
                <a:gd name="connsiteX225" fmla="*/ 103823 w 1547812"/>
                <a:gd name="connsiteY225" fmla="*/ 5715 h 160020"/>
                <a:gd name="connsiteX226" fmla="*/ 74295 w 1547812"/>
                <a:gd name="connsiteY226" fmla="*/ 1905 h 160020"/>
                <a:gd name="connsiteX227" fmla="*/ 29527 w 1547812"/>
                <a:gd name="connsiteY227" fmla="*/ 12383 h 160020"/>
                <a:gd name="connsiteX228" fmla="*/ 8573 w 1547812"/>
                <a:gd name="connsiteY228" fmla="*/ 46672 h 160020"/>
                <a:gd name="connsiteX229" fmla="*/ 44768 w 1547812"/>
                <a:gd name="connsiteY229" fmla="*/ 50483 h 160020"/>
                <a:gd name="connsiteX230" fmla="*/ 71438 w 1547812"/>
                <a:gd name="connsiteY230" fmla="*/ 32385 h 160020"/>
                <a:gd name="connsiteX231" fmla="*/ 89535 w 1547812"/>
                <a:gd name="connsiteY231" fmla="*/ 37147 h 160020"/>
                <a:gd name="connsiteX232" fmla="*/ 97155 w 1547812"/>
                <a:gd name="connsiteY232" fmla="*/ 56197 h 160020"/>
                <a:gd name="connsiteX233" fmla="*/ 97155 w 1547812"/>
                <a:gd name="connsiteY233" fmla="*/ 62865 h 160020"/>
                <a:gd name="connsiteX234" fmla="*/ 78105 w 1547812"/>
                <a:gd name="connsiteY234" fmla="*/ 63818 h 160020"/>
                <a:gd name="connsiteX235" fmla="*/ 49530 w 1547812"/>
                <a:gd name="connsiteY235" fmla="*/ 66675 h 160020"/>
                <a:gd name="connsiteX236" fmla="*/ 24765 w 1547812"/>
                <a:gd name="connsiteY236" fmla="*/ 74295 h 160020"/>
                <a:gd name="connsiteX237" fmla="*/ 6668 w 1547812"/>
                <a:gd name="connsiteY237" fmla="*/ 89535 h 160020"/>
                <a:gd name="connsiteX238" fmla="*/ 0 w 1547812"/>
                <a:gd name="connsiteY238" fmla="*/ 114300 h 160020"/>
                <a:gd name="connsiteX239" fmla="*/ 3810 w 1547812"/>
                <a:gd name="connsiteY239" fmla="*/ 134303 h 160020"/>
                <a:gd name="connsiteX240" fmla="*/ 14288 w 1547812"/>
                <a:gd name="connsiteY240" fmla="*/ 148590 h 160020"/>
                <a:gd name="connsiteX241" fmla="*/ 29527 w 1547812"/>
                <a:gd name="connsiteY241" fmla="*/ 156210 h 160020"/>
                <a:gd name="connsiteX242" fmla="*/ 48577 w 1547812"/>
                <a:gd name="connsiteY242" fmla="*/ 159068 h 160020"/>
                <a:gd name="connsiteX243" fmla="*/ 77152 w 1547812"/>
                <a:gd name="connsiteY243" fmla="*/ 152400 h 160020"/>
                <a:gd name="connsiteX244" fmla="*/ 97155 w 1547812"/>
                <a:gd name="connsiteY244" fmla="*/ 136208 h 160020"/>
                <a:gd name="connsiteX245" fmla="*/ 97155 w 1547812"/>
                <a:gd name="connsiteY245" fmla="*/ 155258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</a:cxnLst>
              <a:rect l="l" t="t" r="r" b="b"/>
              <a:pathLst>
                <a:path w="1547812" h="160020">
                  <a:moveTo>
                    <a:pt x="1329690" y="155258"/>
                  </a:moveTo>
                  <a:lnTo>
                    <a:pt x="1369695" y="155258"/>
                  </a:lnTo>
                  <a:lnTo>
                    <a:pt x="1369695" y="65723"/>
                  </a:lnTo>
                  <a:cubicBezTo>
                    <a:pt x="1369695" y="60960"/>
                    <a:pt x="1370648" y="57150"/>
                    <a:pt x="1372553" y="53340"/>
                  </a:cubicBezTo>
                  <a:cubicBezTo>
                    <a:pt x="1374458" y="49530"/>
                    <a:pt x="1376363" y="46672"/>
                    <a:pt x="1379220" y="43815"/>
                  </a:cubicBezTo>
                  <a:cubicBezTo>
                    <a:pt x="1382078" y="40958"/>
                    <a:pt x="1385888" y="38100"/>
                    <a:pt x="1388745" y="37147"/>
                  </a:cubicBezTo>
                  <a:cubicBezTo>
                    <a:pt x="1392555" y="36195"/>
                    <a:pt x="1395413" y="35243"/>
                    <a:pt x="1400175" y="35243"/>
                  </a:cubicBezTo>
                  <a:cubicBezTo>
                    <a:pt x="1403033" y="35243"/>
                    <a:pt x="1404938" y="35243"/>
                    <a:pt x="1407795" y="36195"/>
                  </a:cubicBezTo>
                  <a:cubicBezTo>
                    <a:pt x="1409700" y="37147"/>
                    <a:pt x="1411605" y="38100"/>
                    <a:pt x="1413510" y="40005"/>
                  </a:cubicBezTo>
                  <a:cubicBezTo>
                    <a:pt x="1415415" y="41910"/>
                    <a:pt x="1416368" y="44768"/>
                    <a:pt x="1417320" y="47625"/>
                  </a:cubicBezTo>
                  <a:cubicBezTo>
                    <a:pt x="1418273" y="51435"/>
                    <a:pt x="1419225" y="55245"/>
                    <a:pt x="1419225" y="60960"/>
                  </a:cubicBezTo>
                  <a:lnTo>
                    <a:pt x="1419225" y="155258"/>
                  </a:lnTo>
                  <a:lnTo>
                    <a:pt x="1459230" y="155258"/>
                  </a:lnTo>
                  <a:lnTo>
                    <a:pt x="1459230" y="63818"/>
                  </a:lnTo>
                  <a:cubicBezTo>
                    <a:pt x="1459230" y="60008"/>
                    <a:pt x="1460183" y="56197"/>
                    <a:pt x="1462088" y="53340"/>
                  </a:cubicBezTo>
                  <a:cubicBezTo>
                    <a:pt x="1463993" y="49530"/>
                    <a:pt x="1465898" y="46672"/>
                    <a:pt x="1468755" y="43815"/>
                  </a:cubicBezTo>
                  <a:cubicBezTo>
                    <a:pt x="1471613" y="40958"/>
                    <a:pt x="1475423" y="38100"/>
                    <a:pt x="1478280" y="37147"/>
                  </a:cubicBezTo>
                  <a:cubicBezTo>
                    <a:pt x="1481138" y="36195"/>
                    <a:pt x="1484948" y="35243"/>
                    <a:pt x="1489710" y="35243"/>
                  </a:cubicBezTo>
                  <a:cubicBezTo>
                    <a:pt x="1492568" y="35243"/>
                    <a:pt x="1494473" y="35243"/>
                    <a:pt x="1497330" y="36195"/>
                  </a:cubicBezTo>
                  <a:cubicBezTo>
                    <a:pt x="1499235" y="37147"/>
                    <a:pt x="1501140" y="38100"/>
                    <a:pt x="1503045" y="40005"/>
                  </a:cubicBezTo>
                  <a:cubicBezTo>
                    <a:pt x="1504950" y="41910"/>
                    <a:pt x="1505903" y="44768"/>
                    <a:pt x="1506855" y="47625"/>
                  </a:cubicBezTo>
                  <a:cubicBezTo>
                    <a:pt x="1507808" y="51435"/>
                    <a:pt x="1507808" y="55245"/>
                    <a:pt x="1507808" y="60960"/>
                  </a:cubicBezTo>
                  <a:lnTo>
                    <a:pt x="1507808" y="155258"/>
                  </a:lnTo>
                  <a:lnTo>
                    <a:pt x="1547813" y="155258"/>
                  </a:lnTo>
                  <a:lnTo>
                    <a:pt x="1547813" y="55245"/>
                  </a:lnTo>
                  <a:cubicBezTo>
                    <a:pt x="1547813" y="36195"/>
                    <a:pt x="1544003" y="22860"/>
                    <a:pt x="1536383" y="14288"/>
                  </a:cubicBezTo>
                  <a:cubicBezTo>
                    <a:pt x="1528763" y="5715"/>
                    <a:pt x="1517333" y="1905"/>
                    <a:pt x="1502093" y="1905"/>
                  </a:cubicBezTo>
                  <a:cubicBezTo>
                    <a:pt x="1492568" y="1905"/>
                    <a:pt x="1484948" y="3810"/>
                    <a:pt x="1477328" y="7620"/>
                  </a:cubicBezTo>
                  <a:cubicBezTo>
                    <a:pt x="1469708" y="11430"/>
                    <a:pt x="1462088" y="18098"/>
                    <a:pt x="1455420" y="27623"/>
                  </a:cubicBezTo>
                  <a:cubicBezTo>
                    <a:pt x="1452563" y="19050"/>
                    <a:pt x="1447800" y="12383"/>
                    <a:pt x="1441133" y="8573"/>
                  </a:cubicBezTo>
                  <a:cubicBezTo>
                    <a:pt x="1434465" y="4763"/>
                    <a:pt x="1425893" y="1905"/>
                    <a:pt x="1414463" y="1905"/>
                  </a:cubicBezTo>
                  <a:cubicBezTo>
                    <a:pt x="1405890" y="1905"/>
                    <a:pt x="1398270" y="3810"/>
                    <a:pt x="1390650" y="7620"/>
                  </a:cubicBezTo>
                  <a:cubicBezTo>
                    <a:pt x="1383030" y="11430"/>
                    <a:pt x="1376363" y="18098"/>
                    <a:pt x="1371600" y="25718"/>
                  </a:cubicBezTo>
                  <a:lnTo>
                    <a:pt x="1371600" y="5715"/>
                  </a:lnTo>
                  <a:lnTo>
                    <a:pt x="1332548" y="5715"/>
                  </a:lnTo>
                  <a:lnTo>
                    <a:pt x="1332548" y="155258"/>
                  </a:lnTo>
                  <a:close/>
                  <a:moveTo>
                    <a:pt x="1199198" y="116205"/>
                  </a:moveTo>
                  <a:cubicBezTo>
                    <a:pt x="1193483" y="108585"/>
                    <a:pt x="1190625" y="96203"/>
                    <a:pt x="1190625" y="80963"/>
                  </a:cubicBezTo>
                  <a:cubicBezTo>
                    <a:pt x="1190625" y="65723"/>
                    <a:pt x="1193483" y="54293"/>
                    <a:pt x="1199198" y="45720"/>
                  </a:cubicBezTo>
                  <a:cubicBezTo>
                    <a:pt x="1204913" y="37147"/>
                    <a:pt x="1213485" y="33338"/>
                    <a:pt x="1224915" y="33338"/>
                  </a:cubicBezTo>
                  <a:cubicBezTo>
                    <a:pt x="1236345" y="33338"/>
                    <a:pt x="1244918" y="37147"/>
                    <a:pt x="1250633" y="45720"/>
                  </a:cubicBezTo>
                  <a:cubicBezTo>
                    <a:pt x="1256348" y="54293"/>
                    <a:pt x="1259205" y="65723"/>
                    <a:pt x="1259205" y="80963"/>
                  </a:cubicBezTo>
                  <a:cubicBezTo>
                    <a:pt x="1259205" y="96203"/>
                    <a:pt x="1256348" y="107633"/>
                    <a:pt x="1250633" y="116205"/>
                  </a:cubicBezTo>
                  <a:cubicBezTo>
                    <a:pt x="1244918" y="124778"/>
                    <a:pt x="1236345" y="128588"/>
                    <a:pt x="1224915" y="128588"/>
                  </a:cubicBezTo>
                  <a:cubicBezTo>
                    <a:pt x="1213485" y="127635"/>
                    <a:pt x="1204913" y="123825"/>
                    <a:pt x="1199198" y="116205"/>
                  </a:cubicBezTo>
                  <a:moveTo>
                    <a:pt x="1256348" y="154305"/>
                  </a:moveTo>
                  <a:cubicBezTo>
                    <a:pt x="1265873" y="150495"/>
                    <a:pt x="1273493" y="145733"/>
                    <a:pt x="1280160" y="138113"/>
                  </a:cubicBezTo>
                  <a:cubicBezTo>
                    <a:pt x="1286828" y="131445"/>
                    <a:pt x="1291590" y="122873"/>
                    <a:pt x="1295400" y="113348"/>
                  </a:cubicBezTo>
                  <a:cubicBezTo>
                    <a:pt x="1299210" y="103823"/>
                    <a:pt x="1301115" y="92393"/>
                    <a:pt x="1301115" y="80010"/>
                  </a:cubicBezTo>
                  <a:cubicBezTo>
                    <a:pt x="1301115" y="67628"/>
                    <a:pt x="1299210" y="57150"/>
                    <a:pt x="1296353" y="46672"/>
                  </a:cubicBezTo>
                  <a:cubicBezTo>
                    <a:pt x="1293495" y="36195"/>
                    <a:pt x="1287780" y="28575"/>
                    <a:pt x="1281113" y="21908"/>
                  </a:cubicBezTo>
                  <a:cubicBezTo>
                    <a:pt x="1274445" y="15240"/>
                    <a:pt x="1266825" y="9525"/>
                    <a:pt x="1257300" y="6668"/>
                  </a:cubicBezTo>
                  <a:cubicBezTo>
                    <a:pt x="1247775" y="2858"/>
                    <a:pt x="1237298" y="953"/>
                    <a:pt x="1225868" y="953"/>
                  </a:cubicBezTo>
                  <a:cubicBezTo>
                    <a:pt x="1214438" y="953"/>
                    <a:pt x="1203960" y="2858"/>
                    <a:pt x="1194435" y="6668"/>
                  </a:cubicBezTo>
                  <a:cubicBezTo>
                    <a:pt x="1184910" y="10478"/>
                    <a:pt x="1177290" y="15240"/>
                    <a:pt x="1170623" y="21908"/>
                  </a:cubicBezTo>
                  <a:cubicBezTo>
                    <a:pt x="1163955" y="28575"/>
                    <a:pt x="1159193" y="37147"/>
                    <a:pt x="1155383" y="46672"/>
                  </a:cubicBezTo>
                  <a:cubicBezTo>
                    <a:pt x="1151573" y="56197"/>
                    <a:pt x="1149668" y="67628"/>
                    <a:pt x="1149668" y="80010"/>
                  </a:cubicBezTo>
                  <a:cubicBezTo>
                    <a:pt x="1149668" y="105728"/>
                    <a:pt x="1156335" y="124778"/>
                    <a:pt x="1169670" y="139065"/>
                  </a:cubicBezTo>
                  <a:cubicBezTo>
                    <a:pt x="1183005" y="152400"/>
                    <a:pt x="1201103" y="160020"/>
                    <a:pt x="1225868" y="160020"/>
                  </a:cubicBezTo>
                  <a:cubicBezTo>
                    <a:pt x="1236345" y="160020"/>
                    <a:pt x="1246823" y="158115"/>
                    <a:pt x="1256348" y="154305"/>
                  </a:cubicBezTo>
                  <a:moveTo>
                    <a:pt x="1086803" y="100965"/>
                  </a:moveTo>
                  <a:cubicBezTo>
                    <a:pt x="1085850" y="109538"/>
                    <a:pt x="1083945" y="116205"/>
                    <a:pt x="1079183" y="120968"/>
                  </a:cubicBezTo>
                  <a:cubicBezTo>
                    <a:pt x="1074420" y="125730"/>
                    <a:pt x="1068705" y="127635"/>
                    <a:pt x="1061085" y="127635"/>
                  </a:cubicBezTo>
                  <a:cubicBezTo>
                    <a:pt x="1055370" y="127635"/>
                    <a:pt x="1049655" y="126683"/>
                    <a:pt x="1045845" y="123825"/>
                  </a:cubicBezTo>
                  <a:cubicBezTo>
                    <a:pt x="1042035" y="120968"/>
                    <a:pt x="1038225" y="118110"/>
                    <a:pt x="1036320" y="113348"/>
                  </a:cubicBezTo>
                  <a:cubicBezTo>
                    <a:pt x="1034415" y="108585"/>
                    <a:pt x="1032510" y="103823"/>
                    <a:pt x="1031558" y="98108"/>
                  </a:cubicBezTo>
                  <a:cubicBezTo>
                    <a:pt x="1030605" y="92393"/>
                    <a:pt x="1029653" y="86678"/>
                    <a:pt x="1029653" y="80010"/>
                  </a:cubicBezTo>
                  <a:cubicBezTo>
                    <a:pt x="1029653" y="74295"/>
                    <a:pt x="1030605" y="67628"/>
                    <a:pt x="1031558" y="62865"/>
                  </a:cubicBezTo>
                  <a:cubicBezTo>
                    <a:pt x="1032510" y="57150"/>
                    <a:pt x="1034415" y="52388"/>
                    <a:pt x="1036320" y="47625"/>
                  </a:cubicBezTo>
                  <a:cubicBezTo>
                    <a:pt x="1038225" y="42863"/>
                    <a:pt x="1042035" y="40005"/>
                    <a:pt x="1045845" y="37147"/>
                  </a:cubicBezTo>
                  <a:cubicBezTo>
                    <a:pt x="1049655" y="34290"/>
                    <a:pt x="1054418" y="33338"/>
                    <a:pt x="1061085" y="33338"/>
                  </a:cubicBezTo>
                  <a:cubicBezTo>
                    <a:pt x="1069658" y="33338"/>
                    <a:pt x="1075373" y="35243"/>
                    <a:pt x="1079183" y="40005"/>
                  </a:cubicBezTo>
                  <a:cubicBezTo>
                    <a:pt x="1082993" y="44768"/>
                    <a:pt x="1084898" y="50483"/>
                    <a:pt x="1085850" y="58103"/>
                  </a:cubicBezTo>
                  <a:lnTo>
                    <a:pt x="1125855" y="52388"/>
                  </a:lnTo>
                  <a:cubicBezTo>
                    <a:pt x="1124903" y="44768"/>
                    <a:pt x="1122998" y="38100"/>
                    <a:pt x="1120140" y="31433"/>
                  </a:cubicBezTo>
                  <a:cubicBezTo>
                    <a:pt x="1117283" y="24765"/>
                    <a:pt x="1113473" y="20003"/>
                    <a:pt x="1107758" y="15240"/>
                  </a:cubicBezTo>
                  <a:cubicBezTo>
                    <a:pt x="1102995" y="10478"/>
                    <a:pt x="1096328" y="6668"/>
                    <a:pt x="1088708" y="4763"/>
                  </a:cubicBezTo>
                  <a:cubicBezTo>
                    <a:pt x="1081088" y="1905"/>
                    <a:pt x="1072515" y="953"/>
                    <a:pt x="1062038" y="953"/>
                  </a:cubicBezTo>
                  <a:cubicBezTo>
                    <a:pt x="1050608" y="953"/>
                    <a:pt x="1040130" y="2858"/>
                    <a:pt x="1030605" y="6668"/>
                  </a:cubicBezTo>
                  <a:cubicBezTo>
                    <a:pt x="1021080" y="10478"/>
                    <a:pt x="1013460" y="16193"/>
                    <a:pt x="1007745" y="22860"/>
                  </a:cubicBezTo>
                  <a:cubicBezTo>
                    <a:pt x="1001078" y="29528"/>
                    <a:pt x="996315" y="38100"/>
                    <a:pt x="993458" y="47625"/>
                  </a:cubicBezTo>
                  <a:cubicBezTo>
                    <a:pt x="990600" y="57150"/>
                    <a:pt x="988695" y="68580"/>
                    <a:pt x="988695" y="80010"/>
                  </a:cubicBezTo>
                  <a:cubicBezTo>
                    <a:pt x="988695" y="91440"/>
                    <a:pt x="989647" y="102870"/>
                    <a:pt x="992505" y="112395"/>
                  </a:cubicBezTo>
                  <a:cubicBezTo>
                    <a:pt x="995363" y="121920"/>
                    <a:pt x="1000125" y="130493"/>
                    <a:pt x="1005840" y="137160"/>
                  </a:cubicBezTo>
                  <a:cubicBezTo>
                    <a:pt x="1011555" y="143828"/>
                    <a:pt x="1019175" y="149543"/>
                    <a:pt x="1028700" y="153353"/>
                  </a:cubicBezTo>
                  <a:cubicBezTo>
                    <a:pt x="1038225" y="157163"/>
                    <a:pt x="1048703" y="159068"/>
                    <a:pt x="1061085" y="159068"/>
                  </a:cubicBezTo>
                  <a:cubicBezTo>
                    <a:pt x="1082993" y="159068"/>
                    <a:pt x="1099185" y="153353"/>
                    <a:pt x="1109663" y="142875"/>
                  </a:cubicBezTo>
                  <a:cubicBezTo>
                    <a:pt x="1120140" y="132398"/>
                    <a:pt x="1126808" y="118110"/>
                    <a:pt x="1127760" y="100013"/>
                  </a:cubicBezTo>
                  <a:lnTo>
                    <a:pt x="1086803" y="100013"/>
                  </a:lnTo>
                  <a:close/>
                  <a:moveTo>
                    <a:pt x="921068" y="155258"/>
                  </a:moveTo>
                  <a:lnTo>
                    <a:pt x="962025" y="155258"/>
                  </a:lnTo>
                  <a:lnTo>
                    <a:pt x="962025" y="109538"/>
                  </a:lnTo>
                  <a:lnTo>
                    <a:pt x="921068" y="109538"/>
                  </a:lnTo>
                  <a:lnTo>
                    <a:pt x="921068" y="155258"/>
                  </a:lnTo>
                  <a:close/>
                  <a:moveTo>
                    <a:pt x="671513" y="155258"/>
                  </a:moveTo>
                  <a:lnTo>
                    <a:pt x="711518" y="155258"/>
                  </a:lnTo>
                  <a:lnTo>
                    <a:pt x="711518" y="65723"/>
                  </a:lnTo>
                  <a:cubicBezTo>
                    <a:pt x="711518" y="60960"/>
                    <a:pt x="712470" y="57150"/>
                    <a:pt x="714375" y="53340"/>
                  </a:cubicBezTo>
                  <a:cubicBezTo>
                    <a:pt x="716280" y="49530"/>
                    <a:pt x="718185" y="46672"/>
                    <a:pt x="721043" y="43815"/>
                  </a:cubicBezTo>
                  <a:cubicBezTo>
                    <a:pt x="723900" y="40958"/>
                    <a:pt x="727710" y="38100"/>
                    <a:pt x="730568" y="37147"/>
                  </a:cubicBezTo>
                  <a:cubicBezTo>
                    <a:pt x="734378" y="36195"/>
                    <a:pt x="737235" y="35243"/>
                    <a:pt x="741998" y="35243"/>
                  </a:cubicBezTo>
                  <a:cubicBezTo>
                    <a:pt x="744855" y="35243"/>
                    <a:pt x="746760" y="35243"/>
                    <a:pt x="749618" y="36195"/>
                  </a:cubicBezTo>
                  <a:cubicBezTo>
                    <a:pt x="751523" y="37147"/>
                    <a:pt x="753428" y="38100"/>
                    <a:pt x="755333" y="40005"/>
                  </a:cubicBezTo>
                  <a:cubicBezTo>
                    <a:pt x="757238" y="41910"/>
                    <a:pt x="758190" y="44768"/>
                    <a:pt x="759143" y="47625"/>
                  </a:cubicBezTo>
                  <a:cubicBezTo>
                    <a:pt x="760095" y="51435"/>
                    <a:pt x="761048" y="55245"/>
                    <a:pt x="761048" y="60960"/>
                  </a:cubicBezTo>
                  <a:lnTo>
                    <a:pt x="761048" y="155258"/>
                  </a:lnTo>
                  <a:lnTo>
                    <a:pt x="801053" y="155258"/>
                  </a:lnTo>
                  <a:lnTo>
                    <a:pt x="801053" y="63818"/>
                  </a:lnTo>
                  <a:cubicBezTo>
                    <a:pt x="801053" y="60008"/>
                    <a:pt x="802005" y="56197"/>
                    <a:pt x="803910" y="53340"/>
                  </a:cubicBezTo>
                  <a:cubicBezTo>
                    <a:pt x="805815" y="49530"/>
                    <a:pt x="807720" y="46672"/>
                    <a:pt x="810578" y="43815"/>
                  </a:cubicBezTo>
                  <a:cubicBezTo>
                    <a:pt x="813435" y="40958"/>
                    <a:pt x="817245" y="38100"/>
                    <a:pt x="820103" y="37147"/>
                  </a:cubicBezTo>
                  <a:cubicBezTo>
                    <a:pt x="822960" y="36195"/>
                    <a:pt x="826770" y="35243"/>
                    <a:pt x="831533" y="35243"/>
                  </a:cubicBezTo>
                  <a:cubicBezTo>
                    <a:pt x="834390" y="35243"/>
                    <a:pt x="836295" y="35243"/>
                    <a:pt x="839153" y="36195"/>
                  </a:cubicBezTo>
                  <a:cubicBezTo>
                    <a:pt x="841058" y="37147"/>
                    <a:pt x="842963" y="38100"/>
                    <a:pt x="844868" y="40005"/>
                  </a:cubicBezTo>
                  <a:cubicBezTo>
                    <a:pt x="846772" y="41910"/>
                    <a:pt x="847725" y="44768"/>
                    <a:pt x="848678" y="47625"/>
                  </a:cubicBezTo>
                  <a:cubicBezTo>
                    <a:pt x="849630" y="51435"/>
                    <a:pt x="849630" y="55245"/>
                    <a:pt x="849630" y="60960"/>
                  </a:cubicBezTo>
                  <a:lnTo>
                    <a:pt x="849630" y="155258"/>
                  </a:lnTo>
                  <a:lnTo>
                    <a:pt x="889635" y="155258"/>
                  </a:lnTo>
                  <a:lnTo>
                    <a:pt x="889635" y="55245"/>
                  </a:lnTo>
                  <a:cubicBezTo>
                    <a:pt x="889635" y="36195"/>
                    <a:pt x="885825" y="22860"/>
                    <a:pt x="878205" y="14288"/>
                  </a:cubicBezTo>
                  <a:cubicBezTo>
                    <a:pt x="870585" y="5715"/>
                    <a:pt x="859155" y="1905"/>
                    <a:pt x="843915" y="1905"/>
                  </a:cubicBezTo>
                  <a:cubicBezTo>
                    <a:pt x="834390" y="1905"/>
                    <a:pt x="826770" y="3810"/>
                    <a:pt x="819150" y="7620"/>
                  </a:cubicBezTo>
                  <a:cubicBezTo>
                    <a:pt x="811530" y="11430"/>
                    <a:pt x="803910" y="18098"/>
                    <a:pt x="797243" y="27623"/>
                  </a:cubicBezTo>
                  <a:cubicBezTo>
                    <a:pt x="794385" y="19050"/>
                    <a:pt x="789623" y="12383"/>
                    <a:pt x="782955" y="8573"/>
                  </a:cubicBezTo>
                  <a:cubicBezTo>
                    <a:pt x="776288" y="4763"/>
                    <a:pt x="766763" y="1905"/>
                    <a:pt x="756285" y="1905"/>
                  </a:cubicBezTo>
                  <a:cubicBezTo>
                    <a:pt x="747713" y="1905"/>
                    <a:pt x="740093" y="3810"/>
                    <a:pt x="732473" y="7620"/>
                  </a:cubicBezTo>
                  <a:cubicBezTo>
                    <a:pt x="724853" y="11430"/>
                    <a:pt x="718185" y="18098"/>
                    <a:pt x="713423" y="25718"/>
                  </a:cubicBezTo>
                  <a:lnTo>
                    <a:pt x="713423" y="5715"/>
                  </a:lnTo>
                  <a:lnTo>
                    <a:pt x="674370" y="5715"/>
                  </a:lnTo>
                  <a:lnTo>
                    <a:pt x="674370" y="155258"/>
                  </a:lnTo>
                  <a:close/>
                  <a:moveTo>
                    <a:pt x="541973" y="116205"/>
                  </a:moveTo>
                  <a:cubicBezTo>
                    <a:pt x="536258" y="108585"/>
                    <a:pt x="533400" y="96203"/>
                    <a:pt x="533400" y="80963"/>
                  </a:cubicBezTo>
                  <a:cubicBezTo>
                    <a:pt x="533400" y="65723"/>
                    <a:pt x="536258" y="54293"/>
                    <a:pt x="541973" y="45720"/>
                  </a:cubicBezTo>
                  <a:cubicBezTo>
                    <a:pt x="547688" y="38100"/>
                    <a:pt x="556260" y="33338"/>
                    <a:pt x="567690" y="33338"/>
                  </a:cubicBezTo>
                  <a:cubicBezTo>
                    <a:pt x="579120" y="33338"/>
                    <a:pt x="587693" y="37147"/>
                    <a:pt x="593408" y="45720"/>
                  </a:cubicBezTo>
                  <a:cubicBezTo>
                    <a:pt x="599123" y="53340"/>
                    <a:pt x="601980" y="65723"/>
                    <a:pt x="601980" y="80963"/>
                  </a:cubicBezTo>
                  <a:cubicBezTo>
                    <a:pt x="601980" y="96203"/>
                    <a:pt x="599123" y="107633"/>
                    <a:pt x="593408" y="116205"/>
                  </a:cubicBezTo>
                  <a:cubicBezTo>
                    <a:pt x="587693" y="124778"/>
                    <a:pt x="579120" y="128588"/>
                    <a:pt x="567690" y="128588"/>
                  </a:cubicBezTo>
                  <a:cubicBezTo>
                    <a:pt x="555308" y="127635"/>
                    <a:pt x="546735" y="123825"/>
                    <a:pt x="541973" y="116205"/>
                  </a:cubicBezTo>
                  <a:moveTo>
                    <a:pt x="598170" y="154305"/>
                  </a:moveTo>
                  <a:cubicBezTo>
                    <a:pt x="607695" y="150495"/>
                    <a:pt x="615315" y="145733"/>
                    <a:pt x="621983" y="138113"/>
                  </a:cubicBezTo>
                  <a:cubicBezTo>
                    <a:pt x="628650" y="131445"/>
                    <a:pt x="633413" y="122873"/>
                    <a:pt x="637223" y="113348"/>
                  </a:cubicBezTo>
                  <a:cubicBezTo>
                    <a:pt x="641033" y="103823"/>
                    <a:pt x="642938" y="92393"/>
                    <a:pt x="642938" y="80010"/>
                  </a:cubicBezTo>
                  <a:cubicBezTo>
                    <a:pt x="642938" y="67628"/>
                    <a:pt x="641033" y="57150"/>
                    <a:pt x="638175" y="46672"/>
                  </a:cubicBezTo>
                  <a:cubicBezTo>
                    <a:pt x="635318" y="36195"/>
                    <a:pt x="629603" y="28575"/>
                    <a:pt x="622935" y="21908"/>
                  </a:cubicBezTo>
                  <a:cubicBezTo>
                    <a:pt x="616268" y="15240"/>
                    <a:pt x="608648" y="9525"/>
                    <a:pt x="599123" y="6668"/>
                  </a:cubicBezTo>
                  <a:cubicBezTo>
                    <a:pt x="589598" y="2858"/>
                    <a:pt x="579120" y="953"/>
                    <a:pt x="567690" y="953"/>
                  </a:cubicBezTo>
                  <a:cubicBezTo>
                    <a:pt x="556260" y="953"/>
                    <a:pt x="545783" y="2858"/>
                    <a:pt x="536258" y="6668"/>
                  </a:cubicBezTo>
                  <a:cubicBezTo>
                    <a:pt x="526733" y="10478"/>
                    <a:pt x="519113" y="15240"/>
                    <a:pt x="512445" y="21908"/>
                  </a:cubicBezTo>
                  <a:cubicBezTo>
                    <a:pt x="505778" y="28575"/>
                    <a:pt x="501015" y="37147"/>
                    <a:pt x="497205" y="46672"/>
                  </a:cubicBezTo>
                  <a:cubicBezTo>
                    <a:pt x="493395" y="56197"/>
                    <a:pt x="491490" y="67628"/>
                    <a:pt x="491490" y="80010"/>
                  </a:cubicBezTo>
                  <a:cubicBezTo>
                    <a:pt x="491490" y="105728"/>
                    <a:pt x="498158" y="124778"/>
                    <a:pt x="511492" y="139065"/>
                  </a:cubicBezTo>
                  <a:cubicBezTo>
                    <a:pt x="524828" y="152400"/>
                    <a:pt x="542925" y="160020"/>
                    <a:pt x="566738" y="160020"/>
                  </a:cubicBezTo>
                  <a:cubicBezTo>
                    <a:pt x="579120" y="160020"/>
                    <a:pt x="589598" y="158115"/>
                    <a:pt x="598170" y="154305"/>
                  </a:cubicBezTo>
                  <a:moveTo>
                    <a:pt x="429578" y="100965"/>
                  </a:moveTo>
                  <a:cubicBezTo>
                    <a:pt x="428625" y="109538"/>
                    <a:pt x="425767" y="116205"/>
                    <a:pt x="421958" y="120968"/>
                  </a:cubicBezTo>
                  <a:cubicBezTo>
                    <a:pt x="417195" y="125730"/>
                    <a:pt x="411480" y="127635"/>
                    <a:pt x="403860" y="127635"/>
                  </a:cubicBezTo>
                  <a:cubicBezTo>
                    <a:pt x="398145" y="127635"/>
                    <a:pt x="392430" y="126683"/>
                    <a:pt x="388620" y="123825"/>
                  </a:cubicBezTo>
                  <a:cubicBezTo>
                    <a:pt x="384810" y="120968"/>
                    <a:pt x="381000" y="118110"/>
                    <a:pt x="379095" y="113348"/>
                  </a:cubicBezTo>
                  <a:cubicBezTo>
                    <a:pt x="377190" y="108585"/>
                    <a:pt x="375285" y="103823"/>
                    <a:pt x="374333" y="98108"/>
                  </a:cubicBezTo>
                  <a:cubicBezTo>
                    <a:pt x="373380" y="92393"/>
                    <a:pt x="372428" y="86678"/>
                    <a:pt x="372428" y="80010"/>
                  </a:cubicBezTo>
                  <a:cubicBezTo>
                    <a:pt x="372428" y="74295"/>
                    <a:pt x="373380" y="67628"/>
                    <a:pt x="374333" y="62865"/>
                  </a:cubicBezTo>
                  <a:cubicBezTo>
                    <a:pt x="375285" y="57150"/>
                    <a:pt x="377190" y="52388"/>
                    <a:pt x="379095" y="47625"/>
                  </a:cubicBezTo>
                  <a:cubicBezTo>
                    <a:pt x="381000" y="42863"/>
                    <a:pt x="384810" y="40005"/>
                    <a:pt x="388620" y="37147"/>
                  </a:cubicBezTo>
                  <a:cubicBezTo>
                    <a:pt x="392430" y="34290"/>
                    <a:pt x="398145" y="33338"/>
                    <a:pt x="403860" y="33338"/>
                  </a:cubicBezTo>
                  <a:cubicBezTo>
                    <a:pt x="412433" y="33338"/>
                    <a:pt x="418148" y="35243"/>
                    <a:pt x="421958" y="40005"/>
                  </a:cubicBezTo>
                  <a:cubicBezTo>
                    <a:pt x="425767" y="44768"/>
                    <a:pt x="427673" y="50483"/>
                    <a:pt x="428625" y="58103"/>
                  </a:cubicBezTo>
                  <a:lnTo>
                    <a:pt x="468630" y="52388"/>
                  </a:lnTo>
                  <a:cubicBezTo>
                    <a:pt x="467678" y="44768"/>
                    <a:pt x="465773" y="38100"/>
                    <a:pt x="462915" y="31433"/>
                  </a:cubicBezTo>
                  <a:cubicBezTo>
                    <a:pt x="460058" y="24765"/>
                    <a:pt x="456248" y="20003"/>
                    <a:pt x="450533" y="15240"/>
                  </a:cubicBezTo>
                  <a:cubicBezTo>
                    <a:pt x="445770" y="10478"/>
                    <a:pt x="439103" y="6668"/>
                    <a:pt x="431483" y="4763"/>
                  </a:cubicBezTo>
                  <a:cubicBezTo>
                    <a:pt x="423863" y="1905"/>
                    <a:pt x="415290" y="953"/>
                    <a:pt x="404813" y="953"/>
                  </a:cubicBezTo>
                  <a:cubicBezTo>
                    <a:pt x="393383" y="953"/>
                    <a:pt x="382905" y="2858"/>
                    <a:pt x="373380" y="6668"/>
                  </a:cubicBezTo>
                  <a:cubicBezTo>
                    <a:pt x="363855" y="10478"/>
                    <a:pt x="356235" y="16193"/>
                    <a:pt x="350520" y="22860"/>
                  </a:cubicBezTo>
                  <a:cubicBezTo>
                    <a:pt x="343853" y="29528"/>
                    <a:pt x="339090" y="38100"/>
                    <a:pt x="336233" y="47625"/>
                  </a:cubicBezTo>
                  <a:cubicBezTo>
                    <a:pt x="333375" y="57150"/>
                    <a:pt x="331470" y="68580"/>
                    <a:pt x="331470" y="80010"/>
                  </a:cubicBezTo>
                  <a:cubicBezTo>
                    <a:pt x="331470" y="91440"/>
                    <a:pt x="333375" y="102870"/>
                    <a:pt x="336233" y="112395"/>
                  </a:cubicBezTo>
                  <a:cubicBezTo>
                    <a:pt x="339090" y="121920"/>
                    <a:pt x="343853" y="130493"/>
                    <a:pt x="349567" y="137160"/>
                  </a:cubicBezTo>
                  <a:cubicBezTo>
                    <a:pt x="355283" y="143828"/>
                    <a:pt x="362903" y="149543"/>
                    <a:pt x="372428" y="153353"/>
                  </a:cubicBezTo>
                  <a:cubicBezTo>
                    <a:pt x="381953" y="157163"/>
                    <a:pt x="392430" y="159068"/>
                    <a:pt x="404813" y="159068"/>
                  </a:cubicBezTo>
                  <a:cubicBezTo>
                    <a:pt x="426720" y="159068"/>
                    <a:pt x="442913" y="153353"/>
                    <a:pt x="453390" y="142875"/>
                  </a:cubicBezTo>
                  <a:cubicBezTo>
                    <a:pt x="463867" y="132398"/>
                    <a:pt x="470535" y="118110"/>
                    <a:pt x="471488" y="100013"/>
                  </a:cubicBezTo>
                  <a:lnTo>
                    <a:pt x="429578" y="100013"/>
                  </a:lnTo>
                  <a:close/>
                  <a:moveTo>
                    <a:pt x="203835" y="63818"/>
                  </a:moveTo>
                  <a:cubicBezTo>
                    <a:pt x="203835" y="59055"/>
                    <a:pt x="204788" y="55245"/>
                    <a:pt x="206692" y="51435"/>
                  </a:cubicBezTo>
                  <a:cubicBezTo>
                    <a:pt x="208598" y="47625"/>
                    <a:pt x="210502" y="43815"/>
                    <a:pt x="213360" y="40958"/>
                  </a:cubicBezTo>
                  <a:cubicBezTo>
                    <a:pt x="216217" y="38100"/>
                    <a:pt x="219075" y="35243"/>
                    <a:pt x="223838" y="34290"/>
                  </a:cubicBezTo>
                  <a:cubicBezTo>
                    <a:pt x="227648" y="32385"/>
                    <a:pt x="232410" y="31433"/>
                    <a:pt x="238125" y="31433"/>
                  </a:cubicBezTo>
                  <a:cubicBezTo>
                    <a:pt x="248602" y="31433"/>
                    <a:pt x="256223" y="34290"/>
                    <a:pt x="261938" y="40005"/>
                  </a:cubicBezTo>
                  <a:cubicBezTo>
                    <a:pt x="266700" y="45720"/>
                    <a:pt x="269558" y="53340"/>
                    <a:pt x="269558" y="63818"/>
                  </a:cubicBezTo>
                  <a:lnTo>
                    <a:pt x="203835" y="63818"/>
                  </a:lnTo>
                  <a:close/>
                  <a:moveTo>
                    <a:pt x="266700" y="108585"/>
                  </a:moveTo>
                  <a:cubicBezTo>
                    <a:pt x="263842" y="121920"/>
                    <a:pt x="254317" y="128588"/>
                    <a:pt x="239077" y="128588"/>
                  </a:cubicBezTo>
                  <a:cubicBezTo>
                    <a:pt x="227648" y="128588"/>
                    <a:pt x="219075" y="124778"/>
                    <a:pt x="213360" y="118110"/>
                  </a:cubicBezTo>
                  <a:cubicBezTo>
                    <a:pt x="207645" y="111443"/>
                    <a:pt x="204788" y="101918"/>
                    <a:pt x="203835" y="89535"/>
                  </a:cubicBezTo>
                  <a:lnTo>
                    <a:pt x="307658" y="89535"/>
                  </a:lnTo>
                  <a:lnTo>
                    <a:pt x="307658" y="73343"/>
                  </a:lnTo>
                  <a:cubicBezTo>
                    <a:pt x="307658" y="51435"/>
                    <a:pt x="301942" y="33338"/>
                    <a:pt x="290513" y="20003"/>
                  </a:cubicBezTo>
                  <a:cubicBezTo>
                    <a:pt x="279083" y="6668"/>
                    <a:pt x="261938" y="0"/>
                    <a:pt x="239077" y="0"/>
                  </a:cubicBezTo>
                  <a:cubicBezTo>
                    <a:pt x="227648" y="0"/>
                    <a:pt x="218123" y="1905"/>
                    <a:pt x="208598" y="5715"/>
                  </a:cubicBezTo>
                  <a:cubicBezTo>
                    <a:pt x="199073" y="9525"/>
                    <a:pt x="191452" y="14288"/>
                    <a:pt x="184785" y="20955"/>
                  </a:cubicBezTo>
                  <a:cubicBezTo>
                    <a:pt x="178118" y="27623"/>
                    <a:pt x="173355" y="36195"/>
                    <a:pt x="169545" y="45720"/>
                  </a:cubicBezTo>
                  <a:cubicBezTo>
                    <a:pt x="165735" y="55245"/>
                    <a:pt x="163830" y="66675"/>
                    <a:pt x="163830" y="79058"/>
                  </a:cubicBezTo>
                  <a:cubicBezTo>
                    <a:pt x="163830" y="103823"/>
                    <a:pt x="170498" y="123825"/>
                    <a:pt x="182880" y="137160"/>
                  </a:cubicBezTo>
                  <a:cubicBezTo>
                    <a:pt x="195263" y="150495"/>
                    <a:pt x="214313" y="158115"/>
                    <a:pt x="239077" y="158115"/>
                  </a:cubicBezTo>
                  <a:cubicBezTo>
                    <a:pt x="260033" y="158115"/>
                    <a:pt x="275273" y="153353"/>
                    <a:pt x="285750" y="144780"/>
                  </a:cubicBezTo>
                  <a:cubicBezTo>
                    <a:pt x="296228" y="136208"/>
                    <a:pt x="302895" y="123825"/>
                    <a:pt x="305753" y="106680"/>
                  </a:cubicBezTo>
                  <a:lnTo>
                    <a:pt x="266700" y="106680"/>
                  </a:lnTo>
                  <a:close/>
                  <a:moveTo>
                    <a:pt x="97155" y="96203"/>
                  </a:moveTo>
                  <a:cubicBezTo>
                    <a:pt x="97155" y="101918"/>
                    <a:pt x="96202" y="107633"/>
                    <a:pt x="93345" y="111443"/>
                  </a:cubicBezTo>
                  <a:cubicBezTo>
                    <a:pt x="91440" y="115253"/>
                    <a:pt x="88582" y="119063"/>
                    <a:pt x="84773" y="121920"/>
                  </a:cubicBezTo>
                  <a:cubicBezTo>
                    <a:pt x="78105" y="126683"/>
                    <a:pt x="69532" y="129540"/>
                    <a:pt x="60007" y="129540"/>
                  </a:cubicBezTo>
                  <a:cubicBezTo>
                    <a:pt x="54293" y="129540"/>
                    <a:pt x="49530" y="127635"/>
                    <a:pt x="45720" y="124778"/>
                  </a:cubicBezTo>
                  <a:cubicBezTo>
                    <a:pt x="41910" y="121920"/>
                    <a:pt x="40957" y="118110"/>
                    <a:pt x="40957" y="113348"/>
                  </a:cubicBezTo>
                  <a:cubicBezTo>
                    <a:pt x="40957" y="110490"/>
                    <a:pt x="40957" y="106680"/>
                    <a:pt x="42863" y="104775"/>
                  </a:cubicBezTo>
                  <a:cubicBezTo>
                    <a:pt x="43815" y="101918"/>
                    <a:pt x="45720" y="100013"/>
                    <a:pt x="48577" y="98108"/>
                  </a:cubicBezTo>
                  <a:cubicBezTo>
                    <a:pt x="51435" y="96203"/>
                    <a:pt x="55245" y="94298"/>
                    <a:pt x="60007" y="93345"/>
                  </a:cubicBezTo>
                  <a:cubicBezTo>
                    <a:pt x="64770" y="92393"/>
                    <a:pt x="72390" y="91440"/>
                    <a:pt x="80010" y="90488"/>
                  </a:cubicBezTo>
                  <a:lnTo>
                    <a:pt x="98107" y="89535"/>
                  </a:lnTo>
                  <a:lnTo>
                    <a:pt x="98107" y="96203"/>
                  </a:lnTo>
                  <a:close/>
                  <a:moveTo>
                    <a:pt x="98107" y="155258"/>
                  </a:moveTo>
                  <a:lnTo>
                    <a:pt x="136208" y="155258"/>
                  </a:lnTo>
                  <a:lnTo>
                    <a:pt x="136208" y="60960"/>
                  </a:lnTo>
                  <a:cubicBezTo>
                    <a:pt x="136208" y="51435"/>
                    <a:pt x="135255" y="43815"/>
                    <a:pt x="133350" y="36195"/>
                  </a:cubicBezTo>
                  <a:cubicBezTo>
                    <a:pt x="131445" y="28575"/>
                    <a:pt x="127635" y="22860"/>
                    <a:pt x="122873" y="17145"/>
                  </a:cubicBezTo>
                  <a:cubicBezTo>
                    <a:pt x="118110" y="12383"/>
                    <a:pt x="111443" y="7620"/>
                    <a:pt x="103823" y="5715"/>
                  </a:cubicBezTo>
                  <a:cubicBezTo>
                    <a:pt x="96202" y="3810"/>
                    <a:pt x="85725" y="1905"/>
                    <a:pt x="74295" y="1905"/>
                  </a:cubicBezTo>
                  <a:cubicBezTo>
                    <a:pt x="55245" y="1905"/>
                    <a:pt x="40957" y="5715"/>
                    <a:pt x="29527" y="12383"/>
                  </a:cubicBezTo>
                  <a:cubicBezTo>
                    <a:pt x="18098" y="19050"/>
                    <a:pt x="11430" y="30480"/>
                    <a:pt x="8573" y="46672"/>
                  </a:cubicBezTo>
                  <a:lnTo>
                    <a:pt x="44768" y="50483"/>
                  </a:lnTo>
                  <a:cubicBezTo>
                    <a:pt x="46673" y="38100"/>
                    <a:pt x="56198" y="32385"/>
                    <a:pt x="71438" y="32385"/>
                  </a:cubicBezTo>
                  <a:cubicBezTo>
                    <a:pt x="78105" y="32385"/>
                    <a:pt x="83820" y="34290"/>
                    <a:pt x="89535" y="37147"/>
                  </a:cubicBezTo>
                  <a:cubicBezTo>
                    <a:pt x="94298" y="40958"/>
                    <a:pt x="97155" y="46672"/>
                    <a:pt x="97155" y="56197"/>
                  </a:cubicBezTo>
                  <a:lnTo>
                    <a:pt x="97155" y="62865"/>
                  </a:lnTo>
                  <a:lnTo>
                    <a:pt x="78105" y="63818"/>
                  </a:lnTo>
                  <a:cubicBezTo>
                    <a:pt x="68580" y="63818"/>
                    <a:pt x="59055" y="64770"/>
                    <a:pt x="49530" y="66675"/>
                  </a:cubicBezTo>
                  <a:cubicBezTo>
                    <a:pt x="40005" y="68580"/>
                    <a:pt x="32385" y="70485"/>
                    <a:pt x="24765" y="74295"/>
                  </a:cubicBezTo>
                  <a:cubicBezTo>
                    <a:pt x="17145" y="78105"/>
                    <a:pt x="11430" y="82868"/>
                    <a:pt x="6668" y="89535"/>
                  </a:cubicBezTo>
                  <a:cubicBezTo>
                    <a:pt x="1905" y="96203"/>
                    <a:pt x="0" y="104775"/>
                    <a:pt x="0" y="114300"/>
                  </a:cubicBezTo>
                  <a:cubicBezTo>
                    <a:pt x="0" y="121920"/>
                    <a:pt x="952" y="128588"/>
                    <a:pt x="3810" y="134303"/>
                  </a:cubicBezTo>
                  <a:cubicBezTo>
                    <a:pt x="6668" y="140018"/>
                    <a:pt x="10477" y="144780"/>
                    <a:pt x="14288" y="148590"/>
                  </a:cubicBezTo>
                  <a:cubicBezTo>
                    <a:pt x="19050" y="152400"/>
                    <a:pt x="23813" y="155258"/>
                    <a:pt x="29527" y="156210"/>
                  </a:cubicBezTo>
                  <a:cubicBezTo>
                    <a:pt x="35243" y="157163"/>
                    <a:pt x="41910" y="159068"/>
                    <a:pt x="48577" y="159068"/>
                  </a:cubicBezTo>
                  <a:cubicBezTo>
                    <a:pt x="60007" y="159068"/>
                    <a:pt x="69532" y="157163"/>
                    <a:pt x="77152" y="152400"/>
                  </a:cubicBezTo>
                  <a:cubicBezTo>
                    <a:pt x="84773" y="147638"/>
                    <a:pt x="91440" y="142875"/>
                    <a:pt x="97155" y="136208"/>
                  </a:cubicBezTo>
                  <a:lnTo>
                    <a:pt x="97155" y="15525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58027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1 Cover (Picture/Green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882DFD4A-34F4-4462-BFC9-33678FEF75B8}"/>
              </a:ext>
            </a:extLst>
          </p:cNvPr>
          <p:cNvSpPr/>
          <p:nvPr userDrawn="1"/>
        </p:nvSpPr>
        <p:spPr>
          <a:xfrm>
            <a:off x="0" y="0"/>
            <a:ext cx="12192000" cy="6865477"/>
          </a:xfrm>
          <a:prstGeom prst="rect">
            <a:avLst/>
          </a:prstGeom>
          <a:solidFill>
            <a:srgbClr val="61DFD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D665F81-368B-45EB-A82A-A570F5F8FC69}"/>
              </a:ext>
            </a:extLst>
          </p:cNvPr>
          <p:cNvGrpSpPr/>
          <p:nvPr userDrawn="1"/>
        </p:nvGrpSpPr>
        <p:grpSpPr>
          <a:xfrm>
            <a:off x="10788650" y="6413250"/>
            <a:ext cx="1111250" cy="225425"/>
            <a:chOff x="292100" y="6413250"/>
            <a:chExt cx="1111250" cy="225425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00116A3-73D4-45F5-87C4-1B5C7043E240}"/>
                </a:ext>
              </a:extLst>
            </p:cNvPr>
            <p:cNvSpPr/>
            <p:nvPr userDrawn="1"/>
          </p:nvSpPr>
          <p:spPr>
            <a:xfrm>
              <a:off x="292100" y="6413250"/>
              <a:ext cx="225425" cy="225425"/>
            </a:xfrm>
            <a:custGeom>
              <a:avLst/>
              <a:gdLst>
                <a:gd name="connsiteX0" fmla="*/ 329565 w 342900"/>
                <a:gd name="connsiteY0" fmla="*/ 104775 h 342900"/>
                <a:gd name="connsiteX1" fmla="*/ 292418 w 342900"/>
                <a:gd name="connsiteY1" fmla="*/ 50483 h 342900"/>
                <a:gd name="connsiteX2" fmla="*/ 238125 w 342900"/>
                <a:gd name="connsiteY2" fmla="*/ 13335 h 342900"/>
                <a:gd name="connsiteX3" fmla="*/ 171450 w 342900"/>
                <a:gd name="connsiteY3" fmla="*/ 0 h 342900"/>
                <a:gd name="connsiteX4" fmla="*/ 104775 w 342900"/>
                <a:gd name="connsiteY4" fmla="*/ 13335 h 342900"/>
                <a:gd name="connsiteX5" fmla="*/ 50483 w 342900"/>
                <a:gd name="connsiteY5" fmla="*/ 50483 h 342900"/>
                <a:gd name="connsiteX6" fmla="*/ 13335 w 342900"/>
                <a:gd name="connsiteY6" fmla="*/ 104775 h 342900"/>
                <a:gd name="connsiteX7" fmla="*/ 0 w 342900"/>
                <a:gd name="connsiteY7" fmla="*/ 171450 h 342900"/>
                <a:gd name="connsiteX8" fmla="*/ 13335 w 342900"/>
                <a:gd name="connsiteY8" fmla="*/ 238125 h 342900"/>
                <a:gd name="connsiteX9" fmla="*/ 50483 w 342900"/>
                <a:gd name="connsiteY9" fmla="*/ 292418 h 342900"/>
                <a:gd name="connsiteX10" fmla="*/ 104775 w 342900"/>
                <a:gd name="connsiteY10" fmla="*/ 329565 h 342900"/>
                <a:gd name="connsiteX11" fmla="*/ 171450 w 342900"/>
                <a:gd name="connsiteY11" fmla="*/ 342900 h 342900"/>
                <a:gd name="connsiteX12" fmla="*/ 171450 w 342900"/>
                <a:gd name="connsiteY12" fmla="*/ 308610 h 342900"/>
                <a:gd name="connsiteX13" fmla="*/ 74295 w 342900"/>
                <a:gd name="connsiteY13" fmla="*/ 268605 h 342900"/>
                <a:gd name="connsiteX14" fmla="*/ 35243 w 342900"/>
                <a:gd name="connsiteY14" fmla="*/ 188595 h 342900"/>
                <a:gd name="connsiteX15" fmla="*/ 180975 w 342900"/>
                <a:gd name="connsiteY15" fmla="*/ 188595 h 342900"/>
                <a:gd name="connsiteX16" fmla="*/ 141923 w 342900"/>
                <a:gd name="connsiteY16" fmla="*/ 227648 h 342900"/>
                <a:gd name="connsiteX17" fmla="*/ 165735 w 342900"/>
                <a:gd name="connsiteY17" fmla="*/ 251460 h 342900"/>
                <a:gd name="connsiteX18" fmla="*/ 246698 w 342900"/>
                <a:gd name="connsiteY18" fmla="*/ 170498 h 342900"/>
                <a:gd name="connsiteX19" fmla="*/ 165735 w 342900"/>
                <a:gd name="connsiteY19" fmla="*/ 89535 h 342900"/>
                <a:gd name="connsiteX20" fmla="*/ 141923 w 342900"/>
                <a:gd name="connsiteY20" fmla="*/ 113348 h 342900"/>
                <a:gd name="connsiteX21" fmla="*/ 180975 w 342900"/>
                <a:gd name="connsiteY21" fmla="*/ 152400 h 342900"/>
                <a:gd name="connsiteX22" fmla="*/ 35243 w 342900"/>
                <a:gd name="connsiteY22" fmla="*/ 152400 h 342900"/>
                <a:gd name="connsiteX23" fmla="*/ 74295 w 342900"/>
                <a:gd name="connsiteY23" fmla="*/ 72390 h 342900"/>
                <a:gd name="connsiteX24" fmla="*/ 171450 w 342900"/>
                <a:gd name="connsiteY24" fmla="*/ 32385 h 342900"/>
                <a:gd name="connsiteX25" fmla="*/ 268605 w 342900"/>
                <a:gd name="connsiteY25" fmla="*/ 72390 h 342900"/>
                <a:gd name="connsiteX26" fmla="*/ 308610 w 342900"/>
                <a:gd name="connsiteY26" fmla="*/ 169545 h 342900"/>
                <a:gd name="connsiteX27" fmla="*/ 342900 w 342900"/>
                <a:gd name="connsiteY27" fmla="*/ 169545 h 342900"/>
                <a:gd name="connsiteX28" fmla="*/ 329565 w 342900"/>
                <a:gd name="connsiteY28" fmla="*/ 10477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2900" h="342900">
                  <a:moveTo>
                    <a:pt x="329565" y="104775"/>
                  </a:moveTo>
                  <a:cubicBezTo>
                    <a:pt x="320993" y="84773"/>
                    <a:pt x="308610" y="65723"/>
                    <a:pt x="292418" y="50483"/>
                  </a:cubicBezTo>
                  <a:cubicBezTo>
                    <a:pt x="276225" y="34290"/>
                    <a:pt x="258128" y="21908"/>
                    <a:pt x="238125" y="13335"/>
                  </a:cubicBezTo>
                  <a:cubicBezTo>
                    <a:pt x="217170" y="4763"/>
                    <a:pt x="194310" y="0"/>
                    <a:pt x="171450" y="0"/>
                  </a:cubicBezTo>
                  <a:cubicBezTo>
                    <a:pt x="148590" y="0"/>
                    <a:pt x="125730" y="4763"/>
                    <a:pt x="104775" y="13335"/>
                  </a:cubicBezTo>
                  <a:cubicBezTo>
                    <a:pt x="83820" y="21908"/>
                    <a:pt x="65723" y="34290"/>
                    <a:pt x="50483" y="50483"/>
                  </a:cubicBezTo>
                  <a:cubicBezTo>
                    <a:pt x="34290" y="66675"/>
                    <a:pt x="21908" y="84773"/>
                    <a:pt x="13335" y="104775"/>
                  </a:cubicBezTo>
                  <a:cubicBezTo>
                    <a:pt x="4763" y="125730"/>
                    <a:pt x="0" y="148590"/>
                    <a:pt x="0" y="171450"/>
                  </a:cubicBezTo>
                  <a:cubicBezTo>
                    <a:pt x="0" y="194310"/>
                    <a:pt x="4763" y="217170"/>
                    <a:pt x="13335" y="238125"/>
                  </a:cubicBezTo>
                  <a:cubicBezTo>
                    <a:pt x="21908" y="258128"/>
                    <a:pt x="34290" y="277178"/>
                    <a:pt x="50483" y="292418"/>
                  </a:cubicBezTo>
                  <a:cubicBezTo>
                    <a:pt x="66675" y="308610"/>
                    <a:pt x="84773" y="320993"/>
                    <a:pt x="104775" y="329565"/>
                  </a:cubicBezTo>
                  <a:cubicBezTo>
                    <a:pt x="125730" y="338138"/>
                    <a:pt x="148590" y="342900"/>
                    <a:pt x="171450" y="342900"/>
                  </a:cubicBezTo>
                  <a:lnTo>
                    <a:pt x="171450" y="308610"/>
                  </a:lnTo>
                  <a:cubicBezTo>
                    <a:pt x="135255" y="308610"/>
                    <a:pt x="100013" y="294323"/>
                    <a:pt x="74295" y="268605"/>
                  </a:cubicBezTo>
                  <a:cubicBezTo>
                    <a:pt x="52388" y="246698"/>
                    <a:pt x="39053" y="219075"/>
                    <a:pt x="35243" y="188595"/>
                  </a:cubicBezTo>
                  <a:lnTo>
                    <a:pt x="180975" y="188595"/>
                  </a:lnTo>
                  <a:lnTo>
                    <a:pt x="141923" y="227648"/>
                  </a:lnTo>
                  <a:lnTo>
                    <a:pt x="165735" y="251460"/>
                  </a:lnTo>
                  <a:lnTo>
                    <a:pt x="246698" y="170498"/>
                  </a:lnTo>
                  <a:lnTo>
                    <a:pt x="165735" y="89535"/>
                  </a:lnTo>
                  <a:lnTo>
                    <a:pt x="141923" y="113348"/>
                  </a:lnTo>
                  <a:lnTo>
                    <a:pt x="180975" y="152400"/>
                  </a:lnTo>
                  <a:lnTo>
                    <a:pt x="35243" y="152400"/>
                  </a:lnTo>
                  <a:cubicBezTo>
                    <a:pt x="39053" y="121920"/>
                    <a:pt x="52388" y="94298"/>
                    <a:pt x="74295" y="72390"/>
                  </a:cubicBezTo>
                  <a:cubicBezTo>
                    <a:pt x="100013" y="46673"/>
                    <a:pt x="134303" y="32385"/>
                    <a:pt x="171450" y="32385"/>
                  </a:cubicBezTo>
                  <a:cubicBezTo>
                    <a:pt x="207645" y="32385"/>
                    <a:pt x="242888" y="46673"/>
                    <a:pt x="268605" y="72390"/>
                  </a:cubicBezTo>
                  <a:cubicBezTo>
                    <a:pt x="294323" y="98108"/>
                    <a:pt x="308610" y="132398"/>
                    <a:pt x="308610" y="169545"/>
                  </a:cubicBezTo>
                  <a:lnTo>
                    <a:pt x="342900" y="169545"/>
                  </a:lnTo>
                  <a:cubicBezTo>
                    <a:pt x="342900" y="148590"/>
                    <a:pt x="338138" y="125730"/>
                    <a:pt x="329565" y="104775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06CDA53-3AC7-4D1D-A311-F5756206436C}"/>
                </a:ext>
              </a:extLst>
            </p:cNvPr>
            <p:cNvSpPr/>
            <p:nvPr userDrawn="1"/>
          </p:nvSpPr>
          <p:spPr>
            <a:xfrm>
              <a:off x="590579" y="6484379"/>
              <a:ext cx="812771" cy="84028"/>
            </a:xfrm>
            <a:custGeom>
              <a:avLst/>
              <a:gdLst>
                <a:gd name="connsiteX0" fmla="*/ 1329690 w 1547812"/>
                <a:gd name="connsiteY0" fmla="*/ 155258 h 160020"/>
                <a:gd name="connsiteX1" fmla="*/ 1369695 w 1547812"/>
                <a:gd name="connsiteY1" fmla="*/ 155258 h 160020"/>
                <a:gd name="connsiteX2" fmla="*/ 1369695 w 1547812"/>
                <a:gd name="connsiteY2" fmla="*/ 65723 h 160020"/>
                <a:gd name="connsiteX3" fmla="*/ 1372553 w 1547812"/>
                <a:gd name="connsiteY3" fmla="*/ 53340 h 160020"/>
                <a:gd name="connsiteX4" fmla="*/ 1379220 w 1547812"/>
                <a:gd name="connsiteY4" fmla="*/ 43815 h 160020"/>
                <a:gd name="connsiteX5" fmla="*/ 1388745 w 1547812"/>
                <a:gd name="connsiteY5" fmla="*/ 37147 h 160020"/>
                <a:gd name="connsiteX6" fmla="*/ 1400175 w 1547812"/>
                <a:gd name="connsiteY6" fmla="*/ 35243 h 160020"/>
                <a:gd name="connsiteX7" fmla="*/ 1407795 w 1547812"/>
                <a:gd name="connsiteY7" fmla="*/ 36195 h 160020"/>
                <a:gd name="connsiteX8" fmla="*/ 1413510 w 1547812"/>
                <a:gd name="connsiteY8" fmla="*/ 40005 h 160020"/>
                <a:gd name="connsiteX9" fmla="*/ 1417320 w 1547812"/>
                <a:gd name="connsiteY9" fmla="*/ 47625 h 160020"/>
                <a:gd name="connsiteX10" fmla="*/ 1419225 w 1547812"/>
                <a:gd name="connsiteY10" fmla="*/ 60960 h 160020"/>
                <a:gd name="connsiteX11" fmla="*/ 1419225 w 1547812"/>
                <a:gd name="connsiteY11" fmla="*/ 155258 h 160020"/>
                <a:gd name="connsiteX12" fmla="*/ 1459230 w 1547812"/>
                <a:gd name="connsiteY12" fmla="*/ 155258 h 160020"/>
                <a:gd name="connsiteX13" fmla="*/ 1459230 w 1547812"/>
                <a:gd name="connsiteY13" fmla="*/ 63818 h 160020"/>
                <a:gd name="connsiteX14" fmla="*/ 1462088 w 1547812"/>
                <a:gd name="connsiteY14" fmla="*/ 53340 h 160020"/>
                <a:gd name="connsiteX15" fmla="*/ 1468755 w 1547812"/>
                <a:gd name="connsiteY15" fmla="*/ 43815 h 160020"/>
                <a:gd name="connsiteX16" fmla="*/ 1478280 w 1547812"/>
                <a:gd name="connsiteY16" fmla="*/ 37147 h 160020"/>
                <a:gd name="connsiteX17" fmla="*/ 1489710 w 1547812"/>
                <a:gd name="connsiteY17" fmla="*/ 35243 h 160020"/>
                <a:gd name="connsiteX18" fmla="*/ 1497330 w 1547812"/>
                <a:gd name="connsiteY18" fmla="*/ 36195 h 160020"/>
                <a:gd name="connsiteX19" fmla="*/ 1503045 w 1547812"/>
                <a:gd name="connsiteY19" fmla="*/ 40005 h 160020"/>
                <a:gd name="connsiteX20" fmla="*/ 1506855 w 1547812"/>
                <a:gd name="connsiteY20" fmla="*/ 47625 h 160020"/>
                <a:gd name="connsiteX21" fmla="*/ 1507808 w 1547812"/>
                <a:gd name="connsiteY21" fmla="*/ 60960 h 160020"/>
                <a:gd name="connsiteX22" fmla="*/ 1507808 w 1547812"/>
                <a:gd name="connsiteY22" fmla="*/ 155258 h 160020"/>
                <a:gd name="connsiteX23" fmla="*/ 1547813 w 1547812"/>
                <a:gd name="connsiteY23" fmla="*/ 155258 h 160020"/>
                <a:gd name="connsiteX24" fmla="*/ 1547813 w 1547812"/>
                <a:gd name="connsiteY24" fmla="*/ 55245 h 160020"/>
                <a:gd name="connsiteX25" fmla="*/ 1536383 w 1547812"/>
                <a:gd name="connsiteY25" fmla="*/ 14288 h 160020"/>
                <a:gd name="connsiteX26" fmla="*/ 1502093 w 1547812"/>
                <a:gd name="connsiteY26" fmla="*/ 1905 h 160020"/>
                <a:gd name="connsiteX27" fmla="*/ 1477328 w 1547812"/>
                <a:gd name="connsiteY27" fmla="*/ 7620 h 160020"/>
                <a:gd name="connsiteX28" fmla="*/ 1455420 w 1547812"/>
                <a:gd name="connsiteY28" fmla="*/ 27623 h 160020"/>
                <a:gd name="connsiteX29" fmla="*/ 1441133 w 1547812"/>
                <a:gd name="connsiteY29" fmla="*/ 8573 h 160020"/>
                <a:gd name="connsiteX30" fmla="*/ 1414463 w 1547812"/>
                <a:gd name="connsiteY30" fmla="*/ 1905 h 160020"/>
                <a:gd name="connsiteX31" fmla="*/ 1390650 w 1547812"/>
                <a:gd name="connsiteY31" fmla="*/ 7620 h 160020"/>
                <a:gd name="connsiteX32" fmla="*/ 1371600 w 1547812"/>
                <a:gd name="connsiteY32" fmla="*/ 25718 h 160020"/>
                <a:gd name="connsiteX33" fmla="*/ 1371600 w 1547812"/>
                <a:gd name="connsiteY33" fmla="*/ 5715 h 160020"/>
                <a:gd name="connsiteX34" fmla="*/ 1332548 w 1547812"/>
                <a:gd name="connsiteY34" fmla="*/ 5715 h 160020"/>
                <a:gd name="connsiteX35" fmla="*/ 1332548 w 1547812"/>
                <a:gd name="connsiteY35" fmla="*/ 155258 h 160020"/>
                <a:gd name="connsiteX36" fmla="*/ 1199198 w 1547812"/>
                <a:gd name="connsiteY36" fmla="*/ 116205 h 160020"/>
                <a:gd name="connsiteX37" fmla="*/ 1190625 w 1547812"/>
                <a:gd name="connsiteY37" fmla="*/ 80963 h 160020"/>
                <a:gd name="connsiteX38" fmla="*/ 1199198 w 1547812"/>
                <a:gd name="connsiteY38" fmla="*/ 45720 h 160020"/>
                <a:gd name="connsiteX39" fmla="*/ 1224915 w 1547812"/>
                <a:gd name="connsiteY39" fmla="*/ 33338 h 160020"/>
                <a:gd name="connsiteX40" fmla="*/ 1250633 w 1547812"/>
                <a:gd name="connsiteY40" fmla="*/ 45720 h 160020"/>
                <a:gd name="connsiteX41" fmla="*/ 1259205 w 1547812"/>
                <a:gd name="connsiteY41" fmla="*/ 80963 h 160020"/>
                <a:gd name="connsiteX42" fmla="*/ 1250633 w 1547812"/>
                <a:gd name="connsiteY42" fmla="*/ 116205 h 160020"/>
                <a:gd name="connsiteX43" fmla="*/ 1224915 w 1547812"/>
                <a:gd name="connsiteY43" fmla="*/ 128588 h 160020"/>
                <a:gd name="connsiteX44" fmla="*/ 1199198 w 1547812"/>
                <a:gd name="connsiteY44" fmla="*/ 116205 h 160020"/>
                <a:gd name="connsiteX45" fmla="*/ 1256348 w 1547812"/>
                <a:gd name="connsiteY45" fmla="*/ 154305 h 160020"/>
                <a:gd name="connsiteX46" fmla="*/ 1280160 w 1547812"/>
                <a:gd name="connsiteY46" fmla="*/ 138113 h 160020"/>
                <a:gd name="connsiteX47" fmla="*/ 1295400 w 1547812"/>
                <a:gd name="connsiteY47" fmla="*/ 113348 h 160020"/>
                <a:gd name="connsiteX48" fmla="*/ 1301115 w 1547812"/>
                <a:gd name="connsiteY48" fmla="*/ 80010 h 160020"/>
                <a:gd name="connsiteX49" fmla="*/ 1296353 w 1547812"/>
                <a:gd name="connsiteY49" fmla="*/ 46672 h 160020"/>
                <a:gd name="connsiteX50" fmla="*/ 1281113 w 1547812"/>
                <a:gd name="connsiteY50" fmla="*/ 21908 h 160020"/>
                <a:gd name="connsiteX51" fmla="*/ 1257300 w 1547812"/>
                <a:gd name="connsiteY51" fmla="*/ 6668 h 160020"/>
                <a:gd name="connsiteX52" fmla="*/ 1225868 w 1547812"/>
                <a:gd name="connsiteY52" fmla="*/ 953 h 160020"/>
                <a:gd name="connsiteX53" fmla="*/ 1194435 w 1547812"/>
                <a:gd name="connsiteY53" fmla="*/ 6668 h 160020"/>
                <a:gd name="connsiteX54" fmla="*/ 1170623 w 1547812"/>
                <a:gd name="connsiteY54" fmla="*/ 21908 h 160020"/>
                <a:gd name="connsiteX55" fmla="*/ 1155383 w 1547812"/>
                <a:gd name="connsiteY55" fmla="*/ 46672 h 160020"/>
                <a:gd name="connsiteX56" fmla="*/ 1149668 w 1547812"/>
                <a:gd name="connsiteY56" fmla="*/ 80010 h 160020"/>
                <a:gd name="connsiteX57" fmla="*/ 1169670 w 1547812"/>
                <a:gd name="connsiteY57" fmla="*/ 139065 h 160020"/>
                <a:gd name="connsiteX58" fmla="*/ 1225868 w 1547812"/>
                <a:gd name="connsiteY58" fmla="*/ 160020 h 160020"/>
                <a:gd name="connsiteX59" fmla="*/ 1256348 w 1547812"/>
                <a:gd name="connsiteY59" fmla="*/ 154305 h 160020"/>
                <a:gd name="connsiteX60" fmla="*/ 1086803 w 1547812"/>
                <a:gd name="connsiteY60" fmla="*/ 100965 h 160020"/>
                <a:gd name="connsiteX61" fmla="*/ 1079183 w 1547812"/>
                <a:gd name="connsiteY61" fmla="*/ 120968 h 160020"/>
                <a:gd name="connsiteX62" fmla="*/ 1061085 w 1547812"/>
                <a:gd name="connsiteY62" fmla="*/ 127635 h 160020"/>
                <a:gd name="connsiteX63" fmla="*/ 1045845 w 1547812"/>
                <a:gd name="connsiteY63" fmla="*/ 123825 h 160020"/>
                <a:gd name="connsiteX64" fmla="*/ 1036320 w 1547812"/>
                <a:gd name="connsiteY64" fmla="*/ 113348 h 160020"/>
                <a:gd name="connsiteX65" fmla="*/ 1031558 w 1547812"/>
                <a:gd name="connsiteY65" fmla="*/ 98108 h 160020"/>
                <a:gd name="connsiteX66" fmla="*/ 1029653 w 1547812"/>
                <a:gd name="connsiteY66" fmla="*/ 80010 h 160020"/>
                <a:gd name="connsiteX67" fmla="*/ 1031558 w 1547812"/>
                <a:gd name="connsiteY67" fmla="*/ 62865 h 160020"/>
                <a:gd name="connsiteX68" fmla="*/ 1036320 w 1547812"/>
                <a:gd name="connsiteY68" fmla="*/ 47625 h 160020"/>
                <a:gd name="connsiteX69" fmla="*/ 1045845 w 1547812"/>
                <a:gd name="connsiteY69" fmla="*/ 37147 h 160020"/>
                <a:gd name="connsiteX70" fmla="*/ 1061085 w 1547812"/>
                <a:gd name="connsiteY70" fmla="*/ 33338 h 160020"/>
                <a:gd name="connsiteX71" fmla="*/ 1079183 w 1547812"/>
                <a:gd name="connsiteY71" fmla="*/ 40005 h 160020"/>
                <a:gd name="connsiteX72" fmla="*/ 1085850 w 1547812"/>
                <a:gd name="connsiteY72" fmla="*/ 58103 h 160020"/>
                <a:gd name="connsiteX73" fmla="*/ 1125855 w 1547812"/>
                <a:gd name="connsiteY73" fmla="*/ 52388 h 160020"/>
                <a:gd name="connsiteX74" fmla="*/ 1120140 w 1547812"/>
                <a:gd name="connsiteY74" fmla="*/ 31433 h 160020"/>
                <a:gd name="connsiteX75" fmla="*/ 1107758 w 1547812"/>
                <a:gd name="connsiteY75" fmla="*/ 15240 h 160020"/>
                <a:gd name="connsiteX76" fmla="*/ 1088708 w 1547812"/>
                <a:gd name="connsiteY76" fmla="*/ 4763 h 160020"/>
                <a:gd name="connsiteX77" fmla="*/ 1062038 w 1547812"/>
                <a:gd name="connsiteY77" fmla="*/ 953 h 160020"/>
                <a:gd name="connsiteX78" fmla="*/ 1030605 w 1547812"/>
                <a:gd name="connsiteY78" fmla="*/ 6668 h 160020"/>
                <a:gd name="connsiteX79" fmla="*/ 1007745 w 1547812"/>
                <a:gd name="connsiteY79" fmla="*/ 22860 h 160020"/>
                <a:gd name="connsiteX80" fmla="*/ 993458 w 1547812"/>
                <a:gd name="connsiteY80" fmla="*/ 47625 h 160020"/>
                <a:gd name="connsiteX81" fmla="*/ 988695 w 1547812"/>
                <a:gd name="connsiteY81" fmla="*/ 80010 h 160020"/>
                <a:gd name="connsiteX82" fmla="*/ 992505 w 1547812"/>
                <a:gd name="connsiteY82" fmla="*/ 112395 h 160020"/>
                <a:gd name="connsiteX83" fmla="*/ 1005840 w 1547812"/>
                <a:gd name="connsiteY83" fmla="*/ 137160 h 160020"/>
                <a:gd name="connsiteX84" fmla="*/ 1028700 w 1547812"/>
                <a:gd name="connsiteY84" fmla="*/ 153353 h 160020"/>
                <a:gd name="connsiteX85" fmla="*/ 1061085 w 1547812"/>
                <a:gd name="connsiteY85" fmla="*/ 159068 h 160020"/>
                <a:gd name="connsiteX86" fmla="*/ 1109663 w 1547812"/>
                <a:gd name="connsiteY86" fmla="*/ 142875 h 160020"/>
                <a:gd name="connsiteX87" fmla="*/ 1127760 w 1547812"/>
                <a:gd name="connsiteY87" fmla="*/ 100013 h 160020"/>
                <a:gd name="connsiteX88" fmla="*/ 1086803 w 1547812"/>
                <a:gd name="connsiteY88" fmla="*/ 100013 h 160020"/>
                <a:gd name="connsiteX89" fmla="*/ 921068 w 1547812"/>
                <a:gd name="connsiteY89" fmla="*/ 155258 h 160020"/>
                <a:gd name="connsiteX90" fmla="*/ 962025 w 1547812"/>
                <a:gd name="connsiteY90" fmla="*/ 155258 h 160020"/>
                <a:gd name="connsiteX91" fmla="*/ 962025 w 1547812"/>
                <a:gd name="connsiteY91" fmla="*/ 109538 h 160020"/>
                <a:gd name="connsiteX92" fmla="*/ 921068 w 1547812"/>
                <a:gd name="connsiteY92" fmla="*/ 109538 h 160020"/>
                <a:gd name="connsiteX93" fmla="*/ 921068 w 1547812"/>
                <a:gd name="connsiteY93" fmla="*/ 155258 h 160020"/>
                <a:gd name="connsiteX94" fmla="*/ 671513 w 1547812"/>
                <a:gd name="connsiteY94" fmla="*/ 155258 h 160020"/>
                <a:gd name="connsiteX95" fmla="*/ 711518 w 1547812"/>
                <a:gd name="connsiteY95" fmla="*/ 155258 h 160020"/>
                <a:gd name="connsiteX96" fmla="*/ 711518 w 1547812"/>
                <a:gd name="connsiteY96" fmla="*/ 65723 h 160020"/>
                <a:gd name="connsiteX97" fmla="*/ 714375 w 1547812"/>
                <a:gd name="connsiteY97" fmla="*/ 53340 h 160020"/>
                <a:gd name="connsiteX98" fmla="*/ 721043 w 1547812"/>
                <a:gd name="connsiteY98" fmla="*/ 43815 h 160020"/>
                <a:gd name="connsiteX99" fmla="*/ 730568 w 1547812"/>
                <a:gd name="connsiteY99" fmla="*/ 37147 h 160020"/>
                <a:gd name="connsiteX100" fmla="*/ 741998 w 1547812"/>
                <a:gd name="connsiteY100" fmla="*/ 35243 h 160020"/>
                <a:gd name="connsiteX101" fmla="*/ 749618 w 1547812"/>
                <a:gd name="connsiteY101" fmla="*/ 36195 h 160020"/>
                <a:gd name="connsiteX102" fmla="*/ 755333 w 1547812"/>
                <a:gd name="connsiteY102" fmla="*/ 40005 h 160020"/>
                <a:gd name="connsiteX103" fmla="*/ 759143 w 1547812"/>
                <a:gd name="connsiteY103" fmla="*/ 47625 h 160020"/>
                <a:gd name="connsiteX104" fmla="*/ 761048 w 1547812"/>
                <a:gd name="connsiteY104" fmla="*/ 60960 h 160020"/>
                <a:gd name="connsiteX105" fmla="*/ 761048 w 1547812"/>
                <a:gd name="connsiteY105" fmla="*/ 155258 h 160020"/>
                <a:gd name="connsiteX106" fmla="*/ 801053 w 1547812"/>
                <a:gd name="connsiteY106" fmla="*/ 155258 h 160020"/>
                <a:gd name="connsiteX107" fmla="*/ 801053 w 1547812"/>
                <a:gd name="connsiteY107" fmla="*/ 63818 h 160020"/>
                <a:gd name="connsiteX108" fmla="*/ 803910 w 1547812"/>
                <a:gd name="connsiteY108" fmla="*/ 53340 h 160020"/>
                <a:gd name="connsiteX109" fmla="*/ 810578 w 1547812"/>
                <a:gd name="connsiteY109" fmla="*/ 43815 h 160020"/>
                <a:gd name="connsiteX110" fmla="*/ 820103 w 1547812"/>
                <a:gd name="connsiteY110" fmla="*/ 37147 h 160020"/>
                <a:gd name="connsiteX111" fmla="*/ 831533 w 1547812"/>
                <a:gd name="connsiteY111" fmla="*/ 35243 h 160020"/>
                <a:gd name="connsiteX112" fmla="*/ 839153 w 1547812"/>
                <a:gd name="connsiteY112" fmla="*/ 36195 h 160020"/>
                <a:gd name="connsiteX113" fmla="*/ 844868 w 1547812"/>
                <a:gd name="connsiteY113" fmla="*/ 40005 h 160020"/>
                <a:gd name="connsiteX114" fmla="*/ 848678 w 1547812"/>
                <a:gd name="connsiteY114" fmla="*/ 47625 h 160020"/>
                <a:gd name="connsiteX115" fmla="*/ 849630 w 1547812"/>
                <a:gd name="connsiteY115" fmla="*/ 60960 h 160020"/>
                <a:gd name="connsiteX116" fmla="*/ 849630 w 1547812"/>
                <a:gd name="connsiteY116" fmla="*/ 155258 h 160020"/>
                <a:gd name="connsiteX117" fmla="*/ 889635 w 1547812"/>
                <a:gd name="connsiteY117" fmla="*/ 155258 h 160020"/>
                <a:gd name="connsiteX118" fmla="*/ 889635 w 1547812"/>
                <a:gd name="connsiteY118" fmla="*/ 55245 h 160020"/>
                <a:gd name="connsiteX119" fmla="*/ 878205 w 1547812"/>
                <a:gd name="connsiteY119" fmla="*/ 14288 h 160020"/>
                <a:gd name="connsiteX120" fmla="*/ 843915 w 1547812"/>
                <a:gd name="connsiteY120" fmla="*/ 1905 h 160020"/>
                <a:gd name="connsiteX121" fmla="*/ 819150 w 1547812"/>
                <a:gd name="connsiteY121" fmla="*/ 7620 h 160020"/>
                <a:gd name="connsiteX122" fmla="*/ 797243 w 1547812"/>
                <a:gd name="connsiteY122" fmla="*/ 27623 h 160020"/>
                <a:gd name="connsiteX123" fmla="*/ 782955 w 1547812"/>
                <a:gd name="connsiteY123" fmla="*/ 8573 h 160020"/>
                <a:gd name="connsiteX124" fmla="*/ 756285 w 1547812"/>
                <a:gd name="connsiteY124" fmla="*/ 1905 h 160020"/>
                <a:gd name="connsiteX125" fmla="*/ 732473 w 1547812"/>
                <a:gd name="connsiteY125" fmla="*/ 7620 h 160020"/>
                <a:gd name="connsiteX126" fmla="*/ 713423 w 1547812"/>
                <a:gd name="connsiteY126" fmla="*/ 25718 h 160020"/>
                <a:gd name="connsiteX127" fmla="*/ 713423 w 1547812"/>
                <a:gd name="connsiteY127" fmla="*/ 5715 h 160020"/>
                <a:gd name="connsiteX128" fmla="*/ 674370 w 1547812"/>
                <a:gd name="connsiteY128" fmla="*/ 5715 h 160020"/>
                <a:gd name="connsiteX129" fmla="*/ 674370 w 1547812"/>
                <a:gd name="connsiteY129" fmla="*/ 155258 h 160020"/>
                <a:gd name="connsiteX130" fmla="*/ 541973 w 1547812"/>
                <a:gd name="connsiteY130" fmla="*/ 116205 h 160020"/>
                <a:gd name="connsiteX131" fmla="*/ 533400 w 1547812"/>
                <a:gd name="connsiteY131" fmla="*/ 80963 h 160020"/>
                <a:gd name="connsiteX132" fmla="*/ 541973 w 1547812"/>
                <a:gd name="connsiteY132" fmla="*/ 45720 h 160020"/>
                <a:gd name="connsiteX133" fmla="*/ 567690 w 1547812"/>
                <a:gd name="connsiteY133" fmla="*/ 33338 h 160020"/>
                <a:gd name="connsiteX134" fmla="*/ 593408 w 1547812"/>
                <a:gd name="connsiteY134" fmla="*/ 45720 h 160020"/>
                <a:gd name="connsiteX135" fmla="*/ 601980 w 1547812"/>
                <a:gd name="connsiteY135" fmla="*/ 80963 h 160020"/>
                <a:gd name="connsiteX136" fmla="*/ 593408 w 1547812"/>
                <a:gd name="connsiteY136" fmla="*/ 116205 h 160020"/>
                <a:gd name="connsiteX137" fmla="*/ 567690 w 1547812"/>
                <a:gd name="connsiteY137" fmla="*/ 128588 h 160020"/>
                <a:gd name="connsiteX138" fmla="*/ 541973 w 1547812"/>
                <a:gd name="connsiteY138" fmla="*/ 116205 h 160020"/>
                <a:gd name="connsiteX139" fmla="*/ 598170 w 1547812"/>
                <a:gd name="connsiteY139" fmla="*/ 154305 h 160020"/>
                <a:gd name="connsiteX140" fmla="*/ 621983 w 1547812"/>
                <a:gd name="connsiteY140" fmla="*/ 138113 h 160020"/>
                <a:gd name="connsiteX141" fmla="*/ 637223 w 1547812"/>
                <a:gd name="connsiteY141" fmla="*/ 113348 h 160020"/>
                <a:gd name="connsiteX142" fmla="*/ 642938 w 1547812"/>
                <a:gd name="connsiteY142" fmla="*/ 80010 h 160020"/>
                <a:gd name="connsiteX143" fmla="*/ 638175 w 1547812"/>
                <a:gd name="connsiteY143" fmla="*/ 46672 h 160020"/>
                <a:gd name="connsiteX144" fmla="*/ 622935 w 1547812"/>
                <a:gd name="connsiteY144" fmla="*/ 21908 h 160020"/>
                <a:gd name="connsiteX145" fmla="*/ 599123 w 1547812"/>
                <a:gd name="connsiteY145" fmla="*/ 6668 h 160020"/>
                <a:gd name="connsiteX146" fmla="*/ 567690 w 1547812"/>
                <a:gd name="connsiteY146" fmla="*/ 953 h 160020"/>
                <a:gd name="connsiteX147" fmla="*/ 536258 w 1547812"/>
                <a:gd name="connsiteY147" fmla="*/ 6668 h 160020"/>
                <a:gd name="connsiteX148" fmla="*/ 512445 w 1547812"/>
                <a:gd name="connsiteY148" fmla="*/ 21908 h 160020"/>
                <a:gd name="connsiteX149" fmla="*/ 497205 w 1547812"/>
                <a:gd name="connsiteY149" fmla="*/ 46672 h 160020"/>
                <a:gd name="connsiteX150" fmla="*/ 491490 w 1547812"/>
                <a:gd name="connsiteY150" fmla="*/ 80010 h 160020"/>
                <a:gd name="connsiteX151" fmla="*/ 511492 w 1547812"/>
                <a:gd name="connsiteY151" fmla="*/ 139065 h 160020"/>
                <a:gd name="connsiteX152" fmla="*/ 566738 w 1547812"/>
                <a:gd name="connsiteY152" fmla="*/ 160020 h 160020"/>
                <a:gd name="connsiteX153" fmla="*/ 598170 w 1547812"/>
                <a:gd name="connsiteY153" fmla="*/ 154305 h 160020"/>
                <a:gd name="connsiteX154" fmla="*/ 429578 w 1547812"/>
                <a:gd name="connsiteY154" fmla="*/ 100965 h 160020"/>
                <a:gd name="connsiteX155" fmla="*/ 421958 w 1547812"/>
                <a:gd name="connsiteY155" fmla="*/ 120968 h 160020"/>
                <a:gd name="connsiteX156" fmla="*/ 403860 w 1547812"/>
                <a:gd name="connsiteY156" fmla="*/ 127635 h 160020"/>
                <a:gd name="connsiteX157" fmla="*/ 388620 w 1547812"/>
                <a:gd name="connsiteY157" fmla="*/ 123825 h 160020"/>
                <a:gd name="connsiteX158" fmla="*/ 379095 w 1547812"/>
                <a:gd name="connsiteY158" fmla="*/ 113348 h 160020"/>
                <a:gd name="connsiteX159" fmla="*/ 374333 w 1547812"/>
                <a:gd name="connsiteY159" fmla="*/ 98108 h 160020"/>
                <a:gd name="connsiteX160" fmla="*/ 372428 w 1547812"/>
                <a:gd name="connsiteY160" fmla="*/ 80010 h 160020"/>
                <a:gd name="connsiteX161" fmla="*/ 374333 w 1547812"/>
                <a:gd name="connsiteY161" fmla="*/ 62865 h 160020"/>
                <a:gd name="connsiteX162" fmla="*/ 379095 w 1547812"/>
                <a:gd name="connsiteY162" fmla="*/ 47625 h 160020"/>
                <a:gd name="connsiteX163" fmla="*/ 388620 w 1547812"/>
                <a:gd name="connsiteY163" fmla="*/ 37147 h 160020"/>
                <a:gd name="connsiteX164" fmla="*/ 403860 w 1547812"/>
                <a:gd name="connsiteY164" fmla="*/ 33338 h 160020"/>
                <a:gd name="connsiteX165" fmla="*/ 421958 w 1547812"/>
                <a:gd name="connsiteY165" fmla="*/ 40005 h 160020"/>
                <a:gd name="connsiteX166" fmla="*/ 428625 w 1547812"/>
                <a:gd name="connsiteY166" fmla="*/ 58103 h 160020"/>
                <a:gd name="connsiteX167" fmla="*/ 468630 w 1547812"/>
                <a:gd name="connsiteY167" fmla="*/ 52388 h 160020"/>
                <a:gd name="connsiteX168" fmla="*/ 462915 w 1547812"/>
                <a:gd name="connsiteY168" fmla="*/ 31433 h 160020"/>
                <a:gd name="connsiteX169" fmla="*/ 450533 w 1547812"/>
                <a:gd name="connsiteY169" fmla="*/ 15240 h 160020"/>
                <a:gd name="connsiteX170" fmla="*/ 431483 w 1547812"/>
                <a:gd name="connsiteY170" fmla="*/ 4763 h 160020"/>
                <a:gd name="connsiteX171" fmla="*/ 404813 w 1547812"/>
                <a:gd name="connsiteY171" fmla="*/ 953 h 160020"/>
                <a:gd name="connsiteX172" fmla="*/ 373380 w 1547812"/>
                <a:gd name="connsiteY172" fmla="*/ 6668 h 160020"/>
                <a:gd name="connsiteX173" fmla="*/ 350520 w 1547812"/>
                <a:gd name="connsiteY173" fmla="*/ 22860 h 160020"/>
                <a:gd name="connsiteX174" fmla="*/ 336233 w 1547812"/>
                <a:gd name="connsiteY174" fmla="*/ 47625 h 160020"/>
                <a:gd name="connsiteX175" fmla="*/ 331470 w 1547812"/>
                <a:gd name="connsiteY175" fmla="*/ 80010 h 160020"/>
                <a:gd name="connsiteX176" fmla="*/ 336233 w 1547812"/>
                <a:gd name="connsiteY176" fmla="*/ 112395 h 160020"/>
                <a:gd name="connsiteX177" fmla="*/ 349567 w 1547812"/>
                <a:gd name="connsiteY177" fmla="*/ 137160 h 160020"/>
                <a:gd name="connsiteX178" fmla="*/ 372428 w 1547812"/>
                <a:gd name="connsiteY178" fmla="*/ 153353 h 160020"/>
                <a:gd name="connsiteX179" fmla="*/ 404813 w 1547812"/>
                <a:gd name="connsiteY179" fmla="*/ 159068 h 160020"/>
                <a:gd name="connsiteX180" fmla="*/ 453390 w 1547812"/>
                <a:gd name="connsiteY180" fmla="*/ 142875 h 160020"/>
                <a:gd name="connsiteX181" fmla="*/ 471488 w 1547812"/>
                <a:gd name="connsiteY181" fmla="*/ 100013 h 160020"/>
                <a:gd name="connsiteX182" fmla="*/ 429578 w 1547812"/>
                <a:gd name="connsiteY182" fmla="*/ 100013 h 160020"/>
                <a:gd name="connsiteX183" fmla="*/ 203835 w 1547812"/>
                <a:gd name="connsiteY183" fmla="*/ 63818 h 160020"/>
                <a:gd name="connsiteX184" fmla="*/ 206692 w 1547812"/>
                <a:gd name="connsiteY184" fmla="*/ 51435 h 160020"/>
                <a:gd name="connsiteX185" fmla="*/ 213360 w 1547812"/>
                <a:gd name="connsiteY185" fmla="*/ 40958 h 160020"/>
                <a:gd name="connsiteX186" fmla="*/ 223838 w 1547812"/>
                <a:gd name="connsiteY186" fmla="*/ 34290 h 160020"/>
                <a:gd name="connsiteX187" fmla="*/ 238125 w 1547812"/>
                <a:gd name="connsiteY187" fmla="*/ 31433 h 160020"/>
                <a:gd name="connsiteX188" fmla="*/ 261938 w 1547812"/>
                <a:gd name="connsiteY188" fmla="*/ 40005 h 160020"/>
                <a:gd name="connsiteX189" fmla="*/ 269558 w 1547812"/>
                <a:gd name="connsiteY189" fmla="*/ 63818 h 160020"/>
                <a:gd name="connsiteX190" fmla="*/ 203835 w 1547812"/>
                <a:gd name="connsiteY190" fmla="*/ 63818 h 160020"/>
                <a:gd name="connsiteX191" fmla="*/ 266700 w 1547812"/>
                <a:gd name="connsiteY191" fmla="*/ 108585 h 160020"/>
                <a:gd name="connsiteX192" fmla="*/ 239077 w 1547812"/>
                <a:gd name="connsiteY192" fmla="*/ 128588 h 160020"/>
                <a:gd name="connsiteX193" fmla="*/ 213360 w 1547812"/>
                <a:gd name="connsiteY193" fmla="*/ 118110 h 160020"/>
                <a:gd name="connsiteX194" fmla="*/ 203835 w 1547812"/>
                <a:gd name="connsiteY194" fmla="*/ 89535 h 160020"/>
                <a:gd name="connsiteX195" fmla="*/ 307658 w 1547812"/>
                <a:gd name="connsiteY195" fmla="*/ 89535 h 160020"/>
                <a:gd name="connsiteX196" fmla="*/ 307658 w 1547812"/>
                <a:gd name="connsiteY196" fmla="*/ 73343 h 160020"/>
                <a:gd name="connsiteX197" fmla="*/ 290513 w 1547812"/>
                <a:gd name="connsiteY197" fmla="*/ 20003 h 160020"/>
                <a:gd name="connsiteX198" fmla="*/ 239077 w 1547812"/>
                <a:gd name="connsiteY198" fmla="*/ 0 h 160020"/>
                <a:gd name="connsiteX199" fmla="*/ 208598 w 1547812"/>
                <a:gd name="connsiteY199" fmla="*/ 5715 h 160020"/>
                <a:gd name="connsiteX200" fmla="*/ 184785 w 1547812"/>
                <a:gd name="connsiteY200" fmla="*/ 20955 h 160020"/>
                <a:gd name="connsiteX201" fmla="*/ 169545 w 1547812"/>
                <a:gd name="connsiteY201" fmla="*/ 45720 h 160020"/>
                <a:gd name="connsiteX202" fmla="*/ 163830 w 1547812"/>
                <a:gd name="connsiteY202" fmla="*/ 79058 h 160020"/>
                <a:gd name="connsiteX203" fmla="*/ 182880 w 1547812"/>
                <a:gd name="connsiteY203" fmla="*/ 137160 h 160020"/>
                <a:gd name="connsiteX204" fmla="*/ 239077 w 1547812"/>
                <a:gd name="connsiteY204" fmla="*/ 158115 h 160020"/>
                <a:gd name="connsiteX205" fmla="*/ 285750 w 1547812"/>
                <a:gd name="connsiteY205" fmla="*/ 144780 h 160020"/>
                <a:gd name="connsiteX206" fmla="*/ 305753 w 1547812"/>
                <a:gd name="connsiteY206" fmla="*/ 106680 h 160020"/>
                <a:gd name="connsiteX207" fmla="*/ 266700 w 1547812"/>
                <a:gd name="connsiteY207" fmla="*/ 106680 h 160020"/>
                <a:gd name="connsiteX208" fmla="*/ 97155 w 1547812"/>
                <a:gd name="connsiteY208" fmla="*/ 96203 h 160020"/>
                <a:gd name="connsiteX209" fmla="*/ 93345 w 1547812"/>
                <a:gd name="connsiteY209" fmla="*/ 111443 h 160020"/>
                <a:gd name="connsiteX210" fmla="*/ 84773 w 1547812"/>
                <a:gd name="connsiteY210" fmla="*/ 121920 h 160020"/>
                <a:gd name="connsiteX211" fmla="*/ 60007 w 1547812"/>
                <a:gd name="connsiteY211" fmla="*/ 129540 h 160020"/>
                <a:gd name="connsiteX212" fmla="*/ 45720 w 1547812"/>
                <a:gd name="connsiteY212" fmla="*/ 124778 h 160020"/>
                <a:gd name="connsiteX213" fmla="*/ 40957 w 1547812"/>
                <a:gd name="connsiteY213" fmla="*/ 113348 h 160020"/>
                <a:gd name="connsiteX214" fmla="*/ 42863 w 1547812"/>
                <a:gd name="connsiteY214" fmla="*/ 104775 h 160020"/>
                <a:gd name="connsiteX215" fmla="*/ 48577 w 1547812"/>
                <a:gd name="connsiteY215" fmla="*/ 98108 h 160020"/>
                <a:gd name="connsiteX216" fmla="*/ 60007 w 1547812"/>
                <a:gd name="connsiteY216" fmla="*/ 93345 h 160020"/>
                <a:gd name="connsiteX217" fmla="*/ 80010 w 1547812"/>
                <a:gd name="connsiteY217" fmla="*/ 90488 h 160020"/>
                <a:gd name="connsiteX218" fmla="*/ 98107 w 1547812"/>
                <a:gd name="connsiteY218" fmla="*/ 89535 h 160020"/>
                <a:gd name="connsiteX219" fmla="*/ 98107 w 1547812"/>
                <a:gd name="connsiteY219" fmla="*/ 96203 h 160020"/>
                <a:gd name="connsiteX220" fmla="*/ 98107 w 1547812"/>
                <a:gd name="connsiteY220" fmla="*/ 155258 h 160020"/>
                <a:gd name="connsiteX221" fmla="*/ 136208 w 1547812"/>
                <a:gd name="connsiteY221" fmla="*/ 155258 h 160020"/>
                <a:gd name="connsiteX222" fmla="*/ 136208 w 1547812"/>
                <a:gd name="connsiteY222" fmla="*/ 60960 h 160020"/>
                <a:gd name="connsiteX223" fmla="*/ 133350 w 1547812"/>
                <a:gd name="connsiteY223" fmla="*/ 36195 h 160020"/>
                <a:gd name="connsiteX224" fmla="*/ 122873 w 1547812"/>
                <a:gd name="connsiteY224" fmla="*/ 17145 h 160020"/>
                <a:gd name="connsiteX225" fmla="*/ 103823 w 1547812"/>
                <a:gd name="connsiteY225" fmla="*/ 5715 h 160020"/>
                <a:gd name="connsiteX226" fmla="*/ 74295 w 1547812"/>
                <a:gd name="connsiteY226" fmla="*/ 1905 h 160020"/>
                <a:gd name="connsiteX227" fmla="*/ 29527 w 1547812"/>
                <a:gd name="connsiteY227" fmla="*/ 12383 h 160020"/>
                <a:gd name="connsiteX228" fmla="*/ 8573 w 1547812"/>
                <a:gd name="connsiteY228" fmla="*/ 46672 h 160020"/>
                <a:gd name="connsiteX229" fmla="*/ 44768 w 1547812"/>
                <a:gd name="connsiteY229" fmla="*/ 50483 h 160020"/>
                <a:gd name="connsiteX230" fmla="*/ 71438 w 1547812"/>
                <a:gd name="connsiteY230" fmla="*/ 32385 h 160020"/>
                <a:gd name="connsiteX231" fmla="*/ 89535 w 1547812"/>
                <a:gd name="connsiteY231" fmla="*/ 37147 h 160020"/>
                <a:gd name="connsiteX232" fmla="*/ 97155 w 1547812"/>
                <a:gd name="connsiteY232" fmla="*/ 56197 h 160020"/>
                <a:gd name="connsiteX233" fmla="*/ 97155 w 1547812"/>
                <a:gd name="connsiteY233" fmla="*/ 62865 h 160020"/>
                <a:gd name="connsiteX234" fmla="*/ 78105 w 1547812"/>
                <a:gd name="connsiteY234" fmla="*/ 63818 h 160020"/>
                <a:gd name="connsiteX235" fmla="*/ 49530 w 1547812"/>
                <a:gd name="connsiteY235" fmla="*/ 66675 h 160020"/>
                <a:gd name="connsiteX236" fmla="*/ 24765 w 1547812"/>
                <a:gd name="connsiteY236" fmla="*/ 74295 h 160020"/>
                <a:gd name="connsiteX237" fmla="*/ 6668 w 1547812"/>
                <a:gd name="connsiteY237" fmla="*/ 89535 h 160020"/>
                <a:gd name="connsiteX238" fmla="*/ 0 w 1547812"/>
                <a:gd name="connsiteY238" fmla="*/ 114300 h 160020"/>
                <a:gd name="connsiteX239" fmla="*/ 3810 w 1547812"/>
                <a:gd name="connsiteY239" fmla="*/ 134303 h 160020"/>
                <a:gd name="connsiteX240" fmla="*/ 14288 w 1547812"/>
                <a:gd name="connsiteY240" fmla="*/ 148590 h 160020"/>
                <a:gd name="connsiteX241" fmla="*/ 29527 w 1547812"/>
                <a:gd name="connsiteY241" fmla="*/ 156210 h 160020"/>
                <a:gd name="connsiteX242" fmla="*/ 48577 w 1547812"/>
                <a:gd name="connsiteY242" fmla="*/ 159068 h 160020"/>
                <a:gd name="connsiteX243" fmla="*/ 77152 w 1547812"/>
                <a:gd name="connsiteY243" fmla="*/ 152400 h 160020"/>
                <a:gd name="connsiteX244" fmla="*/ 97155 w 1547812"/>
                <a:gd name="connsiteY244" fmla="*/ 136208 h 160020"/>
                <a:gd name="connsiteX245" fmla="*/ 97155 w 1547812"/>
                <a:gd name="connsiteY245" fmla="*/ 155258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</a:cxnLst>
              <a:rect l="l" t="t" r="r" b="b"/>
              <a:pathLst>
                <a:path w="1547812" h="160020">
                  <a:moveTo>
                    <a:pt x="1329690" y="155258"/>
                  </a:moveTo>
                  <a:lnTo>
                    <a:pt x="1369695" y="155258"/>
                  </a:lnTo>
                  <a:lnTo>
                    <a:pt x="1369695" y="65723"/>
                  </a:lnTo>
                  <a:cubicBezTo>
                    <a:pt x="1369695" y="60960"/>
                    <a:pt x="1370648" y="57150"/>
                    <a:pt x="1372553" y="53340"/>
                  </a:cubicBezTo>
                  <a:cubicBezTo>
                    <a:pt x="1374458" y="49530"/>
                    <a:pt x="1376363" y="46672"/>
                    <a:pt x="1379220" y="43815"/>
                  </a:cubicBezTo>
                  <a:cubicBezTo>
                    <a:pt x="1382078" y="40958"/>
                    <a:pt x="1385888" y="38100"/>
                    <a:pt x="1388745" y="37147"/>
                  </a:cubicBezTo>
                  <a:cubicBezTo>
                    <a:pt x="1392555" y="36195"/>
                    <a:pt x="1395413" y="35243"/>
                    <a:pt x="1400175" y="35243"/>
                  </a:cubicBezTo>
                  <a:cubicBezTo>
                    <a:pt x="1403033" y="35243"/>
                    <a:pt x="1404938" y="35243"/>
                    <a:pt x="1407795" y="36195"/>
                  </a:cubicBezTo>
                  <a:cubicBezTo>
                    <a:pt x="1409700" y="37147"/>
                    <a:pt x="1411605" y="38100"/>
                    <a:pt x="1413510" y="40005"/>
                  </a:cubicBezTo>
                  <a:cubicBezTo>
                    <a:pt x="1415415" y="41910"/>
                    <a:pt x="1416368" y="44768"/>
                    <a:pt x="1417320" y="47625"/>
                  </a:cubicBezTo>
                  <a:cubicBezTo>
                    <a:pt x="1418273" y="51435"/>
                    <a:pt x="1419225" y="55245"/>
                    <a:pt x="1419225" y="60960"/>
                  </a:cubicBezTo>
                  <a:lnTo>
                    <a:pt x="1419225" y="155258"/>
                  </a:lnTo>
                  <a:lnTo>
                    <a:pt x="1459230" y="155258"/>
                  </a:lnTo>
                  <a:lnTo>
                    <a:pt x="1459230" y="63818"/>
                  </a:lnTo>
                  <a:cubicBezTo>
                    <a:pt x="1459230" y="60008"/>
                    <a:pt x="1460183" y="56197"/>
                    <a:pt x="1462088" y="53340"/>
                  </a:cubicBezTo>
                  <a:cubicBezTo>
                    <a:pt x="1463993" y="49530"/>
                    <a:pt x="1465898" y="46672"/>
                    <a:pt x="1468755" y="43815"/>
                  </a:cubicBezTo>
                  <a:cubicBezTo>
                    <a:pt x="1471613" y="40958"/>
                    <a:pt x="1475423" y="38100"/>
                    <a:pt x="1478280" y="37147"/>
                  </a:cubicBezTo>
                  <a:cubicBezTo>
                    <a:pt x="1481138" y="36195"/>
                    <a:pt x="1484948" y="35243"/>
                    <a:pt x="1489710" y="35243"/>
                  </a:cubicBezTo>
                  <a:cubicBezTo>
                    <a:pt x="1492568" y="35243"/>
                    <a:pt x="1494473" y="35243"/>
                    <a:pt x="1497330" y="36195"/>
                  </a:cubicBezTo>
                  <a:cubicBezTo>
                    <a:pt x="1499235" y="37147"/>
                    <a:pt x="1501140" y="38100"/>
                    <a:pt x="1503045" y="40005"/>
                  </a:cubicBezTo>
                  <a:cubicBezTo>
                    <a:pt x="1504950" y="41910"/>
                    <a:pt x="1505903" y="44768"/>
                    <a:pt x="1506855" y="47625"/>
                  </a:cubicBezTo>
                  <a:cubicBezTo>
                    <a:pt x="1507808" y="51435"/>
                    <a:pt x="1507808" y="55245"/>
                    <a:pt x="1507808" y="60960"/>
                  </a:cubicBezTo>
                  <a:lnTo>
                    <a:pt x="1507808" y="155258"/>
                  </a:lnTo>
                  <a:lnTo>
                    <a:pt x="1547813" y="155258"/>
                  </a:lnTo>
                  <a:lnTo>
                    <a:pt x="1547813" y="55245"/>
                  </a:lnTo>
                  <a:cubicBezTo>
                    <a:pt x="1547813" y="36195"/>
                    <a:pt x="1544003" y="22860"/>
                    <a:pt x="1536383" y="14288"/>
                  </a:cubicBezTo>
                  <a:cubicBezTo>
                    <a:pt x="1528763" y="5715"/>
                    <a:pt x="1517333" y="1905"/>
                    <a:pt x="1502093" y="1905"/>
                  </a:cubicBezTo>
                  <a:cubicBezTo>
                    <a:pt x="1492568" y="1905"/>
                    <a:pt x="1484948" y="3810"/>
                    <a:pt x="1477328" y="7620"/>
                  </a:cubicBezTo>
                  <a:cubicBezTo>
                    <a:pt x="1469708" y="11430"/>
                    <a:pt x="1462088" y="18098"/>
                    <a:pt x="1455420" y="27623"/>
                  </a:cubicBezTo>
                  <a:cubicBezTo>
                    <a:pt x="1452563" y="19050"/>
                    <a:pt x="1447800" y="12383"/>
                    <a:pt x="1441133" y="8573"/>
                  </a:cubicBezTo>
                  <a:cubicBezTo>
                    <a:pt x="1434465" y="4763"/>
                    <a:pt x="1425893" y="1905"/>
                    <a:pt x="1414463" y="1905"/>
                  </a:cubicBezTo>
                  <a:cubicBezTo>
                    <a:pt x="1405890" y="1905"/>
                    <a:pt x="1398270" y="3810"/>
                    <a:pt x="1390650" y="7620"/>
                  </a:cubicBezTo>
                  <a:cubicBezTo>
                    <a:pt x="1383030" y="11430"/>
                    <a:pt x="1376363" y="18098"/>
                    <a:pt x="1371600" y="25718"/>
                  </a:cubicBezTo>
                  <a:lnTo>
                    <a:pt x="1371600" y="5715"/>
                  </a:lnTo>
                  <a:lnTo>
                    <a:pt x="1332548" y="5715"/>
                  </a:lnTo>
                  <a:lnTo>
                    <a:pt x="1332548" y="155258"/>
                  </a:lnTo>
                  <a:close/>
                  <a:moveTo>
                    <a:pt x="1199198" y="116205"/>
                  </a:moveTo>
                  <a:cubicBezTo>
                    <a:pt x="1193483" y="108585"/>
                    <a:pt x="1190625" y="96203"/>
                    <a:pt x="1190625" y="80963"/>
                  </a:cubicBezTo>
                  <a:cubicBezTo>
                    <a:pt x="1190625" y="65723"/>
                    <a:pt x="1193483" y="54293"/>
                    <a:pt x="1199198" y="45720"/>
                  </a:cubicBezTo>
                  <a:cubicBezTo>
                    <a:pt x="1204913" y="37147"/>
                    <a:pt x="1213485" y="33338"/>
                    <a:pt x="1224915" y="33338"/>
                  </a:cubicBezTo>
                  <a:cubicBezTo>
                    <a:pt x="1236345" y="33338"/>
                    <a:pt x="1244918" y="37147"/>
                    <a:pt x="1250633" y="45720"/>
                  </a:cubicBezTo>
                  <a:cubicBezTo>
                    <a:pt x="1256348" y="54293"/>
                    <a:pt x="1259205" y="65723"/>
                    <a:pt x="1259205" y="80963"/>
                  </a:cubicBezTo>
                  <a:cubicBezTo>
                    <a:pt x="1259205" y="96203"/>
                    <a:pt x="1256348" y="107633"/>
                    <a:pt x="1250633" y="116205"/>
                  </a:cubicBezTo>
                  <a:cubicBezTo>
                    <a:pt x="1244918" y="124778"/>
                    <a:pt x="1236345" y="128588"/>
                    <a:pt x="1224915" y="128588"/>
                  </a:cubicBezTo>
                  <a:cubicBezTo>
                    <a:pt x="1213485" y="127635"/>
                    <a:pt x="1204913" y="123825"/>
                    <a:pt x="1199198" y="116205"/>
                  </a:cubicBezTo>
                  <a:moveTo>
                    <a:pt x="1256348" y="154305"/>
                  </a:moveTo>
                  <a:cubicBezTo>
                    <a:pt x="1265873" y="150495"/>
                    <a:pt x="1273493" y="145733"/>
                    <a:pt x="1280160" y="138113"/>
                  </a:cubicBezTo>
                  <a:cubicBezTo>
                    <a:pt x="1286828" y="131445"/>
                    <a:pt x="1291590" y="122873"/>
                    <a:pt x="1295400" y="113348"/>
                  </a:cubicBezTo>
                  <a:cubicBezTo>
                    <a:pt x="1299210" y="103823"/>
                    <a:pt x="1301115" y="92393"/>
                    <a:pt x="1301115" y="80010"/>
                  </a:cubicBezTo>
                  <a:cubicBezTo>
                    <a:pt x="1301115" y="67628"/>
                    <a:pt x="1299210" y="57150"/>
                    <a:pt x="1296353" y="46672"/>
                  </a:cubicBezTo>
                  <a:cubicBezTo>
                    <a:pt x="1293495" y="36195"/>
                    <a:pt x="1287780" y="28575"/>
                    <a:pt x="1281113" y="21908"/>
                  </a:cubicBezTo>
                  <a:cubicBezTo>
                    <a:pt x="1274445" y="15240"/>
                    <a:pt x="1266825" y="9525"/>
                    <a:pt x="1257300" y="6668"/>
                  </a:cubicBezTo>
                  <a:cubicBezTo>
                    <a:pt x="1247775" y="2858"/>
                    <a:pt x="1237298" y="953"/>
                    <a:pt x="1225868" y="953"/>
                  </a:cubicBezTo>
                  <a:cubicBezTo>
                    <a:pt x="1214438" y="953"/>
                    <a:pt x="1203960" y="2858"/>
                    <a:pt x="1194435" y="6668"/>
                  </a:cubicBezTo>
                  <a:cubicBezTo>
                    <a:pt x="1184910" y="10478"/>
                    <a:pt x="1177290" y="15240"/>
                    <a:pt x="1170623" y="21908"/>
                  </a:cubicBezTo>
                  <a:cubicBezTo>
                    <a:pt x="1163955" y="28575"/>
                    <a:pt x="1159193" y="37147"/>
                    <a:pt x="1155383" y="46672"/>
                  </a:cubicBezTo>
                  <a:cubicBezTo>
                    <a:pt x="1151573" y="56197"/>
                    <a:pt x="1149668" y="67628"/>
                    <a:pt x="1149668" y="80010"/>
                  </a:cubicBezTo>
                  <a:cubicBezTo>
                    <a:pt x="1149668" y="105728"/>
                    <a:pt x="1156335" y="124778"/>
                    <a:pt x="1169670" y="139065"/>
                  </a:cubicBezTo>
                  <a:cubicBezTo>
                    <a:pt x="1183005" y="152400"/>
                    <a:pt x="1201103" y="160020"/>
                    <a:pt x="1225868" y="160020"/>
                  </a:cubicBezTo>
                  <a:cubicBezTo>
                    <a:pt x="1236345" y="160020"/>
                    <a:pt x="1246823" y="158115"/>
                    <a:pt x="1256348" y="154305"/>
                  </a:cubicBezTo>
                  <a:moveTo>
                    <a:pt x="1086803" y="100965"/>
                  </a:moveTo>
                  <a:cubicBezTo>
                    <a:pt x="1085850" y="109538"/>
                    <a:pt x="1083945" y="116205"/>
                    <a:pt x="1079183" y="120968"/>
                  </a:cubicBezTo>
                  <a:cubicBezTo>
                    <a:pt x="1074420" y="125730"/>
                    <a:pt x="1068705" y="127635"/>
                    <a:pt x="1061085" y="127635"/>
                  </a:cubicBezTo>
                  <a:cubicBezTo>
                    <a:pt x="1055370" y="127635"/>
                    <a:pt x="1049655" y="126683"/>
                    <a:pt x="1045845" y="123825"/>
                  </a:cubicBezTo>
                  <a:cubicBezTo>
                    <a:pt x="1042035" y="120968"/>
                    <a:pt x="1038225" y="118110"/>
                    <a:pt x="1036320" y="113348"/>
                  </a:cubicBezTo>
                  <a:cubicBezTo>
                    <a:pt x="1034415" y="108585"/>
                    <a:pt x="1032510" y="103823"/>
                    <a:pt x="1031558" y="98108"/>
                  </a:cubicBezTo>
                  <a:cubicBezTo>
                    <a:pt x="1030605" y="92393"/>
                    <a:pt x="1029653" y="86678"/>
                    <a:pt x="1029653" y="80010"/>
                  </a:cubicBezTo>
                  <a:cubicBezTo>
                    <a:pt x="1029653" y="74295"/>
                    <a:pt x="1030605" y="67628"/>
                    <a:pt x="1031558" y="62865"/>
                  </a:cubicBezTo>
                  <a:cubicBezTo>
                    <a:pt x="1032510" y="57150"/>
                    <a:pt x="1034415" y="52388"/>
                    <a:pt x="1036320" y="47625"/>
                  </a:cubicBezTo>
                  <a:cubicBezTo>
                    <a:pt x="1038225" y="42863"/>
                    <a:pt x="1042035" y="40005"/>
                    <a:pt x="1045845" y="37147"/>
                  </a:cubicBezTo>
                  <a:cubicBezTo>
                    <a:pt x="1049655" y="34290"/>
                    <a:pt x="1054418" y="33338"/>
                    <a:pt x="1061085" y="33338"/>
                  </a:cubicBezTo>
                  <a:cubicBezTo>
                    <a:pt x="1069658" y="33338"/>
                    <a:pt x="1075373" y="35243"/>
                    <a:pt x="1079183" y="40005"/>
                  </a:cubicBezTo>
                  <a:cubicBezTo>
                    <a:pt x="1082993" y="44768"/>
                    <a:pt x="1084898" y="50483"/>
                    <a:pt x="1085850" y="58103"/>
                  </a:cubicBezTo>
                  <a:lnTo>
                    <a:pt x="1125855" y="52388"/>
                  </a:lnTo>
                  <a:cubicBezTo>
                    <a:pt x="1124903" y="44768"/>
                    <a:pt x="1122998" y="38100"/>
                    <a:pt x="1120140" y="31433"/>
                  </a:cubicBezTo>
                  <a:cubicBezTo>
                    <a:pt x="1117283" y="24765"/>
                    <a:pt x="1113473" y="20003"/>
                    <a:pt x="1107758" y="15240"/>
                  </a:cubicBezTo>
                  <a:cubicBezTo>
                    <a:pt x="1102995" y="10478"/>
                    <a:pt x="1096328" y="6668"/>
                    <a:pt x="1088708" y="4763"/>
                  </a:cubicBezTo>
                  <a:cubicBezTo>
                    <a:pt x="1081088" y="1905"/>
                    <a:pt x="1072515" y="953"/>
                    <a:pt x="1062038" y="953"/>
                  </a:cubicBezTo>
                  <a:cubicBezTo>
                    <a:pt x="1050608" y="953"/>
                    <a:pt x="1040130" y="2858"/>
                    <a:pt x="1030605" y="6668"/>
                  </a:cubicBezTo>
                  <a:cubicBezTo>
                    <a:pt x="1021080" y="10478"/>
                    <a:pt x="1013460" y="16193"/>
                    <a:pt x="1007745" y="22860"/>
                  </a:cubicBezTo>
                  <a:cubicBezTo>
                    <a:pt x="1001078" y="29528"/>
                    <a:pt x="996315" y="38100"/>
                    <a:pt x="993458" y="47625"/>
                  </a:cubicBezTo>
                  <a:cubicBezTo>
                    <a:pt x="990600" y="57150"/>
                    <a:pt x="988695" y="68580"/>
                    <a:pt x="988695" y="80010"/>
                  </a:cubicBezTo>
                  <a:cubicBezTo>
                    <a:pt x="988695" y="91440"/>
                    <a:pt x="989647" y="102870"/>
                    <a:pt x="992505" y="112395"/>
                  </a:cubicBezTo>
                  <a:cubicBezTo>
                    <a:pt x="995363" y="121920"/>
                    <a:pt x="1000125" y="130493"/>
                    <a:pt x="1005840" y="137160"/>
                  </a:cubicBezTo>
                  <a:cubicBezTo>
                    <a:pt x="1011555" y="143828"/>
                    <a:pt x="1019175" y="149543"/>
                    <a:pt x="1028700" y="153353"/>
                  </a:cubicBezTo>
                  <a:cubicBezTo>
                    <a:pt x="1038225" y="157163"/>
                    <a:pt x="1048703" y="159068"/>
                    <a:pt x="1061085" y="159068"/>
                  </a:cubicBezTo>
                  <a:cubicBezTo>
                    <a:pt x="1082993" y="159068"/>
                    <a:pt x="1099185" y="153353"/>
                    <a:pt x="1109663" y="142875"/>
                  </a:cubicBezTo>
                  <a:cubicBezTo>
                    <a:pt x="1120140" y="132398"/>
                    <a:pt x="1126808" y="118110"/>
                    <a:pt x="1127760" y="100013"/>
                  </a:cubicBezTo>
                  <a:lnTo>
                    <a:pt x="1086803" y="100013"/>
                  </a:lnTo>
                  <a:close/>
                  <a:moveTo>
                    <a:pt x="921068" y="155258"/>
                  </a:moveTo>
                  <a:lnTo>
                    <a:pt x="962025" y="155258"/>
                  </a:lnTo>
                  <a:lnTo>
                    <a:pt x="962025" y="109538"/>
                  </a:lnTo>
                  <a:lnTo>
                    <a:pt x="921068" y="109538"/>
                  </a:lnTo>
                  <a:lnTo>
                    <a:pt x="921068" y="155258"/>
                  </a:lnTo>
                  <a:close/>
                  <a:moveTo>
                    <a:pt x="671513" y="155258"/>
                  </a:moveTo>
                  <a:lnTo>
                    <a:pt x="711518" y="155258"/>
                  </a:lnTo>
                  <a:lnTo>
                    <a:pt x="711518" y="65723"/>
                  </a:lnTo>
                  <a:cubicBezTo>
                    <a:pt x="711518" y="60960"/>
                    <a:pt x="712470" y="57150"/>
                    <a:pt x="714375" y="53340"/>
                  </a:cubicBezTo>
                  <a:cubicBezTo>
                    <a:pt x="716280" y="49530"/>
                    <a:pt x="718185" y="46672"/>
                    <a:pt x="721043" y="43815"/>
                  </a:cubicBezTo>
                  <a:cubicBezTo>
                    <a:pt x="723900" y="40958"/>
                    <a:pt x="727710" y="38100"/>
                    <a:pt x="730568" y="37147"/>
                  </a:cubicBezTo>
                  <a:cubicBezTo>
                    <a:pt x="734378" y="36195"/>
                    <a:pt x="737235" y="35243"/>
                    <a:pt x="741998" y="35243"/>
                  </a:cubicBezTo>
                  <a:cubicBezTo>
                    <a:pt x="744855" y="35243"/>
                    <a:pt x="746760" y="35243"/>
                    <a:pt x="749618" y="36195"/>
                  </a:cubicBezTo>
                  <a:cubicBezTo>
                    <a:pt x="751523" y="37147"/>
                    <a:pt x="753428" y="38100"/>
                    <a:pt x="755333" y="40005"/>
                  </a:cubicBezTo>
                  <a:cubicBezTo>
                    <a:pt x="757238" y="41910"/>
                    <a:pt x="758190" y="44768"/>
                    <a:pt x="759143" y="47625"/>
                  </a:cubicBezTo>
                  <a:cubicBezTo>
                    <a:pt x="760095" y="51435"/>
                    <a:pt x="761048" y="55245"/>
                    <a:pt x="761048" y="60960"/>
                  </a:cubicBezTo>
                  <a:lnTo>
                    <a:pt x="761048" y="155258"/>
                  </a:lnTo>
                  <a:lnTo>
                    <a:pt x="801053" y="155258"/>
                  </a:lnTo>
                  <a:lnTo>
                    <a:pt x="801053" y="63818"/>
                  </a:lnTo>
                  <a:cubicBezTo>
                    <a:pt x="801053" y="60008"/>
                    <a:pt x="802005" y="56197"/>
                    <a:pt x="803910" y="53340"/>
                  </a:cubicBezTo>
                  <a:cubicBezTo>
                    <a:pt x="805815" y="49530"/>
                    <a:pt x="807720" y="46672"/>
                    <a:pt x="810578" y="43815"/>
                  </a:cubicBezTo>
                  <a:cubicBezTo>
                    <a:pt x="813435" y="40958"/>
                    <a:pt x="817245" y="38100"/>
                    <a:pt x="820103" y="37147"/>
                  </a:cubicBezTo>
                  <a:cubicBezTo>
                    <a:pt x="822960" y="36195"/>
                    <a:pt x="826770" y="35243"/>
                    <a:pt x="831533" y="35243"/>
                  </a:cubicBezTo>
                  <a:cubicBezTo>
                    <a:pt x="834390" y="35243"/>
                    <a:pt x="836295" y="35243"/>
                    <a:pt x="839153" y="36195"/>
                  </a:cubicBezTo>
                  <a:cubicBezTo>
                    <a:pt x="841058" y="37147"/>
                    <a:pt x="842963" y="38100"/>
                    <a:pt x="844868" y="40005"/>
                  </a:cubicBezTo>
                  <a:cubicBezTo>
                    <a:pt x="846772" y="41910"/>
                    <a:pt x="847725" y="44768"/>
                    <a:pt x="848678" y="47625"/>
                  </a:cubicBezTo>
                  <a:cubicBezTo>
                    <a:pt x="849630" y="51435"/>
                    <a:pt x="849630" y="55245"/>
                    <a:pt x="849630" y="60960"/>
                  </a:cubicBezTo>
                  <a:lnTo>
                    <a:pt x="849630" y="155258"/>
                  </a:lnTo>
                  <a:lnTo>
                    <a:pt x="889635" y="155258"/>
                  </a:lnTo>
                  <a:lnTo>
                    <a:pt x="889635" y="55245"/>
                  </a:lnTo>
                  <a:cubicBezTo>
                    <a:pt x="889635" y="36195"/>
                    <a:pt x="885825" y="22860"/>
                    <a:pt x="878205" y="14288"/>
                  </a:cubicBezTo>
                  <a:cubicBezTo>
                    <a:pt x="870585" y="5715"/>
                    <a:pt x="859155" y="1905"/>
                    <a:pt x="843915" y="1905"/>
                  </a:cubicBezTo>
                  <a:cubicBezTo>
                    <a:pt x="834390" y="1905"/>
                    <a:pt x="826770" y="3810"/>
                    <a:pt x="819150" y="7620"/>
                  </a:cubicBezTo>
                  <a:cubicBezTo>
                    <a:pt x="811530" y="11430"/>
                    <a:pt x="803910" y="18098"/>
                    <a:pt x="797243" y="27623"/>
                  </a:cubicBezTo>
                  <a:cubicBezTo>
                    <a:pt x="794385" y="19050"/>
                    <a:pt x="789623" y="12383"/>
                    <a:pt x="782955" y="8573"/>
                  </a:cubicBezTo>
                  <a:cubicBezTo>
                    <a:pt x="776288" y="4763"/>
                    <a:pt x="766763" y="1905"/>
                    <a:pt x="756285" y="1905"/>
                  </a:cubicBezTo>
                  <a:cubicBezTo>
                    <a:pt x="747713" y="1905"/>
                    <a:pt x="740093" y="3810"/>
                    <a:pt x="732473" y="7620"/>
                  </a:cubicBezTo>
                  <a:cubicBezTo>
                    <a:pt x="724853" y="11430"/>
                    <a:pt x="718185" y="18098"/>
                    <a:pt x="713423" y="25718"/>
                  </a:cubicBezTo>
                  <a:lnTo>
                    <a:pt x="713423" y="5715"/>
                  </a:lnTo>
                  <a:lnTo>
                    <a:pt x="674370" y="5715"/>
                  </a:lnTo>
                  <a:lnTo>
                    <a:pt x="674370" y="155258"/>
                  </a:lnTo>
                  <a:close/>
                  <a:moveTo>
                    <a:pt x="541973" y="116205"/>
                  </a:moveTo>
                  <a:cubicBezTo>
                    <a:pt x="536258" y="108585"/>
                    <a:pt x="533400" y="96203"/>
                    <a:pt x="533400" y="80963"/>
                  </a:cubicBezTo>
                  <a:cubicBezTo>
                    <a:pt x="533400" y="65723"/>
                    <a:pt x="536258" y="54293"/>
                    <a:pt x="541973" y="45720"/>
                  </a:cubicBezTo>
                  <a:cubicBezTo>
                    <a:pt x="547688" y="38100"/>
                    <a:pt x="556260" y="33338"/>
                    <a:pt x="567690" y="33338"/>
                  </a:cubicBezTo>
                  <a:cubicBezTo>
                    <a:pt x="579120" y="33338"/>
                    <a:pt x="587693" y="37147"/>
                    <a:pt x="593408" y="45720"/>
                  </a:cubicBezTo>
                  <a:cubicBezTo>
                    <a:pt x="599123" y="53340"/>
                    <a:pt x="601980" y="65723"/>
                    <a:pt x="601980" y="80963"/>
                  </a:cubicBezTo>
                  <a:cubicBezTo>
                    <a:pt x="601980" y="96203"/>
                    <a:pt x="599123" y="107633"/>
                    <a:pt x="593408" y="116205"/>
                  </a:cubicBezTo>
                  <a:cubicBezTo>
                    <a:pt x="587693" y="124778"/>
                    <a:pt x="579120" y="128588"/>
                    <a:pt x="567690" y="128588"/>
                  </a:cubicBezTo>
                  <a:cubicBezTo>
                    <a:pt x="555308" y="127635"/>
                    <a:pt x="546735" y="123825"/>
                    <a:pt x="541973" y="116205"/>
                  </a:cubicBezTo>
                  <a:moveTo>
                    <a:pt x="598170" y="154305"/>
                  </a:moveTo>
                  <a:cubicBezTo>
                    <a:pt x="607695" y="150495"/>
                    <a:pt x="615315" y="145733"/>
                    <a:pt x="621983" y="138113"/>
                  </a:cubicBezTo>
                  <a:cubicBezTo>
                    <a:pt x="628650" y="131445"/>
                    <a:pt x="633413" y="122873"/>
                    <a:pt x="637223" y="113348"/>
                  </a:cubicBezTo>
                  <a:cubicBezTo>
                    <a:pt x="641033" y="103823"/>
                    <a:pt x="642938" y="92393"/>
                    <a:pt x="642938" y="80010"/>
                  </a:cubicBezTo>
                  <a:cubicBezTo>
                    <a:pt x="642938" y="67628"/>
                    <a:pt x="641033" y="57150"/>
                    <a:pt x="638175" y="46672"/>
                  </a:cubicBezTo>
                  <a:cubicBezTo>
                    <a:pt x="635318" y="36195"/>
                    <a:pt x="629603" y="28575"/>
                    <a:pt x="622935" y="21908"/>
                  </a:cubicBezTo>
                  <a:cubicBezTo>
                    <a:pt x="616268" y="15240"/>
                    <a:pt x="608648" y="9525"/>
                    <a:pt x="599123" y="6668"/>
                  </a:cubicBezTo>
                  <a:cubicBezTo>
                    <a:pt x="589598" y="2858"/>
                    <a:pt x="579120" y="953"/>
                    <a:pt x="567690" y="953"/>
                  </a:cubicBezTo>
                  <a:cubicBezTo>
                    <a:pt x="556260" y="953"/>
                    <a:pt x="545783" y="2858"/>
                    <a:pt x="536258" y="6668"/>
                  </a:cubicBezTo>
                  <a:cubicBezTo>
                    <a:pt x="526733" y="10478"/>
                    <a:pt x="519113" y="15240"/>
                    <a:pt x="512445" y="21908"/>
                  </a:cubicBezTo>
                  <a:cubicBezTo>
                    <a:pt x="505778" y="28575"/>
                    <a:pt x="501015" y="37147"/>
                    <a:pt x="497205" y="46672"/>
                  </a:cubicBezTo>
                  <a:cubicBezTo>
                    <a:pt x="493395" y="56197"/>
                    <a:pt x="491490" y="67628"/>
                    <a:pt x="491490" y="80010"/>
                  </a:cubicBezTo>
                  <a:cubicBezTo>
                    <a:pt x="491490" y="105728"/>
                    <a:pt x="498158" y="124778"/>
                    <a:pt x="511492" y="139065"/>
                  </a:cubicBezTo>
                  <a:cubicBezTo>
                    <a:pt x="524828" y="152400"/>
                    <a:pt x="542925" y="160020"/>
                    <a:pt x="566738" y="160020"/>
                  </a:cubicBezTo>
                  <a:cubicBezTo>
                    <a:pt x="579120" y="160020"/>
                    <a:pt x="589598" y="158115"/>
                    <a:pt x="598170" y="154305"/>
                  </a:cubicBezTo>
                  <a:moveTo>
                    <a:pt x="429578" y="100965"/>
                  </a:moveTo>
                  <a:cubicBezTo>
                    <a:pt x="428625" y="109538"/>
                    <a:pt x="425767" y="116205"/>
                    <a:pt x="421958" y="120968"/>
                  </a:cubicBezTo>
                  <a:cubicBezTo>
                    <a:pt x="417195" y="125730"/>
                    <a:pt x="411480" y="127635"/>
                    <a:pt x="403860" y="127635"/>
                  </a:cubicBezTo>
                  <a:cubicBezTo>
                    <a:pt x="398145" y="127635"/>
                    <a:pt x="392430" y="126683"/>
                    <a:pt x="388620" y="123825"/>
                  </a:cubicBezTo>
                  <a:cubicBezTo>
                    <a:pt x="384810" y="120968"/>
                    <a:pt x="381000" y="118110"/>
                    <a:pt x="379095" y="113348"/>
                  </a:cubicBezTo>
                  <a:cubicBezTo>
                    <a:pt x="377190" y="108585"/>
                    <a:pt x="375285" y="103823"/>
                    <a:pt x="374333" y="98108"/>
                  </a:cubicBezTo>
                  <a:cubicBezTo>
                    <a:pt x="373380" y="92393"/>
                    <a:pt x="372428" y="86678"/>
                    <a:pt x="372428" y="80010"/>
                  </a:cubicBezTo>
                  <a:cubicBezTo>
                    <a:pt x="372428" y="74295"/>
                    <a:pt x="373380" y="67628"/>
                    <a:pt x="374333" y="62865"/>
                  </a:cubicBezTo>
                  <a:cubicBezTo>
                    <a:pt x="375285" y="57150"/>
                    <a:pt x="377190" y="52388"/>
                    <a:pt x="379095" y="47625"/>
                  </a:cubicBezTo>
                  <a:cubicBezTo>
                    <a:pt x="381000" y="42863"/>
                    <a:pt x="384810" y="40005"/>
                    <a:pt x="388620" y="37147"/>
                  </a:cubicBezTo>
                  <a:cubicBezTo>
                    <a:pt x="392430" y="34290"/>
                    <a:pt x="398145" y="33338"/>
                    <a:pt x="403860" y="33338"/>
                  </a:cubicBezTo>
                  <a:cubicBezTo>
                    <a:pt x="412433" y="33338"/>
                    <a:pt x="418148" y="35243"/>
                    <a:pt x="421958" y="40005"/>
                  </a:cubicBezTo>
                  <a:cubicBezTo>
                    <a:pt x="425767" y="44768"/>
                    <a:pt x="427673" y="50483"/>
                    <a:pt x="428625" y="58103"/>
                  </a:cubicBezTo>
                  <a:lnTo>
                    <a:pt x="468630" y="52388"/>
                  </a:lnTo>
                  <a:cubicBezTo>
                    <a:pt x="467678" y="44768"/>
                    <a:pt x="465773" y="38100"/>
                    <a:pt x="462915" y="31433"/>
                  </a:cubicBezTo>
                  <a:cubicBezTo>
                    <a:pt x="460058" y="24765"/>
                    <a:pt x="456248" y="20003"/>
                    <a:pt x="450533" y="15240"/>
                  </a:cubicBezTo>
                  <a:cubicBezTo>
                    <a:pt x="445770" y="10478"/>
                    <a:pt x="439103" y="6668"/>
                    <a:pt x="431483" y="4763"/>
                  </a:cubicBezTo>
                  <a:cubicBezTo>
                    <a:pt x="423863" y="1905"/>
                    <a:pt x="415290" y="953"/>
                    <a:pt x="404813" y="953"/>
                  </a:cubicBezTo>
                  <a:cubicBezTo>
                    <a:pt x="393383" y="953"/>
                    <a:pt x="382905" y="2858"/>
                    <a:pt x="373380" y="6668"/>
                  </a:cubicBezTo>
                  <a:cubicBezTo>
                    <a:pt x="363855" y="10478"/>
                    <a:pt x="356235" y="16193"/>
                    <a:pt x="350520" y="22860"/>
                  </a:cubicBezTo>
                  <a:cubicBezTo>
                    <a:pt x="343853" y="29528"/>
                    <a:pt x="339090" y="38100"/>
                    <a:pt x="336233" y="47625"/>
                  </a:cubicBezTo>
                  <a:cubicBezTo>
                    <a:pt x="333375" y="57150"/>
                    <a:pt x="331470" y="68580"/>
                    <a:pt x="331470" y="80010"/>
                  </a:cubicBezTo>
                  <a:cubicBezTo>
                    <a:pt x="331470" y="91440"/>
                    <a:pt x="333375" y="102870"/>
                    <a:pt x="336233" y="112395"/>
                  </a:cubicBezTo>
                  <a:cubicBezTo>
                    <a:pt x="339090" y="121920"/>
                    <a:pt x="343853" y="130493"/>
                    <a:pt x="349567" y="137160"/>
                  </a:cubicBezTo>
                  <a:cubicBezTo>
                    <a:pt x="355283" y="143828"/>
                    <a:pt x="362903" y="149543"/>
                    <a:pt x="372428" y="153353"/>
                  </a:cubicBezTo>
                  <a:cubicBezTo>
                    <a:pt x="381953" y="157163"/>
                    <a:pt x="392430" y="159068"/>
                    <a:pt x="404813" y="159068"/>
                  </a:cubicBezTo>
                  <a:cubicBezTo>
                    <a:pt x="426720" y="159068"/>
                    <a:pt x="442913" y="153353"/>
                    <a:pt x="453390" y="142875"/>
                  </a:cubicBezTo>
                  <a:cubicBezTo>
                    <a:pt x="463867" y="132398"/>
                    <a:pt x="470535" y="118110"/>
                    <a:pt x="471488" y="100013"/>
                  </a:cubicBezTo>
                  <a:lnTo>
                    <a:pt x="429578" y="100013"/>
                  </a:lnTo>
                  <a:close/>
                  <a:moveTo>
                    <a:pt x="203835" y="63818"/>
                  </a:moveTo>
                  <a:cubicBezTo>
                    <a:pt x="203835" y="59055"/>
                    <a:pt x="204788" y="55245"/>
                    <a:pt x="206692" y="51435"/>
                  </a:cubicBezTo>
                  <a:cubicBezTo>
                    <a:pt x="208598" y="47625"/>
                    <a:pt x="210502" y="43815"/>
                    <a:pt x="213360" y="40958"/>
                  </a:cubicBezTo>
                  <a:cubicBezTo>
                    <a:pt x="216217" y="38100"/>
                    <a:pt x="219075" y="35243"/>
                    <a:pt x="223838" y="34290"/>
                  </a:cubicBezTo>
                  <a:cubicBezTo>
                    <a:pt x="227648" y="32385"/>
                    <a:pt x="232410" y="31433"/>
                    <a:pt x="238125" y="31433"/>
                  </a:cubicBezTo>
                  <a:cubicBezTo>
                    <a:pt x="248602" y="31433"/>
                    <a:pt x="256223" y="34290"/>
                    <a:pt x="261938" y="40005"/>
                  </a:cubicBezTo>
                  <a:cubicBezTo>
                    <a:pt x="266700" y="45720"/>
                    <a:pt x="269558" y="53340"/>
                    <a:pt x="269558" y="63818"/>
                  </a:cubicBezTo>
                  <a:lnTo>
                    <a:pt x="203835" y="63818"/>
                  </a:lnTo>
                  <a:close/>
                  <a:moveTo>
                    <a:pt x="266700" y="108585"/>
                  </a:moveTo>
                  <a:cubicBezTo>
                    <a:pt x="263842" y="121920"/>
                    <a:pt x="254317" y="128588"/>
                    <a:pt x="239077" y="128588"/>
                  </a:cubicBezTo>
                  <a:cubicBezTo>
                    <a:pt x="227648" y="128588"/>
                    <a:pt x="219075" y="124778"/>
                    <a:pt x="213360" y="118110"/>
                  </a:cubicBezTo>
                  <a:cubicBezTo>
                    <a:pt x="207645" y="111443"/>
                    <a:pt x="204788" y="101918"/>
                    <a:pt x="203835" y="89535"/>
                  </a:cubicBezTo>
                  <a:lnTo>
                    <a:pt x="307658" y="89535"/>
                  </a:lnTo>
                  <a:lnTo>
                    <a:pt x="307658" y="73343"/>
                  </a:lnTo>
                  <a:cubicBezTo>
                    <a:pt x="307658" y="51435"/>
                    <a:pt x="301942" y="33338"/>
                    <a:pt x="290513" y="20003"/>
                  </a:cubicBezTo>
                  <a:cubicBezTo>
                    <a:pt x="279083" y="6668"/>
                    <a:pt x="261938" y="0"/>
                    <a:pt x="239077" y="0"/>
                  </a:cubicBezTo>
                  <a:cubicBezTo>
                    <a:pt x="227648" y="0"/>
                    <a:pt x="218123" y="1905"/>
                    <a:pt x="208598" y="5715"/>
                  </a:cubicBezTo>
                  <a:cubicBezTo>
                    <a:pt x="199073" y="9525"/>
                    <a:pt x="191452" y="14288"/>
                    <a:pt x="184785" y="20955"/>
                  </a:cubicBezTo>
                  <a:cubicBezTo>
                    <a:pt x="178118" y="27623"/>
                    <a:pt x="173355" y="36195"/>
                    <a:pt x="169545" y="45720"/>
                  </a:cubicBezTo>
                  <a:cubicBezTo>
                    <a:pt x="165735" y="55245"/>
                    <a:pt x="163830" y="66675"/>
                    <a:pt x="163830" y="79058"/>
                  </a:cubicBezTo>
                  <a:cubicBezTo>
                    <a:pt x="163830" y="103823"/>
                    <a:pt x="170498" y="123825"/>
                    <a:pt x="182880" y="137160"/>
                  </a:cubicBezTo>
                  <a:cubicBezTo>
                    <a:pt x="195263" y="150495"/>
                    <a:pt x="214313" y="158115"/>
                    <a:pt x="239077" y="158115"/>
                  </a:cubicBezTo>
                  <a:cubicBezTo>
                    <a:pt x="260033" y="158115"/>
                    <a:pt x="275273" y="153353"/>
                    <a:pt x="285750" y="144780"/>
                  </a:cubicBezTo>
                  <a:cubicBezTo>
                    <a:pt x="296228" y="136208"/>
                    <a:pt x="302895" y="123825"/>
                    <a:pt x="305753" y="106680"/>
                  </a:cubicBezTo>
                  <a:lnTo>
                    <a:pt x="266700" y="106680"/>
                  </a:lnTo>
                  <a:close/>
                  <a:moveTo>
                    <a:pt x="97155" y="96203"/>
                  </a:moveTo>
                  <a:cubicBezTo>
                    <a:pt x="97155" y="101918"/>
                    <a:pt x="96202" y="107633"/>
                    <a:pt x="93345" y="111443"/>
                  </a:cubicBezTo>
                  <a:cubicBezTo>
                    <a:pt x="91440" y="115253"/>
                    <a:pt x="88582" y="119063"/>
                    <a:pt x="84773" y="121920"/>
                  </a:cubicBezTo>
                  <a:cubicBezTo>
                    <a:pt x="78105" y="126683"/>
                    <a:pt x="69532" y="129540"/>
                    <a:pt x="60007" y="129540"/>
                  </a:cubicBezTo>
                  <a:cubicBezTo>
                    <a:pt x="54293" y="129540"/>
                    <a:pt x="49530" y="127635"/>
                    <a:pt x="45720" y="124778"/>
                  </a:cubicBezTo>
                  <a:cubicBezTo>
                    <a:pt x="41910" y="121920"/>
                    <a:pt x="40957" y="118110"/>
                    <a:pt x="40957" y="113348"/>
                  </a:cubicBezTo>
                  <a:cubicBezTo>
                    <a:pt x="40957" y="110490"/>
                    <a:pt x="40957" y="106680"/>
                    <a:pt x="42863" y="104775"/>
                  </a:cubicBezTo>
                  <a:cubicBezTo>
                    <a:pt x="43815" y="101918"/>
                    <a:pt x="45720" y="100013"/>
                    <a:pt x="48577" y="98108"/>
                  </a:cubicBezTo>
                  <a:cubicBezTo>
                    <a:pt x="51435" y="96203"/>
                    <a:pt x="55245" y="94298"/>
                    <a:pt x="60007" y="93345"/>
                  </a:cubicBezTo>
                  <a:cubicBezTo>
                    <a:pt x="64770" y="92393"/>
                    <a:pt x="72390" y="91440"/>
                    <a:pt x="80010" y="90488"/>
                  </a:cubicBezTo>
                  <a:lnTo>
                    <a:pt x="98107" y="89535"/>
                  </a:lnTo>
                  <a:lnTo>
                    <a:pt x="98107" y="96203"/>
                  </a:lnTo>
                  <a:close/>
                  <a:moveTo>
                    <a:pt x="98107" y="155258"/>
                  </a:moveTo>
                  <a:lnTo>
                    <a:pt x="136208" y="155258"/>
                  </a:lnTo>
                  <a:lnTo>
                    <a:pt x="136208" y="60960"/>
                  </a:lnTo>
                  <a:cubicBezTo>
                    <a:pt x="136208" y="51435"/>
                    <a:pt x="135255" y="43815"/>
                    <a:pt x="133350" y="36195"/>
                  </a:cubicBezTo>
                  <a:cubicBezTo>
                    <a:pt x="131445" y="28575"/>
                    <a:pt x="127635" y="22860"/>
                    <a:pt x="122873" y="17145"/>
                  </a:cubicBezTo>
                  <a:cubicBezTo>
                    <a:pt x="118110" y="12383"/>
                    <a:pt x="111443" y="7620"/>
                    <a:pt x="103823" y="5715"/>
                  </a:cubicBezTo>
                  <a:cubicBezTo>
                    <a:pt x="96202" y="3810"/>
                    <a:pt x="85725" y="1905"/>
                    <a:pt x="74295" y="1905"/>
                  </a:cubicBezTo>
                  <a:cubicBezTo>
                    <a:pt x="55245" y="1905"/>
                    <a:pt x="40957" y="5715"/>
                    <a:pt x="29527" y="12383"/>
                  </a:cubicBezTo>
                  <a:cubicBezTo>
                    <a:pt x="18098" y="19050"/>
                    <a:pt x="11430" y="30480"/>
                    <a:pt x="8573" y="46672"/>
                  </a:cubicBezTo>
                  <a:lnTo>
                    <a:pt x="44768" y="50483"/>
                  </a:lnTo>
                  <a:cubicBezTo>
                    <a:pt x="46673" y="38100"/>
                    <a:pt x="56198" y="32385"/>
                    <a:pt x="71438" y="32385"/>
                  </a:cubicBezTo>
                  <a:cubicBezTo>
                    <a:pt x="78105" y="32385"/>
                    <a:pt x="83820" y="34290"/>
                    <a:pt x="89535" y="37147"/>
                  </a:cubicBezTo>
                  <a:cubicBezTo>
                    <a:pt x="94298" y="40958"/>
                    <a:pt x="97155" y="46672"/>
                    <a:pt x="97155" y="56197"/>
                  </a:cubicBezTo>
                  <a:lnTo>
                    <a:pt x="97155" y="62865"/>
                  </a:lnTo>
                  <a:lnTo>
                    <a:pt x="78105" y="63818"/>
                  </a:lnTo>
                  <a:cubicBezTo>
                    <a:pt x="68580" y="63818"/>
                    <a:pt x="59055" y="64770"/>
                    <a:pt x="49530" y="66675"/>
                  </a:cubicBezTo>
                  <a:cubicBezTo>
                    <a:pt x="40005" y="68580"/>
                    <a:pt x="32385" y="70485"/>
                    <a:pt x="24765" y="74295"/>
                  </a:cubicBezTo>
                  <a:cubicBezTo>
                    <a:pt x="17145" y="78105"/>
                    <a:pt x="11430" y="82868"/>
                    <a:pt x="6668" y="89535"/>
                  </a:cubicBezTo>
                  <a:cubicBezTo>
                    <a:pt x="1905" y="96203"/>
                    <a:pt x="0" y="104775"/>
                    <a:pt x="0" y="114300"/>
                  </a:cubicBezTo>
                  <a:cubicBezTo>
                    <a:pt x="0" y="121920"/>
                    <a:pt x="952" y="128588"/>
                    <a:pt x="3810" y="134303"/>
                  </a:cubicBezTo>
                  <a:cubicBezTo>
                    <a:pt x="6668" y="140018"/>
                    <a:pt x="10477" y="144780"/>
                    <a:pt x="14288" y="148590"/>
                  </a:cubicBezTo>
                  <a:cubicBezTo>
                    <a:pt x="19050" y="152400"/>
                    <a:pt x="23813" y="155258"/>
                    <a:pt x="29527" y="156210"/>
                  </a:cubicBezTo>
                  <a:cubicBezTo>
                    <a:pt x="35243" y="157163"/>
                    <a:pt x="41910" y="159068"/>
                    <a:pt x="48577" y="159068"/>
                  </a:cubicBezTo>
                  <a:cubicBezTo>
                    <a:pt x="60007" y="159068"/>
                    <a:pt x="69532" y="157163"/>
                    <a:pt x="77152" y="152400"/>
                  </a:cubicBezTo>
                  <a:cubicBezTo>
                    <a:pt x="84773" y="147638"/>
                    <a:pt x="91440" y="142875"/>
                    <a:pt x="97155" y="136208"/>
                  </a:cubicBezTo>
                  <a:lnTo>
                    <a:pt x="97155" y="15525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527738A-EACB-4236-B557-9E49F5EA10D6}"/>
              </a:ext>
            </a:extLst>
          </p:cNvPr>
          <p:cNvSpPr/>
          <p:nvPr userDrawn="1"/>
        </p:nvSpPr>
        <p:spPr>
          <a:xfrm>
            <a:off x="292100" y="6416265"/>
            <a:ext cx="2147637" cy="201600"/>
          </a:xfrm>
          <a:custGeom>
            <a:avLst/>
            <a:gdLst>
              <a:gd name="connsiteX0" fmla="*/ 57150 w 1227772"/>
              <a:gd name="connsiteY0" fmla="*/ 42863 h 115252"/>
              <a:gd name="connsiteX1" fmla="*/ 25718 w 1227772"/>
              <a:gd name="connsiteY1" fmla="*/ 80010 h 115252"/>
              <a:gd name="connsiteX2" fmla="*/ 20955 w 1227772"/>
              <a:gd name="connsiteY2" fmla="*/ 80010 h 115252"/>
              <a:gd name="connsiteX3" fmla="*/ 20955 w 1227772"/>
              <a:gd name="connsiteY3" fmla="*/ 4763 h 115252"/>
              <a:gd name="connsiteX4" fmla="*/ 23813 w 1227772"/>
              <a:gd name="connsiteY4" fmla="*/ 4763 h 115252"/>
              <a:gd name="connsiteX5" fmla="*/ 57150 w 1227772"/>
              <a:gd name="connsiteY5" fmla="*/ 42863 h 115252"/>
              <a:gd name="connsiteX6" fmla="*/ 70485 w 1227772"/>
              <a:gd name="connsiteY6" fmla="*/ 43815 h 115252"/>
              <a:gd name="connsiteX7" fmla="*/ 27622 w 1227772"/>
              <a:gd name="connsiteY7" fmla="*/ 0 h 115252"/>
              <a:gd name="connsiteX8" fmla="*/ 0 w 1227772"/>
              <a:gd name="connsiteY8" fmla="*/ 0 h 115252"/>
              <a:gd name="connsiteX9" fmla="*/ 0 w 1227772"/>
              <a:gd name="connsiteY9" fmla="*/ 4763 h 115252"/>
              <a:gd name="connsiteX10" fmla="*/ 9525 w 1227772"/>
              <a:gd name="connsiteY10" fmla="*/ 5715 h 115252"/>
              <a:gd name="connsiteX11" fmla="*/ 9525 w 1227772"/>
              <a:gd name="connsiteY11" fmla="*/ 80963 h 115252"/>
              <a:gd name="connsiteX12" fmla="*/ 0 w 1227772"/>
              <a:gd name="connsiteY12" fmla="*/ 81915 h 115252"/>
              <a:gd name="connsiteX13" fmla="*/ 0 w 1227772"/>
              <a:gd name="connsiteY13" fmla="*/ 86677 h 115252"/>
              <a:gd name="connsiteX14" fmla="*/ 24765 w 1227772"/>
              <a:gd name="connsiteY14" fmla="*/ 86677 h 115252"/>
              <a:gd name="connsiteX15" fmla="*/ 70485 w 1227772"/>
              <a:gd name="connsiteY15" fmla="*/ 43815 h 115252"/>
              <a:gd name="connsiteX16" fmla="*/ 116205 w 1227772"/>
              <a:gd name="connsiteY16" fmla="*/ 50483 h 115252"/>
              <a:gd name="connsiteX17" fmla="*/ 91440 w 1227772"/>
              <a:gd name="connsiteY17" fmla="*/ 50483 h 115252"/>
              <a:gd name="connsiteX18" fmla="*/ 104775 w 1227772"/>
              <a:gd name="connsiteY18" fmla="*/ 32385 h 115252"/>
              <a:gd name="connsiteX19" fmla="*/ 115253 w 1227772"/>
              <a:gd name="connsiteY19" fmla="*/ 48577 h 115252"/>
              <a:gd name="connsiteX20" fmla="*/ 115253 w 1227772"/>
              <a:gd name="connsiteY20" fmla="*/ 50483 h 115252"/>
              <a:gd name="connsiteX21" fmla="*/ 126682 w 1227772"/>
              <a:gd name="connsiteY21" fmla="*/ 57150 h 115252"/>
              <a:gd name="connsiteX22" fmla="*/ 126682 w 1227772"/>
              <a:gd name="connsiteY22" fmla="*/ 52388 h 115252"/>
              <a:gd name="connsiteX23" fmla="*/ 104775 w 1227772"/>
              <a:gd name="connsiteY23" fmla="*/ 27623 h 115252"/>
              <a:gd name="connsiteX24" fmla="*/ 79057 w 1227772"/>
              <a:gd name="connsiteY24" fmla="*/ 58102 h 115252"/>
              <a:gd name="connsiteX25" fmla="*/ 103822 w 1227772"/>
              <a:gd name="connsiteY25" fmla="*/ 86677 h 115252"/>
              <a:gd name="connsiteX26" fmla="*/ 125730 w 1227772"/>
              <a:gd name="connsiteY26" fmla="*/ 71438 h 115252"/>
              <a:gd name="connsiteX27" fmla="*/ 120968 w 1227772"/>
              <a:gd name="connsiteY27" fmla="*/ 69533 h 115252"/>
              <a:gd name="connsiteX28" fmla="*/ 106680 w 1227772"/>
              <a:gd name="connsiteY28" fmla="*/ 79058 h 115252"/>
              <a:gd name="connsiteX29" fmla="*/ 91440 w 1227772"/>
              <a:gd name="connsiteY29" fmla="*/ 56198 h 115252"/>
              <a:gd name="connsiteX30" fmla="*/ 126682 w 1227772"/>
              <a:gd name="connsiteY30" fmla="*/ 56198 h 115252"/>
              <a:gd name="connsiteX31" fmla="*/ 132397 w 1227772"/>
              <a:gd name="connsiteY31" fmla="*/ 85725 h 115252"/>
              <a:gd name="connsiteX32" fmla="*/ 159068 w 1227772"/>
              <a:gd name="connsiteY32" fmla="*/ 85725 h 115252"/>
              <a:gd name="connsiteX33" fmla="*/ 159068 w 1227772"/>
              <a:gd name="connsiteY33" fmla="*/ 80963 h 115252"/>
              <a:gd name="connsiteX34" fmla="*/ 150495 w 1227772"/>
              <a:gd name="connsiteY34" fmla="*/ 80010 h 115252"/>
              <a:gd name="connsiteX35" fmla="*/ 150495 w 1227772"/>
              <a:gd name="connsiteY35" fmla="*/ 0 h 115252"/>
              <a:gd name="connsiteX36" fmla="*/ 131445 w 1227772"/>
              <a:gd name="connsiteY36" fmla="*/ 0 h 115252"/>
              <a:gd name="connsiteX37" fmla="*/ 131445 w 1227772"/>
              <a:gd name="connsiteY37" fmla="*/ 4763 h 115252"/>
              <a:gd name="connsiteX38" fmla="*/ 139065 w 1227772"/>
              <a:gd name="connsiteY38" fmla="*/ 5715 h 115252"/>
              <a:gd name="connsiteX39" fmla="*/ 139065 w 1227772"/>
              <a:gd name="connsiteY39" fmla="*/ 80010 h 115252"/>
              <a:gd name="connsiteX40" fmla="*/ 131445 w 1227772"/>
              <a:gd name="connsiteY40" fmla="*/ 80963 h 115252"/>
              <a:gd name="connsiteX41" fmla="*/ 131445 w 1227772"/>
              <a:gd name="connsiteY41" fmla="*/ 85725 h 115252"/>
              <a:gd name="connsiteX42" fmla="*/ 185738 w 1227772"/>
              <a:gd name="connsiteY42" fmla="*/ 12383 h 115252"/>
              <a:gd name="connsiteX43" fmla="*/ 178118 w 1227772"/>
              <a:gd name="connsiteY43" fmla="*/ 5715 h 115252"/>
              <a:gd name="connsiteX44" fmla="*/ 171450 w 1227772"/>
              <a:gd name="connsiteY44" fmla="*/ 12383 h 115252"/>
              <a:gd name="connsiteX45" fmla="*/ 178118 w 1227772"/>
              <a:gd name="connsiteY45" fmla="*/ 19050 h 115252"/>
              <a:gd name="connsiteX46" fmla="*/ 185738 w 1227772"/>
              <a:gd name="connsiteY46" fmla="*/ 12383 h 115252"/>
              <a:gd name="connsiteX47" fmla="*/ 166688 w 1227772"/>
              <a:gd name="connsiteY47" fmla="*/ 85725 h 115252"/>
              <a:gd name="connsiteX48" fmla="*/ 194310 w 1227772"/>
              <a:gd name="connsiteY48" fmla="*/ 85725 h 115252"/>
              <a:gd name="connsiteX49" fmla="*/ 194310 w 1227772"/>
              <a:gd name="connsiteY49" fmla="*/ 80963 h 115252"/>
              <a:gd name="connsiteX50" fmla="*/ 185738 w 1227772"/>
              <a:gd name="connsiteY50" fmla="*/ 80010 h 115252"/>
              <a:gd name="connsiteX51" fmla="*/ 185738 w 1227772"/>
              <a:gd name="connsiteY51" fmla="*/ 28575 h 115252"/>
              <a:gd name="connsiteX52" fmla="*/ 166688 w 1227772"/>
              <a:gd name="connsiteY52" fmla="*/ 28575 h 115252"/>
              <a:gd name="connsiteX53" fmla="*/ 166688 w 1227772"/>
              <a:gd name="connsiteY53" fmla="*/ 33338 h 115252"/>
              <a:gd name="connsiteX54" fmla="*/ 175260 w 1227772"/>
              <a:gd name="connsiteY54" fmla="*/ 34290 h 115252"/>
              <a:gd name="connsiteX55" fmla="*/ 175260 w 1227772"/>
              <a:gd name="connsiteY55" fmla="*/ 80963 h 115252"/>
              <a:gd name="connsiteX56" fmla="*/ 166688 w 1227772"/>
              <a:gd name="connsiteY56" fmla="*/ 81915 h 115252"/>
              <a:gd name="connsiteX57" fmla="*/ 166688 w 1227772"/>
              <a:gd name="connsiteY57" fmla="*/ 85725 h 115252"/>
              <a:gd name="connsiteX58" fmla="*/ 244793 w 1227772"/>
              <a:gd name="connsiteY58" fmla="*/ 33338 h 115252"/>
              <a:gd name="connsiteX59" fmla="*/ 250507 w 1227772"/>
              <a:gd name="connsiteY59" fmla="*/ 33338 h 115252"/>
              <a:gd name="connsiteX60" fmla="*/ 250507 w 1227772"/>
              <a:gd name="connsiteY60" fmla="*/ 28575 h 115252"/>
              <a:gd name="connsiteX61" fmla="*/ 230505 w 1227772"/>
              <a:gd name="connsiteY61" fmla="*/ 28575 h 115252"/>
              <a:gd name="connsiteX62" fmla="*/ 230505 w 1227772"/>
              <a:gd name="connsiteY62" fmla="*/ 33338 h 115252"/>
              <a:gd name="connsiteX63" fmla="*/ 238125 w 1227772"/>
              <a:gd name="connsiteY63" fmla="*/ 33338 h 115252"/>
              <a:gd name="connsiteX64" fmla="*/ 224790 w 1227772"/>
              <a:gd name="connsiteY64" fmla="*/ 73342 h 115252"/>
              <a:gd name="connsiteX65" fmla="*/ 211455 w 1227772"/>
              <a:gd name="connsiteY65" fmla="*/ 33338 h 115252"/>
              <a:gd name="connsiteX66" fmla="*/ 219075 w 1227772"/>
              <a:gd name="connsiteY66" fmla="*/ 33338 h 115252"/>
              <a:gd name="connsiteX67" fmla="*/ 219075 w 1227772"/>
              <a:gd name="connsiteY67" fmla="*/ 28575 h 115252"/>
              <a:gd name="connsiteX68" fmla="*/ 194310 w 1227772"/>
              <a:gd name="connsiteY68" fmla="*/ 28575 h 115252"/>
              <a:gd name="connsiteX69" fmla="*/ 194310 w 1227772"/>
              <a:gd name="connsiteY69" fmla="*/ 33338 h 115252"/>
              <a:gd name="connsiteX70" fmla="*/ 199072 w 1227772"/>
              <a:gd name="connsiteY70" fmla="*/ 33338 h 115252"/>
              <a:gd name="connsiteX71" fmla="*/ 217170 w 1227772"/>
              <a:gd name="connsiteY71" fmla="*/ 85725 h 115252"/>
              <a:gd name="connsiteX72" fmla="*/ 225743 w 1227772"/>
              <a:gd name="connsiteY72" fmla="*/ 85725 h 115252"/>
              <a:gd name="connsiteX73" fmla="*/ 244793 w 1227772"/>
              <a:gd name="connsiteY73" fmla="*/ 33338 h 115252"/>
              <a:gd name="connsiteX74" fmla="*/ 289560 w 1227772"/>
              <a:gd name="connsiteY74" fmla="*/ 50483 h 115252"/>
              <a:gd name="connsiteX75" fmla="*/ 264795 w 1227772"/>
              <a:gd name="connsiteY75" fmla="*/ 50483 h 115252"/>
              <a:gd name="connsiteX76" fmla="*/ 278130 w 1227772"/>
              <a:gd name="connsiteY76" fmla="*/ 32385 h 115252"/>
              <a:gd name="connsiteX77" fmla="*/ 288607 w 1227772"/>
              <a:gd name="connsiteY77" fmla="*/ 48577 h 115252"/>
              <a:gd name="connsiteX78" fmla="*/ 288607 w 1227772"/>
              <a:gd name="connsiteY78" fmla="*/ 50483 h 115252"/>
              <a:gd name="connsiteX79" fmla="*/ 300038 w 1227772"/>
              <a:gd name="connsiteY79" fmla="*/ 57150 h 115252"/>
              <a:gd name="connsiteX80" fmla="*/ 300038 w 1227772"/>
              <a:gd name="connsiteY80" fmla="*/ 52388 h 115252"/>
              <a:gd name="connsiteX81" fmla="*/ 278130 w 1227772"/>
              <a:gd name="connsiteY81" fmla="*/ 27623 h 115252"/>
              <a:gd name="connsiteX82" fmla="*/ 252413 w 1227772"/>
              <a:gd name="connsiteY82" fmla="*/ 58102 h 115252"/>
              <a:gd name="connsiteX83" fmla="*/ 277178 w 1227772"/>
              <a:gd name="connsiteY83" fmla="*/ 86677 h 115252"/>
              <a:gd name="connsiteX84" fmla="*/ 299085 w 1227772"/>
              <a:gd name="connsiteY84" fmla="*/ 71438 h 115252"/>
              <a:gd name="connsiteX85" fmla="*/ 294322 w 1227772"/>
              <a:gd name="connsiteY85" fmla="*/ 69533 h 115252"/>
              <a:gd name="connsiteX86" fmla="*/ 280035 w 1227772"/>
              <a:gd name="connsiteY86" fmla="*/ 79058 h 115252"/>
              <a:gd name="connsiteX87" fmla="*/ 264795 w 1227772"/>
              <a:gd name="connsiteY87" fmla="*/ 56198 h 115252"/>
              <a:gd name="connsiteX88" fmla="*/ 300038 w 1227772"/>
              <a:gd name="connsiteY88" fmla="*/ 56198 h 115252"/>
              <a:gd name="connsiteX89" fmla="*/ 352425 w 1227772"/>
              <a:gd name="connsiteY89" fmla="*/ 38100 h 115252"/>
              <a:gd name="connsiteX90" fmla="*/ 340995 w 1227772"/>
              <a:gd name="connsiteY90" fmla="*/ 27623 h 115252"/>
              <a:gd name="connsiteX91" fmla="*/ 324803 w 1227772"/>
              <a:gd name="connsiteY91" fmla="*/ 38100 h 115252"/>
              <a:gd name="connsiteX92" fmla="*/ 323850 w 1227772"/>
              <a:gd name="connsiteY92" fmla="*/ 28575 h 115252"/>
              <a:gd name="connsiteX93" fmla="*/ 307657 w 1227772"/>
              <a:gd name="connsiteY93" fmla="*/ 28575 h 115252"/>
              <a:gd name="connsiteX94" fmla="*/ 307657 w 1227772"/>
              <a:gd name="connsiteY94" fmla="*/ 33338 h 115252"/>
              <a:gd name="connsiteX95" fmla="*/ 315278 w 1227772"/>
              <a:gd name="connsiteY95" fmla="*/ 34290 h 115252"/>
              <a:gd name="connsiteX96" fmla="*/ 315278 w 1227772"/>
              <a:gd name="connsiteY96" fmla="*/ 80963 h 115252"/>
              <a:gd name="connsiteX97" fmla="*/ 307657 w 1227772"/>
              <a:gd name="connsiteY97" fmla="*/ 81915 h 115252"/>
              <a:gd name="connsiteX98" fmla="*/ 307657 w 1227772"/>
              <a:gd name="connsiteY98" fmla="*/ 86677 h 115252"/>
              <a:gd name="connsiteX99" fmla="*/ 338138 w 1227772"/>
              <a:gd name="connsiteY99" fmla="*/ 86677 h 115252"/>
              <a:gd name="connsiteX100" fmla="*/ 338138 w 1227772"/>
              <a:gd name="connsiteY100" fmla="*/ 81915 h 115252"/>
              <a:gd name="connsiteX101" fmla="*/ 325755 w 1227772"/>
              <a:gd name="connsiteY101" fmla="*/ 80963 h 115252"/>
              <a:gd name="connsiteX102" fmla="*/ 325755 w 1227772"/>
              <a:gd name="connsiteY102" fmla="*/ 49530 h 115252"/>
              <a:gd name="connsiteX103" fmla="*/ 337185 w 1227772"/>
              <a:gd name="connsiteY103" fmla="*/ 35242 h 115252"/>
              <a:gd name="connsiteX104" fmla="*/ 340995 w 1227772"/>
              <a:gd name="connsiteY104" fmla="*/ 38100 h 115252"/>
              <a:gd name="connsiteX105" fmla="*/ 340995 w 1227772"/>
              <a:gd name="connsiteY105" fmla="*/ 39052 h 115252"/>
              <a:gd name="connsiteX106" fmla="*/ 337185 w 1227772"/>
              <a:gd name="connsiteY106" fmla="*/ 40958 h 115252"/>
              <a:gd name="connsiteX107" fmla="*/ 344805 w 1227772"/>
              <a:gd name="connsiteY107" fmla="*/ 48577 h 115252"/>
              <a:gd name="connsiteX108" fmla="*/ 352425 w 1227772"/>
              <a:gd name="connsiteY108" fmla="*/ 38100 h 115252"/>
              <a:gd name="connsiteX109" fmla="*/ 378143 w 1227772"/>
              <a:gd name="connsiteY109" fmla="*/ 12383 h 115252"/>
              <a:gd name="connsiteX110" fmla="*/ 370522 w 1227772"/>
              <a:gd name="connsiteY110" fmla="*/ 5715 h 115252"/>
              <a:gd name="connsiteX111" fmla="*/ 363855 w 1227772"/>
              <a:gd name="connsiteY111" fmla="*/ 12383 h 115252"/>
              <a:gd name="connsiteX112" fmla="*/ 370522 w 1227772"/>
              <a:gd name="connsiteY112" fmla="*/ 19050 h 115252"/>
              <a:gd name="connsiteX113" fmla="*/ 378143 w 1227772"/>
              <a:gd name="connsiteY113" fmla="*/ 12383 h 115252"/>
              <a:gd name="connsiteX114" fmla="*/ 358140 w 1227772"/>
              <a:gd name="connsiteY114" fmla="*/ 85725 h 115252"/>
              <a:gd name="connsiteX115" fmla="*/ 385763 w 1227772"/>
              <a:gd name="connsiteY115" fmla="*/ 85725 h 115252"/>
              <a:gd name="connsiteX116" fmla="*/ 385763 w 1227772"/>
              <a:gd name="connsiteY116" fmla="*/ 80963 h 115252"/>
              <a:gd name="connsiteX117" fmla="*/ 377190 w 1227772"/>
              <a:gd name="connsiteY117" fmla="*/ 80010 h 115252"/>
              <a:gd name="connsiteX118" fmla="*/ 377190 w 1227772"/>
              <a:gd name="connsiteY118" fmla="*/ 28575 h 115252"/>
              <a:gd name="connsiteX119" fmla="*/ 358140 w 1227772"/>
              <a:gd name="connsiteY119" fmla="*/ 28575 h 115252"/>
              <a:gd name="connsiteX120" fmla="*/ 358140 w 1227772"/>
              <a:gd name="connsiteY120" fmla="*/ 33338 h 115252"/>
              <a:gd name="connsiteX121" fmla="*/ 366713 w 1227772"/>
              <a:gd name="connsiteY121" fmla="*/ 34290 h 115252"/>
              <a:gd name="connsiteX122" fmla="*/ 366713 w 1227772"/>
              <a:gd name="connsiteY122" fmla="*/ 80963 h 115252"/>
              <a:gd name="connsiteX123" fmla="*/ 358140 w 1227772"/>
              <a:gd name="connsiteY123" fmla="*/ 81915 h 115252"/>
              <a:gd name="connsiteX124" fmla="*/ 358140 w 1227772"/>
              <a:gd name="connsiteY124" fmla="*/ 85725 h 115252"/>
              <a:gd name="connsiteX125" fmla="*/ 429578 w 1227772"/>
              <a:gd name="connsiteY125" fmla="*/ 85725 h 115252"/>
              <a:gd name="connsiteX126" fmla="*/ 455295 w 1227772"/>
              <a:gd name="connsiteY126" fmla="*/ 85725 h 115252"/>
              <a:gd name="connsiteX127" fmla="*/ 455295 w 1227772"/>
              <a:gd name="connsiteY127" fmla="*/ 80963 h 115252"/>
              <a:gd name="connsiteX128" fmla="*/ 447675 w 1227772"/>
              <a:gd name="connsiteY128" fmla="*/ 80010 h 115252"/>
              <a:gd name="connsiteX129" fmla="*/ 447675 w 1227772"/>
              <a:gd name="connsiteY129" fmla="*/ 46673 h 115252"/>
              <a:gd name="connsiteX130" fmla="*/ 430530 w 1227772"/>
              <a:gd name="connsiteY130" fmla="*/ 27623 h 115252"/>
              <a:gd name="connsiteX131" fmla="*/ 410528 w 1227772"/>
              <a:gd name="connsiteY131" fmla="*/ 38100 h 115252"/>
              <a:gd name="connsiteX132" fmla="*/ 409575 w 1227772"/>
              <a:gd name="connsiteY132" fmla="*/ 28575 h 115252"/>
              <a:gd name="connsiteX133" fmla="*/ 393382 w 1227772"/>
              <a:gd name="connsiteY133" fmla="*/ 28575 h 115252"/>
              <a:gd name="connsiteX134" fmla="*/ 393382 w 1227772"/>
              <a:gd name="connsiteY134" fmla="*/ 33338 h 115252"/>
              <a:gd name="connsiteX135" fmla="*/ 401003 w 1227772"/>
              <a:gd name="connsiteY135" fmla="*/ 34290 h 115252"/>
              <a:gd name="connsiteX136" fmla="*/ 401003 w 1227772"/>
              <a:gd name="connsiteY136" fmla="*/ 80963 h 115252"/>
              <a:gd name="connsiteX137" fmla="*/ 393382 w 1227772"/>
              <a:gd name="connsiteY137" fmla="*/ 81915 h 115252"/>
              <a:gd name="connsiteX138" fmla="*/ 393382 w 1227772"/>
              <a:gd name="connsiteY138" fmla="*/ 86677 h 115252"/>
              <a:gd name="connsiteX139" fmla="*/ 419100 w 1227772"/>
              <a:gd name="connsiteY139" fmla="*/ 86677 h 115252"/>
              <a:gd name="connsiteX140" fmla="*/ 419100 w 1227772"/>
              <a:gd name="connsiteY140" fmla="*/ 81915 h 115252"/>
              <a:gd name="connsiteX141" fmla="*/ 411480 w 1227772"/>
              <a:gd name="connsiteY141" fmla="*/ 80963 h 115252"/>
              <a:gd name="connsiteX142" fmla="*/ 411480 w 1227772"/>
              <a:gd name="connsiteY142" fmla="*/ 50483 h 115252"/>
              <a:gd name="connsiteX143" fmla="*/ 425768 w 1227772"/>
              <a:gd name="connsiteY143" fmla="*/ 36195 h 115252"/>
              <a:gd name="connsiteX144" fmla="*/ 436245 w 1227772"/>
              <a:gd name="connsiteY144" fmla="*/ 48577 h 115252"/>
              <a:gd name="connsiteX145" fmla="*/ 436245 w 1227772"/>
              <a:gd name="connsiteY145" fmla="*/ 81915 h 115252"/>
              <a:gd name="connsiteX146" fmla="*/ 428625 w 1227772"/>
              <a:gd name="connsiteY146" fmla="*/ 82867 h 115252"/>
              <a:gd name="connsiteX147" fmla="*/ 428625 w 1227772"/>
              <a:gd name="connsiteY147" fmla="*/ 85725 h 115252"/>
              <a:gd name="connsiteX148" fmla="*/ 484822 w 1227772"/>
              <a:gd name="connsiteY148" fmla="*/ 87630 h 115252"/>
              <a:gd name="connsiteX149" fmla="*/ 501015 w 1227772"/>
              <a:gd name="connsiteY149" fmla="*/ 96202 h 115252"/>
              <a:gd name="connsiteX150" fmla="*/ 484822 w 1227772"/>
              <a:gd name="connsiteY150" fmla="*/ 107633 h 115252"/>
              <a:gd name="connsiteX151" fmla="*/ 466725 w 1227772"/>
              <a:gd name="connsiteY151" fmla="*/ 97155 h 115252"/>
              <a:gd name="connsiteX152" fmla="*/ 469582 w 1227772"/>
              <a:gd name="connsiteY152" fmla="*/ 87630 h 115252"/>
              <a:gd name="connsiteX153" fmla="*/ 484822 w 1227772"/>
              <a:gd name="connsiteY153" fmla="*/ 87630 h 115252"/>
              <a:gd name="connsiteX154" fmla="*/ 471488 w 1227772"/>
              <a:gd name="connsiteY154" fmla="*/ 46673 h 115252"/>
              <a:gd name="connsiteX155" fmla="*/ 481965 w 1227772"/>
              <a:gd name="connsiteY155" fmla="*/ 31433 h 115252"/>
              <a:gd name="connsiteX156" fmla="*/ 492443 w 1227772"/>
              <a:gd name="connsiteY156" fmla="*/ 46673 h 115252"/>
              <a:gd name="connsiteX157" fmla="*/ 481965 w 1227772"/>
              <a:gd name="connsiteY157" fmla="*/ 62865 h 115252"/>
              <a:gd name="connsiteX158" fmla="*/ 471488 w 1227772"/>
              <a:gd name="connsiteY158" fmla="*/ 46673 h 115252"/>
              <a:gd name="connsiteX159" fmla="*/ 471488 w 1227772"/>
              <a:gd name="connsiteY159" fmla="*/ 74295 h 115252"/>
              <a:gd name="connsiteX160" fmla="*/ 477203 w 1227772"/>
              <a:gd name="connsiteY160" fmla="*/ 67627 h 115252"/>
              <a:gd name="connsiteX161" fmla="*/ 483870 w 1227772"/>
              <a:gd name="connsiteY161" fmla="*/ 68580 h 115252"/>
              <a:gd name="connsiteX162" fmla="*/ 504825 w 1227772"/>
              <a:gd name="connsiteY162" fmla="*/ 47625 h 115252"/>
              <a:gd name="connsiteX163" fmla="*/ 499110 w 1227772"/>
              <a:gd name="connsiteY163" fmla="*/ 33338 h 115252"/>
              <a:gd name="connsiteX164" fmla="*/ 509588 w 1227772"/>
              <a:gd name="connsiteY164" fmla="*/ 31433 h 115252"/>
              <a:gd name="connsiteX165" fmla="*/ 509588 w 1227772"/>
              <a:gd name="connsiteY165" fmla="*/ 24765 h 115252"/>
              <a:gd name="connsiteX166" fmla="*/ 505778 w 1227772"/>
              <a:gd name="connsiteY166" fmla="*/ 23813 h 115252"/>
              <a:gd name="connsiteX167" fmla="*/ 495300 w 1227772"/>
              <a:gd name="connsiteY167" fmla="*/ 29527 h 115252"/>
              <a:gd name="connsiteX168" fmla="*/ 482918 w 1227772"/>
              <a:gd name="connsiteY168" fmla="*/ 26670 h 115252"/>
              <a:gd name="connsiteX169" fmla="*/ 460057 w 1227772"/>
              <a:gd name="connsiteY169" fmla="*/ 48577 h 115252"/>
              <a:gd name="connsiteX170" fmla="*/ 470535 w 1227772"/>
              <a:gd name="connsiteY170" fmla="*/ 66675 h 115252"/>
              <a:gd name="connsiteX171" fmla="*/ 460057 w 1227772"/>
              <a:gd name="connsiteY171" fmla="*/ 80010 h 115252"/>
              <a:gd name="connsiteX172" fmla="*/ 463868 w 1227772"/>
              <a:gd name="connsiteY172" fmla="*/ 86677 h 115252"/>
              <a:gd name="connsiteX173" fmla="*/ 456247 w 1227772"/>
              <a:gd name="connsiteY173" fmla="*/ 100965 h 115252"/>
              <a:gd name="connsiteX174" fmla="*/ 481013 w 1227772"/>
              <a:gd name="connsiteY174" fmla="*/ 115252 h 115252"/>
              <a:gd name="connsiteX175" fmla="*/ 508635 w 1227772"/>
              <a:gd name="connsiteY175" fmla="*/ 95250 h 115252"/>
              <a:gd name="connsiteX176" fmla="*/ 485775 w 1227772"/>
              <a:gd name="connsiteY176" fmla="*/ 78105 h 115252"/>
              <a:gd name="connsiteX177" fmla="*/ 475297 w 1227772"/>
              <a:gd name="connsiteY177" fmla="*/ 78105 h 115252"/>
              <a:gd name="connsiteX178" fmla="*/ 471488 w 1227772"/>
              <a:gd name="connsiteY178" fmla="*/ 74295 h 115252"/>
              <a:gd name="connsiteX179" fmla="*/ 572453 w 1227772"/>
              <a:gd name="connsiteY179" fmla="*/ 69533 h 115252"/>
              <a:gd name="connsiteX180" fmla="*/ 561022 w 1227772"/>
              <a:gd name="connsiteY180" fmla="*/ 80010 h 115252"/>
              <a:gd name="connsiteX181" fmla="*/ 553403 w 1227772"/>
              <a:gd name="connsiteY181" fmla="*/ 70485 h 115252"/>
              <a:gd name="connsiteX182" fmla="*/ 566738 w 1227772"/>
              <a:gd name="connsiteY182" fmla="*/ 59055 h 115252"/>
              <a:gd name="connsiteX183" fmla="*/ 572453 w 1227772"/>
              <a:gd name="connsiteY183" fmla="*/ 59055 h 115252"/>
              <a:gd name="connsiteX184" fmla="*/ 572453 w 1227772"/>
              <a:gd name="connsiteY184" fmla="*/ 69533 h 115252"/>
              <a:gd name="connsiteX185" fmla="*/ 583882 w 1227772"/>
              <a:gd name="connsiteY185" fmla="*/ 86677 h 115252"/>
              <a:gd name="connsiteX186" fmla="*/ 592455 w 1227772"/>
              <a:gd name="connsiteY186" fmla="*/ 84773 h 115252"/>
              <a:gd name="connsiteX187" fmla="*/ 591503 w 1227772"/>
              <a:gd name="connsiteY187" fmla="*/ 80963 h 115252"/>
              <a:gd name="connsiteX188" fmla="*/ 587693 w 1227772"/>
              <a:gd name="connsiteY188" fmla="*/ 81915 h 115252"/>
              <a:gd name="connsiteX189" fmla="*/ 583882 w 1227772"/>
              <a:gd name="connsiteY189" fmla="*/ 75248 h 115252"/>
              <a:gd name="connsiteX190" fmla="*/ 583882 w 1227772"/>
              <a:gd name="connsiteY190" fmla="*/ 49530 h 115252"/>
              <a:gd name="connsiteX191" fmla="*/ 563880 w 1227772"/>
              <a:gd name="connsiteY191" fmla="*/ 27623 h 115252"/>
              <a:gd name="connsiteX192" fmla="*/ 544830 w 1227772"/>
              <a:gd name="connsiteY192" fmla="*/ 41910 h 115252"/>
              <a:gd name="connsiteX193" fmla="*/ 551497 w 1227772"/>
              <a:gd name="connsiteY193" fmla="*/ 48577 h 115252"/>
              <a:gd name="connsiteX194" fmla="*/ 558165 w 1227772"/>
              <a:gd name="connsiteY194" fmla="*/ 42863 h 115252"/>
              <a:gd name="connsiteX195" fmla="*/ 557213 w 1227772"/>
              <a:gd name="connsiteY195" fmla="*/ 39052 h 115252"/>
              <a:gd name="connsiteX196" fmla="*/ 552450 w 1227772"/>
              <a:gd name="connsiteY196" fmla="*/ 39052 h 115252"/>
              <a:gd name="connsiteX197" fmla="*/ 552450 w 1227772"/>
              <a:gd name="connsiteY197" fmla="*/ 37148 h 115252"/>
              <a:gd name="connsiteX198" fmla="*/ 561975 w 1227772"/>
              <a:gd name="connsiteY198" fmla="*/ 32385 h 115252"/>
              <a:gd name="connsiteX199" fmla="*/ 573405 w 1227772"/>
              <a:gd name="connsiteY199" fmla="*/ 47625 h 115252"/>
              <a:gd name="connsiteX200" fmla="*/ 573405 w 1227772"/>
              <a:gd name="connsiteY200" fmla="*/ 55245 h 115252"/>
              <a:gd name="connsiteX201" fmla="*/ 565785 w 1227772"/>
              <a:gd name="connsiteY201" fmla="*/ 55245 h 115252"/>
              <a:gd name="connsiteX202" fmla="*/ 541972 w 1227772"/>
              <a:gd name="connsiteY202" fmla="*/ 71438 h 115252"/>
              <a:gd name="connsiteX203" fmla="*/ 557213 w 1227772"/>
              <a:gd name="connsiteY203" fmla="*/ 85725 h 115252"/>
              <a:gd name="connsiteX204" fmla="*/ 573405 w 1227772"/>
              <a:gd name="connsiteY204" fmla="*/ 77152 h 115252"/>
              <a:gd name="connsiteX205" fmla="*/ 583882 w 1227772"/>
              <a:gd name="connsiteY205" fmla="*/ 86677 h 115252"/>
              <a:gd name="connsiteX206" fmla="*/ 665797 w 1227772"/>
              <a:gd name="connsiteY206" fmla="*/ 57150 h 115252"/>
              <a:gd name="connsiteX207" fmla="*/ 652463 w 1227772"/>
              <a:gd name="connsiteY207" fmla="*/ 80963 h 115252"/>
              <a:gd name="connsiteX208" fmla="*/ 638175 w 1227772"/>
              <a:gd name="connsiteY208" fmla="*/ 66675 h 115252"/>
              <a:gd name="connsiteX209" fmla="*/ 638175 w 1227772"/>
              <a:gd name="connsiteY209" fmla="*/ 49530 h 115252"/>
              <a:gd name="connsiteX210" fmla="*/ 652463 w 1227772"/>
              <a:gd name="connsiteY210" fmla="*/ 34290 h 115252"/>
              <a:gd name="connsiteX211" fmla="*/ 665797 w 1227772"/>
              <a:gd name="connsiteY211" fmla="*/ 57150 h 115252"/>
              <a:gd name="connsiteX212" fmla="*/ 677228 w 1227772"/>
              <a:gd name="connsiteY212" fmla="*/ 56198 h 115252"/>
              <a:gd name="connsiteX213" fmla="*/ 656272 w 1227772"/>
              <a:gd name="connsiteY213" fmla="*/ 26670 h 115252"/>
              <a:gd name="connsiteX214" fmla="*/ 638175 w 1227772"/>
              <a:gd name="connsiteY214" fmla="*/ 36195 h 115252"/>
              <a:gd name="connsiteX215" fmla="*/ 638175 w 1227772"/>
              <a:gd name="connsiteY215" fmla="*/ 0 h 115252"/>
              <a:gd name="connsiteX216" fmla="*/ 620078 w 1227772"/>
              <a:gd name="connsiteY216" fmla="*/ 0 h 115252"/>
              <a:gd name="connsiteX217" fmla="*/ 620078 w 1227772"/>
              <a:gd name="connsiteY217" fmla="*/ 4763 h 115252"/>
              <a:gd name="connsiteX218" fmla="*/ 627697 w 1227772"/>
              <a:gd name="connsiteY218" fmla="*/ 5715 h 115252"/>
              <a:gd name="connsiteX219" fmla="*/ 627697 w 1227772"/>
              <a:gd name="connsiteY219" fmla="*/ 86677 h 115252"/>
              <a:gd name="connsiteX220" fmla="*/ 631507 w 1227772"/>
              <a:gd name="connsiteY220" fmla="*/ 86677 h 115252"/>
              <a:gd name="connsiteX221" fmla="*/ 636270 w 1227772"/>
              <a:gd name="connsiteY221" fmla="*/ 80010 h 115252"/>
              <a:gd name="connsiteX222" fmla="*/ 653415 w 1227772"/>
              <a:gd name="connsiteY222" fmla="*/ 86677 h 115252"/>
              <a:gd name="connsiteX223" fmla="*/ 677228 w 1227772"/>
              <a:gd name="connsiteY223" fmla="*/ 56198 h 115252"/>
              <a:gd name="connsiteX224" fmla="*/ 722947 w 1227772"/>
              <a:gd name="connsiteY224" fmla="*/ 50483 h 115252"/>
              <a:gd name="connsiteX225" fmla="*/ 698182 w 1227772"/>
              <a:gd name="connsiteY225" fmla="*/ 50483 h 115252"/>
              <a:gd name="connsiteX226" fmla="*/ 711518 w 1227772"/>
              <a:gd name="connsiteY226" fmla="*/ 32385 h 115252"/>
              <a:gd name="connsiteX227" fmla="*/ 721995 w 1227772"/>
              <a:gd name="connsiteY227" fmla="*/ 48577 h 115252"/>
              <a:gd name="connsiteX228" fmla="*/ 721995 w 1227772"/>
              <a:gd name="connsiteY228" fmla="*/ 50483 h 115252"/>
              <a:gd name="connsiteX229" fmla="*/ 733425 w 1227772"/>
              <a:gd name="connsiteY229" fmla="*/ 57150 h 115252"/>
              <a:gd name="connsiteX230" fmla="*/ 733425 w 1227772"/>
              <a:gd name="connsiteY230" fmla="*/ 52388 h 115252"/>
              <a:gd name="connsiteX231" fmla="*/ 711518 w 1227772"/>
              <a:gd name="connsiteY231" fmla="*/ 27623 h 115252"/>
              <a:gd name="connsiteX232" fmla="*/ 685800 w 1227772"/>
              <a:gd name="connsiteY232" fmla="*/ 58102 h 115252"/>
              <a:gd name="connsiteX233" fmla="*/ 710565 w 1227772"/>
              <a:gd name="connsiteY233" fmla="*/ 86677 h 115252"/>
              <a:gd name="connsiteX234" fmla="*/ 732472 w 1227772"/>
              <a:gd name="connsiteY234" fmla="*/ 71438 h 115252"/>
              <a:gd name="connsiteX235" fmla="*/ 727710 w 1227772"/>
              <a:gd name="connsiteY235" fmla="*/ 69533 h 115252"/>
              <a:gd name="connsiteX236" fmla="*/ 713422 w 1227772"/>
              <a:gd name="connsiteY236" fmla="*/ 79058 h 115252"/>
              <a:gd name="connsiteX237" fmla="*/ 698182 w 1227772"/>
              <a:gd name="connsiteY237" fmla="*/ 56198 h 115252"/>
              <a:gd name="connsiteX238" fmla="*/ 733425 w 1227772"/>
              <a:gd name="connsiteY238" fmla="*/ 56198 h 115252"/>
              <a:gd name="connsiteX239" fmla="*/ 815340 w 1227772"/>
              <a:gd name="connsiteY239" fmla="*/ 72390 h 115252"/>
              <a:gd name="connsiteX240" fmla="*/ 810578 w 1227772"/>
              <a:gd name="connsiteY240" fmla="*/ 71438 h 115252"/>
              <a:gd name="connsiteX241" fmla="*/ 802005 w 1227772"/>
              <a:gd name="connsiteY241" fmla="*/ 80963 h 115252"/>
              <a:gd name="connsiteX242" fmla="*/ 796290 w 1227772"/>
              <a:gd name="connsiteY242" fmla="*/ 72390 h 115252"/>
              <a:gd name="connsiteX243" fmla="*/ 796290 w 1227772"/>
              <a:gd name="connsiteY243" fmla="*/ 35242 h 115252"/>
              <a:gd name="connsiteX244" fmla="*/ 808672 w 1227772"/>
              <a:gd name="connsiteY244" fmla="*/ 35242 h 115252"/>
              <a:gd name="connsiteX245" fmla="*/ 808672 w 1227772"/>
              <a:gd name="connsiteY245" fmla="*/ 28575 h 115252"/>
              <a:gd name="connsiteX246" fmla="*/ 796290 w 1227772"/>
              <a:gd name="connsiteY246" fmla="*/ 28575 h 115252"/>
              <a:gd name="connsiteX247" fmla="*/ 796290 w 1227772"/>
              <a:gd name="connsiteY247" fmla="*/ 11430 h 115252"/>
              <a:gd name="connsiteX248" fmla="*/ 793432 w 1227772"/>
              <a:gd name="connsiteY248" fmla="*/ 11430 h 115252"/>
              <a:gd name="connsiteX249" fmla="*/ 785813 w 1227772"/>
              <a:gd name="connsiteY249" fmla="*/ 13335 h 115252"/>
              <a:gd name="connsiteX250" fmla="*/ 785813 w 1227772"/>
              <a:gd name="connsiteY250" fmla="*/ 28575 h 115252"/>
              <a:gd name="connsiteX251" fmla="*/ 759143 w 1227772"/>
              <a:gd name="connsiteY251" fmla="*/ 28575 h 115252"/>
              <a:gd name="connsiteX252" fmla="*/ 759143 w 1227772"/>
              <a:gd name="connsiteY252" fmla="*/ 11430 h 115252"/>
              <a:gd name="connsiteX253" fmla="*/ 756285 w 1227772"/>
              <a:gd name="connsiteY253" fmla="*/ 11430 h 115252"/>
              <a:gd name="connsiteX254" fmla="*/ 748665 w 1227772"/>
              <a:gd name="connsiteY254" fmla="*/ 13335 h 115252"/>
              <a:gd name="connsiteX255" fmla="*/ 748665 w 1227772"/>
              <a:gd name="connsiteY255" fmla="*/ 28575 h 115252"/>
              <a:gd name="connsiteX256" fmla="*/ 740093 w 1227772"/>
              <a:gd name="connsiteY256" fmla="*/ 28575 h 115252"/>
              <a:gd name="connsiteX257" fmla="*/ 740093 w 1227772"/>
              <a:gd name="connsiteY257" fmla="*/ 34290 h 115252"/>
              <a:gd name="connsiteX258" fmla="*/ 748665 w 1227772"/>
              <a:gd name="connsiteY258" fmla="*/ 34290 h 115252"/>
              <a:gd name="connsiteX259" fmla="*/ 748665 w 1227772"/>
              <a:gd name="connsiteY259" fmla="*/ 73342 h 115252"/>
              <a:gd name="connsiteX260" fmla="*/ 762000 w 1227772"/>
              <a:gd name="connsiteY260" fmla="*/ 86677 h 115252"/>
              <a:gd name="connsiteX261" fmla="*/ 778193 w 1227772"/>
              <a:gd name="connsiteY261" fmla="*/ 72390 h 115252"/>
              <a:gd name="connsiteX262" fmla="*/ 773430 w 1227772"/>
              <a:gd name="connsiteY262" fmla="*/ 71438 h 115252"/>
              <a:gd name="connsiteX263" fmla="*/ 764857 w 1227772"/>
              <a:gd name="connsiteY263" fmla="*/ 80963 h 115252"/>
              <a:gd name="connsiteX264" fmla="*/ 759143 w 1227772"/>
              <a:gd name="connsiteY264" fmla="*/ 72390 h 115252"/>
              <a:gd name="connsiteX265" fmla="*/ 759143 w 1227772"/>
              <a:gd name="connsiteY265" fmla="*/ 35242 h 115252"/>
              <a:gd name="connsiteX266" fmla="*/ 785813 w 1227772"/>
              <a:gd name="connsiteY266" fmla="*/ 35242 h 115252"/>
              <a:gd name="connsiteX267" fmla="*/ 785813 w 1227772"/>
              <a:gd name="connsiteY267" fmla="*/ 74295 h 115252"/>
              <a:gd name="connsiteX268" fmla="*/ 799147 w 1227772"/>
              <a:gd name="connsiteY268" fmla="*/ 87630 h 115252"/>
              <a:gd name="connsiteX269" fmla="*/ 815340 w 1227772"/>
              <a:gd name="connsiteY269" fmla="*/ 72390 h 115252"/>
              <a:gd name="connsiteX270" fmla="*/ 858203 w 1227772"/>
              <a:gd name="connsiteY270" fmla="*/ 50483 h 115252"/>
              <a:gd name="connsiteX271" fmla="*/ 833438 w 1227772"/>
              <a:gd name="connsiteY271" fmla="*/ 50483 h 115252"/>
              <a:gd name="connsiteX272" fmla="*/ 846772 w 1227772"/>
              <a:gd name="connsiteY272" fmla="*/ 32385 h 115252"/>
              <a:gd name="connsiteX273" fmla="*/ 857250 w 1227772"/>
              <a:gd name="connsiteY273" fmla="*/ 48577 h 115252"/>
              <a:gd name="connsiteX274" fmla="*/ 857250 w 1227772"/>
              <a:gd name="connsiteY274" fmla="*/ 50483 h 115252"/>
              <a:gd name="connsiteX275" fmla="*/ 868680 w 1227772"/>
              <a:gd name="connsiteY275" fmla="*/ 57150 h 115252"/>
              <a:gd name="connsiteX276" fmla="*/ 868680 w 1227772"/>
              <a:gd name="connsiteY276" fmla="*/ 52388 h 115252"/>
              <a:gd name="connsiteX277" fmla="*/ 846772 w 1227772"/>
              <a:gd name="connsiteY277" fmla="*/ 27623 h 115252"/>
              <a:gd name="connsiteX278" fmla="*/ 821055 w 1227772"/>
              <a:gd name="connsiteY278" fmla="*/ 58102 h 115252"/>
              <a:gd name="connsiteX279" fmla="*/ 845820 w 1227772"/>
              <a:gd name="connsiteY279" fmla="*/ 86677 h 115252"/>
              <a:gd name="connsiteX280" fmla="*/ 867728 w 1227772"/>
              <a:gd name="connsiteY280" fmla="*/ 71438 h 115252"/>
              <a:gd name="connsiteX281" fmla="*/ 862965 w 1227772"/>
              <a:gd name="connsiteY281" fmla="*/ 69533 h 115252"/>
              <a:gd name="connsiteX282" fmla="*/ 848678 w 1227772"/>
              <a:gd name="connsiteY282" fmla="*/ 79058 h 115252"/>
              <a:gd name="connsiteX283" fmla="*/ 833438 w 1227772"/>
              <a:gd name="connsiteY283" fmla="*/ 56198 h 115252"/>
              <a:gd name="connsiteX284" fmla="*/ 868680 w 1227772"/>
              <a:gd name="connsiteY284" fmla="*/ 56198 h 115252"/>
              <a:gd name="connsiteX285" fmla="*/ 920115 w 1227772"/>
              <a:gd name="connsiteY285" fmla="*/ 38100 h 115252"/>
              <a:gd name="connsiteX286" fmla="*/ 908685 w 1227772"/>
              <a:gd name="connsiteY286" fmla="*/ 27623 h 115252"/>
              <a:gd name="connsiteX287" fmla="*/ 892493 w 1227772"/>
              <a:gd name="connsiteY287" fmla="*/ 38100 h 115252"/>
              <a:gd name="connsiteX288" fmla="*/ 891540 w 1227772"/>
              <a:gd name="connsiteY288" fmla="*/ 28575 h 115252"/>
              <a:gd name="connsiteX289" fmla="*/ 875347 w 1227772"/>
              <a:gd name="connsiteY289" fmla="*/ 28575 h 115252"/>
              <a:gd name="connsiteX290" fmla="*/ 875347 w 1227772"/>
              <a:gd name="connsiteY290" fmla="*/ 33338 h 115252"/>
              <a:gd name="connsiteX291" fmla="*/ 882968 w 1227772"/>
              <a:gd name="connsiteY291" fmla="*/ 34290 h 115252"/>
              <a:gd name="connsiteX292" fmla="*/ 882968 w 1227772"/>
              <a:gd name="connsiteY292" fmla="*/ 80963 h 115252"/>
              <a:gd name="connsiteX293" fmla="*/ 875347 w 1227772"/>
              <a:gd name="connsiteY293" fmla="*/ 81915 h 115252"/>
              <a:gd name="connsiteX294" fmla="*/ 875347 w 1227772"/>
              <a:gd name="connsiteY294" fmla="*/ 86677 h 115252"/>
              <a:gd name="connsiteX295" fmla="*/ 905828 w 1227772"/>
              <a:gd name="connsiteY295" fmla="*/ 86677 h 115252"/>
              <a:gd name="connsiteX296" fmla="*/ 905828 w 1227772"/>
              <a:gd name="connsiteY296" fmla="*/ 81915 h 115252"/>
              <a:gd name="connsiteX297" fmla="*/ 893445 w 1227772"/>
              <a:gd name="connsiteY297" fmla="*/ 80963 h 115252"/>
              <a:gd name="connsiteX298" fmla="*/ 893445 w 1227772"/>
              <a:gd name="connsiteY298" fmla="*/ 49530 h 115252"/>
              <a:gd name="connsiteX299" fmla="*/ 904875 w 1227772"/>
              <a:gd name="connsiteY299" fmla="*/ 35242 h 115252"/>
              <a:gd name="connsiteX300" fmla="*/ 908685 w 1227772"/>
              <a:gd name="connsiteY300" fmla="*/ 38100 h 115252"/>
              <a:gd name="connsiteX301" fmla="*/ 908685 w 1227772"/>
              <a:gd name="connsiteY301" fmla="*/ 39052 h 115252"/>
              <a:gd name="connsiteX302" fmla="*/ 904875 w 1227772"/>
              <a:gd name="connsiteY302" fmla="*/ 40958 h 115252"/>
              <a:gd name="connsiteX303" fmla="*/ 912495 w 1227772"/>
              <a:gd name="connsiteY303" fmla="*/ 48577 h 115252"/>
              <a:gd name="connsiteX304" fmla="*/ 920115 w 1227772"/>
              <a:gd name="connsiteY304" fmla="*/ 38100 h 115252"/>
              <a:gd name="connsiteX305" fmla="*/ 1024890 w 1227772"/>
              <a:gd name="connsiteY305" fmla="*/ 33338 h 115252"/>
              <a:gd name="connsiteX306" fmla="*/ 1030605 w 1227772"/>
              <a:gd name="connsiteY306" fmla="*/ 33338 h 115252"/>
              <a:gd name="connsiteX307" fmla="*/ 1030605 w 1227772"/>
              <a:gd name="connsiteY307" fmla="*/ 28575 h 115252"/>
              <a:gd name="connsiteX308" fmla="*/ 1010603 w 1227772"/>
              <a:gd name="connsiteY308" fmla="*/ 28575 h 115252"/>
              <a:gd name="connsiteX309" fmla="*/ 1010603 w 1227772"/>
              <a:gd name="connsiteY309" fmla="*/ 33338 h 115252"/>
              <a:gd name="connsiteX310" fmla="*/ 1018222 w 1227772"/>
              <a:gd name="connsiteY310" fmla="*/ 33338 h 115252"/>
              <a:gd name="connsiteX311" fmla="*/ 1007745 w 1227772"/>
              <a:gd name="connsiteY311" fmla="*/ 74295 h 115252"/>
              <a:gd name="connsiteX312" fmla="*/ 993457 w 1227772"/>
              <a:gd name="connsiteY312" fmla="*/ 33338 h 115252"/>
              <a:gd name="connsiteX313" fmla="*/ 999172 w 1227772"/>
              <a:gd name="connsiteY313" fmla="*/ 33338 h 115252"/>
              <a:gd name="connsiteX314" fmla="*/ 999172 w 1227772"/>
              <a:gd name="connsiteY314" fmla="*/ 28575 h 115252"/>
              <a:gd name="connsiteX315" fmla="*/ 978218 w 1227772"/>
              <a:gd name="connsiteY315" fmla="*/ 28575 h 115252"/>
              <a:gd name="connsiteX316" fmla="*/ 978218 w 1227772"/>
              <a:gd name="connsiteY316" fmla="*/ 33338 h 115252"/>
              <a:gd name="connsiteX317" fmla="*/ 982980 w 1227772"/>
              <a:gd name="connsiteY317" fmla="*/ 33338 h 115252"/>
              <a:gd name="connsiteX318" fmla="*/ 985838 w 1227772"/>
              <a:gd name="connsiteY318" fmla="*/ 42863 h 115252"/>
              <a:gd name="connsiteX319" fmla="*/ 974407 w 1227772"/>
              <a:gd name="connsiteY319" fmla="*/ 74295 h 115252"/>
              <a:gd name="connsiteX320" fmla="*/ 962025 w 1227772"/>
              <a:gd name="connsiteY320" fmla="*/ 33338 h 115252"/>
              <a:gd name="connsiteX321" fmla="*/ 969645 w 1227772"/>
              <a:gd name="connsiteY321" fmla="*/ 33338 h 115252"/>
              <a:gd name="connsiteX322" fmla="*/ 969645 w 1227772"/>
              <a:gd name="connsiteY322" fmla="*/ 28575 h 115252"/>
              <a:gd name="connsiteX323" fmla="*/ 944880 w 1227772"/>
              <a:gd name="connsiteY323" fmla="*/ 28575 h 115252"/>
              <a:gd name="connsiteX324" fmla="*/ 944880 w 1227772"/>
              <a:gd name="connsiteY324" fmla="*/ 33338 h 115252"/>
              <a:gd name="connsiteX325" fmla="*/ 949643 w 1227772"/>
              <a:gd name="connsiteY325" fmla="*/ 33338 h 115252"/>
              <a:gd name="connsiteX326" fmla="*/ 966788 w 1227772"/>
              <a:gd name="connsiteY326" fmla="*/ 85725 h 115252"/>
              <a:gd name="connsiteX327" fmla="*/ 975360 w 1227772"/>
              <a:gd name="connsiteY327" fmla="*/ 85725 h 115252"/>
              <a:gd name="connsiteX328" fmla="*/ 987743 w 1227772"/>
              <a:gd name="connsiteY328" fmla="*/ 52388 h 115252"/>
              <a:gd name="connsiteX329" fmla="*/ 988695 w 1227772"/>
              <a:gd name="connsiteY329" fmla="*/ 52388 h 115252"/>
              <a:gd name="connsiteX330" fmla="*/ 1001078 w 1227772"/>
              <a:gd name="connsiteY330" fmla="*/ 85725 h 115252"/>
              <a:gd name="connsiteX331" fmla="*/ 1009650 w 1227772"/>
              <a:gd name="connsiteY331" fmla="*/ 85725 h 115252"/>
              <a:gd name="connsiteX332" fmla="*/ 1024890 w 1227772"/>
              <a:gd name="connsiteY332" fmla="*/ 33338 h 115252"/>
              <a:gd name="connsiteX333" fmla="*/ 1072515 w 1227772"/>
              <a:gd name="connsiteY333" fmla="*/ 57150 h 115252"/>
              <a:gd name="connsiteX334" fmla="*/ 1059180 w 1227772"/>
              <a:gd name="connsiteY334" fmla="*/ 80963 h 115252"/>
              <a:gd name="connsiteX335" fmla="*/ 1044893 w 1227772"/>
              <a:gd name="connsiteY335" fmla="*/ 56198 h 115252"/>
              <a:gd name="connsiteX336" fmla="*/ 1058228 w 1227772"/>
              <a:gd name="connsiteY336" fmla="*/ 32385 h 115252"/>
              <a:gd name="connsiteX337" fmla="*/ 1072515 w 1227772"/>
              <a:gd name="connsiteY337" fmla="*/ 57150 h 115252"/>
              <a:gd name="connsiteX338" fmla="*/ 1084898 w 1227772"/>
              <a:gd name="connsiteY338" fmla="*/ 57150 h 115252"/>
              <a:gd name="connsiteX339" fmla="*/ 1059180 w 1227772"/>
              <a:gd name="connsiteY339" fmla="*/ 27623 h 115252"/>
              <a:gd name="connsiteX340" fmla="*/ 1033463 w 1227772"/>
              <a:gd name="connsiteY340" fmla="*/ 58102 h 115252"/>
              <a:gd name="connsiteX341" fmla="*/ 1059180 w 1227772"/>
              <a:gd name="connsiteY341" fmla="*/ 87630 h 115252"/>
              <a:gd name="connsiteX342" fmla="*/ 1084898 w 1227772"/>
              <a:gd name="connsiteY342" fmla="*/ 57150 h 115252"/>
              <a:gd name="connsiteX343" fmla="*/ 1136332 w 1227772"/>
              <a:gd name="connsiteY343" fmla="*/ 38100 h 115252"/>
              <a:gd name="connsiteX344" fmla="*/ 1124903 w 1227772"/>
              <a:gd name="connsiteY344" fmla="*/ 27623 h 115252"/>
              <a:gd name="connsiteX345" fmla="*/ 1108710 w 1227772"/>
              <a:gd name="connsiteY345" fmla="*/ 38100 h 115252"/>
              <a:gd name="connsiteX346" fmla="*/ 1107757 w 1227772"/>
              <a:gd name="connsiteY346" fmla="*/ 28575 h 115252"/>
              <a:gd name="connsiteX347" fmla="*/ 1091565 w 1227772"/>
              <a:gd name="connsiteY347" fmla="*/ 28575 h 115252"/>
              <a:gd name="connsiteX348" fmla="*/ 1091565 w 1227772"/>
              <a:gd name="connsiteY348" fmla="*/ 33338 h 115252"/>
              <a:gd name="connsiteX349" fmla="*/ 1099185 w 1227772"/>
              <a:gd name="connsiteY349" fmla="*/ 34290 h 115252"/>
              <a:gd name="connsiteX350" fmla="*/ 1099185 w 1227772"/>
              <a:gd name="connsiteY350" fmla="*/ 80963 h 115252"/>
              <a:gd name="connsiteX351" fmla="*/ 1091565 w 1227772"/>
              <a:gd name="connsiteY351" fmla="*/ 81915 h 115252"/>
              <a:gd name="connsiteX352" fmla="*/ 1091565 w 1227772"/>
              <a:gd name="connsiteY352" fmla="*/ 86677 h 115252"/>
              <a:gd name="connsiteX353" fmla="*/ 1122045 w 1227772"/>
              <a:gd name="connsiteY353" fmla="*/ 86677 h 115252"/>
              <a:gd name="connsiteX354" fmla="*/ 1122045 w 1227772"/>
              <a:gd name="connsiteY354" fmla="*/ 81915 h 115252"/>
              <a:gd name="connsiteX355" fmla="*/ 1109663 w 1227772"/>
              <a:gd name="connsiteY355" fmla="*/ 80963 h 115252"/>
              <a:gd name="connsiteX356" fmla="*/ 1109663 w 1227772"/>
              <a:gd name="connsiteY356" fmla="*/ 49530 h 115252"/>
              <a:gd name="connsiteX357" fmla="*/ 1121093 w 1227772"/>
              <a:gd name="connsiteY357" fmla="*/ 35242 h 115252"/>
              <a:gd name="connsiteX358" fmla="*/ 1124903 w 1227772"/>
              <a:gd name="connsiteY358" fmla="*/ 38100 h 115252"/>
              <a:gd name="connsiteX359" fmla="*/ 1124903 w 1227772"/>
              <a:gd name="connsiteY359" fmla="*/ 39052 h 115252"/>
              <a:gd name="connsiteX360" fmla="*/ 1121093 w 1227772"/>
              <a:gd name="connsiteY360" fmla="*/ 40958 h 115252"/>
              <a:gd name="connsiteX361" fmla="*/ 1128713 w 1227772"/>
              <a:gd name="connsiteY361" fmla="*/ 48577 h 115252"/>
              <a:gd name="connsiteX362" fmla="*/ 1136332 w 1227772"/>
              <a:gd name="connsiteY362" fmla="*/ 38100 h 115252"/>
              <a:gd name="connsiteX363" fmla="*/ 1138238 w 1227772"/>
              <a:gd name="connsiteY363" fmla="*/ 85725 h 115252"/>
              <a:gd name="connsiteX364" fmla="*/ 1164907 w 1227772"/>
              <a:gd name="connsiteY364" fmla="*/ 85725 h 115252"/>
              <a:gd name="connsiteX365" fmla="*/ 1164907 w 1227772"/>
              <a:gd name="connsiteY365" fmla="*/ 80963 h 115252"/>
              <a:gd name="connsiteX366" fmla="*/ 1156335 w 1227772"/>
              <a:gd name="connsiteY366" fmla="*/ 80010 h 115252"/>
              <a:gd name="connsiteX367" fmla="*/ 1156335 w 1227772"/>
              <a:gd name="connsiteY367" fmla="*/ 0 h 115252"/>
              <a:gd name="connsiteX368" fmla="*/ 1137285 w 1227772"/>
              <a:gd name="connsiteY368" fmla="*/ 0 h 115252"/>
              <a:gd name="connsiteX369" fmla="*/ 1137285 w 1227772"/>
              <a:gd name="connsiteY369" fmla="*/ 4763 h 115252"/>
              <a:gd name="connsiteX370" fmla="*/ 1144905 w 1227772"/>
              <a:gd name="connsiteY370" fmla="*/ 5715 h 115252"/>
              <a:gd name="connsiteX371" fmla="*/ 1144905 w 1227772"/>
              <a:gd name="connsiteY371" fmla="*/ 80010 h 115252"/>
              <a:gd name="connsiteX372" fmla="*/ 1137285 w 1227772"/>
              <a:gd name="connsiteY372" fmla="*/ 80963 h 115252"/>
              <a:gd name="connsiteX373" fmla="*/ 1137285 w 1227772"/>
              <a:gd name="connsiteY373" fmla="*/ 85725 h 115252"/>
              <a:gd name="connsiteX374" fmla="*/ 1209675 w 1227772"/>
              <a:gd name="connsiteY374" fmla="*/ 64770 h 115252"/>
              <a:gd name="connsiteX375" fmla="*/ 1195388 w 1227772"/>
              <a:gd name="connsiteY375" fmla="*/ 79058 h 115252"/>
              <a:gd name="connsiteX376" fmla="*/ 1182053 w 1227772"/>
              <a:gd name="connsiteY376" fmla="*/ 56198 h 115252"/>
              <a:gd name="connsiteX377" fmla="*/ 1196340 w 1227772"/>
              <a:gd name="connsiteY377" fmla="*/ 32385 h 115252"/>
              <a:gd name="connsiteX378" fmla="*/ 1209675 w 1227772"/>
              <a:gd name="connsiteY378" fmla="*/ 45720 h 115252"/>
              <a:gd name="connsiteX379" fmla="*/ 1209675 w 1227772"/>
              <a:gd name="connsiteY379" fmla="*/ 64770 h 115252"/>
              <a:gd name="connsiteX380" fmla="*/ 1227773 w 1227772"/>
              <a:gd name="connsiteY380" fmla="*/ 85725 h 115252"/>
              <a:gd name="connsiteX381" fmla="*/ 1227773 w 1227772"/>
              <a:gd name="connsiteY381" fmla="*/ 80963 h 115252"/>
              <a:gd name="connsiteX382" fmla="*/ 1220153 w 1227772"/>
              <a:gd name="connsiteY382" fmla="*/ 80010 h 115252"/>
              <a:gd name="connsiteX383" fmla="*/ 1220153 w 1227772"/>
              <a:gd name="connsiteY383" fmla="*/ 0 h 115252"/>
              <a:gd name="connsiteX384" fmla="*/ 1200150 w 1227772"/>
              <a:gd name="connsiteY384" fmla="*/ 0 h 115252"/>
              <a:gd name="connsiteX385" fmla="*/ 1200150 w 1227772"/>
              <a:gd name="connsiteY385" fmla="*/ 4763 h 115252"/>
              <a:gd name="connsiteX386" fmla="*/ 1208723 w 1227772"/>
              <a:gd name="connsiteY386" fmla="*/ 5715 h 115252"/>
              <a:gd name="connsiteX387" fmla="*/ 1208723 w 1227772"/>
              <a:gd name="connsiteY387" fmla="*/ 33338 h 115252"/>
              <a:gd name="connsiteX388" fmla="*/ 1193482 w 1227772"/>
              <a:gd name="connsiteY388" fmla="*/ 26670 h 115252"/>
              <a:gd name="connsiteX389" fmla="*/ 1169670 w 1227772"/>
              <a:gd name="connsiteY389" fmla="*/ 57150 h 115252"/>
              <a:gd name="connsiteX390" fmla="*/ 1191578 w 1227772"/>
              <a:gd name="connsiteY390" fmla="*/ 85725 h 115252"/>
              <a:gd name="connsiteX391" fmla="*/ 1209675 w 1227772"/>
              <a:gd name="connsiteY391" fmla="*/ 76200 h 115252"/>
              <a:gd name="connsiteX392" fmla="*/ 1210628 w 1227772"/>
              <a:gd name="connsiteY392" fmla="*/ 84773 h 115252"/>
              <a:gd name="connsiteX393" fmla="*/ 1227773 w 1227772"/>
              <a:gd name="connsiteY393" fmla="*/ 84773 h 115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</a:cxnLst>
            <a:rect l="l" t="t" r="r" b="b"/>
            <a:pathLst>
              <a:path w="1227772" h="115252">
                <a:moveTo>
                  <a:pt x="57150" y="42863"/>
                </a:moveTo>
                <a:cubicBezTo>
                  <a:pt x="57150" y="65723"/>
                  <a:pt x="47625" y="80010"/>
                  <a:pt x="25718" y="80010"/>
                </a:cubicBezTo>
                <a:lnTo>
                  <a:pt x="20955" y="80010"/>
                </a:lnTo>
                <a:lnTo>
                  <a:pt x="20955" y="4763"/>
                </a:lnTo>
                <a:lnTo>
                  <a:pt x="23813" y="4763"/>
                </a:lnTo>
                <a:cubicBezTo>
                  <a:pt x="46672" y="5715"/>
                  <a:pt x="57150" y="16192"/>
                  <a:pt x="57150" y="42863"/>
                </a:cubicBezTo>
                <a:moveTo>
                  <a:pt x="70485" y="43815"/>
                </a:moveTo>
                <a:cubicBezTo>
                  <a:pt x="70485" y="15240"/>
                  <a:pt x="54293" y="0"/>
                  <a:pt x="27622" y="0"/>
                </a:cubicBezTo>
                <a:lnTo>
                  <a:pt x="0" y="0"/>
                </a:lnTo>
                <a:lnTo>
                  <a:pt x="0" y="4763"/>
                </a:lnTo>
                <a:lnTo>
                  <a:pt x="9525" y="5715"/>
                </a:lnTo>
                <a:lnTo>
                  <a:pt x="9525" y="80963"/>
                </a:lnTo>
                <a:lnTo>
                  <a:pt x="0" y="81915"/>
                </a:lnTo>
                <a:lnTo>
                  <a:pt x="0" y="86677"/>
                </a:lnTo>
                <a:lnTo>
                  <a:pt x="24765" y="86677"/>
                </a:lnTo>
                <a:cubicBezTo>
                  <a:pt x="50482" y="85725"/>
                  <a:pt x="70485" y="76200"/>
                  <a:pt x="70485" y="43815"/>
                </a:cubicBezTo>
                <a:moveTo>
                  <a:pt x="116205" y="50483"/>
                </a:moveTo>
                <a:lnTo>
                  <a:pt x="91440" y="50483"/>
                </a:lnTo>
                <a:cubicBezTo>
                  <a:pt x="92393" y="40958"/>
                  <a:pt x="96203" y="32385"/>
                  <a:pt x="104775" y="32385"/>
                </a:cubicBezTo>
                <a:cubicBezTo>
                  <a:pt x="112395" y="32385"/>
                  <a:pt x="115253" y="38100"/>
                  <a:pt x="115253" y="48577"/>
                </a:cubicBezTo>
                <a:lnTo>
                  <a:pt x="115253" y="50483"/>
                </a:lnTo>
                <a:close/>
                <a:moveTo>
                  <a:pt x="126682" y="57150"/>
                </a:moveTo>
                <a:cubicBezTo>
                  <a:pt x="126682" y="55245"/>
                  <a:pt x="126682" y="54292"/>
                  <a:pt x="126682" y="52388"/>
                </a:cubicBezTo>
                <a:cubicBezTo>
                  <a:pt x="126682" y="35242"/>
                  <a:pt x="118110" y="27623"/>
                  <a:pt x="104775" y="27623"/>
                </a:cubicBezTo>
                <a:cubicBezTo>
                  <a:pt x="89535" y="27623"/>
                  <a:pt x="79057" y="39052"/>
                  <a:pt x="79057" y="58102"/>
                </a:cubicBezTo>
                <a:cubicBezTo>
                  <a:pt x="79057" y="75248"/>
                  <a:pt x="86678" y="86677"/>
                  <a:pt x="103822" y="86677"/>
                </a:cubicBezTo>
                <a:cubicBezTo>
                  <a:pt x="115253" y="86677"/>
                  <a:pt x="122872" y="80963"/>
                  <a:pt x="125730" y="71438"/>
                </a:cubicBezTo>
                <a:lnTo>
                  <a:pt x="120968" y="69533"/>
                </a:lnTo>
                <a:cubicBezTo>
                  <a:pt x="118110" y="76200"/>
                  <a:pt x="114300" y="79058"/>
                  <a:pt x="106680" y="79058"/>
                </a:cubicBezTo>
                <a:cubicBezTo>
                  <a:pt x="95250" y="79058"/>
                  <a:pt x="91440" y="70485"/>
                  <a:pt x="91440" y="56198"/>
                </a:cubicBezTo>
                <a:lnTo>
                  <a:pt x="126682" y="56198"/>
                </a:lnTo>
                <a:close/>
                <a:moveTo>
                  <a:pt x="132397" y="85725"/>
                </a:moveTo>
                <a:lnTo>
                  <a:pt x="159068" y="85725"/>
                </a:lnTo>
                <a:lnTo>
                  <a:pt x="159068" y="80963"/>
                </a:lnTo>
                <a:lnTo>
                  <a:pt x="150495" y="80010"/>
                </a:lnTo>
                <a:lnTo>
                  <a:pt x="150495" y="0"/>
                </a:lnTo>
                <a:lnTo>
                  <a:pt x="131445" y="0"/>
                </a:lnTo>
                <a:lnTo>
                  <a:pt x="131445" y="4763"/>
                </a:lnTo>
                <a:lnTo>
                  <a:pt x="139065" y="5715"/>
                </a:lnTo>
                <a:lnTo>
                  <a:pt x="139065" y="80010"/>
                </a:lnTo>
                <a:lnTo>
                  <a:pt x="131445" y="80963"/>
                </a:lnTo>
                <a:lnTo>
                  <a:pt x="131445" y="85725"/>
                </a:lnTo>
                <a:close/>
                <a:moveTo>
                  <a:pt x="185738" y="12383"/>
                </a:moveTo>
                <a:cubicBezTo>
                  <a:pt x="185738" y="7620"/>
                  <a:pt x="182880" y="5715"/>
                  <a:pt x="178118" y="5715"/>
                </a:cubicBezTo>
                <a:cubicBezTo>
                  <a:pt x="173355" y="5715"/>
                  <a:pt x="171450" y="8573"/>
                  <a:pt x="171450" y="12383"/>
                </a:cubicBezTo>
                <a:cubicBezTo>
                  <a:pt x="171450" y="16192"/>
                  <a:pt x="173355" y="19050"/>
                  <a:pt x="178118" y="19050"/>
                </a:cubicBezTo>
                <a:cubicBezTo>
                  <a:pt x="183832" y="19050"/>
                  <a:pt x="185738" y="16192"/>
                  <a:pt x="185738" y="12383"/>
                </a:cubicBezTo>
                <a:moveTo>
                  <a:pt x="166688" y="85725"/>
                </a:moveTo>
                <a:lnTo>
                  <a:pt x="194310" y="85725"/>
                </a:lnTo>
                <a:lnTo>
                  <a:pt x="194310" y="80963"/>
                </a:lnTo>
                <a:lnTo>
                  <a:pt x="185738" y="80010"/>
                </a:lnTo>
                <a:lnTo>
                  <a:pt x="185738" y="28575"/>
                </a:lnTo>
                <a:lnTo>
                  <a:pt x="166688" y="28575"/>
                </a:lnTo>
                <a:lnTo>
                  <a:pt x="166688" y="33338"/>
                </a:lnTo>
                <a:lnTo>
                  <a:pt x="175260" y="34290"/>
                </a:lnTo>
                <a:lnTo>
                  <a:pt x="175260" y="80963"/>
                </a:lnTo>
                <a:lnTo>
                  <a:pt x="166688" y="81915"/>
                </a:lnTo>
                <a:lnTo>
                  <a:pt x="166688" y="85725"/>
                </a:lnTo>
                <a:close/>
                <a:moveTo>
                  <a:pt x="244793" y="33338"/>
                </a:moveTo>
                <a:lnTo>
                  <a:pt x="250507" y="33338"/>
                </a:lnTo>
                <a:lnTo>
                  <a:pt x="250507" y="28575"/>
                </a:lnTo>
                <a:lnTo>
                  <a:pt x="230505" y="28575"/>
                </a:lnTo>
                <a:lnTo>
                  <a:pt x="230505" y="33338"/>
                </a:lnTo>
                <a:lnTo>
                  <a:pt x="238125" y="33338"/>
                </a:lnTo>
                <a:lnTo>
                  <a:pt x="224790" y="73342"/>
                </a:lnTo>
                <a:lnTo>
                  <a:pt x="211455" y="33338"/>
                </a:lnTo>
                <a:lnTo>
                  <a:pt x="219075" y="33338"/>
                </a:lnTo>
                <a:lnTo>
                  <a:pt x="219075" y="28575"/>
                </a:lnTo>
                <a:lnTo>
                  <a:pt x="194310" y="28575"/>
                </a:lnTo>
                <a:lnTo>
                  <a:pt x="194310" y="33338"/>
                </a:lnTo>
                <a:lnTo>
                  <a:pt x="199072" y="33338"/>
                </a:lnTo>
                <a:lnTo>
                  <a:pt x="217170" y="85725"/>
                </a:lnTo>
                <a:lnTo>
                  <a:pt x="225743" y="85725"/>
                </a:lnTo>
                <a:lnTo>
                  <a:pt x="244793" y="33338"/>
                </a:lnTo>
                <a:close/>
                <a:moveTo>
                  <a:pt x="289560" y="50483"/>
                </a:moveTo>
                <a:lnTo>
                  <a:pt x="264795" y="50483"/>
                </a:lnTo>
                <a:cubicBezTo>
                  <a:pt x="265747" y="40958"/>
                  <a:pt x="269557" y="32385"/>
                  <a:pt x="278130" y="32385"/>
                </a:cubicBezTo>
                <a:cubicBezTo>
                  <a:pt x="285750" y="32385"/>
                  <a:pt x="288607" y="38100"/>
                  <a:pt x="288607" y="48577"/>
                </a:cubicBezTo>
                <a:lnTo>
                  <a:pt x="288607" y="50483"/>
                </a:lnTo>
                <a:close/>
                <a:moveTo>
                  <a:pt x="300038" y="57150"/>
                </a:moveTo>
                <a:cubicBezTo>
                  <a:pt x="300038" y="55245"/>
                  <a:pt x="300038" y="54292"/>
                  <a:pt x="300038" y="52388"/>
                </a:cubicBezTo>
                <a:cubicBezTo>
                  <a:pt x="300038" y="35242"/>
                  <a:pt x="291465" y="27623"/>
                  <a:pt x="278130" y="27623"/>
                </a:cubicBezTo>
                <a:cubicBezTo>
                  <a:pt x="262890" y="27623"/>
                  <a:pt x="252413" y="39052"/>
                  <a:pt x="252413" y="58102"/>
                </a:cubicBezTo>
                <a:cubicBezTo>
                  <a:pt x="252413" y="75248"/>
                  <a:pt x="260032" y="86677"/>
                  <a:pt x="277178" y="86677"/>
                </a:cubicBezTo>
                <a:cubicBezTo>
                  <a:pt x="288607" y="86677"/>
                  <a:pt x="296228" y="80963"/>
                  <a:pt x="299085" y="71438"/>
                </a:cubicBezTo>
                <a:lnTo>
                  <a:pt x="294322" y="69533"/>
                </a:lnTo>
                <a:cubicBezTo>
                  <a:pt x="291465" y="76200"/>
                  <a:pt x="287655" y="79058"/>
                  <a:pt x="280035" y="79058"/>
                </a:cubicBezTo>
                <a:cubicBezTo>
                  <a:pt x="268605" y="79058"/>
                  <a:pt x="264795" y="70485"/>
                  <a:pt x="264795" y="56198"/>
                </a:cubicBezTo>
                <a:lnTo>
                  <a:pt x="300038" y="56198"/>
                </a:lnTo>
                <a:close/>
                <a:moveTo>
                  <a:pt x="352425" y="38100"/>
                </a:moveTo>
                <a:cubicBezTo>
                  <a:pt x="352425" y="31433"/>
                  <a:pt x="346710" y="27623"/>
                  <a:pt x="340995" y="27623"/>
                </a:cubicBezTo>
                <a:cubicBezTo>
                  <a:pt x="332422" y="27623"/>
                  <a:pt x="327660" y="32385"/>
                  <a:pt x="324803" y="38100"/>
                </a:cubicBezTo>
                <a:lnTo>
                  <a:pt x="323850" y="28575"/>
                </a:lnTo>
                <a:lnTo>
                  <a:pt x="307657" y="28575"/>
                </a:lnTo>
                <a:lnTo>
                  <a:pt x="307657" y="33338"/>
                </a:lnTo>
                <a:lnTo>
                  <a:pt x="315278" y="34290"/>
                </a:lnTo>
                <a:lnTo>
                  <a:pt x="315278" y="80963"/>
                </a:lnTo>
                <a:lnTo>
                  <a:pt x="307657" y="81915"/>
                </a:lnTo>
                <a:lnTo>
                  <a:pt x="307657" y="86677"/>
                </a:lnTo>
                <a:lnTo>
                  <a:pt x="338138" y="86677"/>
                </a:lnTo>
                <a:lnTo>
                  <a:pt x="338138" y="81915"/>
                </a:lnTo>
                <a:lnTo>
                  <a:pt x="325755" y="80963"/>
                </a:lnTo>
                <a:lnTo>
                  <a:pt x="325755" y="49530"/>
                </a:lnTo>
                <a:cubicBezTo>
                  <a:pt x="325755" y="42863"/>
                  <a:pt x="331470" y="35242"/>
                  <a:pt x="337185" y="35242"/>
                </a:cubicBezTo>
                <a:cubicBezTo>
                  <a:pt x="339090" y="35242"/>
                  <a:pt x="340995" y="36195"/>
                  <a:pt x="340995" y="38100"/>
                </a:cubicBezTo>
                <a:cubicBezTo>
                  <a:pt x="340995" y="38100"/>
                  <a:pt x="340995" y="39052"/>
                  <a:pt x="340995" y="39052"/>
                </a:cubicBezTo>
                <a:lnTo>
                  <a:pt x="337185" y="40958"/>
                </a:lnTo>
                <a:cubicBezTo>
                  <a:pt x="337185" y="45720"/>
                  <a:pt x="340043" y="48577"/>
                  <a:pt x="344805" y="48577"/>
                </a:cubicBezTo>
                <a:cubicBezTo>
                  <a:pt x="348615" y="46673"/>
                  <a:pt x="352425" y="43815"/>
                  <a:pt x="352425" y="38100"/>
                </a:cubicBezTo>
                <a:moveTo>
                  <a:pt x="378143" y="12383"/>
                </a:moveTo>
                <a:cubicBezTo>
                  <a:pt x="378143" y="7620"/>
                  <a:pt x="375285" y="5715"/>
                  <a:pt x="370522" y="5715"/>
                </a:cubicBezTo>
                <a:cubicBezTo>
                  <a:pt x="365760" y="5715"/>
                  <a:pt x="363855" y="8573"/>
                  <a:pt x="363855" y="12383"/>
                </a:cubicBezTo>
                <a:cubicBezTo>
                  <a:pt x="363855" y="16192"/>
                  <a:pt x="365760" y="19050"/>
                  <a:pt x="370522" y="19050"/>
                </a:cubicBezTo>
                <a:cubicBezTo>
                  <a:pt x="375285" y="19050"/>
                  <a:pt x="378143" y="16192"/>
                  <a:pt x="378143" y="12383"/>
                </a:cubicBezTo>
                <a:moveTo>
                  <a:pt x="358140" y="85725"/>
                </a:moveTo>
                <a:lnTo>
                  <a:pt x="385763" y="85725"/>
                </a:lnTo>
                <a:lnTo>
                  <a:pt x="385763" y="80963"/>
                </a:lnTo>
                <a:lnTo>
                  <a:pt x="377190" y="80010"/>
                </a:lnTo>
                <a:lnTo>
                  <a:pt x="377190" y="28575"/>
                </a:lnTo>
                <a:lnTo>
                  <a:pt x="358140" y="28575"/>
                </a:lnTo>
                <a:lnTo>
                  <a:pt x="358140" y="33338"/>
                </a:lnTo>
                <a:lnTo>
                  <a:pt x="366713" y="34290"/>
                </a:lnTo>
                <a:lnTo>
                  <a:pt x="366713" y="80963"/>
                </a:lnTo>
                <a:lnTo>
                  <a:pt x="358140" y="81915"/>
                </a:lnTo>
                <a:lnTo>
                  <a:pt x="358140" y="85725"/>
                </a:lnTo>
                <a:close/>
                <a:moveTo>
                  <a:pt x="429578" y="85725"/>
                </a:moveTo>
                <a:lnTo>
                  <a:pt x="455295" y="85725"/>
                </a:lnTo>
                <a:lnTo>
                  <a:pt x="455295" y="80963"/>
                </a:lnTo>
                <a:lnTo>
                  <a:pt x="447675" y="80010"/>
                </a:lnTo>
                <a:lnTo>
                  <a:pt x="447675" y="46673"/>
                </a:lnTo>
                <a:cubicBezTo>
                  <a:pt x="447675" y="33338"/>
                  <a:pt x="442913" y="27623"/>
                  <a:pt x="430530" y="27623"/>
                </a:cubicBezTo>
                <a:cubicBezTo>
                  <a:pt x="421005" y="27623"/>
                  <a:pt x="414338" y="33338"/>
                  <a:pt x="410528" y="38100"/>
                </a:cubicBezTo>
                <a:lnTo>
                  <a:pt x="409575" y="28575"/>
                </a:lnTo>
                <a:lnTo>
                  <a:pt x="393382" y="28575"/>
                </a:lnTo>
                <a:lnTo>
                  <a:pt x="393382" y="33338"/>
                </a:lnTo>
                <a:lnTo>
                  <a:pt x="401003" y="34290"/>
                </a:lnTo>
                <a:lnTo>
                  <a:pt x="401003" y="80963"/>
                </a:lnTo>
                <a:lnTo>
                  <a:pt x="393382" y="81915"/>
                </a:lnTo>
                <a:lnTo>
                  <a:pt x="393382" y="86677"/>
                </a:lnTo>
                <a:lnTo>
                  <a:pt x="419100" y="86677"/>
                </a:lnTo>
                <a:lnTo>
                  <a:pt x="419100" y="81915"/>
                </a:lnTo>
                <a:lnTo>
                  <a:pt x="411480" y="80963"/>
                </a:lnTo>
                <a:lnTo>
                  <a:pt x="411480" y="50483"/>
                </a:lnTo>
                <a:cubicBezTo>
                  <a:pt x="411480" y="40958"/>
                  <a:pt x="418147" y="36195"/>
                  <a:pt x="425768" y="36195"/>
                </a:cubicBezTo>
                <a:cubicBezTo>
                  <a:pt x="434340" y="36195"/>
                  <a:pt x="436245" y="40958"/>
                  <a:pt x="436245" y="48577"/>
                </a:cubicBezTo>
                <a:lnTo>
                  <a:pt x="436245" y="81915"/>
                </a:lnTo>
                <a:lnTo>
                  <a:pt x="428625" y="82867"/>
                </a:lnTo>
                <a:lnTo>
                  <a:pt x="428625" y="85725"/>
                </a:lnTo>
                <a:close/>
                <a:moveTo>
                  <a:pt x="484822" y="87630"/>
                </a:moveTo>
                <a:cubicBezTo>
                  <a:pt x="495300" y="87630"/>
                  <a:pt x="501015" y="90488"/>
                  <a:pt x="501015" y="96202"/>
                </a:cubicBezTo>
                <a:cubicBezTo>
                  <a:pt x="501015" y="103823"/>
                  <a:pt x="495300" y="107633"/>
                  <a:pt x="484822" y="107633"/>
                </a:cubicBezTo>
                <a:cubicBezTo>
                  <a:pt x="470535" y="107633"/>
                  <a:pt x="466725" y="102870"/>
                  <a:pt x="466725" y="97155"/>
                </a:cubicBezTo>
                <a:cubicBezTo>
                  <a:pt x="466725" y="94298"/>
                  <a:pt x="467678" y="89535"/>
                  <a:pt x="469582" y="87630"/>
                </a:cubicBezTo>
                <a:lnTo>
                  <a:pt x="484822" y="87630"/>
                </a:lnTo>
                <a:close/>
                <a:moveTo>
                  <a:pt x="471488" y="46673"/>
                </a:moveTo>
                <a:cubicBezTo>
                  <a:pt x="471488" y="35242"/>
                  <a:pt x="476250" y="31433"/>
                  <a:pt x="481965" y="31433"/>
                </a:cubicBezTo>
                <a:cubicBezTo>
                  <a:pt x="488632" y="31433"/>
                  <a:pt x="492443" y="35242"/>
                  <a:pt x="492443" y="46673"/>
                </a:cubicBezTo>
                <a:cubicBezTo>
                  <a:pt x="492443" y="59055"/>
                  <a:pt x="487680" y="62865"/>
                  <a:pt x="481965" y="62865"/>
                </a:cubicBezTo>
                <a:cubicBezTo>
                  <a:pt x="476250" y="62865"/>
                  <a:pt x="471488" y="59055"/>
                  <a:pt x="471488" y="46673"/>
                </a:cubicBezTo>
                <a:moveTo>
                  <a:pt x="471488" y="74295"/>
                </a:moveTo>
                <a:cubicBezTo>
                  <a:pt x="471488" y="72390"/>
                  <a:pt x="473393" y="70485"/>
                  <a:pt x="477203" y="67627"/>
                </a:cubicBezTo>
                <a:cubicBezTo>
                  <a:pt x="479107" y="67627"/>
                  <a:pt x="481013" y="68580"/>
                  <a:pt x="483870" y="68580"/>
                </a:cubicBezTo>
                <a:cubicBezTo>
                  <a:pt x="496253" y="68580"/>
                  <a:pt x="504825" y="60960"/>
                  <a:pt x="504825" y="47625"/>
                </a:cubicBezTo>
                <a:cubicBezTo>
                  <a:pt x="504825" y="40958"/>
                  <a:pt x="501968" y="36195"/>
                  <a:pt x="499110" y="33338"/>
                </a:cubicBezTo>
                <a:lnTo>
                  <a:pt x="509588" y="31433"/>
                </a:lnTo>
                <a:lnTo>
                  <a:pt x="509588" y="24765"/>
                </a:lnTo>
                <a:cubicBezTo>
                  <a:pt x="508635" y="23813"/>
                  <a:pt x="507682" y="23813"/>
                  <a:pt x="505778" y="23813"/>
                </a:cubicBezTo>
                <a:cubicBezTo>
                  <a:pt x="501968" y="23813"/>
                  <a:pt x="498157" y="26670"/>
                  <a:pt x="495300" y="29527"/>
                </a:cubicBezTo>
                <a:cubicBezTo>
                  <a:pt x="492443" y="27623"/>
                  <a:pt x="488632" y="26670"/>
                  <a:pt x="482918" y="26670"/>
                </a:cubicBezTo>
                <a:cubicBezTo>
                  <a:pt x="467678" y="26670"/>
                  <a:pt x="460057" y="37148"/>
                  <a:pt x="460057" y="48577"/>
                </a:cubicBezTo>
                <a:cubicBezTo>
                  <a:pt x="460057" y="57150"/>
                  <a:pt x="463868" y="63817"/>
                  <a:pt x="470535" y="66675"/>
                </a:cubicBezTo>
                <a:cubicBezTo>
                  <a:pt x="464820" y="71438"/>
                  <a:pt x="460057" y="75248"/>
                  <a:pt x="460057" y="80010"/>
                </a:cubicBezTo>
                <a:cubicBezTo>
                  <a:pt x="460057" y="82867"/>
                  <a:pt x="461010" y="84773"/>
                  <a:pt x="463868" y="86677"/>
                </a:cubicBezTo>
                <a:cubicBezTo>
                  <a:pt x="460057" y="88583"/>
                  <a:pt x="456247" y="94298"/>
                  <a:pt x="456247" y="100965"/>
                </a:cubicBezTo>
                <a:cubicBezTo>
                  <a:pt x="456247" y="108585"/>
                  <a:pt x="462915" y="115252"/>
                  <a:pt x="481013" y="115252"/>
                </a:cubicBezTo>
                <a:cubicBezTo>
                  <a:pt x="502920" y="115252"/>
                  <a:pt x="508635" y="106680"/>
                  <a:pt x="508635" y="95250"/>
                </a:cubicBezTo>
                <a:cubicBezTo>
                  <a:pt x="508635" y="81915"/>
                  <a:pt x="499110" y="78105"/>
                  <a:pt x="485775" y="78105"/>
                </a:cubicBezTo>
                <a:lnTo>
                  <a:pt x="475297" y="78105"/>
                </a:lnTo>
                <a:cubicBezTo>
                  <a:pt x="472440" y="77152"/>
                  <a:pt x="471488" y="77152"/>
                  <a:pt x="471488" y="74295"/>
                </a:cubicBezTo>
                <a:moveTo>
                  <a:pt x="572453" y="69533"/>
                </a:moveTo>
                <a:cubicBezTo>
                  <a:pt x="572453" y="76200"/>
                  <a:pt x="566738" y="80010"/>
                  <a:pt x="561022" y="80010"/>
                </a:cubicBezTo>
                <a:cubicBezTo>
                  <a:pt x="555307" y="80010"/>
                  <a:pt x="553403" y="76200"/>
                  <a:pt x="553403" y="70485"/>
                </a:cubicBezTo>
                <a:cubicBezTo>
                  <a:pt x="553403" y="63817"/>
                  <a:pt x="556260" y="59055"/>
                  <a:pt x="566738" y="59055"/>
                </a:cubicBezTo>
                <a:lnTo>
                  <a:pt x="572453" y="59055"/>
                </a:lnTo>
                <a:lnTo>
                  <a:pt x="572453" y="69533"/>
                </a:lnTo>
                <a:close/>
                <a:moveTo>
                  <a:pt x="583882" y="86677"/>
                </a:moveTo>
                <a:cubicBezTo>
                  <a:pt x="587693" y="86677"/>
                  <a:pt x="590550" y="85725"/>
                  <a:pt x="592455" y="84773"/>
                </a:cubicBezTo>
                <a:lnTo>
                  <a:pt x="591503" y="80963"/>
                </a:lnTo>
                <a:cubicBezTo>
                  <a:pt x="590550" y="80963"/>
                  <a:pt x="588645" y="81915"/>
                  <a:pt x="587693" y="81915"/>
                </a:cubicBezTo>
                <a:cubicBezTo>
                  <a:pt x="584835" y="81915"/>
                  <a:pt x="583882" y="80010"/>
                  <a:pt x="583882" y="75248"/>
                </a:cubicBezTo>
                <a:lnTo>
                  <a:pt x="583882" y="49530"/>
                </a:lnTo>
                <a:cubicBezTo>
                  <a:pt x="583882" y="33338"/>
                  <a:pt x="577215" y="27623"/>
                  <a:pt x="563880" y="27623"/>
                </a:cubicBezTo>
                <a:cubicBezTo>
                  <a:pt x="552450" y="27623"/>
                  <a:pt x="544830" y="33338"/>
                  <a:pt x="544830" y="41910"/>
                </a:cubicBezTo>
                <a:cubicBezTo>
                  <a:pt x="544830" y="46673"/>
                  <a:pt x="547688" y="48577"/>
                  <a:pt x="551497" y="48577"/>
                </a:cubicBezTo>
                <a:cubicBezTo>
                  <a:pt x="555307" y="48577"/>
                  <a:pt x="558165" y="46673"/>
                  <a:pt x="558165" y="42863"/>
                </a:cubicBezTo>
                <a:cubicBezTo>
                  <a:pt x="558165" y="41910"/>
                  <a:pt x="558165" y="40005"/>
                  <a:pt x="557213" y="39052"/>
                </a:cubicBezTo>
                <a:lnTo>
                  <a:pt x="552450" y="39052"/>
                </a:lnTo>
                <a:cubicBezTo>
                  <a:pt x="552450" y="38100"/>
                  <a:pt x="552450" y="38100"/>
                  <a:pt x="552450" y="37148"/>
                </a:cubicBezTo>
                <a:cubicBezTo>
                  <a:pt x="552450" y="32385"/>
                  <a:pt x="558165" y="32385"/>
                  <a:pt x="561975" y="32385"/>
                </a:cubicBezTo>
                <a:cubicBezTo>
                  <a:pt x="570547" y="32385"/>
                  <a:pt x="573405" y="38100"/>
                  <a:pt x="573405" y="47625"/>
                </a:cubicBezTo>
                <a:lnTo>
                  <a:pt x="573405" y="55245"/>
                </a:lnTo>
                <a:lnTo>
                  <a:pt x="565785" y="55245"/>
                </a:lnTo>
                <a:cubicBezTo>
                  <a:pt x="552450" y="55245"/>
                  <a:pt x="541972" y="59055"/>
                  <a:pt x="541972" y="71438"/>
                </a:cubicBezTo>
                <a:cubicBezTo>
                  <a:pt x="541972" y="81915"/>
                  <a:pt x="548640" y="85725"/>
                  <a:pt x="557213" y="85725"/>
                </a:cubicBezTo>
                <a:cubicBezTo>
                  <a:pt x="563880" y="85725"/>
                  <a:pt x="570547" y="82867"/>
                  <a:pt x="573405" y="77152"/>
                </a:cubicBezTo>
                <a:cubicBezTo>
                  <a:pt x="574357" y="84773"/>
                  <a:pt x="577215" y="86677"/>
                  <a:pt x="583882" y="86677"/>
                </a:cubicBezTo>
                <a:moveTo>
                  <a:pt x="665797" y="57150"/>
                </a:moveTo>
                <a:cubicBezTo>
                  <a:pt x="665797" y="72390"/>
                  <a:pt x="662940" y="80963"/>
                  <a:pt x="652463" y="80963"/>
                </a:cubicBezTo>
                <a:cubicBezTo>
                  <a:pt x="644843" y="80963"/>
                  <a:pt x="638175" y="75248"/>
                  <a:pt x="638175" y="66675"/>
                </a:cubicBezTo>
                <a:lnTo>
                  <a:pt x="638175" y="49530"/>
                </a:lnTo>
                <a:cubicBezTo>
                  <a:pt x="638175" y="40005"/>
                  <a:pt x="644843" y="34290"/>
                  <a:pt x="652463" y="34290"/>
                </a:cubicBezTo>
                <a:cubicBezTo>
                  <a:pt x="662940" y="34290"/>
                  <a:pt x="665797" y="42863"/>
                  <a:pt x="665797" y="57150"/>
                </a:cubicBezTo>
                <a:moveTo>
                  <a:pt x="677228" y="56198"/>
                </a:moveTo>
                <a:cubicBezTo>
                  <a:pt x="677228" y="37148"/>
                  <a:pt x="669607" y="26670"/>
                  <a:pt x="656272" y="26670"/>
                </a:cubicBezTo>
                <a:cubicBezTo>
                  <a:pt x="646747" y="26670"/>
                  <a:pt x="641032" y="31433"/>
                  <a:pt x="638175" y="36195"/>
                </a:cubicBezTo>
                <a:lnTo>
                  <a:pt x="638175" y="0"/>
                </a:lnTo>
                <a:lnTo>
                  <a:pt x="620078" y="0"/>
                </a:lnTo>
                <a:lnTo>
                  <a:pt x="620078" y="4763"/>
                </a:lnTo>
                <a:lnTo>
                  <a:pt x="627697" y="5715"/>
                </a:lnTo>
                <a:lnTo>
                  <a:pt x="627697" y="86677"/>
                </a:lnTo>
                <a:lnTo>
                  <a:pt x="631507" y="86677"/>
                </a:lnTo>
                <a:lnTo>
                  <a:pt x="636270" y="80010"/>
                </a:lnTo>
                <a:cubicBezTo>
                  <a:pt x="640080" y="83820"/>
                  <a:pt x="645795" y="86677"/>
                  <a:pt x="653415" y="86677"/>
                </a:cubicBezTo>
                <a:cubicBezTo>
                  <a:pt x="669607" y="86677"/>
                  <a:pt x="677228" y="73342"/>
                  <a:pt x="677228" y="56198"/>
                </a:cubicBezTo>
                <a:moveTo>
                  <a:pt x="722947" y="50483"/>
                </a:moveTo>
                <a:lnTo>
                  <a:pt x="698182" y="50483"/>
                </a:lnTo>
                <a:cubicBezTo>
                  <a:pt x="699135" y="40958"/>
                  <a:pt x="702945" y="32385"/>
                  <a:pt x="711518" y="32385"/>
                </a:cubicBezTo>
                <a:cubicBezTo>
                  <a:pt x="719138" y="32385"/>
                  <a:pt x="721995" y="38100"/>
                  <a:pt x="721995" y="48577"/>
                </a:cubicBezTo>
                <a:lnTo>
                  <a:pt x="721995" y="50483"/>
                </a:lnTo>
                <a:close/>
                <a:moveTo>
                  <a:pt x="733425" y="57150"/>
                </a:moveTo>
                <a:cubicBezTo>
                  <a:pt x="733425" y="55245"/>
                  <a:pt x="733425" y="54292"/>
                  <a:pt x="733425" y="52388"/>
                </a:cubicBezTo>
                <a:cubicBezTo>
                  <a:pt x="733425" y="35242"/>
                  <a:pt x="724853" y="27623"/>
                  <a:pt x="711518" y="27623"/>
                </a:cubicBezTo>
                <a:cubicBezTo>
                  <a:pt x="696278" y="27623"/>
                  <a:pt x="685800" y="39052"/>
                  <a:pt x="685800" y="58102"/>
                </a:cubicBezTo>
                <a:cubicBezTo>
                  <a:pt x="685800" y="75248"/>
                  <a:pt x="693420" y="86677"/>
                  <a:pt x="710565" y="86677"/>
                </a:cubicBezTo>
                <a:cubicBezTo>
                  <a:pt x="721995" y="86677"/>
                  <a:pt x="729615" y="80963"/>
                  <a:pt x="732472" y="71438"/>
                </a:cubicBezTo>
                <a:lnTo>
                  <a:pt x="727710" y="69533"/>
                </a:lnTo>
                <a:cubicBezTo>
                  <a:pt x="724853" y="76200"/>
                  <a:pt x="721043" y="79058"/>
                  <a:pt x="713422" y="79058"/>
                </a:cubicBezTo>
                <a:cubicBezTo>
                  <a:pt x="701993" y="79058"/>
                  <a:pt x="698182" y="70485"/>
                  <a:pt x="698182" y="56198"/>
                </a:cubicBezTo>
                <a:lnTo>
                  <a:pt x="733425" y="56198"/>
                </a:lnTo>
                <a:close/>
                <a:moveTo>
                  <a:pt x="815340" y="72390"/>
                </a:moveTo>
                <a:lnTo>
                  <a:pt x="810578" y="71438"/>
                </a:lnTo>
                <a:cubicBezTo>
                  <a:pt x="808672" y="78105"/>
                  <a:pt x="805815" y="80963"/>
                  <a:pt x="802005" y="80963"/>
                </a:cubicBezTo>
                <a:cubicBezTo>
                  <a:pt x="797243" y="80963"/>
                  <a:pt x="796290" y="78105"/>
                  <a:pt x="796290" y="72390"/>
                </a:cubicBezTo>
                <a:lnTo>
                  <a:pt x="796290" y="35242"/>
                </a:lnTo>
                <a:lnTo>
                  <a:pt x="808672" y="35242"/>
                </a:lnTo>
                <a:lnTo>
                  <a:pt x="808672" y="28575"/>
                </a:lnTo>
                <a:lnTo>
                  <a:pt x="796290" y="28575"/>
                </a:lnTo>
                <a:lnTo>
                  <a:pt x="796290" y="11430"/>
                </a:lnTo>
                <a:lnTo>
                  <a:pt x="793432" y="11430"/>
                </a:lnTo>
                <a:lnTo>
                  <a:pt x="785813" y="13335"/>
                </a:lnTo>
                <a:lnTo>
                  <a:pt x="785813" y="28575"/>
                </a:lnTo>
                <a:lnTo>
                  <a:pt x="759143" y="28575"/>
                </a:lnTo>
                <a:lnTo>
                  <a:pt x="759143" y="11430"/>
                </a:lnTo>
                <a:lnTo>
                  <a:pt x="756285" y="11430"/>
                </a:lnTo>
                <a:lnTo>
                  <a:pt x="748665" y="13335"/>
                </a:lnTo>
                <a:lnTo>
                  <a:pt x="748665" y="28575"/>
                </a:lnTo>
                <a:lnTo>
                  <a:pt x="740093" y="28575"/>
                </a:lnTo>
                <a:lnTo>
                  <a:pt x="740093" y="34290"/>
                </a:lnTo>
                <a:lnTo>
                  <a:pt x="748665" y="34290"/>
                </a:lnTo>
                <a:lnTo>
                  <a:pt x="748665" y="73342"/>
                </a:lnTo>
                <a:cubicBezTo>
                  <a:pt x="748665" y="82867"/>
                  <a:pt x="753428" y="86677"/>
                  <a:pt x="762000" y="86677"/>
                </a:cubicBezTo>
                <a:cubicBezTo>
                  <a:pt x="771525" y="86677"/>
                  <a:pt x="776288" y="81915"/>
                  <a:pt x="778193" y="72390"/>
                </a:cubicBezTo>
                <a:lnTo>
                  <a:pt x="773430" y="71438"/>
                </a:lnTo>
                <a:cubicBezTo>
                  <a:pt x="771525" y="78105"/>
                  <a:pt x="768668" y="80963"/>
                  <a:pt x="764857" y="80963"/>
                </a:cubicBezTo>
                <a:cubicBezTo>
                  <a:pt x="760095" y="80963"/>
                  <a:pt x="759143" y="78105"/>
                  <a:pt x="759143" y="72390"/>
                </a:cubicBezTo>
                <a:lnTo>
                  <a:pt x="759143" y="35242"/>
                </a:lnTo>
                <a:lnTo>
                  <a:pt x="785813" y="35242"/>
                </a:lnTo>
                <a:lnTo>
                  <a:pt x="785813" y="74295"/>
                </a:lnTo>
                <a:cubicBezTo>
                  <a:pt x="785813" y="83820"/>
                  <a:pt x="790575" y="87630"/>
                  <a:pt x="799147" y="87630"/>
                </a:cubicBezTo>
                <a:cubicBezTo>
                  <a:pt x="808672" y="86677"/>
                  <a:pt x="813435" y="81915"/>
                  <a:pt x="815340" y="72390"/>
                </a:cubicBezTo>
                <a:moveTo>
                  <a:pt x="858203" y="50483"/>
                </a:moveTo>
                <a:lnTo>
                  <a:pt x="833438" y="50483"/>
                </a:lnTo>
                <a:cubicBezTo>
                  <a:pt x="834390" y="40958"/>
                  <a:pt x="838200" y="32385"/>
                  <a:pt x="846772" y="32385"/>
                </a:cubicBezTo>
                <a:cubicBezTo>
                  <a:pt x="854393" y="32385"/>
                  <a:pt x="857250" y="38100"/>
                  <a:pt x="857250" y="48577"/>
                </a:cubicBezTo>
                <a:lnTo>
                  <a:pt x="857250" y="50483"/>
                </a:lnTo>
                <a:close/>
                <a:moveTo>
                  <a:pt x="868680" y="57150"/>
                </a:moveTo>
                <a:cubicBezTo>
                  <a:pt x="868680" y="55245"/>
                  <a:pt x="868680" y="54292"/>
                  <a:pt x="868680" y="52388"/>
                </a:cubicBezTo>
                <a:cubicBezTo>
                  <a:pt x="868680" y="35242"/>
                  <a:pt x="860107" y="27623"/>
                  <a:pt x="846772" y="27623"/>
                </a:cubicBezTo>
                <a:cubicBezTo>
                  <a:pt x="831532" y="27623"/>
                  <a:pt x="821055" y="39052"/>
                  <a:pt x="821055" y="58102"/>
                </a:cubicBezTo>
                <a:cubicBezTo>
                  <a:pt x="821055" y="75248"/>
                  <a:pt x="828675" y="86677"/>
                  <a:pt x="845820" y="86677"/>
                </a:cubicBezTo>
                <a:cubicBezTo>
                  <a:pt x="857250" y="86677"/>
                  <a:pt x="864870" y="80963"/>
                  <a:pt x="867728" y="71438"/>
                </a:cubicBezTo>
                <a:lnTo>
                  <a:pt x="862965" y="69533"/>
                </a:lnTo>
                <a:cubicBezTo>
                  <a:pt x="860107" y="76200"/>
                  <a:pt x="856297" y="79058"/>
                  <a:pt x="848678" y="79058"/>
                </a:cubicBezTo>
                <a:cubicBezTo>
                  <a:pt x="837247" y="79058"/>
                  <a:pt x="833438" y="70485"/>
                  <a:pt x="833438" y="56198"/>
                </a:cubicBezTo>
                <a:lnTo>
                  <a:pt x="868680" y="56198"/>
                </a:lnTo>
                <a:close/>
                <a:moveTo>
                  <a:pt x="920115" y="38100"/>
                </a:moveTo>
                <a:cubicBezTo>
                  <a:pt x="920115" y="31433"/>
                  <a:pt x="914400" y="27623"/>
                  <a:pt x="908685" y="27623"/>
                </a:cubicBezTo>
                <a:cubicBezTo>
                  <a:pt x="900113" y="27623"/>
                  <a:pt x="895350" y="32385"/>
                  <a:pt x="892493" y="38100"/>
                </a:cubicBezTo>
                <a:lnTo>
                  <a:pt x="891540" y="28575"/>
                </a:lnTo>
                <a:lnTo>
                  <a:pt x="875347" y="28575"/>
                </a:lnTo>
                <a:lnTo>
                  <a:pt x="875347" y="33338"/>
                </a:lnTo>
                <a:lnTo>
                  <a:pt x="882968" y="34290"/>
                </a:lnTo>
                <a:lnTo>
                  <a:pt x="882968" y="80963"/>
                </a:lnTo>
                <a:lnTo>
                  <a:pt x="875347" y="81915"/>
                </a:lnTo>
                <a:lnTo>
                  <a:pt x="875347" y="86677"/>
                </a:lnTo>
                <a:lnTo>
                  <a:pt x="905828" y="86677"/>
                </a:lnTo>
                <a:lnTo>
                  <a:pt x="905828" y="81915"/>
                </a:lnTo>
                <a:lnTo>
                  <a:pt x="893445" y="80963"/>
                </a:lnTo>
                <a:lnTo>
                  <a:pt x="893445" y="49530"/>
                </a:lnTo>
                <a:cubicBezTo>
                  <a:pt x="893445" y="42863"/>
                  <a:pt x="899160" y="35242"/>
                  <a:pt x="904875" y="35242"/>
                </a:cubicBezTo>
                <a:cubicBezTo>
                  <a:pt x="906780" y="35242"/>
                  <a:pt x="908685" y="36195"/>
                  <a:pt x="908685" y="38100"/>
                </a:cubicBezTo>
                <a:cubicBezTo>
                  <a:pt x="908685" y="38100"/>
                  <a:pt x="908685" y="39052"/>
                  <a:pt x="908685" y="39052"/>
                </a:cubicBezTo>
                <a:lnTo>
                  <a:pt x="904875" y="40958"/>
                </a:lnTo>
                <a:cubicBezTo>
                  <a:pt x="904875" y="45720"/>
                  <a:pt x="907732" y="48577"/>
                  <a:pt x="912495" y="48577"/>
                </a:cubicBezTo>
                <a:cubicBezTo>
                  <a:pt x="917257" y="46673"/>
                  <a:pt x="920115" y="43815"/>
                  <a:pt x="920115" y="38100"/>
                </a:cubicBezTo>
                <a:moveTo>
                  <a:pt x="1024890" y="33338"/>
                </a:moveTo>
                <a:lnTo>
                  <a:pt x="1030605" y="33338"/>
                </a:lnTo>
                <a:lnTo>
                  <a:pt x="1030605" y="28575"/>
                </a:lnTo>
                <a:lnTo>
                  <a:pt x="1010603" y="28575"/>
                </a:lnTo>
                <a:lnTo>
                  <a:pt x="1010603" y="33338"/>
                </a:lnTo>
                <a:lnTo>
                  <a:pt x="1018222" y="33338"/>
                </a:lnTo>
                <a:lnTo>
                  <a:pt x="1007745" y="74295"/>
                </a:lnTo>
                <a:lnTo>
                  <a:pt x="993457" y="33338"/>
                </a:lnTo>
                <a:lnTo>
                  <a:pt x="999172" y="33338"/>
                </a:lnTo>
                <a:lnTo>
                  <a:pt x="999172" y="28575"/>
                </a:lnTo>
                <a:lnTo>
                  <a:pt x="978218" y="28575"/>
                </a:lnTo>
                <a:lnTo>
                  <a:pt x="978218" y="33338"/>
                </a:lnTo>
                <a:lnTo>
                  <a:pt x="982980" y="33338"/>
                </a:lnTo>
                <a:lnTo>
                  <a:pt x="985838" y="42863"/>
                </a:lnTo>
                <a:lnTo>
                  <a:pt x="974407" y="74295"/>
                </a:lnTo>
                <a:lnTo>
                  <a:pt x="962025" y="33338"/>
                </a:lnTo>
                <a:lnTo>
                  <a:pt x="969645" y="33338"/>
                </a:lnTo>
                <a:lnTo>
                  <a:pt x="969645" y="28575"/>
                </a:lnTo>
                <a:lnTo>
                  <a:pt x="944880" y="28575"/>
                </a:lnTo>
                <a:lnTo>
                  <a:pt x="944880" y="33338"/>
                </a:lnTo>
                <a:lnTo>
                  <a:pt x="949643" y="33338"/>
                </a:lnTo>
                <a:lnTo>
                  <a:pt x="966788" y="85725"/>
                </a:lnTo>
                <a:lnTo>
                  <a:pt x="975360" y="85725"/>
                </a:lnTo>
                <a:lnTo>
                  <a:pt x="987743" y="52388"/>
                </a:lnTo>
                <a:lnTo>
                  <a:pt x="988695" y="52388"/>
                </a:lnTo>
                <a:lnTo>
                  <a:pt x="1001078" y="85725"/>
                </a:lnTo>
                <a:lnTo>
                  <a:pt x="1009650" y="85725"/>
                </a:lnTo>
                <a:lnTo>
                  <a:pt x="1024890" y="33338"/>
                </a:lnTo>
                <a:close/>
                <a:moveTo>
                  <a:pt x="1072515" y="57150"/>
                </a:moveTo>
                <a:cubicBezTo>
                  <a:pt x="1072515" y="69533"/>
                  <a:pt x="1069657" y="80963"/>
                  <a:pt x="1059180" y="80963"/>
                </a:cubicBezTo>
                <a:cubicBezTo>
                  <a:pt x="1047750" y="80963"/>
                  <a:pt x="1044893" y="68580"/>
                  <a:pt x="1044893" y="56198"/>
                </a:cubicBezTo>
                <a:cubicBezTo>
                  <a:pt x="1044893" y="43815"/>
                  <a:pt x="1047750" y="32385"/>
                  <a:pt x="1058228" y="32385"/>
                </a:cubicBezTo>
                <a:cubicBezTo>
                  <a:pt x="1070610" y="32385"/>
                  <a:pt x="1072515" y="44767"/>
                  <a:pt x="1072515" y="57150"/>
                </a:cubicBezTo>
                <a:moveTo>
                  <a:pt x="1084898" y="57150"/>
                </a:moveTo>
                <a:cubicBezTo>
                  <a:pt x="1084898" y="40005"/>
                  <a:pt x="1077278" y="27623"/>
                  <a:pt x="1059180" y="27623"/>
                </a:cubicBezTo>
                <a:cubicBezTo>
                  <a:pt x="1042988" y="27623"/>
                  <a:pt x="1033463" y="40005"/>
                  <a:pt x="1033463" y="58102"/>
                </a:cubicBezTo>
                <a:cubicBezTo>
                  <a:pt x="1033463" y="75248"/>
                  <a:pt x="1042035" y="87630"/>
                  <a:pt x="1059180" y="87630"/>
                </a:cubicBezTo>
                <a:cubicBezTo>
                  <a:pt x="1075373" y="86677"/>
                  <a:pt x="1084898" y="75248"/>
                  <a:pt x="1084898" y="57150"/>
                </a:cubicBezTo>
                <a:moveTo>
                  <a:pt x="1136332" y="38100"/>
                </a:moveTo>
                <a:cubicBezTo>
                  <a:pt x="1136332" y="31433"/>
                  <a:pt x="1130618" y="27623"/>
                  <a:pt x="1124903" y="27623"/>
                </a:cubicBezTo>
                <a:cubicBezTo>
                  <a:pt x="1116330" y="27623"/>
                  <a:pt x="1111568" y="32385"/>
                  <a:pt x="1108710" y="38100"/>
                </a:cubicBezTo>
                <a:lnTo>
                  <a:pt x="1107757" y="28575"/>
                </a:lnTo>
                <a:lnTo>
                  <a:pt x="1091565" y="28575"/>
                </a:lnTo>
                <a:lnTo>
                  <a:pt x="1091565" y="33338"/>
                </a:lnTo>
                <a:lnTo>
                  <a:pt x="1099185" y="34290"/>
                </a:lnTo>
                <a:lnTo>
                  <a:pt x="1099185" y="80963"/>
                </a:lnTo>
                <a:lnTo>
                  <a:pt x="1091565" y="81915"/>
                </a:lnTo>
                <a:lnTo>
                  <a:pt x="1091565" y="86677"/>
                </a:lnTo>
                <a:lnTo>
                  <a:pt x="1122045" y="86677"/>
                </a:lnTo>
                <a:lnTo>
                  <a:pt x="1122045" y="81915"/>
                </a:lnTo>
                <a:lnTo>
                  <a:pt x="1109663" y="80963"/>
                </a:lnTo>
                <a:lnTo>
                  <a:pt x="1109663" y="49530"/>
                </a:lnTo>
                <a:cubicBezTo>
                  <a:pt x="1109663" y="42863"/>
                  <a:pt x="1115378" y="35242"/>
                  <a:pt x="1121093" y="35242"/>
                </a:cubicBezTo>
                <a:cubicBezTo>
                  <a:pt x="1122998" y="35242"/>
                  <a:pt x="1124903" y="36195"/>
                  <a:pt x="1124903" y="38100"/>
                </a:cubicBezTo>
                <a:cubicBezTo>
                  <a:pt x="1124903" y="38100"/>
                  <a:pt x="1124903" y="39052"/>
                  <a:pt x="1124903" y="39052"/>
                </a:cubicBezTo>
                <a:lnTo>
                  <a:pt x="1121093" y="40958"/>
                </a:lnTo>
                <a:cubicBezTo>
                  <a:pt x="1121093" y="45720"/>
                  <a:pt x="1123950" y="48577"/>
                  <a:pt x="1128713" y="48577"/>
                </a:cubicBezTo>
                <a:cubicBezTo>
                  <a:pt x="1132523" y="46673"/>
                  <a:pt x="1136332" y="43815"/>
                  <a:pt x="1136332" y="38100"/>
                </a:cubicBezTo>
                <a:moveTo>
                  <a:pt x="1138238" y="85725"/>
                </a:moveTo>
                <a:lnTo>
                  <a:pt x="1164907" y="85725"/>
                </a:lnTo>
                <a:lnTo>
                  <a:pt x="1164907" y="80963"/>
                </a:lnTo>
                <a:lnTo>
                  <a:pt x="1156335" y="80010"/>
                </a:lnTo>
                <a:lnTo>
                  <a:pt x="1156335" y="0"/>
                </a:lnTo>
                <a:lnTo>
                  <a:pt x="1137285" y="0"/>
                </a:lnTo>
                <a:lnTo>
                  <a:pt x="1137285" y="4763"/>
                </a:lnTo>
                <a:lnTo>
                  <a:pt x="1144905" y="5715"/>
                </a:lnTo>
                <a:lnTo>
                  <a:pt x="1144905" y="80010"/>
                </a:lnTo>
                <a:lnTo>
                  <a:pt x="1137285" y="80963"/>
                </a:lnTo>
                <a:lnTo>
                  <a:pt x="1137285" y="85725"/>
                </a:lnTo>
                <a:close/>
                <a:moveTo>
                  <a:pt x="1209675" y="64770"/>
                </a:moveTo>
                <a:cubicBezTo>
                  <a:pt x="1209675" y="73342"/>
                  <a:pt x="1203007" y="79058"/>
                  <a:pt x="1195388" y="79058"/>
                </a:cubicBezTo>
                <a:cubicBezTo>
                  <a:pt x="1183957" y="79058"/>
                  <a:pt x="1182053" y="67627"/>
                  <a:pt x="1182053" y="56198"/>
                </a:cubicBezTo>
                <a:cubicBezTo>
                  <a:pt x="1182053" y="41910"/>
                  <a:pt x="1184910" y="32385"/>
                  <a:pt x="1196340" y="32385"/>
                </a:cubicBezTo>
                <a:cubicBezTo>
                  <a:pt x="1203007" y="32385"/>
                  <a:pt x="1209675" y="37148"/>
                  <a:pt x="1209675" y="45720"/>
                </a:cubicBezTo>
                <a:lnTo>
                  <a:pt x="1209675" y="64770"/>
                </a:lnTo>
                <a:close/>
                <a:moveTo>
                  <a:pt x="1227773" y="85725"/>
                </a:moveTo>
                <a:lnTo>
                  <a:pt x="1227773" y="80963"/>
                </a:lnTo>
                <a:lnTo>
                  <a:pt x="1220153" y="80010"/>
                </a:lnTo>
                <a:lnTo>
                  <a:pt x="1220153" y="0"/>
                </a:lnTo>
                <a:lnTo>
                  <a:pt x="1200150" y="0"/>
                </a:lnTo>
                <a:lnTo>
                  <a:pt x="1200150" y="4763"/>
                </a:lnTo>
                <a:lnTo>
                  <a:pt x="1208723" y="5715"/>
                </a:lnTo>
                <a:lnTo>
                  <a:pt x="1208723" y="33338"/>
                </a:lnTo>
                <a:cubicBezTo>
                  <a:pt x="1203960" y="28575"/>
                  <a:pt x="1199198" y="26670"/>
                  <a:pt x="1193482" y="26670"/>
                </a:cubicBezTo>
                <a:cubicBezTo>
                  <a:pt x="1179195" y="26670"/>
                  <a:pt x="1169670" y="38100"/>
                  <a:pt x="1169670" y="57150"/>
                </a:cubicBezTo>
                <a:cubicBezTo>
                  <a:pt x="1169670" y="74295"/>
                  <a:pt x="1176338" y="85725"/>
                  <a:pt x="1191578" y="85725"/>
                </a:cubicBezTo>
                <a:cubicBezTo>
                  <a:pt x="1201103" y="85725"/>
                  <a:pt x="1205865" y="80963"/>
                  <a:pt x="1209675" y="76200"/>
                </a:cubicBezTo>
                <a:lnTo>
                  <a:pt x="1210628" y="84773"/>
                </a:lnTo>
                <a:lnTo>
                  <a:pt x="1227773" y="84773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36DD17A-92F2-400E-AA44-A748E92DECA9}"/>
              </a:ext>
            </a:extLst>
          </p:cNvPr>
          <p:cNvGrpSpPr/>
          <p:nvPr userDrawn="1"/>
        </p:nvGrpSpPr>
        <p:grpSpPr>
          <a:xfrm>
            <a:off x="10601983" y="286755"/>
            <a:ext cx="1297917" cy="302151"/>
            <a:chOff x="10601983" y="286755"/>
            <a:chExt cx="1297917" cy="302151"/>
          </a:xfrm>
          <a:solidFill>
            <a:schemeClr val="bg1"/>
          </a:solidFill>
        </p:grpSpPr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3DE6E3C0-DE9E-4C08-B0DD-03F838AA542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601983" y="296256"/>
              <a:ext cx="273646" cy="283148"/>
            </a:xfrm>
            <a:custGeom>
              <a:avLst/>
              <a:gdLst>
                <a:gd name="T0" fmla="*/ 205 w 467"/>
                <a:gd name="T1" fmla="*/ 280 h 480"/>
                <a:gd name="T2" fmla="*/ 205 w 467"/>
                <a:gd name="T3" fmla="*/ 280 h 480"/>
                <a:gd name="T4" fmla="*/ 274 w 467"/>
                <a:gd name="T5" fmla="*/ 114 h 480"/>
                <a:gd name="T6" fmla="*/ 275 w 467"/>
                <a:gd name="T7" fmla="*/ 114 h 480"/>
                <a:gd name="T8" fmla="*/ 311 w 467"/>
                <a:gd name="T9" fmla="*/ 280 h 480"/>
                <a:gd name="T10" fmla="*/ 205 w 467"/>
                <a:gd name="T11" fmla="*/ 280 h 480"/>
                <a:gd name="T12" fmla="*/ 205 w 467"/>
                <a:gd name="T13" fmla="*/ 280 h 480"/>
                <a:gd name="T14" fmla="*/ 353 w 467"/>
                <a:gd name="T15" fmla="*/ 480 h 480"/>
                <a:gd name="T16" fmla="*/ 353 w 467"/>
                <a:gd name="T17" fmla="*/ 480 h 480"/>
                <a:gd name="T18" fmla="*/ 467 w 467"/>
                <a:gd name="T19" fmla="*/ 480 h 480"/>
                <a:gd name="T20" fmla="*/ 356 w 467"/>
                <a:gd name="T21" fmla="*/ 0 h 480"/>
                <a:gd name="T22" fmla="*/ 226 w 467"/>
                <a:gd name="T23" fmla="*/ 0 h 480"/>
                <a:gd name="T24" fmla="*/ 0 w 467"/>
                <a:gd name="T25" fmla="*/ 480 h 480"/>
                <a:gd name="T26" fmla="*/ 121 w 467"/>
                <a:gd name="T27" fmla="*/ 480 h 480"/>
                <a:gd name="T28" fmla="*/ 160 w 467"/>
                <a:gd name="T29" fmla="*/ 386 h 480"/>
                <a:gd name="T30" fmla="*/ 333 w 467"/>
                <a:gd name="T31" fmla="*/ 386 h 480"/>
                <a:gd name="T32" fmla="*/ 353 w 467"/>
                <a:gd name="T33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7" h="480">
                  <a:moveTo>
                    <a:pt x="205" y="280"/>
                  </a:moveTo>
                  <a:lnTo>
                    <a:pt x="205" y="280"/>
                  </a:lnTo>
                  <a:lnTo>
                    <a:pt x="274" y="114"/>
                  </a:lnTo>
                  <a:lnTo>
                    <a:pt x="275" y="114"/>
                  </a:lnTo>
                  <a:lnTo>
                    <a:pt x="311" y="280"/>
                  </a:lnTo>
                  <a:lnTo>
                    <a:pt x="205" y="280"/>
                  </a:lnTo>
                  <a:lnTo>
                    <a:pt x="205" y="280"/>
                  </a:lnTo>
                  <a:close/>
                  <a:moveTo>
                    <a:pt x="353" y="480"/>
                  </a:moveTo>
                  <a:lnTo>
                    <a:pt x="353" y="480"/>
                  </a:lnTo>
                  <a:lnTo>
                    <a:pt x="467" y="480"/>
                  </a:lnTo>
                  <a:lnTo>
                    <a:pt x="356" y="0"/>
                  </a:lnTo>
                  <a:lnTo>
                    <a:pt x="226" y="0"/>
                  </a:lnTo>
                  <a:lnTo>
                    <a:pt x="0" y="480"/>
                  </a:lnTo>
                  <a:lnTo>
                    <a:pt x="121" y="480"/>
                  </a:lnTo>
                  <a:lnTo>
                    <a:pt x="160" y="386"/>
                  </a:lnTo>
                  <a:lnTo>
                    <a:pt x="333" y="386"/>
                  </a:lnTo>
                  <a:lnTo>
                    <a:pt x="353" y="48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7C73028B-3F06-4206-8447-9D08CBAFFD5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875629" y="296256"/>
              <a:ext cx="241341" cy="283148"/>
            </a:xfrm>
            <a:custGeom>
              <a:avLst/>
              <a:gdLst>
                <a:gd name="T0" fmla="*/ 325 w 410"/>
                <a:gd name="T1" fmla="*/ 295 h 480"/>
                <a:gd name="T2" fmla="*/ 325 w 410"/>
                <a:gd name="T3" fmla="*/ 295 h 480"/>
                <a:gd name="T4" fmla="*/ 28 w 410"/>
                <a:gd name="T5" fmla="*/ 295 h 480"/>
                <a:gd name="T6" fmla="*/ 45 w 410"/>
                <a:gd name="T7" fmla="*/ 184 h 480"/>
                <a:gd name="T8" fmla="*/ 341 w 410"/>
                <a:gd name="T9" fmla="*/ 184 h 480"/>
                <a:gd name="T10" fmla="*/ 325 w 410"/>
                <a:gd name="T11" fmla="*/ 295 h 480"/>
                <a:gd name="T12" fmla="*/ 325 w 410"/>
                <a:gd name="T13" fmla="*/ 295 h 480"/>
                <a:gd name="T14" fmla="*/ 393 w 410"/>
                <a:gd name="T15" fmla="*/ 111 h 480"/>
                <a:gd name="T16" fmla="*/ 393 w 410"/>
                <a:gd name="T17" fmla="*/ 111 h 480"/>
                <a:gd name="T18" fmla="*/ 55 w 410"/>
                <a:gd name="T19" fmla="*/ 111 h 480"/>
                <a:gd name="T20" fmla="*/ 72 w 410"/>
                <a:gd name="T21" fmla="*/ 0 h 480"/>
                <a:gd name="T22" fmla="*/ 410 w 410"/>
                <a:gd name="T23" fmla="*/ 0 h 480"/>
                <a:gd name="T24" fmla="*/ 393 w 410"/>
                <a:gd name="T25" fmla="*/ 111 h 480"/>
                <a:gd name="T26" fmla="*/ 393 w 410"/>
                <a:gd name="T27" fmla="*/ 111 h 480"/>
                <a:gd name="T28" fmla="*/ 354 w 410"/>
                <a:gd name="T29" fmla="*/ 368 h 480"/>
                <a:gd name="T30" fmla="*/ 354 w 410"/>
                <a:gd name="T31" fmla="*/ 368 h 480"/>
                <a:gd name="T32" fmla="*/ 17 w 410"/>
                <a:gd name="T33" fmla="*/ 368 h 480"/>
                <a:gd name="T34" fmla="*/ 0 w 410"/>
                <a:gd name="T35" fmla="*/ 480 h 480"/>
                <a:gd name="T36" fmla="*/ 338 w 410"/>
                <a:gd name="T37" fmla="*/ 480 h 480"/>
                <a:gd name="T38" fmla="*/ 354 w 410"/>
                <a:gd name="T39" fmla="*/ 368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0" h="480">
                  <a:moveTo>
                    <a:pt x="325" y="295"/>
                  </a:moveTo>
                  <a:lnTo>
                    <a:pt x="325" y="295"/>
                  </a:lnTo>
                  <a:lnTo>
                    <a:pt x="28" y="295"/>
                  </a:lnTo>
                  <a:lnTo>
                    <a:pt x="45" y="184"/>
                  </a:lnTo>
                  <a:lnTo>
                    <a:pt x="341" y="184"/>
                  </a:lnTo>
                  <a:lnTo>
                    <a:pt x="325" y="295"/>
                  </a:lnTo>
                  <a:lnTo>
                    <a:pt x="325" y="295"/>
                  </a:lnTo>
                  <a:close/>
                  <a:moveTo>
                    <a:pt x="393" y="111"/>
                  </a:moveTo>
                  <a:lnTo>
                    <a:pt x="393" y="111"/>
                  </a:lnTo>
                  <a:lnTo>
                    <a:pt x="55" y="111"/>
                  </a:lnTo>
                  <a:lnTo>
                    <a:pt x="72" y="0"/>
                  </a:lnTo>
                  <a:lnTo>
                    <a:pt x="410" y="0"/>
                  </a:lnTo>
                  <a:lnTo>
                    <a:pt x="393" y="111"/>
                  </a:lnTo>
                  <a:lnTo>
                    <a:pt x="393" y="111"/>
                  </a:lnTo>
                  <a:close/>
                  <a:moveTo>
                    <a:pt x="354" y="368"/>
                  </a:moveTo>
                  <a:lnTo>
                    <a:pt x="354" y="368"/>
                  </a:lnTo>
                  <a:lnTo>
                    <a:pt x="17" y="368"/>
                  </a:lnTo>
                  <a:lnTo>
                    <a:pt x="0" y="480"/>
                  </a:lnTo>
                  <a:lnTo>
                    <a:pt x="338" y="480"/>
                  </a:lnTo>
                  <a:lnTo>
                    <a:pt x="354" y="36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B3B960D8-4160-4D88-96E0-70741522E7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96065" y="290556"/>
              <a:ext cx="235639" cy="294550"/>
            </a:xfrm>
            <a:custGeom>
              <a:avLst/>
              <a:gdLst>
                <a:gd name="T0" fmla="*/ 351 w 400"/>
                <a:gd name="T1" fmla="*/ 366 h 499"/>
                <a:gd name="T2" fmla="*/ 351 w 400"/>
                <a:gd name="T3" fmla="*/ 366 h 499"/>
                <a:gd name="T4" fmla="*/ 247 w 400"/>
                <a:gd name="T5" fmla="*/ 384 h 499"/>
                <a:gd name="T6" fmla="*/ 124 w 400"/>
                <a:gd name="T7" fmla="*/ 255 h 499"/>
                <a:gd name="T8" fmla="*/ 271 w 400"/>
                <a:gd name="T9" fmla="*/ 115 h 499"/>
                <a:gd name="T10" fmla="*/ 377 w 400"/>
                <a:gd name="T11" fmla="*/ 155 h 499"/>
                <a:gd name="T12" fmla="*/ 400 w 400"/>
                <a:gd name="T13" fmla="*/ 40 h 499"/>
                <a:gd name="T14" fmla="*/ 262 w 400"/>
                <a:gd name="T15" fmla="*/ 0 h 499"/>
                <a:gd name="T16" fmla="*/ 5 w 400"/>
                <a:gd name="T17" fmla="*/ 260 h 499"/>
                <a:gd name="T18" fmla="*/ 227 w 400"/>
                <a:gd name="T19" fmla="*/ 499 h 499"/>
                <a:gd name="T20" fmla="*/ 334 w 400"/>
                <a:gd name="T21" fmla="*/ 482 h 499"/>
                <a:gd name="T22" fmla="*/ 351 w 400"/>
                <a:gd name="T23" fmla="*/ 366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0" h="499">
                  <a:moveTo>
                    <a:pt x="351" y="366"/>
                  </a:moveTo>
                  <a:lnTo>
                    <a:pt x="351" y="366"/>
                  </a:lnTo>
                  <a:cubicBezTo>
                    <a:pt x="319" y="381"/>
                    <a:pt x="271" y="384"/>
                    <a:pt x="247" y="384"/>
                  </a:cubicBezTo>
                  <a:cubicBezTo>
                    <a:pt x="171" y="384"/>
                    <a:pt x="121" y="332"/>
                    <a:pt x="124" y="255"/>
                  </a:cubicBezTo>
                  <a:cubicBezTo>
                    <a:pt x="126" y="174"/>
                    <a:pt x="188" y="115"/>
                    <a:pt x="271" y="115"/>
                  </a:cubicBezTo>
                  <a:cubicBezTo>
                    <a:pt x="311" y="115"/>
                    <a:pt x="346" y="128"/>
                    <a:pt x="377" y="155"/>
                  </a:cubicBezTo>
                  <a:lnTo>
                    <a:pt x="400" y="40"/>
                  </a:lnTo>
                  <a:cubicBezTo>
                    <a:pt x="352" y="12"/>
                    <a:pt x="312" y="0"/>
                    <a:pt x="262" y="0"/>
                  </a:cubicBezTo>
                  <a:cubicBezTo>
                    <a:pt x="124" y="0"/>
                    <a:pt x="10" y="115"/>
                    <a:pt x="5" y="260"/>
                  </a:cubicBezTo>
                  <a:cubicBezTo>
                    <a:pt x="0" y="400"/>
                    <a:pt x="92" y="499"/>
                    <a:pt x="227" y="499"/>
                  </a:cubicBezTo>
                  <a:cubicBezTo>
                    <a:pt x="251" y="499"/>
                    <a:pt x="302" y="496"/>
                    <a:pt x="334" y="482"/>
                  </a:cubicBezTo>
                  <a:lnTo>
                    <a:pt x="351" y="36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628E4A34-34FE-4FD2-9949-DD48DC5FBFF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308901" y="286755"/>
              <a:ext cx="285048" cy="302151"/>
            </a:xfrm>
            <a:custGeom>
              <a:avLst/>
              <a:gdLst>
                <a:gd name="T0" fmla="*/ 355 w 484"/>
                <a:gd name="T1" fmla="*/ 274 h 514"/>
                <a:gd name="T2" fmla="*/ 355 w 484"/>
                <a:gd name="T3" fmla="*/ 274 h 514"/>
                <a:gd name="T4" fmla="*/ 281 w 484"/>
                <a:gd name="T5" fmla="*/ 117 h 514"/>
                <a:gd name="T6" fmla="*/ 134 w 484"/>
                <a:gd name="T7" fmla="*/ 241 h 514"/>
                <a:gd name="T8" fmla="*/ 208 w 484"/>
                <a:gd name="T9" fmla="*/ 398 h 514"/>
                <a:gd name="T10" fmla="*/ 355 w 484"/>
                <a:gd name="T11" fmla="*/ 274 h 514"/>
                <a:gd name="T12" fmla="*/ 355 w 484"/>
                <a:gd name="T13" fmla="*/ 274 h 514"/>
                <a:gd name="T14" fmla="*/ 276 w 484"/>
                <a:gd name="T15" fmla="*/ 9 h 514"/>
                <a:gd name="T16" fmla="*/ 276 w 484"/>
                <a:gd name="T17" fmla="*/ 9 h 514"/>
                <a:gd name="T18" fmla="*/ 470 w 484"/>
                <a:gd name="T19" fmla="*/ 263 h 514"/>
                <a:gd name="T20" fmla="*/ 208 w 484"/>
                <a:gd name="T21" fmla="*/ 504 h 514"/>
                <a:gd name="T22" fmla="*/ 14 w 484"/>
                <a:gd name="T23" fmla="*/ 251 h 514"/>
                <a:gd name="T24" fmla="*/ 276 w 484"/>
                <a:gd name="T25" fmla="*/ 9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4" h="514">
                  <a:moveTo>
                    <a:pt x="355" y="274"/>
                  </a:moveTo>
                  <a:lnTo>
                    <a:pt x="355" y="274"/>
                  </a:lnTo>
                  <a:cubicBezTo>
                    <a:pt x="373" y="193"/>
                    <a:pt x="343" y="130"/>
                    <a:pt x="281" y="117"/>
                  </a:cubicBezTo>
                  <a:cubicBezTo>
                    <a:pt x="214" y="104"/>
                    <a:pt x="152" y="155"/>
                    <a:pt x="134" y="241"/>
                  </a:cubicBezTo>
                  <a:cubicBezTo>
                    <a:pt x="117" y="322"/>
                    <a:pt x="147" y="385"/>
                    <a:pt x="208" y="398"/>
                  </a:cubicBezTo>
                  <a:cubicBezTo>
                    <a:pt x="276" y="412"/>
                    <a:pt x="337" y="360"/>
                    <a:pt x="355" y="274"/>
                  </a:cubicBezTo>
                  <a:lnTo>
                    <a:pt x="355" y="274"/>
                  </a:lnTo>
                  <a:close/>
                  <a:moveTo>
                    <a:pt x="276" y="9"/>
                  </a:moveTo>
                  <a:lnTo>
                    <a:pt x="276" y="9"/>
                  </a:lnTo>
                  <a:cubicBezTo>
                    <a:pt x="404" y="18"/>
                    <a:pt x="484" y="123"/>
                    <a:pt x="470" y="263"/>
                  </a:cubicBezTo>
                  <a:cubicBezTo>
                    <a:pt x="455" y="407"/>
                    <a:pt x="339" y="514"/>
                    <a:pt x="208" y="504"/>
                  </a:cubicBezTo>
                  <a:cubicBezTo>
                    <a:pt x="79" y="495"/>
                    <a:pt x="0" y="391"/>
                    <a:pt x="14" y="251"/>
                  </a:cubicBezTo>
                  <a:cubicBezTo>
                    <a:pt x="29" y="107"/>
                    <a:pt x="145" y="0"/>
                    <a:pt x="276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59DCB444-36A0-46DC-BDFC-7A2FE1CFB3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65444" y="296256"/>
              <a:ext cx="334456" cy="283148"/>
            </a:xfrm>
            <a:custGeom>
              <a:avLst/>
              <a:gdLst>
                <a:gd name="T0" fmla="*/ 569 w 569"/>
                <a:gd name="T1" fmla="*/ 481 h 481"/>
                <a:gd name="T2" fmla="*/ 569 w 569"/>
                <a:gd name="T3" fmla="*/ 481 h 481"/>
                <a:gd name="T4" fmla="*/ 560 w 569"/>
                <a:gd name="T5" fmla="*/ 0 h 481"/>
                <a:gd name="T6" fmla="*/ 452 w 569"/>
                <a:gd name="T7" fmla="*/ 0 h 481"/>
                <a:gd name="T8" fmla="*/ 313 w 569"/>
                <a:gd name="T9" fmla="*/ 271 h 481"/>
                <a:gd name="T10" fmla="*/ 257 w 569"/>
                <a:gd name="T11" fmla="*/ 0 h 481"/>
                <a:gd name="T12" fmla="*/ 149 w 569"/>
                <a:gd name="T13" fmla="*/ 0 h 481"/>
                <a:gd name="T14" fmla="*/ 0 w 569"/>
                <a:gd name="T15" fmla="*/ 481 h 481"/>
                <a:gd name="T16" fmla="*/ 119 w 569"/>
                <a:gd name="T17" fmla="*/ 481 h 481"/>
                <a:gd name="T18" fmla="*/ 200 w 569"/>
                <a:gd name="T19" fmla="*/ 199 h 481"/>
                <a:gd name="T20" fmla="*/ 251 w 569"/>
                <a:gd name="T21" fmla="*/ 481 h 481"/>
                <a:gd name="T22" fmla="*/ 312 w 569"/>
                <a:gd name="T23" fmla="*/ 481 h 481"/>
                <a:gd name="T24" fmla="*/ 453 w 569"/>
                <a:gd name="T25" fmla="*/ 200 h 481"/>
                <a:gd name="T26" fmla="*/ 451 w 569"/>
                <a:gd name="T27" fmla="*/ 481 h 481"/>
                <a:gd name="T28" fmla="*/ 569 w 569"/>
                <a:gd name="T29" fmla="*/ 481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9" h="481">
                  <a:moveTo>
                    <a:pt x="569" y="481"/>
                  </a:moveTo>
                  <a:lnTo>
                    <a:pt x="569" y="481"/>
                  </a:lnTo>
                  <a:lnTo>
                    <a:pt x="560" y="0"/>
                  </a:lnTo>
                  <a:lnTo>
                    <a:pt x="452" y="0"/>
                  </a:lnTo>
                  <a:lnTo>
                    <a:pt x="313" y="271"/>
                  </a:lnTo>
                  <a:lnTo>
                    <a:pt x="257" y="0"/>
                  </a:lnTo>
                  <a:lnTo>
                    <a:pt x="149" y="0"/>
                  </a:lnTo>
                  <a:lnTo>
                    <a:pt x="0" y="481"/>
                  </a:lnTo>
                  <a:lnTo>
                    <a:pt x="119" y="481"/>
                  </a:lnTo>
                  <a:lnTo>
                    <a:pt x="200" y="199"/>
                  </a:lnTo>
                  <a:lnTo>
                    <a:pt x="251" y="481"/>
                  </a:lnTo>
                  <a:lnTo>
                    <a:pt x="312" y="481"/>
                  </a:lnTo>
                  <a:lnTo>
                    <a:pt x="453" y="200"/>
                  </a:lnTo>
                  <a:lnTo>
                    <a:pt x="451" y="481"/>
                  </a:lnTo>
                  <a:lnTo>
                    <a:pt x="569" y="4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" name="Graphic 24">
            <a:extLst>
              <a:ext uri="{FF2B5EF4-FFF2-40B4-BE49-F238E27FC236}">
                <a16:creationId xmlns:a16="http://schemas.microsoft.com/office/drawing/2014/main" id="{0768C0C2-DCE3-EA40-83B5-8B5AF330F3D3}"/>
              </a:ext>
            </a:extLst>
          </p:cNvPr>
          <p:cNvSpPr/>
          <p:nvPr userDrawn="1"/>
        </p:nvSpPr>
        <p:spPr>
          <a:xfrm>
            <a:off x="2927350" y="258247"/>
            <a:ext cx="6337300" cy="6337300"/>
          </a:xfrm>
          <a:custGeom>
            <a:avLst/>
            <a:gdLst>
              <a:gd name="connsiteX0" fmla="*/ 6767045 w 6767044"/>
              <a:gd name="connsiteY0" fmla="*/ 3383523 h 6767045"/>
              <a:gd name="connsiteX1" fmla="*/ 3383522 w 6767044"/>
              <a:gd name="connsiteY1" fmla="*/ 0 h 6767045"/>
              <a:gd name="connsiteX2" fmla="*/ 0 w 6767044"/>
              <a:gd name="connsiteY2" fmla="*/ 3383523 h 6767045"/>
              <a:gd name="connsiteX3" fmla="*/ 3383522 w 6767044"/>
              <a:gd name="connsiteY3" fmla="*/ 6767045 h 6767045"/>
              <a:gd name="connsiteX4" fmla="*/ 5076193 w 6767044"/>
              <a:gd name="connsiteY4" fmla="*/ 6313635 h 6767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67044" h="6767045">
                <a:moveTo>
                  <a:pt x="6767045" y="3383523"/>
                </a:moveTo>
                <a:cubicBezTo>
                  <a:pt x="6767045" y="1514854"/>
                  <a:pt x="5252191" y="0"/>
                  <a:pt x="3383522" y="0"/>
                </a:cubicBezTo>
                <a:cubicBezTo>
                  <a:pt x="1514854" y="0"/>
                  <a:pt x="0" y="1514854"/>
                  <a:pt x="0" y="3383523"/>
                </a:cubicBezTo>
                <a:cubicBezTo>
                  <a:pt x="0" y="5252191"/>
                  <a:pt x="1514854" y="6767045"/>
                  <a:pt x="3383522" y="6767045"/>
                </a:cubicBezTo>
                <a:cubicBezTo>
                  <a:pt x="4000197" y="6767045"/>
                  <a:pt x="4578215" y="6601962"/>
                  <a:pt x="5076193" y="6313635"/>
                </a:cubicBezTo>
              </a:path>
            </a:pathLst>
          </a:custGeom>
          <a:noFill/>
          <a:ln w="114300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310F3F10-075F-354F-B834-94A48B7FD0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87713" y="2262136"/>
            <a:ext cx="5616575" cy="1329595"/>
          </a:xfrm>
        </p:spPr>
        <p:txBody>
          <a:bodyPr wrap="square" anchor="ctr" anchorCtr="0">
            <a:normAutofit/>
          </a:bodyPr>
          <a:lstStyle>
            <a:lvl1pPr algn="ctr">
              <a:spcBef>
                <a:spcPts val="0"/>
              </a:spcBef>
              <a:defRPr sz="4800" b="1" i="0">
                <a:solidFill>
                  <a:schemeClr val="bg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Short heading </a:t>
            </a:r>
            <a:br>
              <a:rPr lang="en-GB"/>
            </a:br>
            <a:r>
              <a:rPr lang="en-GB"/>
              <a:t>here only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133ED5A8-6562-A34A-B36B-1E614B6F069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87712" y="3931065"/>
            <a:ext cx="5616575" cy="721957"/>
          </a:xfrm>
        </p:spPr>
        <p:txBody>
          <a:bodyPr wrap="square" anchor="t" anchorCtr="0">
            <a:normAutofit/>
          </a:bodyPr>
          <a:lstStyle>
            <a:lvl1pPr algn="ctr">
              <a:defRPr sz="2100" b="0" i="0">
                <a:solidFill>
                  <a:schemeClr val="bg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Presentation description / event name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E2F24EDD-117F-6543-BAE2-025041C00F6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87712" y="4820108"/>
            <a:ext cx="5616575" cy="443198"/>
          </a:xfrm>
        </p:spPr>
        <p:txBody>
          <a:bodyPr wrap="square" anchor="ctr" anchorCtr="0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 i="0">
                <a:solidFill>
                  <a:schemeClr val="bg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Presenter name</a:t>
            </a:r>
          </a:p>
          <a:p>
            <a:pPr lvl="0"/>
            <a:r>
              <a:rPr lang="en-GB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9912277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2 Cover (Picture/Green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FABF6B3-B7FC-4D65-9632-3448E34B2306}"/>
              </a:ext>
            </a:extLst>
          </p:cNvPr>
          <p:cNvSpPr/>
          <p:nvPr userDrawn="1"/>
        </p:nvSpPr>
        <p:spPr>
          <a:xfrm>
            <a:off x="0" y="-3739"/>
            <a:ext cx="12192000" cy="6865477"/>
          </a:xfrm>
          <a:prstGeom prst="rect">
            <a:avLst/>
          </a:prstGeom>
          <a:solidFill>
            <a:srgbClr val="61DFD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BA1EEE6-5F79-43D6-AE3D-EB264FAEE0A2}"/>
              </a:ext>
            </a:extLst>
          </p:cNvPr>
          <p:cNvGrpSpPr/>
          <p:nvPr userDrawn="1"/>
        </p:nvGrpSpPr>
        <p:grpSpPr>
          <a:xfrm>
            <a:off x="10601983" y="286755"/>
            <a:ext cx="1297917" cy="302151"/>
            <a:chOff x="10601983" y="286755"/>
            <a:chExt cx="1297917" cy="302151"/>
          </a:xfrm>
          <a:solidFill>
            <a:schemeClr val="bg1"/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44ACCD13-8382-49F2-914E-956CDB3AC6B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601983" y="296256"/>
              <a:ext cx="273646" cy="283148"/>
            </a:xfrm>
            <a:custGeom>
              <a:avLst/>
              <a:gdLst>
                <a:gd name="T0" fmla="*/ 205 w 467"/>
                <a:gd name="T1" fmla="*/ 280 h 480"/>
                <a:gd name="T2" fmla="*/ 205 w 467"/>
                <a:gd name="T3" fmla="*/ 280 h 480"/>
                <a:gd name="T4" fmla="*/ 274 w 467"/>
                <a:gd name="T5" fmla="*/ 114 h 480"/>
                <a:gd name="T6" fmla="*/ 275 w 467"/>
                <a:gd name="T7" fmla="*/ 114 h 480"/>
                <a:gd name="T8" fmla="*/ 311 w 467"/>
                <a:gd name="T9" fmla="*/ 280 h 480"/>
                <a:gd name="T10" fmla="*/ 205 w 467"/>
                <a:gd name="T11" fmla="*/ 280 h 480"/>
                <a:gd name="T12" fmla="*/ 205 w 467"/>
                <a:gd name="T13" fmla="*/ 280 h 480"/>
                <a:gd name="T14" fmla="*/ 353 w 467"/>
                <a:gd name="T15" fmla="*/ 480 h 480"/>
                <a:gd name="T16" fmla="*/ 353 w 467"/>
                <a:gd name="T17" fmla="*/ 480 h 480"/>
                <a:gd name="T18" fmla="*/ 467 w 467"/>
                <a:gd name="T19" fmla="*/ 480 h 480"/>
                <a:gd name="T20" fmla="*/ 356 w 467"/>
                <a:gd name="T21" fmla="*/ 0 h 480"/>
                <a:gd name="T22" fmla="*/ 226 w 467"/>
                <a:gd name="T23" fmla="*/ 0 h 480"/>
                <a:gd name="T24" fmla="*/ 0 w 467"/>
                <a:gd name="T25" fmla="*/ 480 h 480"/>
                <a:gd name="T26" fmla="*/ 121 w 467"/>
                <a:gd name="T27" fmla="*/ 480 h 480"/>
                <a:gd name="T28" fmla="*/ 160 w 467"/>
                <a:gd name="T29" fmla="*/ 386 h 480"/>
                <a:gd name="T30" fmla="*/ 333 w 467"/>
                <a:gd name="T31" fmla="*/ 386 h 480"/>
                <a:gd name="T32" fmla="*/ 353 w 467"/>
                <a:gd name="T33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7" h="480">
                  <a:moveTo>
                    <a:pt x="205" y="280"/>
                  </a:moveTo>
                  <a:lnTo>
                    <a:pt x="205" y="280"/>
                  </a:lnTo>
                  <a:lnTo>
                    <a:pt x="274" y="114"/>
                  </a:lnTo>
                  <a:lnTo>
                    <a:pt x="275" y="114"/>
                  </a:lnTo>
                  <a:lnTo>
                    <a:pt x="311" y="280"/>
                  </a:lnTo>
                  <a:lnTo>
                    <a:pt x="205" y="280"/>
                  </a:lnTo>
                  <a:lnTo>
                    <a:pt x="205" y="280"/>
                  </a:lnTo>
                  <a:close/>
                  <a:moveTo>
                    <a:pt x="353" y="480"/>
                  </a:moveTo>
                  <a:lnTo>
                    <a:pt x="353" y="480"/>
                  </a:lnTo>
                  <a:lnTo>
                    <a:pt x="467" y="480"/>
                  </a:lnTo>
                  <a:lnTo>
                    <a:pt x="356" y="0"/>
                  </a:lnTo>
                  <a:lnTo>
                    <a:pt x="226" y="0"/>
                  </a:lnTo>
                  <a:lnTo>
                    <a:pt x="0" y="480"/>
                  </a:lnTo>
                  <a:lnTo>
                    <a:pt x="121" y="480"/>
                  </a:lnTo>
                  <a:lnTo>
                    <a:pt x="160" y="386"/>
                  </a:lnTo>
                  <a:lnTo>
                    <a:pt x="333" y="386"/>
                  </a:lnTo>
                  <a:lnTo>
                    <a:pt x="353" y="48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51D4BFE2-0073-4353-A468-CAAF1935D60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875629" y="296256"/>
              <a:ext cx="241341" cy="283148"/>
            </a:xfrm>
            <a:custGeom>
              <a:avLst/>
              <a:gdLst>
                <a:gd name="T0" fmla="*/ 325 w 410"/>
                <a:gd name="T1" fmla="*/ 295 h 480"/>
                <a:gd name="T2" fmla="*/ 325 w 410"/>
                <a:gd name="T3" fmla="*/ 295 h 480"/>
                <a:gd name="T4" fmla="*/ 28 w 410"/>
                <a:gd name="T5" fmla="*/ 295 h 480"/>
                <a:gd name="T6" fmla="*/ 45 w 410"/>
                <a:gd name="T7" fmla="*/ 184 h 480"/>
                <a:gd name="T8" fmla="*/ 341 w 410"/>
                <a:gd name="T9" fmla="*/ 184 h 480"/>
                <a:gd name="T10" fmla="*/ 325 w 410"/>
                <a:gd name="T11" fmla="*/ 295 h 480"/>
                <a:gd name="T12" fmla="*/ 325 w 410"/>
                <a:gd name="T13" fmla="*/ 295 h 480"/>
                <a:gd name="T14" fmla="*/ 393 w 410"/>
                <a:gd name="T15" fmla="*/ 111 h 480"/>
                <a:gd name="T16" fmla="*/ 393 w 410"/>
                <a:gd name="T17" fmla="*/ 111 h 480"/>
                <a:gd name="T18" fmla="*/ 55 w 410"/>
                <a:gd name="T19" fmla="*/ 111 h 480"/>
                <a:gd name="T20" fmla="*/ 72 w 410"/>
                <a:gd name="T21" fmla="*/ 0 h 480"/>
                <a:gd name="T22" fmla="*/ 410 w 410"/>
                <a:gd name="T23" fmla="*/ 0 h 480"/>
                <a:gd name="T24" fmla="*/ 393 w 410"/>
                <a:gd name="T25" fmla="*/ 111 h 480"/>
                <a:gd name="T26" fmla="*/ 393 w 410"/>
                <a:gd name="T27" fmla="*/ 111 h 480"/>
                <a:gd name="T28" fmla="*/ 354 w 410"/>
                <a:gd name="T29" fmla="*/ 368 h 480"/>
                <a:gd name="T30" fmla="*/ 354 w 410"/>
                <a:gd name="T31" fmla="*/ 368 h 480"/>
                <a:gd name="T32" fmla="*/ 17 w 410"/>
                <a:gd name="T33" fmla="*/ 368 h 480"/>
                <a:gd name="T34" fmla="*/ 0 w 410"/>
                <a:gd name="T35" fmla="*/ 480 h 480"/>
                <a:gd name="T36" fmla="*/ 338 w 410"/>
                <a:gd name="T37" fmla="*/ 480 h 480"/>
                <a:gd name="T38" fmla="*/ 354 w 410"/>
                <a:gd name="T39" fmla="*/ 368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0" h="480">
                  <a:moveTo>
                    <a:pt x="325" y="295"/>
                  </a:moveTo>
                  <a:lnTo>
                    <a:pt x="325" y="295"/>
                  </a:lnTo>
                  <a:lnTo>
                    <a:pt x="28" y="295"/>
                  </a:lnTo>
                  <a:lnTo>
                    <a:pt x="45" y="184"/>
                  </a:lnTo>
                  <a:lnTo>
                    <a:pt x="341" y="184"/>
                  </a:lnTo>
                  <a:lnTo>
                    <a:pt x="325" y="295"/>
                  </a:lnTo>
                  <a:lnTo>
                    <a:pt x="325" y="295"/>
                  </a:lnTo>
                  <a:close/>
                  <a:moveTo>
                    <a:pt x="393" y="111"/>
                  </a:moveTo>
                  <a:lnTo>
                    <a:pt x="393" y="111"/>
                  </a:lnTo>
                  <a:lnTo>
                    <a:pt x="55" y="111"/>
                  </a:lnTo>
                  <a:lnTo>
                    <a:pt x="72" y="0"/>
                  </a:lnTo>
                  <a:lnTo>
                    <a:pt x="410" y="0"/>
                  </a:lnTo>
                  <a:lnTo>
                    <a:pt x="393" y="111"/>
                  </a:lnTo>
                  <a:lnTo>
                    <a:pt x="393" y="111"/>
                  </a:lnTo>
                  <a:close/>
                  <a:moveTo>
                    <a:pt x="354" y="368"/>
                  </a:moveTo>
                  <a:lnTo>
                    <a:pt x="354" y="368"/>
                  </a:lnTo>
                  <a:lnTo>
                    <a:pt x="17" y="368"/>
                  </a:lnTo>
                  <a:lnTo>
                    <a:pt x="0" y="480"/>
                  </a:lnTo>
                  <a:lnTo>
                    <a:pt x="338" y="480"/>
                  </a:lnTo>
                  <a:lnTo>
                    <a:pt x="354" y="36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6A83F070-7A45-4ED4-91F6-DACDCB552A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96065" y="290556"/>
              <a:ext cx="235639" cy="294550"/>
            </a:xfrm>
            <a:custGeom>
              <a:avLst/>
              <a:gdLst>
                <a:gd name="T0" fmla="*/ 351 w 400"/>
                <a:gd name="T1" fmla="*/ 366 h 499"/>
                <a:gd name="T2" fmla="*/ 351 w 400"/>
                <a:gd name="T3" fmla="*/ 366 h 499"/>
                <a:gd name="T4" fmla="*/ 247 w 400"/>
                <a:gd name="T5" fmla="*/ 384 h 499"/>
                <a:gd name="T6" fmla="*/ 124 w 400"/>
                <a:gd name="T7" fmla="*/ 255 h 499"/>
                <a:gd name="T8" fmla="*/ 271 w 400"/>
                <a:gd name="T9" fmla="*/ 115 h 499"/>
                <a:gd name="T10" fmla="*/ 377 w 400"/>
                <a:gd name="T11" fmla="*/ 155 h 499"/>
                <a:gd name="T12" fmla="*/ 400 w 400"/>
                <a:gd name="T13" fmla="*/ 40 h 499"/>
                <a:gd name="T14" fmla="*/ 262 w 400"/>
                <a:gd name="T15" fmla="*/ 0 h 499"/>
                <a:gd name="T16" fmla="*/ 5 w 400"/>
                <a:gd name="T17" fmla="*/ 260 h 499"/>
                <a:gd name="T18" fmla="*/ 227 w 400"/>
                <a:gd name="T19" fmla="*/ 499 h 499"/>
                <a:gd name="T20" fmla="*/ 334 w 400"/>
                <a:gd name="T21" fmla="*/ 482 h 499"/>
                <a:gd name="T22" fmla="*/ 351 w 400"/>
                <a:gd name="T23" fmla="*/ 366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0" h="499">
                  <a:moveTo>
                    <a:pt x="351" y="366"/>
                  </a:moveTo>
                  <a:lnTo>
                    <a:pt x="351" y="366"/>
                  </a:lnTo>
                  <a:cubicBezTo>
                    <a:pt x="319" y="381"/>
                    <a:pt x="271" y="384"/>
                    <a:pt x="247" y="384"/>
                  </a:cubicBezTo>
                  <a:cubicBezTo>
                    <a:pt x="171" y="384"/>
                    <a:pt x="121" y="332"/>
                    <a:pt x="124" y="255"/>
                  </a:cubicBezTo>
                  <a:cubicBezTo>
                    <a:pt x="126" y="174"/>
                    <a:pt x="188" y="115"/>
                    <a:pt x="271" y="115"/>
                  </a:cubicBezTo>
                  <a:cubicBezTo>
                    <a:pt x="311" y="115"/>
                    <a:pt x="346" y="128"/>
                    <a:pt x="377" y="155"/>
                  </a:cubicBezTo>
                  <a:lnTo>
                    <a:pt x="400" y="40"/>
                  </a:lnTo>
                  <a:cubicBezTo>
                    <a:pt x="352" y="12"/>
                    <a:pt x="312" y="0"/>
                    <a:pt x="262" y="0"/>
                  </a:cubicBezTo>
                  <a:cubicBezTo>
                    <a:pt x="124" y="0"/>
                    <a:pt x="10" y="115"/>
                    <a:pt x="5" y="260"/>
                  </a:cubicBezTo>
                  <a:cubicBezTo>
                    <a:pt x="0" y="400"/>
                    <a:pt x="92" y="499"/>
                    <a:pt x="227" y="499"/>
                  </a:cubicBezTo>
                  <a:cubicBezTo>
                    <a:pt x="251" y="499"/>
                    <a:pt x="302" y="496"/>
                    <a:pt x="334" y="482"/>
                  </a:cubicBezTo>
                  <a:lnTo>
                    <a:pt x="351" y="36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0BB2196E-A6EE-4D18-8CB8-6D925C47BC9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308901" y="286755"/>
              <a:ext cx="285048" cy="302151"/>
            </a:xfrm>
            <a:custGeom>
              <a:avLst/>
              <a:gdLst>
                <a:gd name="T0" fmla="*/ 355 w 484"/>
                <a:gd name="T1" fmla="*/ 274 h 514"/>
                <a:gd name="T2" fmla="*/ 355 w 484"/>
                <a:gd name="T3" fmla="*/ 274 h 514"/>
                <a:gd name="T4" fmla="*/ 281 w 484"/>
                <a:gd name="T5" fmla="*/ 117 h 514"/>
                <a:gd name="T6" fmla="*/ 134 w 484"/>
                <a:gd name="T7" fmla="*/ 241 h 514"/>
                <a:gd name="T8" fmla="*/ 208 w 484"/>
                <a:gd name="T9" fmla="*/ 398 h 514"/>
                <a:gd name="T10" fmla="*/ 355 w 484"/>
                <a:gd name="T11" fmla="*/ 274 h 514"/>
                <a:gd name="T12" fmla="*/ 355 w 484"/>
                <a:gd name="T13" fmla="*/ 274 h 514"/>
                <a:gd name="T14" fmla="*/ 276 w 484"/>
                <a:gd name="T15" fmla="*/ 9 h 514"/>
                <a:gd name="T16" fmla="*/ 276 w 484"/>
                <a:gd name="T17" fmla="*/ 9 h 514"/>
                <a:gd name="T18" fmla="*/ 470 w 484"/>
                <a:gd name="T19" fmla="*/ 263 h 514"/>
                <a:gd name="T20" fmla="*/ 208 w 484"/>
                <a:gd name="T21" fmla="*/ 504 h 514"/>
                <a:gd name="T22" fmla="*/ 14 w 484"/>
                <a:gd name="T23" fmla="*/ 251 h 514"/>
                <a:gd name="T24" fmla="*/ 276 w 484"/>
                <a:gd name="T25" fmla="*/ 9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4" h="514">
                  <a:moveTo>
                    <a:pt x="355" y="274"/>
                  </a:moveTo>
                  <a:lnTo>
                    <a:pt x="355" y="274"/>
                  </a:lnTo>
                  <a:cubicBezTo>
                    <a:pt x="373" y="193"/>
                    <a:pt x="343" y="130"/>
                    <a:pt x="281" y="117"/>
                  </a:cubicBezTo>
                  <a:cubicBezTo>
                    <a:pt x="214" y="104"/>
                    <a:pt x="152" y="155"/>
                    <a:pt x="134" y="241"/>
                  </a:cubicBezTo>
                  <a:cubicBezTo>
                    <a:pt x="117" y="322"/>
                    <a:pt x="147" y="385"/>
                    <a:pt x="208" y="398"/>
                  </a:cubicBezTo>
                  <a:cubicBezTo>
                    <a:pt x="276" y="412"/>
                    <a:pt x="337" y="360"/>
                    <a:pt x="355" y="274"/>
                  </a:cubicBezTo>
                  <a:lnTo>
                    <a:pt x="355" y="274"/>
                  </a:lnTo>
                  <a:close/>
                  <a:moveTo>
                    <a:pt x="276" y="9"/>
                  </a:moveTo>
                  <a:lnTo>
                    <a:pt x="276" y="9"/>
                  </a:lnTo>
                  <a:cubicBezTo>
                    <a:pt x="404" y="18"/>
                    <a:pt x="484" y="123"/>
                    <a:pt x="470" y="263"/>
                  </a:cubicBezTo>
                  <a:cubicBezTo>
                    <a:pt x="455" y="407"/>
                    <a:pt x="339" y="514"/>
                    <a:pt x="208" y="504"/>
                  </a:cubicBezTo>
                  <a:cubicBezTo>
                    <a:pt x="79" y="495"/>
                    <a:pt x="0" y="391"/>
                    <a:pt x="14" y="251"/>
                  </a:cubicBezTo>
                  <a:cubicBezTo>
                    <a:pt x="29" y="107"/>
                    <a:pt x="145" y="0"/>
                    <a:pt x="276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5C9C51DA-FE75-498A-99DF-588086548F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65444" y="296256"/>
              <a:ext cx="334456" cy="283148"/>
            </a:xfrm>
            <a:custGeom>
              <a:avLst/>
              <a:gdLst>
                <a:gd name="T0" fmla="*/ 569 w 569"/>
                <a:gd name="T1" fmla="*/ 481 h 481"/>
                <a:gd name="T2" fmla="*/ 569 w 569"/>
                <a:gd name="T3" fmla="*/ 481 h 481"/>
                <a:gd name="T4" fmla="*/ 560 w 569"/>
                <a:gd name="T5" fmla="*/ 0 h 481"/>
                <a:gd name="T6" fmla="*/ 452 w 569"/>
                <a:gd name="T7" fmla="*/ 0 h 481"/>
                <a:gd name="T8" fmla="*/ 313 w 569"/>
                <a:gd name="T9" fmla="*/ 271 h 481"/>
                <a:gd name="T10" fmla="*/ 257 w 569"/>
                <a:gd name="T11" fmla="*/ 0 h 481"/>
                <a:gd name="T12" fmla="*/ 149 w 569"/>
                <a:gd name="T13" fmla="*/ 0 h 481"/>
                <a:gd name="T14" fmla="*/ 0 w 569"/>
                <a:gd name="T15" fmla="*/ 481 h 481"/>
                <a:gd name="T16" fmla="*/ 119 w 569"/>
                <a:gd name="T17" fmla="*/ 481 h 481"/>
                <a:gd name="T18" fmla="*/ 200 w 569"/>
                <a:gd name="T19" fmla="*/ 199 h 481"/>
                <a:gd name="T20" fmla="*/ 251 w 569"/>
                <a:gd name="T21" fmla="*/ 481 h 481"/>
                <a:gd name="T22" fmla="*/ 312 w 569"/>
                <a:gd name="T23" fmla="*/ 481 h 481"/>
                <a:gd name="T24" fmla="*/ 453 w 569"/>
                <a:gd name="T25" fmla="*/ 200 h 481"/>
                <a:gd name="T26" fmla="*/ 451 w 569"/>
                <a:gd name="T27" fmla="*/ 481 h 481"/>
                <a:gd name="T28" fmla="*/ 569 w 569"/>
                <a:gd name="T29" fmla="*/ 481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9" h="481">
                  <a:moveTo>
                    <a:pt x="569" y="481"/>
                  </a:moveTo>
                  <a:lnTo>
                    <a:pt x="569" y="481"/>
                  </a:lnTo>
                  <a:lnTo>
                    <a:pt x="560" y="0"/>
                  </a:lnTo>
                  <a:lnTo>
                    <a:pt x="452" y="0"/>
                  </a:lnTo>
                  <a:lnTo>
                    <a:pt x="313" y="271"/>
                  </a:lnTo>
                  <a:lnTo>
                    <a:pt x="257" y="0"/>
                  </a:lnTo>
                  <a:lnTo>
                    <a:pt x="149" y="0"/>
                  </a:lnTo>
                  <a:lnTo>
                    <a:pt x="0" y="481"/>
                  </a:lnTo>
                  <a:lnTo>
                    <a:pt x="119" y="481"/>
                  </a:lnTo>
                  <a:lnTo>
                    <a:pt x="200" y="199"/>
                  </a:lnTo>
                  <a:lnTo>
                    <a:pt x="251" y="481"/>
                  </a:lnTo>
                  <a:lnTo>
                    <a:pt x="312" y="481"/>
                  </a:lnTo>
                  <a:lnTo>
                    <a:pt x="453" y="200"/>
                  </a:lnTo>
                  <a:lnTo>
                    <a:pt x="451" y="481"/>
                  </a:lnTo>
                  <a:lnTo>
                    <a:pt x="569" y="4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01A9D79-3696-4F0E-8BC6-CB7501C09AE2}"/>
              </a:ext>
            </a:extLst>
          </p:cNvPr>
          <p:cNvGrpSpPr/>
          <p:nvPr userDrawn="1"/>
        </p:nvGrpSpPr>
        <p:grpSpPr>
          <a:xfrm>
            <a:off x="10788650" y="6413250"/>
            <a:ext cx="1111250" cy="225425"/>
            <a:chOff x="292100" y="6413250"/>
            <a:chExt cx="1111250" cy="225425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4AAD414-F940-4231-B4F7-7D2FE7EEFEDF}"/>
                </a:ext>
              </a:extLst>
            </p:cNvPr>
            <p:cNvSpPr/>
            <p:nvPr userDrawn="1"/>
          </p:nvSpPr>
          <p:spPr>
            <a:xfrm>
              <a:off x="292100" y="6413250"/>
              <a:ext cx="225425" cy="225425"/>
            </a:xfrm>
            <a:custGeom>
              <a:avLst/>
              <a:gdLst>
                <a:gd name="connsiteX0" fmla="*/ 329565 w 342900"/>
                <a:gd name="connsiteY0" fmla="*/ 104775 h 342900"/>
                <a:gd name="connsiteX1" fmla="*/ 292418 w 342900"/>
                <a:gd name="connsiteY1" fmla="*/ 50483 h 342900"/>
                <a:gd name="connsiteX2" fmla="*/ 238125 w 342900"/>
                <a:gd name="connsiteY2" fmla="*/ 13335 h 342900"/>
                <a:gd name="connsiteX3" fmla="*/ 171450 w 342900"/>
                <a:gd name="connsiteY3" fmla="*/ 0 h 342900"/>
                <a:gd name="connsiteX4" fmla="*/ 104775 w 342900"/>
                <a:gd name="connsiteY4" fmla="*/ 13335 h 342900"/>
                <a:gd name="connsiteX5" fmla="*/ 50483 w 342900"/>
                <a:gd name="connsiteY5" fmla="*/ 50483 h 342900"/>
                <a:gd name="connsiteX6" fmla="*/ 13335 w 342900"/>
                <a:gd name="connsiteY6" fmla="*/ 104775 h 342900"/>
                <a:gd name="connsiteX7" fmla="*/ 0 w 342900"/>
                <a:gd name="connsiteY7" fmla="*/ 171450 h 342900"/>
                <a:gd name="connsiteX8" fmla="*/ 13335 w 342900"/>
                <a:gd name="connsiteY8" fmla="*/ 238125 h 342900"/>
                <a:gd name="connsiteX9" fmla="*/ 50483 w 342900"/>
                <a:gd name="connsiteY9" fmla="*/ 292418 h 342900"/>
                <a:gd name="connsiteX10" fmla="*/ 104775 w 342900"/>
                <a:gd name="connsiteY10" fmla="*/ 329565 h 342900"/>
                <a:gd name="connsiteX11" fmla="*/ 171450 w 342900"/>
                <a:gd name="connsiteY11" fmla="*/ 342900 h 342900"/>
                <a:gd name="connsiteX12" fmla="*/ 171450 w 342900"/>
                <a:gd name="connsiteY12" fmla="*/ 308610 h 342900"/>
                <a:gd name="connsiteX13" fmla="*/ 74295 w 342900"/>
                <a:gd name="connsiteY13" fmla="*/ 268605 h 342900"/>
                <a:gd name="connsiteX14" fmla="*/ 35243 w 342900"/>
                <a:gd name="connsiteY14" fmla="*/ 188595 h 342900"/>
                <a:gd name="connsiteX15" fmla="*/ 180975 w 342900"/>
                <a:gd name="connsiteY15" fmla="*/ 188595 h 342900"/>
                <a:gd name="connsiteX16" fmla="*/ 141923 w 342900"/>
                <a:gd name="connsiteY16" fmla="*/ 227648 h 342900"/>
                <a:gd name="connsiteX17" fmla="*/ 165735 w 342900"/>
                <a:gd name="connsiteY17" fmla="*/ 251460 h 342900"/>
                <a:gd name="connsiteX18" fmla="*/ 246698 w 342900"/>
                <a:gd name="connsiteY18" fmla="*/ 170498 h 342900"/>
                <a:gd name="connsiteX19" fmla="*/ 165735 w 342900"/>
                <a:gd name="connsiteY19" fmla="*/ 89535 h 342900"/>
                <a:gd name="connsiteX20" fmla="*/ 141923 w 342900"/>
                <a:gd name="connsiteY20" fmla="*/ 113348 h 342900"/>
                <a:gd name="connsiteX21" fmla="*/ 180975 w 342900"/>
                <a:gd name="connsiteY21" fmla="*/ 152400 h 342900"/>
                <a:gd name="connsiteX22" fmla="*/ 35243 w 342900"/>
                <a:gd name="connsiteY22" fmla="*/ 152400 h 342900"/>
                <a:gd name="connsiteX23" fmla="*/ 74295 w 342900"/>
                <a:gd name="connsiteY23" fmla="*/ 72390 h 342900"/>
                <a:gd name="connsiteX24" fmla="*/ 171450 w 342900"/>
                <a:gd name="connsiteY24" fmla="*/ 32385 h 342900"/>
                <a:gd name="connsiteX25" fmla="*/ 268605 w 342900"/>
                <a:gd name="connsiteY25" fmla="*/ 72390 h 342900"/>
                <a:gd name="connsiteX26" fmla="*/ 308610 w 342900"/>
                <a:gd name="connsiteY26" fmla="*/ 169545 h 342900"/>
                <a:gd name="connsiteX27" fmla="*/ 342900 w 342900"/>
                <a:gd name="connsiteY27" fmla="*/ 169545 h 342900"/>
                <a:gd name="connsiteX28" fmla="*/ 329565 w 342900"/>
                <a:gd name="connsiteY28" fmla="*/ 10477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2900" h="342900">
                  <a:moveTo>
                    <a:pt x="329565" y="104775"/>
                  </a:moveTo>
                  <a:cubicBezTo>
                    <a:pt x="320993" y="84773"/>
                    <a:pt x="308610" y="65723"/>
                    <a:pt x="292418" y="50483"/>
                  </a:cubicBezTo>
                  <a:cubicBezTo>
                    <a:pt x="276225" y="34290"/>
                    <a:pt x="258128" y="21908"/>
                    <a:pt x="238125" y="13335"/>
                  </a:cubicBezTo>
                  <a:cubicBezTo>
                    <a:pt x="217170" y="4763"/>
                    <a:pt x="194310" y="0"/>
                    <a:pt x="171450" y="0"/>
                  </a:cubicBezTo>
                  <a:cubicBezTo>
                    <a:pt x="148590" y="0"/>
                    <a:pt x="125730" y="4763"/>
                    <a:pt x="104775" y="13335"/>
                  </a:cubicBezTo>
                  <a:cubicBezTo>
                    <a:pt x="83820" y="21908"/>
                    <a:pt x="65723" y="34290"/>
                    <a:pt x="50483" y="50483"/>
                  </a:cubicBezTo>
                  <a:cubicBezTo>
                    <a:pt x="34290" y="66675"/>
                    <a:pt x="21908" y="84773"/>
                    <a:pt x="13335" y="104775"/>
                  </a:cubicBezTo>
                  <a:cubicBezTo>
                    <a:pt x="4763" y="125730"/>
                    <a:pt x="0" y="148590"/>
                    <a:pt x="0" y="171450"/>
                  </a:cubicBezTo>
                  <a:cubicBezTo>
                    <a:pt x="0" y="194310"/>
                    <a:pt x="4763" y="217170"/>
                    <a:pt x="13335" y="238125"/>
                  </a:cubicBezTo>
                  <a:cubicBezTo>
                    <a:pt x="21908" y="258128"/>
                    <a:pt x="34290" y="277178"/>
                    <a:pt x="50483" y="292418"/>
                  </a:cubicBezTo>
                  <a:cubicBezTo>
                    <a:pt x="66675" y="308610"/>
                    <a:pt x="84773" y="320993"/>
                    <a:pt x="104775" y="329565"/>
                  </a:cubicBezTo>
                  <a:cubicBezTo>
                    <a:pt x="125730" y="338138"/>
                    <a:pt x="148590" y="342900"/>
                    <a:pt x="171450" y="342900"/>
                  </a:cubicBezTo>
                  <a:lnTo>
                    <a:pt x="171450" y="308610"/>
                  </a:lnTo>
                  <a:cubicBezTo>
                    <a:pt x="135255" y="308610"/>
                    <a:pt x="100013" y="294323"/>
                    <a:pt x="74295" y="268605"/>
                  </a:cubicBezTo>
                  <a:cubicBezTo>
                    <a:pt x="52388" y="246698"/>
                    <a:pt x="39053" y="219075"/>
                    <a:pt x="35243" y="188595"/>
                  </a:cubicBezTo>
                  <a:lnTo>
                    <a:pt x="180975" y="188595"/>
                  </a:lnTo>
                  <a:lnTo>
                    <a:pt x="141923" y="227648"/>
                  </a:lnTo>
                  <a:lnTo>
                    <a:pt x="165735" y="251460"/>
                  </a:lnTo>
                  <a:lnTo>
                    <a:pt x="246698" y="170498"/>
                  </a:lnTo>
                  <a:lnTo>
                    <a:pt x="165735" y="89535"/>
                  </a:lnTo>
                  <a:lnTo>
                    <a:pt x="141923" y="113348"/>
                  </a:lnTo>
                  <a:lnTo>
                    <a:pt x="180975" y="152400"/>
                  </a:lnTo>
                  <a:lnTo>
                    <a:pt x="35243" y="152400"/>
                  </a:lnTo>
                  <a:cubicBezTo>
                    <a:pt x="39053" y="121920"/>
                    <a:pt x="52388" y="94298"/>
                    <a:pt x="74295" y="72390"/>
                  </a:cubicBezTo>
                  <a:cubicBezTo>
                    <a:pt x="100013" y="46673"/>
                    <a:pt x="134303" y="32385"/>
                    <a:pt x="171450" y="32385"/>
                  </a:cubicBezTo>
                  <a:cubicBezTo>
                    <a:pt x="207645" y="32385"/>
                    <a:pt x="242888" y="46673"/>
                    <a:pt x="268605" y="72390"/>
                  </a:cubicBezTo>
                  <a:cubicBezTo>
                    <a:pt x="294323" y="98108"/>
                    <a:pt x="308610" y="132398"/>
                    <a:pt x="308610" y="169545"/>
                  </a:cubicBezTo>
                  <a:lnTo>
                    <a:pt x="342900" y="169545"/>
                  </a:lnTo>
                  <a:cubicBezTo>
                    <a:pt x="342900" y="148590"/>
                    <a:pt x="338138" y="125730"/>
                    <a:pt x="329565" y="104775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B86C6F2-247D-4A0A-B920-8E018E318769}"/>
                </a:ext>
              </a:extLst>
            </p:cNvPr>
            <p:cNvSpPr/>
            <p:nvPr userDrawn="1"/>
          </p:nvSpPr>
          <p:spPr>
            <a:xfrm>
              <a:off x="590579" y="6484379"/>
              <a:ext cx="812771" cy="84028"/>
            </a:xfrm>
            <a:custGeom>
              <a:avLst/>
              <a:gdLst>
                <a:gd name="connsiteX0" fmla="*/ 1329690 w 1547812"/>
                <a:gd name="connsiteY0" fmla="*/ 155258 h 160020"/>
                <a:gd name="connsiteX1" fmla="*/ 1369695 w 1547812"/>
                <a:gd name="connsiteY1" fmla="*/ 155258 h 160020"/>
                <a:gd name="connsiteX2" fmla="*/ 1369695 w 1547812"/>
                <a:gd name="connsiteY2" fmla="*/ 65723 h 160020"/>
                <a:gd name="connsiteX3" fmla="*/ 1372553 w 1547812"/>
                <a:gd name="connsiteY3" fmla="*/ 53340 h 160020"/>
                <a:gd name="connsiteX4" fmla="*/ 1379220 w 1547812"/>
                <a:gd name="connsiteY4" fmla="*/ 43815 h 160020"/>
                <a:gd name="connsiteX5" fmla="*/ 1388745 w 1547812"/>
                <a:gd name="connsiteY5" fmla="*/ 37147 h 160020"/>
                <a:gd name="connsiteX6" fmla="*/ 1400175 w 1547812"/>
                <a:gd name="connsiteY6" fmla="*/ 35243 h 160020"/>
                <a:gd name="connsiteX7" fmla="*/ 1407795 w 1547812"/>
                <a:gd name="connsiteY7" fmla="*/ 36195 h 160020"/>
                <a:gd name="connsiteX8" fmla="*/ 1413510 w 1547812"/>
                <a:gd name="connsiteY8" fmla="*/ 40005 h 160020"/>
                <a:gd name="connsiteX9" fmla="*/ 1417320 w 1547812"/>
                <a:gd name="connsiteY9" fmla="*/ 47625 h 160020"/>
                <a:gd name="connsiteX10" fmla="*/ 1419225 w 1547812"/>
                <a:gd name="connsiteY10" fmla="*/ 60960 h 160020"/>
                <a:gd name="connsiteX11" fmla="*/ 1419225 w 1547812"/>
                <a:gd name="connsiteY11" fmla="*/ 155258 h 160020"/>
                <a:gd name="connsiteX12" fmla="*/ 1459230 w 1547812"/>
                <a:gd name="connsiteY12" fmla="*/ 155258 h 160020"/>
                <a:gd name="connsiteX13" fmla="*/ 1459230 w 1547812"/>
                <a:gd name="connsiteY13" fmla="*/ 63818 h 160020"/>
                <a:gd name="connsiteX14" fmla="*/ 1462088 w 1547812"/>
                <a:gd name="connsiteY14" fmla="*/ 53340 h 160020"/>
                <a:gd name="connsiteX15" fmla="*/ 1468755 w 1547812"/>
                <a:gd name="connsiteY15" fmla="*/ 43815 h 160020"/>
                <a:gd name="connsiteX16" fmla="*/ 1478280 w 1547812"/>
                <a:gd name="connsiteY16" fmla="*/ 37147 h 160020"/>
                <a:gd name="connsiteX17" fmla="*/ 1489710 w 1547812"/>
                <a:gd name="connsiteY17" fmla="*/ 35243 h 160020"/>
                <a:gd name="connsiteX18" fmla="*/ 1497330 w 1547812"/>
                <a:gd name="connsiteY18" fmla="*/ 36195 h 160020"/>
                <a:gd name="connsiteX19" fmla="*/ 1503045 w 1547812"/>
                <a:gd name="connsiteY19" fmla="*/ 40005 h 160020"/>
                <a:gd name="connsiteX20" fmla="*/ 1506855 w 1547812"/>
                <a:gd name="connsiteY20" fmla="*/ 47625 h 160020"/>
                <a:gd name="connsiteX21" fmla="*/ 1507808 w 1547812"/>
                <a:gd name="connsiteY21" fmla="*/ 60960 h 160020"/>
                <a:gd name="connsiteX22" fmla="*/ 1507808 w 1547812"/>
                <a:gd name="connsiteY22" fmla="*/ 155258 h 160020"/>
                <a:gd name="connsiteX23" fmla="*/ 1547813 w 1547812"/>
                <a:gd name="connsiteY23" fmla="*/ 155258 h 160020"/>
                <a:gd name="connsiteX24" fmla="*/ 1547813 w 1547812"/>
                <a:gd name="connsiteY24" fmla="*/ 55245 h 160020"/>
                <a:gd name="connsiteX25" fmla="*/ 1536383 w 1547812"/>
                <a:gd name="connsiteY25" fmla="*/ 14288 h 160020"/>
                <a:gd name="connsiteX26" fmla="*/ 1502093 w 1547812"/>
                <a:gd name="connsiteY26" fmla="*/ 1905 h 160020"/>
                <a:gd name="connsiteX27" fmla="*/ 1477328 w 1547812"/>
                <a:gd name="connsiteY27" fmla="*/ 7620 h 160020"/>
                <a:gd name="connsiteX28" fmla="*/ 1455420 w 1547812"/>
                <a:gd name="connsiteY28" fmla="*/ 27623 h 160020"/>
                <a:gd name="connsiteX29" fmla="*/ 1441133 w 1547812"/>
                <a:gd name="connsiteY29" fmla="*/ 8573 h 160020"/>
                <a:gd name="connsiteX30" fmla="*/ 1414463 w 1547812"/>
                <a:gd name="connsiteY30" fmla="*/ 1905 h 160020"/>
                <a:gd name="connsiteX31" fmla="*/ 1390650 w 1547812"/>
                <a:gd name="connsiteY31" fmla="*/ 7620 h 160020"/>
                <a:gd name="connsiteX32" fmla="*/ 1371600 w 1547812"/>
                <a:gd name="connsiteY32" fmla="*/ 25718 h 160020"/>
                <a:gd name="connsiteX33" fmla="*/ 1371600 w 1547812"/>
                <a:gd name="connsiteY33" fmla="*/ 5715 h 160020"/>
                <a:gd name="connsiteX34" fmla="*/ 1332548 w 1547812"/>
                <a:gd name="connsiteY34" fmla="*/ 5715 h 160020"/>
                <a:gd name="connsiteX35" fmla="*/ 1332548 w 1547812"/>
                <a:gd name="connsiteY35" fmla="*/ 155258 h 160020"/>
                <a:gd name="connsiteX36" fmla="*/ 1199198 w 1547812"/>
                <a:gd name="connsiteY36" fmla="*/ 116205 h 160020"/>
                <a:gd name="connsiteX37" fmla="*/ 1190625 w 1547812"/>
                <a:gd name="connsiteY37" fmla="*/ 80963 h 160020"/>
                <a:gd name="connsiteX38" fmla="*/ 1199198 w 1547812"/>
                <a:gd name="connsiteY38" fmla="*/ 45720 h 160020"/>
                <a:gd name="connsiteX39" fmla="*/ 1224915 w 1547812"/>
                <a:gd name="connsiteY39" fmla="*/ 33338 h 160020"/>
                <a:gd name="connsiteX40" fmla="*/ 1250633 w 1547812"/>
                <a:gd name="connsiteY40" fmla="*/ 45720 h 160020"/>
                <a:gd name="connsiteX41" fmla="*/ 1259205 w 1547812"/>
                <a:gd name="connsiteY41" fmla="*/ 80963 h 160020"/>
                <a:gd name="connsiteX42" fmla="*/ 1250633 w 1547812"/>
                <a:gd name="connsiteY42" fmla="*/ 116205 h 160020"/>
                <a:gd name="connsiteX43" fmla="*/ 1224915 w 1547812"/>
                <a:gd name="connsiteY43" fmla="*/ 128588 h 160020"/>
                <a:gd name="connsiteX44" fmla="*/ 1199198 w 1547812"/>
                <a:gd name="connsiteY44" fmla="*/ 116205 h 160020"/>
                <a:gd name="connsiteX45" fmla="*/ 1256348 w 1547812"/>
                <a:gd name="connsiteY45" fmla="*/ 154305 h 160020"/>
                <a:gd name="connsiteX46" fmla="*/ 1280160 w 1547812"/>
                <a:gd name="connsiteY46" fmla="*/ 138113 h 160020"/>
                <a:gd name="connsiteX47" fmla="*/ 1295400 w 1547812"/>
                <a:gd name="connsiteY47" fmla="*/ 113348 h 160020"/>
                <a:gd name="connsiteX48" fmla="*/ 1301115 w 1547812"/>
                <a:gd name="connsiteY48" fmla="*/ 80010 h 160020"/>
                <a:gd name="connsiteX49" fmla="*/ 1296353 w 1547812"/>
                <a:gd name="connsiteY49" fmla="*/ 46672 h 160020"/>
                <a:gd name="connsiteX50" fmla="*/ 1281113 w 1547812"/>
                <a:gd name="connsiteY50" fmla="*/ 21908 h 160020"/>
                <a:gd name="connsiteX51" fmla="*/ 1257300 w 1547812"/>
                <a:gd name="connsiteY51" fmla="*/ 6668 h 160020"/>
                <a:gd name="connsiteX52" fmla="*/ 1225868 w 1547812"/>
                <a:gd name="connsiteY52" fmla="*/ 953 h 160020"/>
                <a:gd name="connsiteX53" fmla="*/ 1194435 w 1547812"/>
                <a:gd name="connsiteY53" fmla="*/ 6668 h 160020"/>
                <a:gd name="connsiteX54" fmla="*/ 1170623 w 1547812"/>
                <a:gd name="connsiteY54" fmla="*/ 21908 h 160020"/>
                <a:gd name="connsiteX55" fmla="*/ 1155383 w 1547812"/>
                <a:gd name="connsiteY55" fmla="*/ 46672 h 160020"/>
                <a:gd name="connsiteX56" fmla="*/ 1149668 w 1547812"/>
                <a:gd name="connsiteY56" fmla="*/ 80010 h 160020"/>
                <a:gd name="connsiteX57" fmla="*/ 1169670 w 1547812"/>
                <a:gd name="connsiteY57" fmla="*/ 139065 h 160020"/>
                <a:gd name="connsiteX58" fmla="*/ 1225868 w 1547812"/>
                <a:gd name="connsiteY58" fmla="*/ 160020 h 160020"/>
                <a:gd name="connsiteX59" fmla="*/ 1256348 w 1547812"/>
                <a:gd name="connsiteY59" fmla="*/ 154305 h 160020"/>
                <a:gd name="connsiteX60" fmla="*/ 1086803 w 1547812"/>
                <a:gd name="connsiteY60" fmla="*/ 100965 h 160020"/>
                <a:gd name="connsiteX61" fmla="*/ 1079183 w 1547812"/>
                <a:gd name="connsiteY61" fmla="*/ 120968 h 160020"/>
                <a:gd name="connsiteX62" fmla="*/ 1061085 w 1547812"/>
                <a:gd name="connsiteY62" fmla="*/ 127635 h 160020"/>
                <a:gd name="connsiteX63" fmla="*/ 1045845 w 1547812"/>
                <a:gd name="connsiteY63" fmla="*/ 123825 h 160020"/>
                <a:gd name="connsiteX64" fmla="*/ 1036320 w 1547812"/>
                <a:gd name="connsiteY64" fmla="*/ 113348 h 160020"/>
                <a:gd name="connsiteX65" fmla="*/ 1031558 w 1547812"/>
                <a:gd name="connsiteY65" fmla="*/ 98108 h 160020"/>
                <a:gd name="connsiteX66" fmla="*/ 1029653 w 1547812"/>
                <a:gd name="connsiteY66" fmla="*/ 80010 h 160020"/>
                <a:gd name="connsiteX67" fmla="*/ 1031558 w 1547812"/>
                <a:gd name="connsiteY67" fmla="*/ 62865 h 160020"/>
                <a:gd name="connsiteX68" fmla="*/ 1036320 w 1547812"/>
                <a:gd name="connsiteY68" fmla="*/ 47625 h 160020"/>
                <a:gd name="connsiteX69" fmla="*/ 1045845 w 1547812"/>
                <a:gd name="connsiteY69" fmla="*/ 37147 h 160020"/>
                <a:gd name="connsiteX70" fmla="*/ 1061085 w 1547812"/>
                <a:gd name="connsiteY70" fmla="*/ 33338 h 160020"/>
                <a:gd name="connsiteX71" fmla="*/ 1079183 w 1547812"/>
                <a:gd name="connsiteY71" fmla="*/ 40005 h 160020"/>
                <a:gd name="connsiteX72" fmla="*/ 1085850 w 1547812"/>
                <a:gd name="connsiteY72" fmla="*/ 58103 h 160020"/>
                <a:gd name="connsiteX73" fmla="*/ 1125855 w 1547812"/>
                <a:gd name="connsiteY73" fmla="*/ 52388 h 160020"/>
                <a:gd name="connsiteX74" fmla="*/ 1120140 w 1547812"/>
                <a:gd name="connsiteY74" fmla="*/ 31433 h 160020"/>
                <a:gd name="connsiteX75" fmla="*/ 1107758 w 1547812"/>
                <a:gd name="connsiteY75" fmla="*/ 15240 h 160020"/>
                <a:gd name="connsiteX76" fmla="*/ 1088708 w 1547812"/>
                <a:gd name="connsiteY76" fmla="*/ 4763 h 160020"/>
                <a:gd name="connsiteX77" fmla="*/ 1062038 w 1547812"/>
                <a:gd name="connsiteY77" fmla="*/ 953 h 160020"/>
                <a:gd name="connsiteX78" fmla="*/ 1030605 w 1547812"/>
                <a:gd name="connsiteY78" fmla="*/ 6668 h 160020"/>
                <a:gd name="connsiteX79" fmla="*/ 1007745 w 1547812"/>
                <a:gd name="connsiteY79" fmla="*/ 22860 h 160020"/>
                <a:gd name="connsiteX80" fmla="*/ 993458 w 1547812"/>
                <a:gd name="connsiteY80" fmla="*/ 47625 h 160020"/>
                <a:gd name="connsiteX81" fmla="*/ 988695 w 1547812"/>
                <a:gd name="connsiteY81" fmla="*/ 80010 h 160020"/>
                <a:gd name="connsiteX82" fmla="*/ 992505 w 1547812"/>
                <a:gd name="connsiteY82" fmla="*/ 112395 h 160020"/>
                <a:gd name="connsiteX83" fmla="*/ 1005840 w 1547812"/>
                <a:gd name="connsiteY83" fmla="*/ 137160 h 160020"/>
                <a:gd name="connsiteX84" fmla="*/ 1028700 w 1547812"/>
                <a:gd name="connsiteY84" fmla="*/ 153353 h 160020"/>
                <a:gd name="connsiteX85" fmla="*/ 1061085 w 1547812"/>
                <a:gd name="connsiteY85" fmla="*/ 159068 h 160020"/>
                <a:gd name="connsiteX86" fmla="*/ 1109663 w 1547812"/>
                <a:gd name="connsiteY86" fmla="*/ 142875 h 160020"/>
                <a:gd name="connsiteX87" fmla="*/ 1127760 w 1547812"/>
                <a:gd name="connsiteY87" fmla="*/ 100013 h 160020"/>
                <a:gd name="connsiteX88" fmla="*/ 1086803 w 1547812"/>
                <a:gd name="connsiteY88" fmla="*/ 100013 h 160020"/>
                <a:gd name="connsiteX89" fmla="*/ 921068 w 1547812"/>
                <a:gd name="connsiteY89" fmla="*/ 155258 h 160020"/>
                <a:gd name="connsiteX90" fmla="*/ 962025 w 1547812"/>
                <a:gd name="connsiteY90" fmla="*/ 155258 h 160020"/>
                <a:gd name="connsiteX91" fmla="*/ 962025 w 1547812"/>
                <a:gd name="connsiteY91" fmla="*/ 109538 h 160020"/>
                <a:gd name="connsiteX92" fmla="*/ 921068 w 1547812"/>
                <a:gd name="connsiteY92" fmla="*/ 109538 h 160020"/>
                <a:gd name="connsiteX93" fmla="*/ 921068 w 1547812"/>
                <a:gd name="connsiteY93" fmla="*/ 155258 h 160020"/>
                <a:gd name="connsiteX94" fmla="*/ 671513 w 1547812"/>
                <a:gd name="connsiteY94" fmla="*/ 155258 h 160020"/>
                <a:gd name="connsiteX95" fmla="*/ 711518 w 1547812"/>
                <a:gd name="connsiteY95" fmla="*/ 155258 h 160020"/>
                <a:gd name="connsiteX96" fmla="*/ 711518 w 1547812"/>
                <a:gd name="connsiteY96" fmla="*/ 65723 h 160020"/>
                <a:gd name="connsiteX97" fmla="*/ 714375 w 1547812"/>
                <a:gd name="connsiteY97" fmla="*/ 53340 h 160020"/>
                <a:gd name="connsiteX98" fmla="*/ 721043 w 1547812"/>
                <a:gd name="connsiteY98" fmla="*/ 43815 h 160020"/>
                <a:gd name="connsiteX99" fmla="*/ 730568 w 1547812"/>
                <a:gd name="connsiteY99" fmla="*/ 37147 h 160020"/>
                <a:gd name="connsiteX100" fmla="*/ 741998 w 1547812"/>
                <a:gd name="connsiteY100" fmla="*/ 35243 h 160020"/>
                <a:gd name="connsiteX101" fmla="*/ 749618 w 1547812"/>
                <a:gd name="connsiteY101" fmla="*/ 36195 h 160020"/>
                <a:gd name="connsiteX102" fmla="*/ 755333 w 1547812"/>
                <a:gd name="connsiteY102" fmla="*/ 40005 h 160020"/>
                <a:gd name="connsiteX103" fmla="*/ 759143 w 1547812"/>
                <a:gd name="connsiteY103" fmla="*/ 47625 h 160020"/>
                <a:gd name="connsiteX104" fmla="*/ 761048 w 1547812"/>
                <a:gd name="connsiteY104" fmla="*/ 60960 h 160020"/>
                <a:gd name="connsiteX105" fmla="*/ 761048 w 1547812"/>
                <a:gd name="connsiteY105" fmla="*/ 155258 h 160020"/>
                <a:gd name="connsiteX106" fmla="*/ 801053 w 1547812"/>
                <a:gd name="connsiteY106" fmla="*/ 155258 h 160020"/>
                <a:gd name="connsiteX107" fmla="*/ 801053 w 1547812"/>
                <a:gd name="connsiteY107" fmla="*/ 63818 h 160020"/>
                <a:gd name="connsiteX108" fmla="*/ 803910 w 1547812"/>
                <a:gd name="connsiteY108" fmla="*/ 53340 h 160020"/>
                <a:gd name="connsiteX109" fmla="*/ 810578 w 1547812"/>
                <a:gd name="connsiteY109" fmla="*/ 43815 h 160020"/>
                <a:gd name="connsiteX110" fmla="*/ 820103 w 1547812"/>
                <a:gd name="connsiteY110" fmla="*/ 37147 h 160020"/>
                <a:gd name="connsiteX111" fmla="*/ 831533 w 1547812"/>
                <a:gd name="connsiteY111" fmla="*/ 35243 h 160020"/>
                <a:gd name="connsiteX112" fmla="*/ 839153 w 1547812"/>
                <a:gd name="connsiteY112" fmla="*/ 36195 h 160020"/>
                <a:gd name="connsiteX113" fmla="*/ 844868 w 1547812"/>
                <a:gd name="connsiteY113" fmla="*/ 40005 h 160020"/>
                <a:gd name="connsiteX114" fmla="*/ 848678 w 1547812"/>
                <a:gd name="connsiteY114" fmla="*/ 47625 h 160020"/>
                <a:gd name="connsiteX115" fmla="*/ 849630 w 1547812"/>
                <a:gd name="connsiteY115" fmla="*/ 60960 h 160020"/>
                <a:gd name="connsiteX116" fmla="*/ 849630 w 1547812"/>
                <a:gd name="connsiteY116" fmla="*/ 155258 h 160020"/>
                <a:gd name="connsiteX117" fmla="*/ 889635 w 1547812"/>
                <a:gd name="connsiteY117" fmla="*/ 155258 h 160020"/>
                <a:gd name="connsiteX118" fmla="*/ 889635 w 1547812"/>
                <a:gd name="connsiteY118" fmla="*/ 55245 h 160020"/>
                <a:gd name="connsiteX119" fmla="*/ 878205 w 1547812"/>
                <a:gd name="connsiteY119" fmla="*/ 14288 h 160020"/>
                <a:gd name="connsiteX120" fmla="*/ 843915 w 1547812"/>
                <a:gd name="connsiteY120" fmla="*/ 1905 h 160020"/>
                <a:gd name="connsiteX121" fmla="*/ 819150 w 1547812"/>
                <a:gd name="connsiteY121" fmla="*/ 7620 h 160020"/>
                <a:gd name="connsiteX122" fmla="*/ 797243 w 1547812"/>
                <a:gd name="connsiteY122" fmla="*/ 27623 h 160020"/>
                <a:gd name="connsiteX123" fmla="*/ 782955 w 1547812"/>
                <a:gd name="connsiteY123" fmla="*/ 8573 h 160020"/>
                <a:gd name="connsiteX124" fmla="*/ 756285 w 1547812"/>
                <a:gd name="connsiteY124" fmla="*/ 1905 h 160020"/>
                <a:gd name="connsiteX125" fmla="*/ 732473 w 1547812"/>
                <a:gd name="connsiteY125" fmla="*/ 7620 h 160020"/>
                <a:gd name="connsiteX126" fmla="*/ 713423 w 1547812"/>
                <a:gd name="connsiteY126" fmla="*/ 25718 h 160020"/>
                <a:gd name="connsiteX127" fmla="*/ 713423 w 1547812"/>
                <a:gd name="connsiteY127" fmla="*/ 5715 h 160020"/>
                <a:gd name="connsiteX128" fmla="*/ 674370 w 1547812"/>
                <a:gd name="connsiteY128" fmla="*/ 5715 h 160020"/>
                <a:gd name="connsiteX129" fmla="*/ 674370 w 1547812"/>
                <a:gd name="connsiteY129" fmla="*/ 155258 h 160020"/>
                <a:gd name="connsiteX130" fmla="*/ 541973 w 1547812"/>
                <a:gd name="connsiteY130" fmla="*/ 116205 h 160020"/>
                <a:gd name="connsiteX131" fmla="*/ 533400 w 1547812"/>
                <a:gd name="connsiteY131" fmla="*/ 80963 h 160020"/>
                <a:gd name="connsiteX132" fmla="*/ 541973 w 1547812"/>
                <a:gd name="connsiteY132" fmla="*/ 45720 h 160020"/>
                <a:gd name="connsiteX133" fmla="*/ 567690 w 1547812"/>
                <a:gd name="connsiteY133" fmla="*/ 33338 h 160020"/>
                <a:gd name="connsiteX134" fmla="*/ 593408 w 1547812"/>
                <a:gd name="connsiteY134" fmla="*/ 45720 h 160020"/>
                <a:gd name="connsiteX135" fmla="*/ 601980 w 1547812"/>
                <a:gd name="connsiteY135" fmla="*/ 80963 h 160020"/>
                <a:gd name="connsiteX136" fmla="*/ 593408 w 1547812"/>
                <a:gd name="connsiteY136" fmla="*/ 116205 h 160020"/>
                <a:gd name="connsiteX137" fmla="*/ 567690 w 1547812"/>
                <a:gd name="connsiteY137" fmla="*/ 128588 h 160020"/>
                <a:gd name="connsiteX138" fmla="*/ 541973 w 1547812"/>
                <a:gd name="connsiteY138" fmla="*/ 116205 h 160020"/>
                <a:gd name="connsiteX139" fmla="*/ 598170 w 1547812"/>
                <a:gd name="connsiteY139" fmla="*/ 154305 h 160020"/>
                <a:gd name="connsiteX140" fmla="*/ 621983 w 1547812"/>
                <a:gd name="connsiteY140" fmla="*/ 138113 h 160020"/>
                <a:gd name="connsiteX141" fmla="*/ 637223 w 1547812"/>
                <a:gd name="connsiteY141" fmla="*/ 113348 h 160020"/>
                <a:gd name="connsiteX142" fmla="*/ 642938 w 1547812"/>
                <a:gd name="connsiteY142" fmla="*/ 80010 h 160020"/>
                <a:gd name="connsiteX143" fmla="*/ 638175 w 1547812"/>
                <a:gd name="connsiteY143" fmla="*/ 46672 h 160020"/>
                <a:gd name="connsiteX144" fmla="*/ 622935 w 1547812"/>
                <a:gd name="connsiteY144" fmla="*/ 21908 h 160020"/>
                <a:gd name="connsiteX145" fmla="*/ 599123 w 1547812"/>
                <a:gd name="connsiteY145" fmla="*/ 6668 h 160020"/>
                <a:gd name="connsiteX146" fmla="*/ 567690 w 1547812"/>
                <a:gd name="connsiteY146" fmla="*/ 953 h 160020"/>
                <a:gd name="connsiteX147" fmla="*/ 536258 w 1547812"/>
                <a:gd name="connsiteY147" fmla="*/ 6668 h 160020"/>
                <a:gd name="connsiteX148" fmla="*/ 512445 w 1547812"/>
                <a:gd name="connsiteY148" fmla="*/ 21908 h 160020"/>
                <a:gd name="connsiteX149" fmla="*/ 497205 w 1547812"/>
                <a:gd name="connsiteY149" fmla="*/ 46672 h 160020"/>
                <a:gd name="connsiteX150" fmla="*/ 491490 w 1547812"/>
                <a:gd name="connsiteY150" fmla="*/ 80010 h 160020"/>
                <a:gd name="connsiteX151" fmla="*/ 511492 w 1547812"/>
                <a:gd name="connsiteY151" fmla="*/ 139065 h 160020"/>
                <a:gd name="connsiteX152" fmla="*/ 566738 w 1547812"/>
                <a:gd name="connsiteY152" fmla="*/ 160020 h 160020"/>
                <a:gd name="connsiteX153" fmla="*/ 598170 w 1547812"/>
                <a:gd name="connsiteY153" fmla="*/ 154305 h 160020"/>
                <a:gd name="connsiteX154" fmla="*/ 429578 w 1547812"/>
                <a:gd name="connsiteY154" fmla="*/ 100965 h 160020"/>
                <a:gd name="connsiteX155" fmla="*/ 421958 w 1547812"/>
                <a:gd name="connsiteY155" fmla="*/ 120968 h 160020"/>
                <a:gd name="connsiteX156" fmla="*/ 403860 w 1547812"/>
                <a:gd name="connsiteY156" fmla="*/ 127635 h 160020"/>
                <a:gd name="connsiteX157" fmla="*/ 388620 w 1547812"/>
                <a:gd name="connsiteY157" fmla="*/ 123825 h 160020"/>
                <a:gd name="connsiteX158" fmla="*/ 379095 w 1547812"/>
                <a:gd name="connsiteY158" fmla="*/ 113348 h 160020"/>
                <a:gd name="connsiteX159" fmla="*/ 374333 w 1547812"/>
                <a:gd name="connsiteY159" fmla="*/ 98108 h 160020"/>
                <a:gd name="connsiteX160" fmla="*/ 372428 w 1547812"/>
                <a:gd name="connsiteY160" fmla="*/ 80010 h 160020"/>
                <a:gd name="connsiteX161" fmla="*/ 374333 w 1547812"/>
                <a:gd name="connsiteY161" fmla="*/ 62865 h 160020"/>
                <a:gd name="connsiteX162" fmla="*/ 379095 w 1547812"/>
                <a:gd name="connsiteY162" fmla="*/ 47625 h 160020"/>
                <a:gd name="connsiteX163" fmla="*/ 388620 w 1547812"/>
                <a:gd name="connsiteY163" fmla="*/ 37147 h 160020"/>
                <a:gd name="connsiteX164" fmla="*/ 403860 w 1547812"/>
                <a:gd name="connsiteY164" fmla="*/ 33338 h 160020"/>
                <a:gd name="connsiteX165" fmla="*/ 421958 w 1547812"/>
                <a:gd name="connsiteY165" fmla="*/ 40005 h 160020"/>
                <a:gd name="connsiteX166" fmla="*/ 428625 w 1547812"/>
                <a:gd name="connsiteY166" fmla="*/ 58103 h 160020"/>
                <a:gd name="connsiteX167" fmla="*/ 468630 w 1547812"/>
                <a:gd name="connsiteY167" fmla="*/ 52388 h 160020"/>
                <a:gd name="connsiteX168" fmla="*/ 462915 w 1547812"/>
                <a:gd name="connsiteY168" fmla="*/ 31433 h 160020"/>
                <a:gd name="connsiteX169" fmla="*/ 450533 w 1547812"/>
                <a:gd name="connsiteY169" fmla="*/ 15240 h 160020"/>
                <a:gd name="connsiteX170" fmla="*/ 431483 w 1547812"/>
                <a:gd name="connsiteY170" fmla="*/ 4763 h 160020"/>
                <a:gd name="connsiteX171" fmla="*/ 404813 w 1547812"/>
                <a:gd name="connsiteY171" fmla="*/ 953 h 160020"/>
                <a:gd name="connsiteX172" fmla="*/ 373380 w 1547812"/>
                <a:gd name="connsiteY172" fmla="*/ 6668 h 160020"/>
                <a:gd name="connsiteX173" fmla="*/ 350520 w 1547812"/>
                <a:gd name="connsiteY173" fmla="*/ 22860 h 160020"/>
                <a:gd name="connsiteX174" fmla="*/ 336233 w 1547812"/>
                <a:gd name="connsiteY174" fmla="*/ 47625 h 160020"/>
                <a:gd name="connsiteX175" fmla="*/ 331470 w 1547812"/>
                <a:gd name="connsiteY175" fmla="*/ 80010 h 160020"/>
                <a:gd name="connsiteX176" fmla="*/ 336233 w 1547812"/>
                <a:gd name="connsiteY176" fmla="*/ 112395 h 160020"/>
                <a:gd name="connsiteX177" fmla="*/ 349567 w 1547812"/>
                <a:gd name="connsiteY177" fmla="*/ 137160 h 160020"/>
                <a:gd name="connsiteX178" fmla="*/ 372428 w 1547812"/>
                <a:gd name="connsiteY178" fmla="*/ 153353 h 160020"/>
                <a:gd name="connsiteX179" fmla="*/ 404813 w 1547812"/>
                <a:gd name="connsiteY179" fmla="*/ 159068 h 160020"/>
                <a:gd name="connsiteX180" fmla="*/ 453390 w 1547812"/>
                <a:gd name="connsiteY180" fmla="*/ 142875 h 160020"/>
                <a:gd name="connsiteX181" fmla="*/ 471488 w 1547812"/>
                <a:gd name="connsiteY181" fmla="*/ 100013 h 160020"/>
                <a:gd name="connsiteX182" fmla="*/ 429578 w 1547812"/>
                <a:gd name="connsiteY182" fmla="*/ 100013 h 160020"/>
                <a:gd name="connsiteX183" fmla="*/ 203835 w 1547812"/>
                <a:gd name="connsiteY183" fmla="*/ 63818 h 160020"/>
                <a:gd name="connsiteX184" fmla="*/ 206692 w 1547812"/>
                <a:gd name="connsiteY184" fmla="*/ 51435 h 160020"/>
                <a:gd name="connsiteX185" fmla="*/ 213360 w 1547812"/>
                <a:gd name="connsiteY185" fmla="*/ 40958 h 160020"/>
                <a:gd name="connsiteX186" fmla="*/ 223838 w 1547812"/>
                <a:gd name="connsiteY186" fmla="*/ 34290 h 160020"/>
                <a:gd name="connsiteX187" fmla="*/ 238125 w 1547812"/>
                <a:gd name="connsiteY187" fmla="*/ 31433 h 160020"/>
                <a:gd name="connsiteX188" fmla="*/ 261938 w 1547812"/>
                <a:gd name="connsiteY188" fmla="*/ 40005 h 160020"/>
                <a:gd name="connsiteX189" fmla="*/ 269558 w 1547812"/>
                <a:gd name="connsiteY189" fmla="*/ 63818 h 160020"/>
                <a:gd name="connsiteX190" fmla="*/ 203835 w 1547812"/>
                <a:gd name="connsiteY190" fmla="*/ 63818 h 160020"/>
                <a:gd name="connsiteX191" fmla="*/ 266700 w 1547812"/>
                <a:gd name="connsiteY191" fmla="*/ 108585 h 160020"/>
                <a:gd name="connsiteX192" fmla="*/ 239077 w 1547812"/>
                <a:gd name="connsiteY192" fmla="*/ 128588 h 160020"/>
                <a:gd name="connsiteX193" fmla="*/ 213360 w 1547812"/>
                <a:gd name="connsiteY193" fmla="*/ 118110 h 160020"/>
                <a:gd name="connsiteX194" fmla="*/ 203835 w 1547812"/>
                <a:gd name="connsiteY194" fmla="*/ 89535 h 160020"/>
                <a:gd name="connsiteX195" fmla="*/ 307658 w 1547812"/>
                <a:gd name="connsiteY195" fmla="*/ 89535 h 160020"/>
                <a:gd name="connsiteX196" fmla="*/ 307658 w 1547812"/>
                <a:gd name="connsiteY196" fmla="*/ 73343 h 160020"/>
                <a:gd name="connsiteX197" fmla="*/ 290513 w 1547812"/>
                <a:gd name="connsiteY197" fmla="*/ 20003 h 160020"/>
                <a:gd name="connsiteX198" fmla="*/ 239077 w 1547812"/>
                <a:gd name="connsiteY198" fmla="*/ 0 h 160020"/>
                <a:gd name="connsiteX199" fmla="*/ 208598 w 1547812"/>
                <a:gd name="connsiteY199" fmla="*/ 5715 h 160020"/>
                <a:gd name="connsiteX200" fmla="*/ 184785 w 1547812"/>
                <a:gd name="connsiteY200" fmla="*/ 20955 h 160020"/>
                <a:gd name="connsiteX201" fmla="*/ 169545 w 1547812"/>
                <a:gd name="connsiteY201" fmla="*/ 45720 h 160020"/>
                <a:gd name="connsiteX202" fmla="*/ 163830 w 1547812"/>
                <a:gd name="connsiteY202" fmla="*/ 79058 h 160020"/>
                <a:gd name="connsiteX203" fmla="*/ 182880 w 1547812"/>
                <a:gd name="connsiteY203" fmla="*/ 137160 h 160020"/>
                <a:gd name="connsiteX204" fmla="*/ 239077 w 1547812"/>
                <a:gd name="connsiteY204" fmla="*/ 158115 h 160020"/>
                <a:gd name="connsiteX205" fmla="*/ 285750 w 1547812"/>
                <a:gd name="connsiteY205" fmla="*/ 144780 h 160020"/>
                <a:gd name="connsiteX206" fmla="*/ 305753 w 1547812"/>
                <a:gd name="connsiteY206" fmla="*/ 106680 h 160020"/>
                <a:gd name="connsiteX207" fmla="*/ 266700 w 1547812"/>
                <a:gd name="connsiteY207" fmla="*/ 106680 h 160020"/>
                <a:gd name="connsiteX208" fmla="*/ 97155 w 1547812"/>
                <a:gd name="connsiteY208" fmla="*/ 96203 h 160020"/>
                <a:gd name="connsiteX209" fmla="*/ 93345 w 1547812"/>
                <a:gd name="connsiteY209" fmla="*/ 111443 h 160020"/>
                <a:gd name="connsiteX210" fmla="*/ 84773 w 1547812"/>
                <a:gd name="connsiteY210" fmla="*/ 121920 h 160020"/>
                <a:gd name="connsiteX211" fmla="*/ 60007 w 1547812"/>
                <a:gd name="connsiteY211" fmla="*/ 129540 h 160020"/>
                <a:gd name="connsiteX212" fmla="*/ 45720 w 1547812"/>
                <a:gd name="connsiteY212" fmla="*/ 124778 h 160020"/>
                <a:gd name="connsiteX213" fmla="*/ 40957 w 1547812"/>
                <a:gd name="connsiteY213" fmla="*/ 113348 h 160020"/>
                <a:gd name="connsiteX214" fmla="*/ 42863 w 1547812"/>
                <a:gd name="connsiteY214" fmla="*/ 104775 h 160020"/>
                <a:gd name="connsiteX215" fmla="*/ 48577 w 1547812"/>
                <a:gd name="connsiteY215" fmla="*/ 98108 h 160020"/>
                <a:gd name="connsiteX216" fmla="*/ 60007 w 1547812"/>
                <a:gd name="connsiteY216" fmla="*/ 93345 h 160020"/>
                <a:gd name="connsiteX217" fmla="*/ 80010 w 1547812"/>
                <a:gd name="connsiteY217" fmla="*/ 90488 h 160020"/>
                <a:gd name="connsiteX218" fmla="*/ 98107 w 1547812"/>
                <a:gd name="connsiteY218" fmla="*/ 89535 h 160020"/>
                <a:gd name="connsiteX219" fmla="*/ 98107 w 1547812"/>
                <a:gd name="connsiteY219" fmla="*/ 96203 h 160020"/>
                <a:gd name="connsiteX220" fmla="*/ 98107 w 1547812"/>
                <a:gd name="connsiteY220" fmla="*/ 155258 h 160020"/>
                <a:gd name="connsiteX221" fmla="*/ 136208 w 1547812"/>
                <a:gd name="connsiteY221" fmla="*/ 155258 h 160020"/>
                <a:gd name="connsiteX222" fmla="*/ 136208 w 1547812"/>
                <a:gd name="connsiteY222" fmla="*/ 60960 h 160020"/>
                <a:gd name="connsiteX223" fmla="*/ 133350 w 1547812"/>
                <a:gd name="connsiteY223" fmla="*/ 36195 h 160020"/>
                <a:gd name="connsiteX224" fmla="*/ 122873 w 1547812"/>
                <a:gd name="connsiteY224" fmla="*/ 17145 h 160020"/>
                <a:gd name="connsiteX225" fmla="*/ 103823 w 1547812"/>
                <a:gd name="connsiteY225" fmla="*/ 5715 h 160020"/>
                <a:gd name="connsiteX226" fmla="*/ 74295 w 1547812"/>
                <a:gd name="connsiteY226" fmla="*/ 1905 h 160020"/>
                <a:gd name="connsiteX227" fmla="*/ 29527 w 1547812"/>
                <a:gd name="connsiteY227" fmla="*/ 12383 h 160020"/>
                <a:gd name="connsiteX228" fmla="*/ 8573 w 1547812"/>
                <a:gd name="connsiteY228" fmla="*/ 46672 h 160020"/>
                <a:gd name="connsiteX229" fmla="*/ 44768 w 1547812"/>
                <a:gd name="connsiteY229" fmla="*/ 50483 h 160020"/>
                <a:gd name="connsiteX230" fmla="*/ 71438 w 1547812"/>
                <a:gd name="connsiteY230" fmla="*/ 32385 h 160020"/>
                <a:gd name="connsiteX231" fmla="*/ 89535 w 1547812"/>
                <a:gd name="connsiteY231" fmla="*/ 37147 h 160020"/>
                <a:gd name="connsiteX232" fmla="*/ 97155 w 1547812"/>
                <a:gd name="connsiteY232" fmla="*/ 56197 h 160020"/>
                <a:gd name="connsiteX233" fmla="*/ 97155 w 1547812"/>
                <a:gd name="connsiteY233" fmla="*/ 62865 h 160020"/>
                <a:gd name="connsiteX234" fmla="*/ 78105 w 1547812"/>
                <a:gd name="connsiteY234" fmla="*/ 63818 h 160020"/>
                <a:gd name="connsiteX235" fmla="*/ 49530 w 1547812"/>
                <a:gd name="connsiteY235" fmla="*/ 66675 h 160020"/>
                <a:gd name="connsiteX236" fmla="*/ 24765 w 1547812"/>
                <a:gd name="connsiteY236" fmla="*/ 74295 h 160020"/>
                <a:gd name="connsiteX237" fmla="*/ 6668 w 1547812"/>
                <a:gd name="connsiteY237" fmla="*/ 89535 h 160020"/>
                <a:gd name="connsiteX238" fmla="*/ 0 w 1547812"/>
                <a:gd name="connsiteY238" fmla="*/ 114300 h 160020"/>
                <a:gd name="connsiteX239" fmla="*/ 3810 w 1547812"/>
                <a:gd name="connsiteY239" fmla="*/ 134303 h 160020"/>
                <a:gd name="connsiteX240" fmla="*/ 14288 w 1547812"/>
                <a:gd name="connsiteY240" fmla="*/ 148590 h 160020"/>
                <a:gd name="connsiteX241" fmla="*/ 29527 w 1547812"/>
                <a:gd name="connsiteY241" fmla="*/ 156210 h 160020"/>
                <a:gd name="connsiteX242" fmla="*/ 48577 w 1547812"/>
                <a:gd name="connsiteY242" fmla="*/ 159068 h 160020"/>
                <a:gd name="connsiteX243" fmla="*/ 77152 w 1547812"/>
                <a:gd name="connsiteY243" fmla="*/ 152400 h 160020"/>
                <a:gd name="connsiteX244" fmla="*/ 97155 w 1547812"/>
                <a:gd name="connsiteY244" fmla="*/ 136208 h 160020"/>
                <a:gd name="connsiteX245" fmla="*/ 97155 w 1547812"/>
                <a:gd name="connsiteY245" fmla="*/ 155258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</a:cxnLst>
              <a:rect l="l" t="t" r="r" b="b"/>
              <a:pathLst>
                <a:path w="1547812" h="160020">
                  <a:moveTo>
                    <a:pt x="1329690" y="155258"/>
                  </a:moveTo>
                  <a:lnTo>
                    <a:pt x="1369695" y="155258"/>
                  </a:lnTo>
                  <a:lnTo>
                    <a:pt x="1369695" y="65723"/>
                  </a:lnTo>
                  <a:cubicBezTo>
                    <a:pt x="1369695" y="60960"/>
                    <a:pt x="1370648" y="57150"/>
                    <a:pt x="1372553" y="53340"/>
                  </a:cubicBezTo>
                  <a:cubicBezTo>
                    <a:pt x="1374458" y="49530"/>
                    <a:pt x="1376363" y="46672"/>
                    <a:pt x="1379220" y="43815"/>
                  </a:cubicBezTo>
                  <a:cubicBezTo>
                    <a:pt x="1382078" y="40958"/>
                    <a:pt x="1385888" y="38100"/>
                    <a:pt x="1388745" y="37147"/>
                  </a:cubicBezTo>
                  <a:cubicBezTo>
                    <a:pt x="1392555" y="36195"/>
                    <a:pt x="1395413" y="35243"/>
                    <a:pt x="1400175" y="35243"/>
                  </a:cubicBezTo>
                  <a:cubicBezTo>
                    <a:pt x="1403033" y="35243"/>
                    <a:pt x="1404938" y="35243"/>
                    <a:pt x="1407795" y="36195"/>
                  </a:cubicBezTo>
                  <a:cubicBezTo>
                    <a:pt x="1409700" y="37147"/>
                    <a:pt x="1411605" y="38100"/>
                    <a:pt x="1413510" y="40005"/>
                  </a:cubicBezTo>
                  <a:cubicBezTo>
                    <a:pt x="1415415" y="41910"/>
                    <a:pt x="1416368" y="44768"/>
                    <a:pt x="1417320" y="47625"/>
                  </a:cubicBezTo>
                  <a:cubicBezTo>
                    <a:pt x="1418273" y="51435"/>
                    <a:pt x="1419225" y="55245"/>
                    <a:pt x="1419225" y="60960"/>
                  </a:cubicBezTo>
                  <a:lnTo>
                    <a:pt x="1419225" y="155258"/>
                  </a:lnTo>
                  <a:lnTo>
                    <a:pt x="1459230" y="155258"/>
                  </a:lnTo>
                  <a:lnTo>
                    <a:pt x="1459230" y="63818"/>
                  </a:lnTo>
                  <a:cubicBezTo>
                    <a:pt x="1459230" y="60008"/>
                    <a:pt x="1460183" y="56197"/>
                    <a:pt x="1462088" y="53340"/>
                  </a:cubicBezTo>
                  <a:cubicBezTo>
                    <a:pt x="1463993" y="49530"/>
                    <a:pt x="1465898" y="46672"/>
                    <a:pt x="1468755" y="43815"/>
                  </a:cubicBezTo>
                  <a:cubicBezTo>
                    <a:pt x="1471613" y="40958"/>
                    <a:pt x="1475423" y="38100"/>
                    <a:pt x="1478280" y="37147"/>
                  </a:cubicBezTo>
                  <a:cubicBezTo>
                    <a:pt x="1481138" y="36195"/>
                    <a:pt x="1484948" y="35243"/>
                    <a:pt x="1489710" y="35243"/>
                  </a:cubicBezTo>
                  <a:cubicBezTo>
                    <a:pt x="1492568" y="35243"/>
                    <a:pt x="1494473" y="35243"/>
                    <a:pt x="1497330" y="36195"/>
                  </a:cubicBezTo>
                  <a:cubicBezTo>
                    <a:pt x="1499235" y="37147"/>
                    <a:pt x="1501140" y="38100"/>
                    <a:pt x="1503045" y="40005"/>
                  </a:cubicBezTo>
                  <a:cubicBezTo>
                    <a:pt x="1504950" y="41910"/>
                    <a:pt x="1505903" y="44768"/>
                    <a:pt x="1506855" y="47625"/>
                  </a:cubicBezTo>
                  <a:cubicBezTo>
                    <a:pt x="1507808" y="51435"/>
                    <a:pt x="1507808" y="55245"/>
                    <a:pt x="1507808" y="60960"/>
                  </a:cubicBezTo>
                  <a:lnTo>
                    <a:pt x="1507808" y="155258"/>
                  </a:lnTo>
                  <a:lnTo>
                    <a:pt x="1547813" y="155258"/>
                  </a:lnTo>
                  <a:lnTo>
                    <a:pt x="1547813" y="55245"/>
                  </a:lnTo>
                  <a:cubicBezTo>
                    <a:pt x="1547813" y="36195"/>
                    <a:pt x="1544003" y="22860"/>
                    <a:pt x="1536383" y="14288"/>
                  </a:cubicBezTo>
                  <a:cubicBezTo>
                    <a:pt x="1528763" y="5715"/>
                    <a:pt x="1517333" y="1905"/>
                    <a:pt x="1502093" y="1905"/>
                  </a:cubicBezTo>
                  <a:cubicBezTo>
                    <a:pt x="1492568" y="1905"/>
                    <a:pt x="1484948" y="3810"/>
                    <a:pt x="1477328" y="7620"/>
                  </a:cubicBezTo>
                  <a:cubicBezTo>
                    <a:pt x="1469708" y="11430"/>
                    <a:pt x="1462088" y="18098"/>
                    <a:pt x="1455420" y="27623"/>
                  </a:cubicBezTo>
                  <a:cubicBezTo>
                    <a:pt x="1452563" y="19050"/>
                    <a:pt x="1447800" y="12383"/>
                    <a:pt x="1441133" y="8573"/>
                  </a:cubicBezTo>
                  <a:cubicBezTo>
                    <a:pt x="1434465" y="4763"/>
                    <a:pt x="1425893" y="1905"/>
                    <a:pt x="1414463" y="1905"/>
                  </a:cubicBezTo>
                  <a:cubicBezTo>
                    <a:pt x="1405890" y="1905"/>
                    <a:pt x="1398270" y="3810"/>
                    <a:pt x="1390650" y="7620"/>
                  </a:cubicBezTo>
                  <a:cubicBezTo>
                    <a:pt x="1383030" y="11430"/>
                    <a:pt x="1376363" y="18098"/>
                    <a:pt x="1371600" y="25718"/>
                  </a:cubicBezTo>
                  <a:lnTo>
                    <a:pt x="1371600" y="5715"/>
                  </a:lnTo>
                  <a:lnTo>
                    <a:pt x="1332548" y="5715"/>
                  </a:lnTo>
                  <a:lnTo>
                    <a:pt x="1332548" y="155258"/>
                  </a:lnTo>
                  <a:close/>
                  <a:moveTo>
                    <a:pt x="1199198" y="116205"/>
                  </a:moveTo>
                  <a:cubicBezTo>
                    <a:pt x="1193483" y="108585"/>
                    <a:pt x="1190625" y="96203"/>
                    <a:pt x="1190625" y="80963"/>
                  </a:cubicBezTo>
                  <a:cubicBezTo>
                    <a:pt x="1190625" y="65723"/>
                    <a:pt x="1193483" y="54293"/>
                    <a:pt x="1199198" y="45720"/>
                  </a:cubicBezTo>
                  <a:cubicBezTo>
                    <a:pt x="1204913" y="37147"/>
                    <a:pt x="1213485" y="33338"/>
                    <a:pt x="1224915" y="33338"/>
                  </a:cubicBezTo>
                  <a:cubicBezTo>
                    <a:pt x="1236345" y="33338"/>
                    <a:pt x="1244918" y="37147"/>
                    <a:pt x="1250633" y="45720"/>
                  </a:cubicBezTo>
                  <a:cubicBezTo>
                    <a:pt x="1256348" y="54293"/>
                    <a:pt x="1259205" y="65723"/>
                    <a:pt x="1259205" y="80963"/>
                  </a:cubicBezTo>
                  <a:cubicBezTo>
                    <a:pt x="1259205" y="96203"/>
                    <a:pt x="1256348" y="107633"/>
                    <a:pt x="1250633" y="116205"/>
                  </a:cubicBezTo>
                  <a:cubicBezTo>
                    <a:pt x="1244918" y="124778"/>
                    <a:pt x="1236345" y="128588"/>
                    <a:pt x="1224915" y="128588"/>
                  </a:cubicBezTo>
                  <a:cubicBezTo>
                    <a:pt x="1213485" y="127635"/>
                    <a:pt x="1204913" y="123825"/>
                    <a:pt x="1199198" y="116205"/>
                  </a:cubicBezTo>
                  <a:moveTo>
                    <a:pt x="1256348" y="154305"/>
                  </a:moveTo>
                  <a:cubicBezTo>
                    <a:pt x="1265873" y="150495"/>
                    <a:pt x="1273493" y="145733"/>
                    <a:pt x="1280160" y="138113"/>
                  </a:cubicBezTo>
                  <a:cubicBezTo>
                    <a:pt x="1286828" y="131445"/>
                    <a:pt x="1291590" y="122873"/>
                    <a:pt x="1295400" y="113348"/>
                  </a:cubicBezTo>
                  <a:cubicBezTo>
                    <a:pt x="1299210" y="103823"/>
                    <a:pt x="1301115" y="92393"/>
                    <a:pt x="1301115" y="80010"/>
                  </a:cubicBezTo>
                  <a:cubicBezTo>
                    <a:pt x="1301115" y="67628"/>
                    <a:pt x="1299210" y="57150"/>
                    <a:pt x="1296353" y="46672"/>
                  </a:cubicBezTo>
                  <a:cubicBezTo>
                    <a:pt x="1293495" y="36195"/>
                    <a:pt x="1287780" y="28575"/>
                    <a:pt x="1281113" y="21908"/>
                  </a:cubicBezTo>
                  <a:cubicBezTo>
                    <a:pt x="1274445" y="15240"/>
                    <a:pt x="1266825" y="9525"/>
                    <a:pt x="1257300" y="6668"/>
                  </a:cubicBezTo>
                  <a:cubicBezTo>
                    <a:pt x="1247775" y="2858"/>
                    <a:pt x="1237298" y="953"/>
                    <a:pt x="1225868" y="953"/>
                  </a:cubicBezTo>
                  <a:cubicBezTo>
                    <a:pt x="1214438" y="953"/>
                    <a:pt x="1203960" y="2858"/>
                    <a:pt x="1194435" y="6668"/>
                  </a:cubicBezTo>
                  <a:cubicBezTo>
                    <a:pt x="1184910" y="10478"/>
                    <a:pt x="1177290" y="15240"/>
                    <a:pt x="1170623" y="21908"/>
                  </a:cubicBezTo>
                  <a:cubicBezTo>
                    <a:pt x="1163955" y="28575"/>
                    <a:pt x="1159193" y="37147"/>
                    <a:pt x="1155383" y="46672"/>
                  </a:cubicBezTo>
                  <a:cubicBezTo>
                    <a:pt x="1151573" y="56197"/>
                    <a:pt x="1149668" y="67628"/>
                    <a:pt x="1149668" y="80010"/>
                  </a:cubicBezTo>
                  <a:cubicBezTo>
                    <a:pt x="1149668" y="105728"/>
                    <a:pt x="1156335" y="124778"/>
                    <a:pt x="1169670" y="139065"/>
                  </a:cubicBezTo>
                  <a:cubicBezTo>
                    <a:pt x="1183005" y="152400"/>
                    <a:pt x="1201103" y="160020"/>
                    <a:pt x="1225868" y="160020"/>
                  </a:cubicBezTo>
                  <a:cubicBezTo>
                    <a:pt x="1236345" y="160020"/>
                    <a:pt x="1246823" y="158115"/>
                    <a:pt x="1256348" y="154305"/>
                  </a:cubicBezTo>
                  <a:moveTo>
                    <a:pt x="1086803" y="100965"/>
                  </a:moveTo>
                  <a:cubicBezTo>
                    <a:pt x="1085850" y="109538"/>
                    <a:pt x="1083945" y="116205"/>
                    <a:pt x="1079183" y="120968"/>
                  </a:cubicBezTo>
                  <a:cubicBezTo>
                    <a:pt x="1074420" y="125730"/>
                    <a:pt x="1068705" y="127635"/>
                    <a:pt x="1061085" y="127635"/>
                  </a:cubicBezTo>
                  <a:cubicBezTo>
                    <a:pt x="1055370" y="127635"/>
                    <a:pt x="1049655" y="126683"/>
                    <a:pt x="1045845" y="123825"/>
                  </a:cubicBezTo>
                  <a:cubicBezTo>
                    <a:pt x="1042035" y="120968"/>
                    <a:pt x="1038225" y="118110"/>
                    <a:pt x="1036320" y="113348"/>
                  </a:cubicBezTo>
                  <a:cubicBezTo>
                    <a:pt x="1034415" y="108585"/>
                    <a:pt x="1032510" y="103823"/>
                    <a:pt x="1031558" y="98108"/>
                  </a:cubicBezTo>
                  <a:cubicBezTo>
                    <a:pt x="1030605" y="92393"/>
                    <a:pt x="1029653" y="86678"/>
                    <a:pt x="1029653" y="80010"/>
                  </a:cubicBezTo>
                  <a:cubicBezTo>
                    <a:pt x="1029653" y="74295"/>
                    <a:pt x="1030605" y="67628"/>
                    <a:pt x="1031558" y="62865"/>
                  </a:cubicBezTo>
                  <a:cubicBezTo>
                    <a:pt x="1032510" y="57150"/>
                    <a:pt x="1034415" y="52388"/>
                    <a:pt x="1036320" y="47625"/>
                  </a:cubicBezTo>
                  <a:cubicBezTo>
                    <a:pt x="1038225" y="42863"/>
                    <a:pt x="1042035" y="40005"/>
                    <a:pt x="1045845" y="37147"/>
                  </a:cubicBezTo>
                  <a:cubicBezTo>
                    <a:pt x="1049655" y="34290"/>
                    <a:pt x="1054418" y="33338"/>
                    <a:pt x="1061085" y="33338"/>
                  </a:cubicBezTo>
                  <a:cubicBezTo>
                    <a:pt x="1069658" y="33338"/>
                    <a:pt x="1075373" y="35243"/>
                    <a:pt x="1079183" y="40005"/>
                  </a:cubicBezTo>
                  <a:cubicBezTo>
                    <a:pt x="1082993" y="44768"/>
                    <a:pt x="1084898" y="50483"/>
                    <a:pt x="1085850" y="58103"/>
                  </a:cubicBezTo>
                  <a:lnTo>
                    <a:pt x="1125855" y="52388"/>
                  </a:lnTo>
                  <a:cubicBezTo>
                    <a:pt x="1124903" y="44768"/>
                    <a:pt x="1122998" y="38100"/>
                    <a:pt x="1120140" y="31433"/>
                  </a:cubicBezTo>
                  <a:cubicBezTo>
                    <a:pt x="1117283" y="24765"/>
                    <a:pt x="1113473" y="20003"/>
                    <a:pt x="1107758" y="15240"/>
                  </a:cubicBezTo>
                  <a:cubicBezTo>
                    <a:pt x="1102995" y="10478"/>
                    <a:pt x="1096328" y="6668"/>
                    <a:pt x="1088708" y="4763"/>
                  </a:cubicBezTo>
                  <a:cubicBezTo>
                    <a:pt x="1081088" y="1905"/>
                    <a:pt x="1072515" y="953"/>
                    <a:pt x="1062038" y="953"/>
                  </a:cubicBezTo>
                  <a:cubicBezTo>
                    <a:pt x="1050608" y="953"/>
                    <a:pt x="1040130" y="2858"/>
                    <a:pt x="1030605" y="6668"/>
                  </a:cubicBezTo>
                  <a:cubicBezTo>
                    <a:pt x="1021080" y="10478"/>
                    <a:pt x="1013460" y="16193"/>
                    <a:pt x="1007745" y="22860"/>
                  </a:cubicBezTo>
                  <a:cubicBezTo>
                    <a:pt x="1001078" y="29528"/>
                    <a:pt x="996315" y="38100"/>
                    <a:pt x="993458" y="47625"/>
                  </a:cubicBezTo>
                  <a:cubicBezTo>
                    <a:pt x="990600" y="57150"/>
                    <a:pt x="988695" y="68580"/>
                    <a:pt x="988695" y="80010"/>
                  </a:cubicBezTo>
                  <a:cubicBezTo>
                    <a:pt x="988695" y="91440"/>
                    <a:pt x="989647" y="102870"/>
                    <a:pt x="992505" y="112395"/>
                  </a:cubicBezTo>
                  <a:cubicBezTo>
                    <a:pt x="995363" y="121920"/>
                    <a:pt x="1000125" y="130493"/>
                    <a:pt x="1005840" y="137160"/>
                  </a:cubicBezTo>
                  <a:cubicBezTo>
                    <a:pt x="1011555" y="143828"/>
                    <a:pt x="1019175" y="149543"/>
                    <a:pt x="1028700" y="153353"/>
                  </a:cubicBezTo>
                  <a:cubicBezTo>
                    <a:pt x="1038225" y="157163"/>
                    <a:pt x="1048703" y="159068"/>
                    <a:pt x="1061085" y="159068"/>
                  </a:cubicBezTo>
                  <a:cubicBezTo>
                    <a:pt x="1082993" y="159068"/>
                    <a:pt x="1099185" y="153353"/>
                    <a:pt x="1109663" y="142875"/>
                  </a:cubicBezTo>
                  <a:cubicBezTo>
                    <a:pt x="1120140" y="132398"/>
                    <a:pt x="1126808" y="118110"/>
                    <a:pt x="1127760" y="100013"/>
                  </a:cubicBezTo>
                  <a:lnTo>
                    <a:pt x="1086803" y="100013"/>
                  </a:lnTo>
                  <a:close/>
                  <a:moveTo>
                    <a:pt x="921068" y="155258"/>
                  </a:moveTo>
                  <a:lnTo>
                    <a:pt x="962025" y="155258"/>
                  </a:lnTo>
                  <a:lnTo>
                    <a:pt x="962025" y="109538"/>
                  </a:lnTo>
                  <a:lnTo>
                    <a:pt x="921068" y="109538"/>
                  </a:lnTo>
                  <a:lnTo>
                    <a:pt x="921068" y="155258"/>
                  </a:lnTo>
                  <a:close/>
                  <a:moveTo>
                    <a:pt x="671513" y="155258"/>
                  </a:moveTo>
                  <a:lnTo>
                    <a:pt x="711518" y="155258"/>
                  </a:lnTo>
                  <a:lnTo>
                    <a:pt x="711518" y="65723"/>
                  </a:lnTo>
                  <a:cubicBezTo>
                    <a:pt x="711518" y="60960"/>
                    <a:pt x="712470" y="57150"/>
                    <a:pt x="714375" y="53340"/>
                  </a:cubicBezTo>
                  <a:cubicBezTo>
                    <a:pt x="716280" y="49530"/>
                    <a:pt x="718185" y="46672"/>
                    <a:pt x="721043" y="43815"/>
                  </a:cubicBezTo>
                  <a:cubicBezTo>
                    <a:pt x="723900" y="40958"/>
                    <a:pt x="727710" y="38100"/>
                    <a:pt x="730568" y="37147"/>
                  </a:cubicBezTo>
                  <a:cubicBezTo>
                    <a:pt x="734378" y="36195"/>
                    <a:pt x="737235" y="35243"/>
                    <a:pt x="741998" y="35243"/>
                  </a:cubicBezTo>
                  <a:cubicBezTo>
                    <a:pt x="744855" y="35243"/>
                    <a:pt x="746760" y="35243"/>
                    <a:pt x="749618" y="36195"/>
                  </a:cubicBezTo>
                  <a:cubicBezTo>
                    <a:pt x="751523" y="37147"/>
                    <a:pt x="753428" y="38100"/>
                    <a:pt x="755333" y="40005"/>
                  </a:cubicBezTo>
                  <a:cubicBezTo>
                    <a:pt x="757238" y="41910"/>
                    <a:pt x="758190" y="44768"/>
                    <a:pt x="759143" y="47625"/>
                  </a:cubicBezTo>
                  <a:cubicBezTo>
                    <a:pt x="760095" y="51435"/>
                    <a:pt x="761048" y="55245"/>
                    <a:pt x="761048" y="60960"/>
                  </a:cubicBezTo>
                  <a:lnTo>
                    <a:pt x="761048" y="155258"/>
                  </a:lnTo>
                  <a:lnTo>
                    <a:pt x="801053" y="155258"/>
                  </a:lnTo>
                  <a:lnTo>
                    <a:pt x="801053" y="63818"/>
                  </a:lnTo>
                  <a:cubicBezTo>
                    <a:pt x="801053" y="60008"/>
                    <a:pt x="802005" y="56197"/>
                    <a:pt x="803910" y="53340"/>
                  </a:cubicBezTo>
                  <a:cubicBezTo>
                    <a:pt x="805815" y="49530"/>
                    <a:pt x="807720" y="46672"/>
                    <a:pt x="810578" y="43815"/>
                  </a:cubicBezTo>
                  <a:cubicBezTo>
                    <a:pt x="813435" y="40958"/>
                    <a:pt x="817245" y="38100"/>
                    <a:pt x="820103" y="37147"/>
                  </a:cubicBezTo>
                  <a:cubicBezTo>
                    <a:pt x="822960" y="36195"/>
                    <a:pt x="826770" y="35243"/>
                    <a:pt x="831533" y="35243"/>
                  </a:cubicBezTo>
                  <a:cubicBezTo>
                    <a:pt x="834390" y="35243"/>
                    <a:pt x="836295" y="35243"/>
                    <a:pt x="839153" y="36195"/>
                  </a:cubicBezTo>
                  <a:cubicBezTo>
                    <a:pt x="841058" y="37147"/>
                    <a:pt x="842963" y="38100"/>
                    <a:pt x="844868" y="40005"/>
                  </a:cubicBezTo>
                  <a:cubicBezTo>
                    <a:pt x="846772" y="41910"/>
                    <a:pt x="847725" y="44768"/>
                    <a:pt x="848678" y="47625"/>
                  </a:cubicBezTo>
                  <a:cubicBezTo>
                    <a:pt x="849630" y="51435"/>
                    <a:pt x="849630" y="55245"/>
                    <a:pt x="849630" y="60960"/>
                  </a:cubicBezTo>
                  <a:lnTo>
                    <a:pt x="849630" y="155258"/>
                  </a:lnTo>
                  <a:lnTo>
                    <a:pt x="889635" y="155258"/>
                  </a:lnTo>
                  <a:lnTo>
                    <a:pt x="889635" y="55245"/>
                  </a:lnTo>
                  <a:cubicBezTo>
                    <a:pt x="889635" y="36195"/>
                    <a:pt x="885825" y="22860"/>
                    <a:pt x="878205" y="14288"/>
                  </a:cubicBezTo>
                  <a:cubicBezTo>
                    <a:pt x="870585" y="5715"/>
                    <a:pt x="859155" y="1905"/>
                    <a:pt x="843915" y="1905"/>
                  </a:cubicBezTo>
                  <a:cubicBezTo>
                    <a:pt x="834390" y="1905"/>
                    <a:pt x="826770" y="3810"/>
                    <a:pt x="819150" y="7620"/>
                  </a:cubicBezTo>
                  <a:cubicBezTo>
                    <a:pt x="811530" y="11430"/>
                    <a:pt x="803910" y="18098"/>
                    <a:pt x="797243" y="27623"/>
                  </a:cubicBezTo>
                  <a:cubicBezTo>
                    <a:pt x="794385" y="19050"/>
                    <a:pt x="789623" y="12383"/>
                    <a:pt x="782955" y="8573"/>
                  </a:cubicBezTo>
                  <a:cubicBezTo>
                    <a:pt x="776288" y="4763"/>
                    <a:pt x="766763" y="1905"/>
                    <a:pt x="756285" y="1905"/>
                  </a:cubicBezTo>
                  <a:cubicBezTo>
                    <a:pt x="747713" y="1905"/>
                    <a:pt x="740093" y="3810"/>
                    <a:pt x="732473" y="7620"/>
                  </a:cubicBezTo>
                  <a:cubicBezTo>
                    <a:pt x="724853" y="11430"/>
                    <a:pt x="718185" y="18098"/>
                    <a:pt x="713423" y="25718"/>
                  </a:cubicBezTo>
                  <a:lnTo>
                    <a:pt x="713423" y="5715"/>
                  </a:lnTo>
                  <a:lnTo>
                    <a:pt x="674370" y="5715"/>
                  </a:lnTo>
                  <a:lnTo>
                    <a:pt x="674370" y="155258"/>
                  </a:lnTo>
                  <a:close/>
                  <a:moveTo>
                    <a:pt x="541973" y="116205"/>
                  </a:moveTo>
                  <a:cubicBezTo>
                    <a:pt x="536258" y="108585"/>
                    <a:pt x="533400" y="96203"/>
                    <a:pt x="533400" y="80963"/>
                  </a:cubicBezTo>
                  <a:cubicBezTo>
                    <a:pt x="533400" y="65723"/>
                    <a:pt x="536258" y="54293"/>
                    <a:pt x="541973" y="45720"/>
                  </a:cubicBezTo>
                  <a:cubicBezTo>
                    <a:pt x="547688" y="38100"/>
                    <a:pt x="556260" y="33338"/>
                    <a:pt x="567690" y="33338"/>
                  </a:cubicBezTo>
                  <a:cubicBezTo>
                    <a:pt x="579120" y="33338"/>
                    <a:pt x="587693" y="37147"/>
                    <a:pt x="593408" y="45720"/>
                  </a:cubicBezTo>
                  <a:cubicBezTo>
                    <a:pt x="599123" y="53340"/>
                    <a:pt x="601980" y="65723"/>
                    <a:pt x="601980" y="80963"/>
                  </a:cubicBezTo>
                  <a:cubicBezTo>
                    <a:pt x="601980" y="96203"/>
                    <a:pt x="599123" y="107633"/>
                    <a:pt x="593408" y="116205"/>
                  </a:cubicBezTo>
                  <a:cubicBezTo>
                    <a:pt x="587693" y="124778"/>
                    <a:pt x="579120" y="128588"/>
                    <a:pt x="567690" y="128588"/>
                  </a:cubicBezTo>
                  <a:cubicBezTo>
                    <a:pt x="555308" y="127635"/>
                    <a:pt x="546735" y="123825"/>
                    <a:pt x="541973" y="116205"/>
                  </a:cubicBezTo>
                  <a:moveTo>
                    <a:pt x="598170" y="154305"/>
                  </a:moveTo>
                  <a:cubicBezTo>
                    <a:pt x="607695" y="150495"/>
                    <a:pt x="615315" y="145733"/>
                    <a:pt x="621983" y="138113"/>
                  </a:cubicBezTo>
                  <a:cubicBezTo>
                    <a:pt x="628650" y="131445"/>
                    <a:pt x="633413" y="122873"/>
                    <a:pt x="637223" y="113348"/>
                  </a:cubicBezTo>
                  <a:cubicBezTo>
                    <a:pt x="641033" y="103823"/>
                    <a:pt x="642938" y="92393"/>
                    <a:pt x="642938" y="80010"/>
                  </a:cubicBezTo>
                  <a:cubicBezTo>
                    <a:pt x="642938" y="67628"/>
                    <a:pt x="641033" y="57150"/>
                    <a:pt x="638175" y="46672"/>
                  </a:cubicBezTo>
                  <a:cubicBezTo>
                    <a:pt x="635318" y="36195"/>
                    <a:pt x="629603" y="28575"/>
                    <a:pt x="622935" y="21908"/>
                  </a:cubicBezTo>
                  <a:cubicBezTo>
                    <a:pt x="616268" y="15240"/>
                    <a:pt x="608648" y="9525"/>
                    <a:pt x="599123" y="6668"/>
                  </a:cubicBezTo>
                  <a:cubicBezTo>
                    <a:pt x="589598" y="2858"/>
                    <a:pt x="579120" y="953"/>
                    <a:pt x="567690" y="953"/>
                  </a:cubicBezTo>
                  <a:cubicBezTo>
                    <a:pt x="556260" y="953"/>
                    <a:pt x="545783" y="2858"/>
                    <a:pt x="536258" y="6668"/>
                  </a:cubicBezTo>
                  <a:cubicBezTo>
                    <a:pt x="526733" y="10478"/>
                    <a:pt x="519113" y="15240"/>
                    <a:pt x="512445" y="21908"/>
                  </a:cubicBezTo>
                  <a:cubicBezTo>
                    <a:pt x="505778" y="28575"/>
                    <a:pt x="501015" y="37147"/>
                    <a:pt x="497205" y="46672"/>
                  </a:cubicBezTo>
                  <a:cubicBezTo>
                    <a:pt x="493395" y="56197"/>
                    <a:pt x="491490" y="67628"/>
                    <a:pt x="491490" y="80010"/>
                  </a:cubicBezTo>
                  <a:cubicBezTo>
                    <a:pt x="491490" y="105728"/>
                    <a:pt x="498158" y="124778"/>
                    <a:pt x="511492" y="139065"/>
                  </a:cubicBezTo>
                  <a:cubicBezTo>
                    <a:pt x="524828" y="152400"/>
                    <a:pt x="542925" y="160020"/>
                    <a:pt x="566738" y="160020"/>
                  </a:cubicBezTo>
                  <a:cubicBezTo>
                    <a:pt x="579120" y="160020"/>
                    <a:pt x="589598" y="158115"/>
                    <a:pt x="598170" y="154305"/>
                  </a:cubicBezTo>
                  <a:moveTo>
                    <a:pt x="429578" y="100965"/>
                  </a:moveTo>
                  <a:cubicBezTo>
                    <a:pt x="428625" y="109538"/>
                    <a:pt x="425767" y="116205"/>
                    <a:pt x="421958" y="120968"/>
                  </a:cubicBezTo>
                  <a:cubicBezTo>
                    <a:pt x="417195" y="125730"/>
                    <a:pt x="411480" y="127635"/>
                    <a:pt x="403860" y="127635"/>
                  </a:cubicBezTo>
                  <a:cubicBezTo>
                    <a:pt x="398145" y="127635"/>
                    <a:pt x="392430" y="126683"/>
                    <a:pt x="388620" y="123825"/>
                  </a:cubicBezTo>
                  <a:cubicBezTo>
                    <a:pt x="384810" y="120968"/>
                    <a:pt x="381000" y="118110"/>
                    <a:pt x="379095" y="113348"/>
                  </a:cubicBezTo>
                  <a:cubicBezTo>
                    <a:pt x="377190" y="108585"/>
                    <a:pt x="375285" y="103823"/>
                    <a:pt x="374333" y="98108"/>
                  </a:cubicBezTo>
                  <a:cubicBezTo>
                    <a:pt x="373380" y="92393"/>
                    <a:pt x="372428" y="86678"/>
                    <a:pt x="372428" y="80010"/>
                  </a:cubicBezTo>
                  <a:cubicBezTo>
                    <a:pt x="372428" y="74295"/>
                    <a:pt x="373380" y="67628"/>
                    <a:pt x="374333" y="62865"/>
                  </a:cubicBezTo>
                  <a:cubicBezTo>
                    <a:pt x="375285" y="57150"/>
                    <a:pt x="377190" y="52388"/>
                    <a:pt x="379095" y="47625"/>
                  </a:cubicBezTo>
                  <a:cubicBezTo>
                    <a:pt x="381000" y="42863"/>
                    <a:pt x="384810" y="40005"/>
                    <a:pt x="388620" y="37147"/>
                  </a:cubicBezTo>
                  <a:cubicBezTo>
                    <a:pt x="392430" y="34290"/>
                    <a:pt x="398145" y="33338"/>
                    <a:pt x="403860" y="33338"/>
                  </a:cubicBezTo>
                  <a:cubicBezTo>
                    <a:pt x="412433" y="33338"/>
                    <a:pt x="418148" y="35243"/>
                    <a:pt x="421958" y="40005"/>
                  </a:cubicBezTo>
                  <a:cubicBezTo>
                    <a:pt x="425767" y="44768"/>
                    <a:pt x="427673" y="50483"/>
                    <a:pt x="428625" y="58103"/>
                  </a:cubicBezTo>
                  <a:lnTo>
                    <a:pt x="468630" y="52388"/>
                  </a:lnTo>
                  <a:cubicBezTo>
                    <a:pt x="467678" y="44768"/>
                    <a:pt x="465773" y="38100"/>
                    <a:pt x="462915" y="31433"/>
                  </a:cubicBezTo>
                  <a:cubicBezTo>
                    <a:pt x="460058" y="24765"/>
                    <a:pt x="456248" y="20003"/>
                    <a:pt x="450533" y="15240"/>
                  </a:cubicBezTo>
                  <a:cubicBezTo>
                    <a:pt x="445770" y="10478"/>
                    <a:pt x="439103" y="6668"/>
                    <a:pt x="431483" y="4763"/>
                  </a:cubicBezTo>
                  <a:cubicBezTo>
                    <a:pt x="423863" y="1905"/>
                    <a:pt x="415290" y="953"/>
                    <a:pt x="404813" y="953"/>
                  </a:cubicBezTo>
                  <a:cubicBezTo>
                    <a:pt x="393383" y="953"/>
                    <a:pt x="382905" y="2858"/>
                    <a:pt x="373380" y="6668"/>
                  </a:cubicBezTo>
                  <a:cubicBezTo>
                    <a:pt x="363855" y="10478"/>
                    <a:pt x="356235" y="16193"/>
                    <a:pt x="350520" y="22860"/>
                  </a:cubicBezTo>
                  <a:cubicBezTo>
                    <a:pt x="343853" y="29528"/>
                    <a:pt x="339090" y="38100"/>
                    <a:pt x="336233" y="47625"/>
                  </a:cubicBezTo>
                  <a:cubicBezTo>
                    <a:pt x="333375" y="57150"/>
                    <a:pt x="331470" y="68580"/>
                    <a:pt x="331470" y="80010"/>
                  </a:cubicBezTo>
                  <a:cubicBezTo>
                    <a:pt x="331470" y="91440"/>
                    <a:pt x="333375" y="102870"/>
                    <a:pt x="336233" y="112395"/>
                  </a:cubicBezTo>
                  <a:cubicBezTo>
                    <a:pt x="339090" y="121920"/>
                    <a:pt x="343853" y="130493"/>
                    <a:pt x="349567" y="137160"/>
                  </a:cubicBezTo>
                  <a:cubicBezTo>
                    <a:pt x="355283" y="143828"/>
                    <a:pt x="362903" y="149543"/>
                    <a:pt x="372428" y="153353"/>
                  </a:cubicBezTo>
                  <a:cubicBezTo>
                    <a:pt x="381953" y="157163"/>
                    <a:pt x="392430" y="159068"/>
                    <a:pt x="404813" y="159068"/>
                  </a:cubicBezTo>
                  <a:cubicBezTo>
                    <a:pt x="426720" y="159068"/>
                    <a:pt x="442913" y="153353"/>
                    <a:pt x="453390" y="142875"/>
                  </a:cubicBezTo>
                  <a:cubicBezTo>
                    <a:pt x="463867" y="132398"/>
                    <a:pt x="470535" y="118110"/>
                    <a:pt x="471488" y="100013"/>
                  </a:cubicBezTo>
                  <a:lnTo>
                    <a:pt x="429578" y="100013"/>
                  </a:lnTo>
                  <a:close/>
                  <a:moveTo>
                    <a:pt x="203835" y="63818"/>
                  </a:moveTo>
                  <a:cubicBezTo>
                    <a:pt x="203835" y="59055"/>
                    <a:pt x="204788" y="55245"/>
                    <a:pt x="206692" y="51435"/>
                  </a:cubicBezTo>
                  <a:cubicBezTo>
                    <a:pt x="208598" y="47625"/>
                    <a:pt x="210502" y="43815"/>
                    <a:pt x="213360" y="40958"/>
                  </a:cubicBezTo>
                  <a:cubicBezTo>
                    <a:pt x="216217" y="38100"/>
                    <a:pt x="219075" y="35243"/>
                    <a:pt x="223838" y="34290"/>
                  </a:cubicBezTo>
                  <a:cubicBezTo>
                    <a:pt x="227648" y="32385"/>
                    <a:pt x="232410" y="31433"/>
                    <a:pt x="238125" y="31433"/>
                  </a:cubicBezTo>
                  <a:cubicBezTo>
                    <a:pt x="248602" y="31433"/>
                    <a:pt x="256223" y="34290"/>
                    <a:pt x="261938" y="40005"/>
                  </a:cubicBezTo>
                  <a:cubicBezTo>
                    <a:pt x="266700" y="45720"/>
                    <a:pt x="269558" y="53340"/>
                    <a:pt x="269558" y="63818"/>
                  </a:cubicBezTo>
                  <a:lnTo>
                    <a:pt x="203835" y="63818"/>
                  </a:lnTo>
                  <a:close/>
                  <a:moveTo>
                    <a:pt x="266700" y="108585"/>
                  </a:moveTo>
                  <a:cubicBezTo>
                    <a:pt x="263842" y="121920"/>
                    <a:pt x="254317" y="128588"/>
                    <a:pt x="239077" y="128588"/>
                  </a:cubicBezTo>
                  <a:cubicBezTo>
                    <a:pt x="227648" y="128588"/>
                    <a:pt x="219075" y="124778"/>
                    <a:pt x="213360" y="118110"/>
                  </a:cubicBezTo>
                  <a:cubicBezTo>
                    <a:pt x="207645" y="111443"/>
                    <a:pt x="204788" y="101918"/>
                    <a:pt x="203835" y="89535"/>
                  </a:cubicBezTo>
                  <a:lnTo>
                    <a:pt x="307658" y="89535"/>
                  </a:lnTo>
                  <a:lnTo>
                    <a:pt x="307658" y="73343"/>
                  </a:lnTo>
                  <a:cubicBezTo>
                    <a:pt x="307658" y="51435"/>
                    <a:pt x="301942" y="33338"/>
                    <a:pt x="290513" y="20003"/>
                  </a:cubicBezTo>
                  <a:cubicBezTo>
                    <a:pt x="279083" y="6668"/>
                    <a:pt x="261938" y="0"/>
                    <a:pt x="239077" y="0"/>
                  </a:cubicBezTo>
                  <a:cubicBezTo>
                    <a:pt x="227648" y="0"/>
                    <a:pt x="218123" y="1905"/>
                    <a:pt x="208598" y="5715"/>
                  </a:cubicBezTo>
                  <a:cubicBezTo>
                    <a:pt x="199073" y="9525"/>
                    <a:pt x="191452" y="14288"/>
                    <a:pt x="184785" y="20955"/>
                  </a:cubicBezTo>
                  <a:cubicBezTo>
                    <a:pt x="178118" y="27623"/>
                    <a:pt x="173355" y="36195"/>
                    <a:pt x="169545" y="45720"/>
                  </a:cubicBezTo>
                  <a:cubicBezTo>
                    <a:pt x="165735" y="55245"/>
                    <a:pt x="163830" y="66675"/>
                    <a:pt x="163830" y="79058"/>
                  </a:cubicBezTo>
                  <a:cubicBezTo>
                    <a:pt x="163830" y="103823"/>
                    <a:pt x="170498" y="123825"/>
                    <a:pt x="182880" y="137160"/>
                  </a:cubicBezTo>
                  <a:cubicBezTo>
                    <a:pt x="195263" y="150495"/>
                    <a:pt x="214313" y="158115"/>
                    <a:pt x="239077" y="158115"/>
                  </a:cubicBezTo>
                  <a:cubicBezTo>
                    <a:pt x="260033" y="158115"/>
                    <a:pt x="275273" y="153353"/>
                    <a:pt x="285750" y="144780"/>
                  </a:cubicBezTo>
                  <a:cubicBezTo>
                    <a:pt x="296228" y="136208"/>
                    <a:pt x="302895" y="123825"/>
                    <a:pt x="305753" y="106680"/>
                  </a:cubicBezTo>
                  <a:lnTo>
                    <a:pt x="266700" y="106680"/>
                  </a:lnTo>
                  <a:close/>
                  <a:moveTo>
                    <a:pt x="97155" y="96203"/>
                  </a:moveTo>
                  <a:cubicBezTo>
                    <a:pt x="97155" y="101918"/>
                    <a:pt x="96202" y="107633"/>
                    <a:pt x="93345" y="111443"/>
                  </a:cubicBezTo>
                  <a:cubicBezTo>
                    <a:pt x="91440" y="115253"/>
                    <a:pt x="88582" y="119063"/>
                    <a:pt x="84773" y="121920"/>
                  </a:cubicBezTo>
                  <a:cubicBezTo>
                    <a:pt x="78105" y="126683"/>
                    <a:pt x="69532" y="129540"/>
                    <a:pt x="60007" y="129540"/>
                  </a:cubicBezTo>
                  <a:cubicBezTo>
                    <a:pt x="54293" y="129540"/>
                    <a:pt x="49530" y="127635"/>
                    <a:pt x="45720" y="124778"/>
                  </a:cubicBezTo>
                  <a:cubicBezTo>
                    <a:pt x="41910" y="121920"/>
                    <a:pt x="40957" y="118110"/>
                    <a:pt x="40957" y="113348"/>
                  </a:cubicBezTo>
                  <a:cubicBezTo>
                    <a:pt x="40957" y="110490"/>
                    <a:pt x="40957" y="106680"/>
                    <a:pt x="42863" y="104775"/>
                  </a:cubicBezTo>
                  <a:cubicBezTo>
                    <a:pt x="43815" y="101918"/>
                    <a:pt x="45720" y="100013"/>
                    <a:pt x="48577" y="98108"/>
                  </a:cubicBezTo>
                  <a:cubicBezTo>
                    <a:pt x="51435" y="96203"/>
                    <a:pt x="55245" y="94298"/>
                    <a:pt x="60007" y="93345"/>
                  </a:cubicBezTo>
                  <a:cubicBezTo>
                    <a:pt x="64770" y="92393"/>
                    <a:pt x="72390" y="91440"/>
                    <a:pt x="80010" y="90488"/>
                  </a:cubicBezTo>
                  <a:lnTo>
                    <a:pt x="98107" y="89535"/>
                  </a:lnTo>
                  <a:lnTo>
                    <a:pt x="98107" y="96203"/>
                  </a:lnTo>
                  <a:close/>
                  <a:moveTo>
                    <a:pt x="98107" y="155258"/>
                  </a:moveTo>
                  <a:lnTo>
                    <a:pt x="136208" y="155258"/>
                  </a:lnTo>
                  <a:lnTo>
                    <a:pt x="136208" y="60960"/>
                  </a:lnTo>
                  <a:cubicBezTo>
                    <a:pt x="136208" y="51435"/>
                    <a:pt x="135255" y="43815"/>
                    <a:pt x="133350" y="36195"/>
                  </a:cubicBezTo>
                  <a:cubicBezTo>
                    <a:pt x="131445" y="28575"/>
                    <a:pt x="127635" y="22860"/>
                    <a:pt x="122873" y="17145"/>
                  </a:cubicBezTo>
                  <a:cubicBezTo>
                    <a:pt x="118110" y="12383"/>
                    <a:pt x="111443" y="7620"/>
                    <a:pt x="103823" y="5715"/>
                  </a:cubicBezTo>
                  <a:cubicBezTo>
                    <a:pt x="96202" y="3810"/>
                    <a:pt x="85725" y="1905"/>
                    <a:pt x="74295" y="1905"/>
                  </a:cubicBezTo>
                  <a:cubicBezTo>
                    <a:pt x="55245" y="1905"/>
                    <a:pt x="40957" y="5715"/>
                    <a:pt x="29527" y="12383"/>
                  </a:cubicBezTo>
                  <a:cubicBezTo>
                    <a:pt x="18098" y="19050"/>
                    <a:pt x="11430" y="30480"/>
                    <a:pt x="8573" y="46672"/>
                  </a:cubicBezTo>
                  <a:lnTo>
                    <a:pt x="44768" y="50483"/>
                  </a:lnTo>
                  <a:cubicBezTo>
                    <a:pt x="46673" y="38100"/>
                    <a:pt x="56198" y="32385"/>
                    <a:pt x="71438" y="32385"/>
                  </a:cubicBezTo>
                  <a:cubicBezTo>
                    <a:pt x="78105" y="32385"/>
                    <a:pt x="83820" y="34290"/>
                    <a:pt x="89535" y="37147"/>
                  </a:cubicBezTo>
                  <a:cubicBezTo>
                    <a:pt x="94298" y="40958"/>
                    <a:pt x="97155" y="46672"/>
                    <a:pt x="97155" y="56197"/>
                  </a:cubicBezTo>
                  <a:lnTo>
                    <a:pt x="97155" y="62865"/>
                  </a:lnTo>
                  <a:lnTo>
                    <a:pt x="78105" y="63818"/>
                  </a:lnTo>
                  <a:cubicBezTo>
                    <a:pt x="68580" y="63818"/>
                    <a:pt x="59055" y="64770"/>
                    <a:pt x="49530" y="66675"/>
                  </a:cubicBezTo>
                  <a:cubicBezTo>
                    <a:pt x="40005" y="68580"/>
                    <a:pt x="32385" y="70485"/>
                    <a:pt x="24765" y="74295"/>
                  </a:cubicBezTo>
                  <a:cubicBezTo>
                    <a:pt x="17145" y="78105"/>
                    <a:pt x="11430" y="82868"/>
                    <a:pt x="6668" y="89535"/>
                  </a:cubicBezTo>
                  <a:cubicBezTo>
                    <a:pt x="1905" y="96203"/>
                    <a:pt x="0" y="104775"/>
                    <a:pt x="0" y="114300"/>
                  </a:cubicBezTo>
                  <a:cubicBezTo>
                    <a:pt x="0" y="121920"/>
                    <a:pt x="952" y="128588"/>
                    <a:pt x="3810" y="134303"/>
                  </a:cubicBezTo>
                  <a:cubicBezTo>
                    <a:pt x="6668" y="140018"/>
                    <a:pt x="10477" y="144780"/>
                    <a:pt x="14288" y="148590"/>
                  </a:cubicBezTo>
                  <a:cubicBezTo>
                    <a:pt x="19050" y="152400"/>
                    <a:pt x="23813" y="155258"/>
                    <a:pt x="29527" y="156210"/>
                  </a:cubicBezTo>
                  <a:cubicBezTo>
                    <a:pt x="35243" y="157163"/>
                    <a:pt x="41910" y="159068"/>
                    <a:pt x="48577" y="159068"/>
                  </a:cubicBezTo>
                  <a:cubicBezTo>
                    <a:pt x="60007" y="159068"/>
                    <a:pt x="69532" y="157163"/>
                    <a:pt x="77152" y="152400"/>
                  </a:cubicBezTo>
                  <a:cubicBezTo>
                    <a:pt x="84773" y="147638"/>
                    <a:pt x="91440" y="142875"/>
                    <a:pt x="97155" y="136208"/>
                  </a:cubicBezTo>
                  <a:lnTo>
                    <a:pt x="97155" y="15525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0AA9D96-8B63-4E56-9B7D-1F8BA2C1EA9A}"/>
              </a:ext>
            </a:extLst>
          </p:cNvPr>
          <p:cNvSpPr/>
          <p:nvPr userDrawn="1"/>
        </p:nvSpPr>
        <p:spPr>
          <a:xfrm>
            <a:off x="292100" y="6416265"/>
            <a:ext cx="2147637" cy="201600"/>
          </a:xfrm>
          <a:custGeom>
            <a:avLst/>
            <a:gdLst>
              <a:gd name="connsiteX0" fmla="*/ 57150 w 1227772"/>
              <a:gd name="connsiteY0" fmla="*/ 42863 h 115252"/>
              <a:gd name="connsiteX1" fmla="*/ 25718 w 1227772"/>
              <a:gd name="connsiteY1" fmla="*/ 80010 h 115252"/>
              <a:gd name="connsiteX2" fmla="*/ 20955 w 1227772"/>
              <a:gd name="connsiteY2" fmla="*/ 80010 h 115252"/>
              <a:gd name="connsiteX3" fmla="*/ 20955 w 1227772"/>
              <a:gd name="connsiteY3" fmla="*/ 4763 h 115252"/>
              <a:gd name="connsiteX4" fmla="*/ 23813 w 1227772"/>
              <a:gd name="connsiteY4" fmla="*/ 4763 h 115252"/>
              <a:gd name="connsiteX5" fmla="*/ 57150 w 1227772"/>
              <a:gd name="connsiteY5" fmla="*/ 42863 h 115252"/>
              <a:gd name="connsiteX6" fmla="*/ 70485 w 1227772"/>
              <a:gd name="connsiteY6" fmla="*/ 43815 h 115252"/>
              <a:gd name="connsiteX7" fmla="*/ 27622 w 1227772"/>
              <a:gd name="connsiteY7" fmla="*/ 0 h 115252"/>
              <a:gd name="connsiteX8" fmla="*/ 0 w 1227772"/>
              <a:gd name="connsiteY8" fmla="*/ 0 h 115252"/>
              <a:gd name="connsiteX9" fmla="*/ 0 w 1227772"/>
              <a:gd name="connsiteY9" fmla="*/ 4763 h 115252"/>
              <a:gd name="connsiteX10" fmla="*/ 9525 w 1227772"/>
              <a:gd name="connsiteY10" fmla="*/ 5715 h 115252"/>
              <a:gd name="connsiteX11" fmla="*/ 9525 w 1227772"/>
              <a:gd name="connsiteY11" fmla="*/ 80963 h 115252"/>
              <a:gd name="connsiteX12" fmla="*/ 0 w 1227772"/>
              <a:gd name="connsiteY12" fmla="*/ 81915 h 115252"/>
              <a:gd name="connsiteX13" fmla="*/ 0 w 1227772"/>
              <a:gd name="connsiteY13" fmla="*/ 86677 h 115252"/>
              <a:gd name="connsiteX14" fmla="*/ 24765 w 1227772"/>
              <a:gd name="connsiteY14" fmla="*/ 86677 h 115252"/>
              <a:gd name="connsiteX15" fmla="*/ 70485 w 1227772"/>
              <a:gd name="connsiteY15" fmla="*/ 43815 h 115252"/>
              <a:gd name="connsiteX16" fmla="*/ 116205 w 1227772"/>
              <a:gd name="connsiteY16" fmla="*/ 50483 h 115252"/>
              <a:gd name="connsiteX17" fmla="*/ 91440 w 1227772"/>
              <a:gd name="connsiteY17" fmla="*/ 50483 h 115252"/>
              <a:gd name="connsiteX18" fmla="*/ 104775 w 1227772"/>
              <a:gd name="connsiteY18" fmla="*/ 32385 h 115252"/>
              <a:gd name="connsiteX19" fmla="*/ 115253 w 1227772"/>
              <a:gd name="connsiteY19" fmla="*/ 48577 h 115252"/>
              <a:gd name="connsiteX20" fmla="*/ 115253 w 1227772"/>
              <a:gd name="connsiteY20" fmla="*/ 50483 h 115252"/>
              <a:gd name="connsiteX21" fmla="*/ 126682 w 1227772"/>
              <a:gd name="connsiteY21" fmla="*/ 57150 h 115252"/>
              <a:gd name="connsiteX22" fmla="*/ 126682 w 1227772"/>
              <a:gd name="connsiteY22" fmla="*/ 52388 h 115252"/>
              <a:gd name="connsiteX23" fmla="*/ 104775 w 1227772"/>
              <a:gd name="connsiteY23" fmla="*/ 27623 h 115252"/>
              <a:gd name="connsiteX24" fmla="*/ 79057 w 1227772"/>
              <a:gd name="connsiteY24" fmla="*/ 58102 h 115252"/>
              <a:gd name="connsiteX25" fmla="*/ 103822 w 1227772"/>
              <a:gd name="connsiteY25" fmla="*/ 86677 h 115252"/>
              <a:gd name="connsiteX26" fmla="*/ 125730 w 1227772"/>
              <a:gd name="connsiteY26" fmla="*/ 71438 h 115252"/>
              <a:gd name="connsiteX27" fmla="*/ 120968 w 1227772"/>
              <a:gd name="connsiteY27" fmla="*/ 69533 h 115252"/>
              <a:gd name="connsiteX28" fmla="*/ 106680 w 1227772"/>
              <a:gd name="connsiteY28" fmla="*/ 79058 h 115252"/>
              <a:gd name="connsiteX29" fmla="*/ 91440 w 1227772"/>
              <a:gd name="connsiteY29" fmla="*/ 56198 h 115252"/>
              <a:gd name="connsiteX30" fmla="*/ 126682 w 1227772"/>
              <a:gd name="connsiteY30" fmla="*/ 56198 h 115252"/>
              <a:gd name="connsiteX31" fmla="*/ 132397 w 1227772"/>
              <a:gd name="connsiteY31" fmla="*/ 85725 h 115252"/>
              <a:gd name="connsiteX32" fmla="*/ 159068 w 1227772"/>
              <a:gd name="connsiteY32" fmla="*/ 85725 h 115252"/>
              <a:gd name="connsiteX33" fmla="*/ 159068 w 1227772"/>
              <a:gd name="connsiteY33" fmla="*/ 80963 h 115252"/>
              <a:gd name="connsiteX34" fmla="*/ 150495 w 1227772"/>
              <a:gd name="connsiteY34" fmla="*/ 80010 h 115252"/>
              <a:gd name="connsiteX35" fmla="*/ 150495 w 1227772"/>
              <a:gd name="connsiteY35" fmla="*/ 0 h 115252"/>
              <a:gd name="connsiteX36" fmla="*/ 131445 w 1227772"/>
              <a:gd name="connsiteY36" fmla="*/ 0 h 115252"/>
              <a:gd name="connsiteX37" fmla="*/ 131445 w 1227772"/>
              <a:gd name="connsiteY37" fmla="*/ 4763 h 115252"/>
              <a:gd name="connsiteX38" fmla="*/ 139065 w 1227772"/>
              <a:gd name="connsiteY38" fmla="*/ 5715 h 115252"/>
              <a:gd name="connsiteX39" fmla="*/ 139065 w 1227772"/>
              <a:gd name="connsiteY39" fmla="*/ 80010 h 115252"/>
              <a:gd name="connsiteX40" fmla="*/ 131445 w 1227772"/>
              <a:gd name="connsiteY40" fmla="*/ 80963 h 115252"/>
              <a:gd name="connsiteX41" fmla="*/ 131445 w 1227772"/>
              <a:gd name="connsiteY41" fmla="*/ 85725 h 115252"/>
              <a:gd name="connsiteX42" fmla="*/ 185738 w 1227772"/>
              <a:gd name="connsiteY42" fmla="*/ 12383 h 115252"/>
              <a:gd name="connsiteX43" fmla="*/ 178118 w 1227772"/>
              <a:gd name="connsiteY43" fmla="*/ 5715 h 115252"/>
              <a:gd name="connsiteX44" fmla="*/ 171450 w 1227772"/>
              <a:gd name="connsiteY44" fmla="*/ 12383 h 115252"/>
              <a:gd name="connsiteX45" fmla="*/ 178118 w 1227772"/>
              <a:gd name="connsiteY45" fmla="*/ 19050 h 115252"/>
              <a:gd name="connsiteX46" fmla="*/ 185738 w 1227772"/>
              <a:gd name="connsiteY46" fmla="*/ 12383 h 115252"/>
              <a:gd name="connsiteX47" fmla="*/ 166688 w 1227772"/>
              <a:gd name="connsiteY47" fmla="*/ 85725 h 115252"/>
              <a:gd name="connsiteX48" fmla="*/ 194310 w 1227772"/>
              <a:gd name="connsiteY48" fmla="*/ 85725 h 115252"/>
              <a:gd name="connsiteX49" fmla="*/ 194310 w 1227772"/>
              <a:gd name="connsiteY49" fmla="*/ 80963 h 115252"/>
              <a:gd name="connsiteX50" fmla="*/ 185738 w 1227772"/>
              <a:gd name="connsiteY50" fmla="*/ 80010 h 115252"/>
              <a:gd name="connsiteX51" fmla="*/ 185738 w 1227772"/>
              <a:gd name="connsiteY51" fmla="*/ 28575 h 115252"/>
              <a:gd name="connsiteX52" fmla="*/ 166688 w 1227772"/>
              <a:gd name="connsiteY52" fmla="*/ 28575 h 115252"/>
              <a:gd name="connsiteX53" fmla="*/ 166688 w 1227772"/>
              <a:gd name="connsiteY53" fmla="*/ 33338 h 115252"/>
              <a:gd name="connsiteX54" fmla="*/ 175260 w 1227772"/>
              <a:gd name="connsiteY54" fmla="*/ 34290 h 115252"/>
              <a:gd name="connsiteX55" fmla="*/ 175260 w 1227772"/>
              <a:gd name="connsiteY55" fmla="*/ 80963 h 115252"/>
              <a:gd name="connsiteX56" fmla="*/ 166688 w 1227772"/>
              <a:gd name="connsiteY56" fmla="*/ 81915 h 115252"/>
              <a:gd name="connsiteX57" fmla="*/ 166688 w 1227772"/>
              <a:gd name="connsiteY57" fmla="*/ 85725 h 115252"/>
              <a:gd name="connsiteX58" fmla="*/ 244793 w 1227772"/>
              <a:gd name="connsiteY58" fmla="*/ 33338 h 115252"/>
              <a:gd name="connsiteX59" fmla="*/ 250507 w 1227772"/>
              <a:gd name="connsiteY59" fmla="*/ 33338 h 115252"/>
              <a:gd name="connsiteX60" fmla="*/ 250507 w 1227772"/>
              <a:gd name="connsiteY60" fmla="*/ 28575 h 115252"/>
              <a:gd name="connsiteX61" fmla="*/ 230505 w 1227772"/>
              <a:gd name="connsiteY61" fmla="*/ 28575 h 115252"/>
              <a:gd name="connsiteX62" fmla="*/ 230505 w 1227772"/>
              <a:gd name="connsiteY62" fmla="*/ 33338 h 115252"/>
              <a:gd name="connsiteX63" fmla="*/ 238125 w 1227772"/>
              <a:gd name="connsiteY63" fmla="*/ 33338 h 115252"/>
              <a:gd name="connsiteX64" fmla="*/ 224790 w 1227772"/>
              <a:gd name="connsiteY64" fmla="*/ 73342 h 115252"/>
              <a:gd name="connsiteX65" fmla="*/ 211455 w 1227772"/>
              <a:gd name="connsiteY65" fmla="*/ 33338 h 115252"/>
              <a:gd name="connsiteX66" fmla="*/ 219075 w 1227772"/>
              <a:gd name="connsiteY66" fmla="*/ 33338 h 115252"/>
              <a:gd name="connsiteX67" fmla="*/ 219075 w 1227772"/>
              <a:gd name="connsiteY67" fmla="*/ 28575 h 115252"/>
              <a:gd name="connsiteX68" fmla="*/ 194310 w 1227772"/>
              <a:gd name="connsiteY68" fmla="*/ 28575 h 115252"/>
              <a:gd name="connsiteX69" fmla="*/ 194310 w 1227772"/>
              <a:gd name="connsiteY69" fmla="*/ 33338 h 115252"/>
              <a:gd name="connsiteX70" fmla="*/ 199072 w 1227772"/>
              <a:gd name="connsiteY70" fmla="*/ 33338 h 115252"/>
              <a:gd name="connsiteX71" fmla="*/ 217170 w 1227772"/>
              <a:gd name="connsiteY71" fmla="*/ 85725 h 115252"/>
              <a:gd name="connsiteX72" fmla="*/ 225743 w 1227772"/>
              <a:gd name="connsiteY72" fmla="*/ 85725 h 115252"/>
              <a:gd name="connsiteX73" fmla="*/ 244793 w 1227772"/>
              <a:gd name="connsiteY73" fmla="*/ 33338 h 115252"/>
              <a:gd name="connsiteX74" fmla="*/ 289560 w 1227772"/>
              <a:gd name="connsiteY74" fmla="*/ 50483 h 115252"/>
              <a:gd name="connsiteX75" fmla="*/ 264795 w 1227772"/>
              <a:gd name="connsiteY75" fmla="*/ 50483 h 115252"/>
              <a:gd name="connsiteX76" fmla="*/ 278130 w 1227772"/>
              <a:gd name="connsiteY76" fmla="*/ 32385 h 115252"/>
              <a:gd name="connsiteX77" fmla="*/ 288607 w 1227772"/>
              <a:gd name="connsiteY77" fmla="*/ 48577 h 115252"/>
              <a:gd name="connsiteX78" fmla="*/ 288607 w 1227772"/>
              <a:gd name="connsiteY78" fmla="*/ 50483 h 115252"/>
              <a:gd name="connsiteX79" fmla="*/ 300038 w 1227772"/>
              <a:gd name="connsiteY79" fmla="*/ 57150 h 115252"/>
              <a:gd name="connsiteX80" fmla="*/ 300038 w 1227772"/>
              <a:gd name="connsiteY80" fmla="*/ 52388 h 115252"/>
              <a:gd name="connsiteX81" fmla="*/ 278130 w 1227772"/>
              <a:gd name="connsiteY81" fmla="*/ 27623 h 115252"/>
              <a:gd name="connsiteX82" fmla="*/ 252413 w 1227772"/>
              <a:gd name="connsiteY82" fmla="*/ 58102 h 115252"/>
              <a:gd name="connsiteX83" fmla="*/ 277178 w 1227772"/>
              <a:gd name="connsiteY83" fmla="*/ 86677 h 115252"/>
              <a:gd name="connsiteX84" fmla="*/ 299085 w 1227772"/>
              <a:gd name="connsiteY84" fmla="*/ 71438 h 115252"/>
              <a:gd name="connsiteX85" fmla="*/ 294322 w 1227772"/>
              <a:gd name="connsiteY85" fmla="*/ 69533 h 115252"/>
              <a:gd name="connsiteX86" fmla="*/ 280035 w 1227772"/>
              <a:gd name="connsiteY86" fmla="*/ 79058 h 115252"/>
              <a:gd name="connsiteX87" fmla="*/ 264795 w 1227772"/>
              <a:gd name="connsiteY87" fmla="*/ 56198 h 115252"/>
              <a:gd name="connsiteX88" fmla="*/ 300038 w 1227772"/>
              <a:gd name="connsiteY88" fmla="*/ 56198 h 115252"/>
              <a:gd name="connsiteX89" fmla="*/ 352425 w 1227772"/>
              <a:gd name="connsiteY89" fmla="*/ 38100 h 115252"/>
              <a:gd name="connsiteX90" fmla="*/ 340995 w 1227772"/>
              <a:gd name="connsiteY90" fmla="*/ 27623 h 115252"/>
              <a:gd name="connsiteX91" fmla="*/ 324803 w 1227772"/>
              <a:gd name="connsiteY91" fmla="*/ 38100 h 115252"/>
              <a:gd name="connsiteX92" fmla="*/ 323850 w 1227772"/>
              <a:gd name="connsiteY92" fmla="*/ 28575 h 115252"/>
              <a:gd name="connsiteX93" fmla="*/ 307657 w 1227772"/>
              <a:gd name="connsiteY93" fmla="*/ 28575 h 115252"/>
              <a:gd name="connsiteX94" fmla="*/ 307657 w 1227772"/>
              <a:gd name="connsiteY94" fmla="*/ 33338 h 115252"/>
              <a:gd name="connsiteX95" fmla="*/ 315278 w 1227772"/>
              <a:gd name="connsiteY95" fmla="*/ 34290 h 115252"/>
              <a:gd name="connsiteX96" fmla="*/ 315278 w 1227772"/>
              <a:gd name="connsiteY96" fmla="*/ 80963 h 115252"/>
              <a:gd name="connsiteX97" fmla="*/ 307657 w 1227772"/>
              <a:gd name="connsiteY97" fmla="*/ 81915 h 115252"/>
              <a:gd name="connsiteX98" fmla="*/ 307657 w 1227772"/>
              <a:gd name="connsiteY98" fmla="*/ 86677 h 115252"/>
              <a:gd name="connsiteX99" fmla="*/ 338138 w 1227772"/>
              <a:gd name="connsiteY99" fmla="*/ 86677 h 115252"/>
              <a:gd name="connsiteX100" fmla="*/ 338138 w 1227772"/>
              <a:gd name="connsiteY100" fmla="*/ 81915 h 115252"/>
              <a:gd name="connsiteX101" fmla="*/ 325755 w 1227772"/>
              <a:gd name="connsiteY101" fmla="*/ 80963 h 115252"/>
              <a:gd name="connsiteX102" fmla="*/ 325755 w 1227772"/>
              <a:gd name="connsiteY102" fmla="*/ 49530 h 115252"/>
              <a:gd name="connsiteX103" fmla="*/ 337185 w 1227772"/>
              <a:gd name="connsiteY103" fmla="*/ 35242 h 115252"/>
              <a:gd name="connsiteX104" fmla="*/ 340995 w 1227772"/>
              <a:gd name="connsiteY104" fmla="*/ 38100 h 115252"/>
              <a:gd name="connsiteX105" fmla="*/ 340995 w 1227772"/>
              <a:gd name="connsiteY105" fmla="*/ 39052 h 115252"/>
              <a:gd name="connsiteX106" fmla="*/ 337185 w 1227772"/>
              <a:gd name="connsiteY106" fmla="*/ 40958 h 115252"/>
              <a:gd name="connsiteX107" fmla="*/ 344805 w 1227772"/>
              <a:gd name="connsiteY107" fmla="*/ 48577 h 115252"/>
              <a:gd name="connsiteX108" fmla="*/ 352425 w 1227772"/>
              <a:gd name="connsiteY108" fmla="*/ 38100 h 115252"/>
              <a:gd name="connsiteX109" fmla="*/ 378143 w 1227772"/>
              <a:gd name="connsiteY109" fmla="*/ 12383 h 115252"/>
              <a:gd name="connsiteX110" fmla="*/ 370522 w 1227772"/>
              <a:gd name="connsiteY110" fmla="*/ 5715 h 115252"/>
              <a:gd name="connsiteX111" fmla="*/ 363855 w 1227772"/>
              <a:gd name="connsiteY111" fmla="*/ 12383 h 115252"/>
              <a:gd name="connsiteX112" fmla="*/ 370522 w 1227772"/>
              <a:gd name="connsiteY112" fmla="*/ 19050 h 115252"/>
              <a:gd name="connsiteX113" fmla="*/ 378143 w 1227772"/>
              <a:gd name="connsiteY113" fmla="*/ 12383 h 115252"/>
              <a:gd name="connsiteX114" fmla="*/ 358140 w 1227772"/>
              <a:gd name="connsiteY114" fmla="*/ 85725 h 115252"/>
              <a:gd name="connsiteX115" fmla="*/ 385763 w 1227772"/>
              <a:gd name="connsiteY115" fmla="*/ 85725 h 115252"/>
              <a:gd name="connsiteX116" fmla="*/ 385763 w 1227772"/>
              <a:gd name="connsiteY116" fmla="*/ 80963 h 115252"/>
              <a:gd name="connsiteX117" fmla="*/ 377190 w 1227772"/>
              <a:gd name="connsiteY117" fmla="*/ 80010 h 115252"/>
              <a:gd name="connsiteX118" fmla="*/ 377190 w 1227772"/>
              <a:gd name="connsiteY118" fmla="*/ 28575 h 115252"/>
              <a:gd name="connsiteX119" fmla="*/ 358140 w 1227772"/>
              <a:gd name="connsiteY119" fmla="*/ 28575 h 115252"/>
              <a:gd name="connsiteX120" fmla="*/ 358140 w 1227772"/>
              <a:gd name="connsiteY120" fmla="*/ 33338 h 115252"/>
              <a:gd name="connsiteX121" fmla="*/ 366713 w 1227772"/>
              <a:gd name="connsiteY121" fmla="*/ 34290 h 115252"/>
              <a:gd name="connsiteX122" fmla="*/ 366713 w 1227772"/>
              <a:gd name="connsiteY122" fmla="*/ 80963 h 115252"/>
              <a:gd name="connsiteX123" fmla="*/ 358140 w 1227772"/>
              <a:gd name="connsiteY123" fmla="*/ 81915 h 115252"/>
              <a:gd name="connsiteX124" fmla="*/ 358140 w 1227772"/>
              <a:gd name="connsiteY124" fmla="*/ 85725 h 115252"/>
              <a:gd name="connsiteX125" fmla="*/ 429578 w 1227772"/>
              <a:gd name="connsiteY125" fmla="*/ 85725 h 115252"/>
              <a:gd name="connsiteX126" fmla="*/ 455295 w 1227772"/>
              <a:gd name="connsiteY126" fmla="*/ 85725 h 115252"/>
              <a:gd name="connsiteX127" fmla="*/ 455295 w 1227772"/>
              <a:gd name="connsiteY127" fmla="*/ 80963 h 115252"/>
              <a:gd name="connsiteX128" fmla="*/ 447675 w 1227772"/>
              <a:gd name="connsiteY128" fmla="*/ 80010 h 115252"/>
              <a:gd name="connsiteX129" fmla="*/ 447675 w 1227772"/>
              <a:gd name="connsiteY129" fmla="*/ 46673 h 115252"/>
              <a:gd name="connsiteX130" fmla="*/ 430530 w 1227772"/>
              <a:gd name="connsiteY130" fmla="*/ 27623 h 115252"/>
              <a:gd name="connsiteX131" fmla="*/ 410528 w 1227772"/>
              <a:gd name="connsiteY131" fmla="*/ 38100 h 115252"/>
              <a:gd name="connsiteX132" fmla="*/ 409575 w 1227772"/>
              <a:gd name="connsiteY132" fmla="*/ 28575 h 115252"/>
              <a:gd name="connsiteX133" fmla="*/ 393382 w 1227772"/>
              <a:gd name="connsiteY133" fmla="*/ 28575 h 115252"/>
              <a:gd name="connsiteX134" fmla="*/ 393382 w 1227772"/>
              <a:gd name="connsiteY134" fmla="*/ 33338 h 115252"/>
              <a:gd name="connsiteX135" fmla="*/ 401003 w 1227772"/>
              <a:gd name="connsiteY135" fmla="*/ 34290 h 115252"/>
              <a:gd name="connsiteX136" fmla="*/ 401003 w 1227772"/>
              <a:gd name="connsiteY136" fmla="*/ 80963 h 115252"/>
              <a:gd name="connsiteX137" fmla="*/ 393382 w 1227772"/>
              <a:gd name="connsiteY137" fmla="*/ 81915 h 115252"/>
              <a:gd name="connsiteX138" fmla="*/ 393382 w 1227772"/>
              <a:gd name="connsiteY138" fmla="*/ 86677 h 115252"/>
              <a:gd name="connsiteX139" fmla="*/ 419100 w 1227772"/>
              <a:gd name="connsiteY139" fmla="*/ 86677 h 115252"/>
              <a:gd name="connsiteX140" fmla="*/ 419100 w 1227772"/>
              <a:gd name="connsiteY140" fmla="*/ 81915 h 115252"/>
              <a:gd name="connsiteX141" fmla="*/ 411480 w 1227772"/>
              <a:gd name="connsiteY141" fmla="*/ 80963 h 115252"/>
              <a:gd name="connsiteX142" fmla="*/ 411480 w 1227772"/>
              <a:gd name="connsiteY142" fmla="*/ 50483 h 115252"/>
              <a:gd name="connsiteX143" fmla="*/ 425768 w 1227772"/>
              <a:gd name="connsiteY143" fmla="*/ 36195 h 115252"/>
              <a:gd name="connsiteX144" fmla="*/ 436245 w 1227772"/>
              <a:gd name="connsiteY144" fmla="*/ 48577 h 115252"/>
              <a:gd name="connsiteX145" fmla="*/ 436245 w 1227772"/>
              <a:gd name="connsiteY145" fmla="*/ 81915 h 115252"/>
              <a:gd name="connsiteX146" fmla="*/ 428625 w 1227772"/>
              <a:gd name="connsiteY146" fmla="*/ 82867 h 115252"/>
              <a:gd name="connsiteX147" fmla="*/ 428625 w 1227772"/>
              <a:gd name="connsiteY147" fmla="*/ 85725 h 115252"/>
              <a:gd name="connsiteX148" fmla="*/ 484822 w 1227772"/>
              <a:gd name="connsiteY148" fmla="*/ 87630 h 115252"/>
              <a:gd name="connsiteX149" fmla="*/ 501015 w 1227772"/>
              <a:gd name="connsiteY149" fmla="*/ 96202 h 115252"/>
              <a:gd name="connsiteX150" fmla="*/ 484822 w 1227772"/>
              <a:gd name="connsiteY150" fmla="*/ 107633 h 115252"/>
              <a:gd name="connsiteX151" fmla="*/ 466725 w 1227772"/>
              <a:gd name="connsiteY151" fmla="*/ 97155 h 115252"/>
              <a:gd name="connsiteX152" fmla="*/ 469582 w 1227772"/>
              <a:gd name="connsiteY152" fmla="*/ 87630 h 115252"/>
              <a:gd name="connsiteX153" fmla="*/ 484822 w 1227772"/>
              <a:gd name="connsiteY153" fmla="*/ 87630 h 115252"/>
              <a:gd name="connsiteX154" fmla="*/ 471488 w 1227772"/>
              <a:gd name="connsiteY154" fmla="*/ 46673 h 115252"/>
              <a:gd name="connsiteX155" fmla="*/ 481965 w 1227772"/>
              <a:gd name="connsiteY155" fmla="*/ 31433 h 115252"/>
              <a:gd name="connsiteX156" fmla="*/ 492443 w 1227772"/>
              <a:gd name="connsiteY156" fmla="*/ 46673 h 115252"/>
              <a:gd name="connsiteX157" fmla="*/ 481965 w 1227772"/>
              <a:gd name="connsiteY157" fmla="*/ 62865 h 115252"/>
              <a:gd name="connsiteX158" fmla="*/ 471488 w 1227772"/>
              <a:gd name="connsiteY158" fmla="*/ 46673 h 115252"/>
              <a:gd name="connsiteX159" fmla="*/ 471488 w 1227772"/>
              <a:gd name="connsiteY159" fmla="*/ 74295 h 115252"/>
              <a:gd name="connsiteX160" fmla="*/ 477203 w 1227772"/>
              <a:gd name="connsiteY160" fmla="*/ 67627 h 115252"/>
              <a:gd name="connsiteX161" fmla="*/ 483870 w 1227772"/>
              <a:gd name="connsiteY161" fmla="*/ 68580 h 115252"/>
              <a:gd name="connsiteX162" fmla="*/ 504825 w 1227772"/>
              <a:gd name="connsiteY162" fmla="*/ 47625 h 115252"/>
              <a:gd name="connsiteX163" fmla="*/ 499110 w 1227772"/>
              <a:gd name="connsiteY163" fmla="*/ 33338 h 115252"/>
              <a:gd name="connsiteX164" fmla="*/ 509588 w 1227772"/>
              <a:gd name="connsiteY164" fmla="*/ 31433 h 115252"/>
              <a:gd name="connsiteX165" fmla="*/ 509588 w 1227772"/>
              <a:gd name="connsiteY165" fmla="*/ 24765 h 115252"/>
              <a:gd name="connsiteX166" fmla="*/ 505778 w 1227772"/>
              <a:gd name="connsiteY166" fmla="*/ 23813 h 115252"/>
              <a:gd name="connsiteX167" fmla="*/ 495300 w 1227772"/>
              <a:gd name="connsiteY167" fmla="*/ 29527 h 115252"/>
              <a:gd name="connsiteX168" fmla="*/ 482918 w 1227772"/>
              <a:gd name="connsiteY168" fmla="*/ 26670 h 115252"/>
              <a:gd name="connsiteX169" fmla="*/ 460057 w 1227772"/>
              <a:gd name="connsiteY169" fmla="*/ 48577 h 115252"/>
              <a:gd name="connsiteX170" fmla="*/ 470535 w 1227772"/>
              <a:gd name="connsiteY170" fmla="*/ 66675 h 115252"/>
              <a:gd name="connsiteX171" fmla="*/ 460057 w 1227772"/>
              <a:gd name="connsiteY171" fmla="*/ 80010 h 115252"/>
              <a:gd name="connsiteX172" fmla="*/ 463868 w 1227772"/>
              <a:gd name="connsiteY172" fmla="*/ 86677 h 115252"/>
              <a:gd name="connsiteX173" fmla="*/ 456247 w 1227772"/>
              <a:gd name="connsiteY173" fmla="*/ 100965 h 115252"/>
              <a:gd name="connsiteX174" fmla="*/ 481013 w 1227772"/>
              <a:gd name="connsiteY174" fmla="*/ 115252 h 115252"/>
              <a:gd name="connsiteX175" fmla="*/ 508635 w 1227772"/>
              <a:gd name="connsiteY175" fmla="*/ 95250 h 115252"/>
              <a:gd name="connsiteX176" fmla="*/ 485775 w 1227772"/>
              <a:gd name="connsiteY176" fmla="*/ 78105 h 115252"/>
              <a:gd name="connsiteX177" fmla="*/ 475297 w 1227772"/>
              <a:gd name="connsiteY177" fmla="*/ 78105 h 115252"/>
              <a:gd name="connsiteX178" fmla="*/ 471488 w 1227772"/>
              <a:gd name="connsiteY178" fmla="*/ 74295 h 115252"/>
              <a:gd name="connsiteX179" fmla="*/ 572453 w 1227772"/>
              <a:gd name="connsiteY179" fmla="*/ 69533 h 115252"/>
              <a:gd name="connsiteX180" fmla="*/ 561022 w 1227772"/>
              <a:gd name="connsiteY180" fmla="*/ 80010 h 115252"/>
              <a:gd name="connsiteX181" fmla="*/ 553403 w 1227772"/>
              <a:gd name="connsiteY181" fmla="*/ 70485 h 115252"/>
              <a:gd name="connsiteX182" fmla="*/ 566738 w 1227772"/>
              <a:gd name="connsiteY182" fmla="*/ 59055 h 115252"/>
              <a:gd name="connsiteX183" fmla="*/ 572453 w 1227772"/>
              <a:gd name="connsiteY183" fmla="*/ 59055 h 115252"/>
              <a:gd name="connsiteX184" fmla="*/ 572453 w 1227772"/>
              <a:gd name="connsiteY184" fmla="*/ 69533 h 115252"/>
              <a:gd name="connsiteX185" fmla="*/ 583882 w 1227772"/>
              <a:gd name="connsiteY185" fmla="*/ 86677 h 115252"/>
              <a:gd name="connsiteX186" fmla="*/ 592455 w 1227772"/>
              <a:gd name="connsiteY186" fmla="*/ 84773 h 115252"/>
              <a:gd name="connsiteX187" fmla="*/ 591503 w 1227772"/>
              <a:gd name="connsiteY187" fmla="*/ 80963 h 115252"/>
              <a:gd name="connsiteX188" fmla="*/ 587693 w 1227772"/>
              <a:gd name="connsiteY188" fmla="*/ 81915 h 115252"/>
              <a:gd name="connsiteX189" fmla="*/ 583882 w 1227772"/>
              <a:gd name="connsiteY189" fmla="*/ 75248 h 115252"/>
              <a:gd name="connsiteX190" fmla="*/ 583882 w 1227772"/>
              <a:gd name="connsiteY190" fmla="*/ 49530 h 115252"/>
              <a:gd name="connsiteX191" fmla="*/ 563880 w 1227772"/>
              <a:gd name="connsiteY191" fmla="*/ 27623 h 115252"/>
              <a:gd name="connsiteX192" fmla="*/ 544830 w 1227772"/>
              <a:gd name="connsiteY192" fmla="*/ 41910 h 115252"/>
              <a:gd name="connsiteX193" fmla="*/ 551497 w 1227772"/>
              <a:gd name="connsiteY193" fmla="*/ 48577 h 115252"/>
              <a:gd name="connsiteX194" fmla="*/ 558165 w 1227772"/>
              <a:gd name="connsiteY194" fmla="*/ 42863 h 115252"/>
              <a:gd name="connsiteX195" fmla="*/ 557213 w 1227772"/>
              <a:gd name="connsiteY195" fmla="*/ 39052 h 115252"/>
              <a:gd name="connsiteX196" fmla="*/ 552450 w 1227772"/>
              <a:gd name="connsiteY196" fmla="*/ 39052 h 115252"/>
              <a:gd name="connsiteX197" fmla="*/ 552450 w 1227772"/>
              <a:gd name="connsiteY197" fmla="*/ 37148 h 115252"/>
              <a:gd name="connsiteX198" fmla="*/ 561975 w 1227772"/>
              <a:gd name="connsiteY198" fmla="*/ 32385 h 115252"/>
              <a:gd name="connsiteX199" fmla="*/ 573405 w 1227772"/>
              <a:gd name="connsiteY199" fmla="*/ 47625 h 115252"/>
              <a:gd name="connsiteX200" fmla="*/ 573405 w 1227772"/>
              <a:gd name="connsiteY200" fmla="*/ 55245 h 115252"/>
              <a:gd name="connsiteX201" fmla="*/ 565785 w 1227772"/>
              <a:gd name="connsiteY201" fmla="*/ 55245 h 115252"/>
              <a:gd name="connsiteX202" fmla="*/ 541972 w 1227772"/>
              <a:gd name="connsiteY202" fmla="*/ 71438 h 115252"/>
              <a:gd name="connsiteX203" fmla="*/ 557213 w 1227772"/>
              <a:gd name="connsiteY203" fmla="*/ 85725 h 115252"/>
              <a:gd name="connsiteX204" fmla="*/ 573405 w 1227772"/>
              <a:gd name="connsiteY204" fmla="*/ 77152 h 115252"/>
              <a:gd name="connsiteX205" fmla="*/ 583882 w 1227772"/>
              <a:gd name="connsiteY205" fmla="*/ 86677 h 115252"/>
              <a:gd name="connsiteX206" fmla="*/ 665797 w 1227772"/>
              <a:gd name="connsiteY206" fmla="*/ 57150 h 115252"/>
              <a:gd name="connsiteX207" fmla="*/ 652463 w 1227772"/>
              <a:gd name="connsiteY207" fmla="*/ 80963 h 115252"/>
              <a:gd name="connsiteX208" fmla="*/ 638175 w 1227772"/>
              <a:gd name="connsiteY208" fmla="*/ 66675 h 115252"/>
              <a:gd name="connsiteX209" fmla="*/ 638175 w 1227772"/>
              <a:gd name="connsiteY209" fmla="*/ 49530 h 115252"/>
              <a:gd name="connsiteX210" fmla="*/ 652463 w 1227772"/>
              <a:gd name="connsiteY210" fmla="*/ 34290 h 115252"/>
              <a:gd name="connsiteX211" fmla="*/ 665797 w 1227772"/>
              <a:gd name="connsiteY211" fmla="*/ 57150 h 115252"/>
              <a:gd name="connsiteX212" fmla="*/ 677228 w 1227772"/>
              <a:gd name="connsiteY212" fmla="*/ 56198 h 115252"/>
              <a:gd name="connsiteX213" fmla="*/ 656272 w 1227772"/>
              <a:gd name="connsiteY213" fmla="*/ 26670 h 115252"/>
              <a:gd name="connsiteX214" fmla="*/ 638175 w 1227772"/>
              <a:gd name="connsiteY214" fmla="*/ 36195 h 115252"/>
              <a:gd name="connsiteX215" fmla="*/ 638175 w 1227772"/>
              <a:gd name="connsiteY215" fmla="*/ 0 h 115252"/>
              <a:gd name="connsiteX216" fmla="*/ 620078 w 1227772"/>
              <a:gd name="connsiteY216" fmla="*/ 0 h 115252"/>
              <a:gd name="connsiteX217" fmla="*/ 620078 w 1227772"/>
              <a:gd name="connsiteY217" fmla="*/ 4763 h 115252"/>
              <a:gd name="connsiteX218" fmla="*/ 627697 w 1227772"/>
              <a:gd name="connsiteY218" fmla="*/ 5715 h 115252"/>
              <a:gd name="connsiteX219" fmla="*/ 627697 w 1227772"/>
              <a:gd name="connsiteY219" fmla="*/ 86677 h 115252"/>
              <a:gd name="connsiteX220" fmla="*/ 631507 w 1227772"/>
              <a:gd name="connsiteY220" fmla="*/ 86677 h 115252"/>
              <a:gd name="connsiteX221" fmla="*/ 636270 w 1227772"/>
              <a:gd name="connsiteY221" fmla="*/ 80010 h 115252"/>
              <a:gd name="connsiteX222" fmla="*/ 653415 w 1227772"/>
              <a:gd name="connsiteY222" fmla="*/ 86677 h 115252"/>
              <a:gd name="connsiteX223" fmla="*/ 677228 w 1227772"/>
              <a:gd name="connsiteY223" fmla="*/ 56198 h 115252"/>
              <a:gd name="connsiteX224" fmla="*/ 722947 w 1227772"/>
              <a:gd name="connsiteY224" fmla="*/ 50483 h 115252"/>
              <a:gd name="connsiteX225" fmla="*/ 698182 w 1227772"/>
              <a:gd name="connsiteY225" fmla="*/ 50483 h 115252"/>
              <a:gd name="connsiteX226" fmla="*/ 711518 w 1227772"/>
              <a:gd name="connsiteY226" fmla="*/ 32385 h 115252"/>
              <a:gd name="connsiteX227" fmla="*/ 721995 w 1227772"/>
              <a:gd name="connsiteY227" fmla="*/ 48577 h 115252"/>
              <a:gd name="connsiteX228" fmla="*/ 721995 w 1227772"/>
              <a:gd name="connsiteY228" fmla="*/ 50483 h 115252"/>
              <a:gd name="connsiteX229" fmla="*/ 733425 w 1227772"/>
              <a:gd name="connsiteY229" fmla="*/ 57150 h 115252"/>
              <a:gd name="connsiteX230" fmla="*/ 733425 w 1227772"/>
              <a:gd name="connsiteY230" fmla="*/ 52388 h 115252"/>
              <a:gd name="connsiteX231" fmla="*/ 711518 w 1227772"/>
              <a:gd name="connsiteY231" fmla="*/ 27623 h 115252"/>
              <a:gd name="connsiteX232" fmla="*/ 685800 w 1227772"/>
              <a:gd name="connsiteY232" fmla="*/ 58102 h 115252"/>
              <a:gd name="connsiteX233" fmla="*/ 710565 w 1227772"/>
              <a:gd name="connsiteY233" fmla="*/ 86677 h 115252"/>
              <a:gd name="connsiteX234" fmla="*/ 732472 w 1227772"/>
              <a:gd name="connsiteY234" fmla="*/ 71438 h 115252"/>
              <a:gd name="connsiteX235" fmla="*/ 727710 w 1227772"/>
              <a:gd name="connsiteY235" fmla="*/ 69533 h 115252"/>
              <a:gd name="connsiteX236" fmla="*/ 713422 w 1227772"/>
              <a:gd name="connsiteY236" fmla="*/ 79058 h 115252"/>
              <a:gd name="connsiteX237" fmla="*/ 698182 w 1227772"/>
              <a:gd name="connsiteY237" fmla="*/ 56198 h 115252"/>
              <a:gd name="connsiteX238" fmla="*/ 733425 w 1227772"/>
              <a:gd name="connsiteY238" fmla="*/ 56198 h 115252"/>
              <a:gd name="connsiteX239" fmla="*/ 815340 w 1227772"/>
              <a:gd name="connsiteY239" fmla="*/ 72390 h 115252"/>
              <a:gd name="connsiteX240" fmla="*/ 810578 w 1227772"/>
              <a:gd name="connsiteY240" fmla="*/ 71438 h 115252"/>
              <a:gd name="connsiteX241" fmla="*/ 802005 w 1227772"/>
              <a:gd name="connsiteY241" fmla="*/ 80963 h 115252"/>
              <a:gd name="connsiteX242" fmla="*/ 796290 w 1227772"/>
              <a:gd name="connsiteY242" fmla="*/ 72390 h 115252"/>
              <a:gd name="connsiteX243" fmla="*/ 796290 w 1227772"/>
              <a:gd name="connsiteY243" fmla="*/ 35242 h 115252"/>
              <a:gd name="connsiteX244" fmla="*/ 808672 w 1227772"/>
              <a:gd name="connsiteY244" fmla="*/ 35242 h 115252"/>
              <a:gd name="connsiteX245" fmla="*/ 808672 w 1227772"/>
              <a:gd name="connsiteY245" fmla="*/ 28575 h 115252"/>
              <a:gd name="connsiteX246" fmla="*/ 796290 w 1227772"/>
              <a:gd name="connsiteY246" fmla="*/ 28575 h 115252"/>
              <a:gd name="connsiteX247" fmla="*/ 796290 w 1227772"/>
              <a:gd name="connsiteY247" fmla="*/ 11430 h 115252"/>
              <a:gd name="connsiteX248" fmla="*/ 793432 w 1227772"/>
              <a:gd name="connsiteY248" fmla="*/ 11430 h 115252"/>
              <a:gd name="connsiteX249" fmla="*/ 785813 w 1227772"/>
              <a:gd name="connsiteY249" fmla="*/ 13335 h 115252"/>
              <a:gd name="connsiteX250" fmla="*/ 785813 w 1227772"/>
              <a:gd name="connsiteY250" fmla="*/ 28575 h 115252"/>
              <a:gd name="connsiteX251" fmla="*/ 759143 w 1227772"/>
              <a:gd name="connsiteY251" fmla="*/ 28575 h 115252"/>
              <a:gd name="connsiteX252" fmla="*/ 759143 w 1227772"/>
              <a:gd name="connsiteY252" fmla="*/ 11430 h 115252"/>
              <a:gd name="connsiteX253" fmla="*/ 756285 w 1227772"/>
              <a:gd name="connsiteY253" fmla="*/ 11430 h 115252"/>
              <a:gd name="connsiteX254" fmla="*/ 748665 w 1227772"/>
              <a:gd name="connsiteY254" fmla="*/ 13335 h 115252"/>
              <a:gd name="connsiteX255" fmla="*/ 748665 w 1227772"/>
              <a:gd name="connsiteY255" fmla="*/ 28575 h 115252"/>
              <a:gd name="connsiteX256" fmla="*/ 740093 w 1227772"/>
              <a:gd name="connsiteY256" fmla="*/ 28575 h 115252"/>
              <a:gd name="connsiteX257" fmla="*/ 740093 w 1227772"/>
              <a:gd name="connsiteY257" fmla="*/ 34290 h 115252"/>
              <a:gd name="connsiteX258" fmla="*/ 748665 w 1227772"/>
              <a:gd name="connsiteY258" fmla="*/ 34290 h 115252"/>
              <a:gd name="connsiteX259" fmla="*/ 748665 w 1227772"/>
              <a:gd name="connsiteY259" fmla="*/ 73342 h 115252"/>
              <a:gd name="connsiteX260" fmla="*/ 762000 w 1227772"/>
              <a:gd name="connsiteY260" fmla="*/ 86677 h 115252"/>
              <a:gd name="connsiteX261" fmla="*/ 778193 w 1227772"/>
              <a:gd name="connsiteY261" fmla="*/ 72390 h 115252"/>
              <a:gd name="connsiteX262" fmla="*/ 773430 w 1227772"/>
              <a:gd name="connsiteY262" fmla="*/ 71438 h 115252"/>
              <a:gd name="connsiteX263" fmla="*/ 764857 w 1227772"/>
              <a:gd name="connsiteY263" fmla="*/ 80963 h 115252"/>
              <a:gd name="connsiteX264" fmla="*/ 759143 w 1227772"/>
              <a:gd name="connsiteY264" fmla="*/ 72390 h 115252"/>
              <a:gd name="connsiteX265" fmla="*/ 759143 w 1227772"/>
              <a:gd name="connsiteY265" fmla="*/ 35242 h 115252"/>
              <a:gd name="connsiteX266" fmla="*/ 785813 w 1227772"/>
              <a:gd name="connsiteY266" fmla="*/ 35242 h 115252"/>
              <a:gd name="connsiteX267" fmla="*/ 785813 w 1227772"/>
              <a:gd name="connsiteY267" fmla="*/ 74295 h 115252"/>
              <a:gd name="connsiteX268" fmla="*/ 799147 w 1227772"/>
              <a:gd name="connsiteY268" fmla="*/ 87630 h 115252"/>
              <a:gd name="connsiteX269" fmla="*/ 815340 w 1227772"/>
              <a:gd name="connsiteY269" fmla="*/ 72390 h 115252"/>
              <a:gd name="connsiteX270" fmla="*/ 858203 w 1227772"/>
              <a:gd name="connsiteY270" fmla="*/ 50483 h 115252"/>
              <a:gd name="connsiteX271" fmla="*/ 833438 w 1227772"/>
              <a:gd name="connsiteY271" fmla="*/ 50483 h 115252"/>
              <a:gd name="connsiteX272" fmla="*/ 846772 w 1227772"/>
              <a:gd name="connsiteY272" fmla="*/ 32385 h 115252"/>
              <a:gd name="connsiteX273" fmla="*/ 857250 w 1227772"/>
              <a:gd name="connsiteY273" fmla="*/ 48577 h 115252"/>
              <a:gd name="connsiteX274" fmla="*/ 857250 w 1227772"/>
              <a:gd name="connsiteY274" fmla="*/ 50483 h 115252"/>
              <a:gd name="connsiteX275" fmla="*/ 868680 w 1227772"/>
              <a:gd name="connsiteY275" fmla="*/ 57150 h 115252"/>
              <a:gd name="connsiteX276" fmla="*/ 868680 w 1227772"/>
              <a:gd name="connsiteY276" fmla="*/ 52388 h 115252"/>
              <a:gd name="connsiteX277" fmla="*/ 846772 w 1227772"/>
              <a:gd name="connsiteY277" fmla="*/ 27623 h 115252"/>
              <a:gd name="connsiteX278" fmla="*/ 821055 w 1227772"/>
              <a:gd name="connsiteY278" fmla="*/ 58102 h 115252"/>
              <a:gd name="connsiteX279" fmla="*/ 845820 w 1227772"/>
              <a:gd name="connsiteY279" fmla="*/ 86677 h 115252"/>
              <a:gd name="connsiteX280" fmla="*/ 867728 w 1227772"/>
              <a:gd name="connsiteY280" fmla="*/ 71438 h 115252"/>
              <a:gd name="connsiteX281" fmla="*/ 862965 w 1227772"/>
              <a:gd name="connsiteY281" fmla="*/ 69533 h 115252"/>
              <a:gd name="connsiteX282" fmla="*/ 848678 w 1227772"/>
              <a:gd name="connsiteY282" fmla="*/ 79058 h 115252"/>
              <a:gd name="connsiteX283" fmla="*/ 833438 w 1227772"/>
              <a:gd name="connsiteY283" fmla="*/ 56198 h 115252"/>
              <a:gd name="connsiteX284" fmla="*/ 868680 w 1227772"/>
              <a:gd name="connsiteY284" fmla="*/ 56198 h 115252"/>
              <a:gd name="connsiteX285" fmla="*/ 920115 w 1227772"/>
              <a:gd name="connsiteY285" fmla="*/ 38100 h 115252"/>
              <a:gd name="connsiteX286" fmla="*/ 908685 w 1227772"/>
              <a:gd name="connsiteY286" fmla="*/ 27623 h 115252"/>
              <a:gd name="connsiteX287" fmla="*/ 892493 w 1227772"/>
              <a:gd name="connsiteY287" fmla="*/ 38100 h 115252"/>
              <a:gd name="connsiteX288" fmla="*/ 891540 w 1227772"/>
              <a:gd name="connsiteY288" fmla="*/ 28575 h 115252"/>
              <a:gd name="connsiteX289" fmla="*/ 875347 w 1227772"/>
              <a:gd name="connsiteY289" fmla="*/ 28575 h 115252"/>
              <a:gd name="connsiteX290" fmla="*/ 875347 w 1227772"/>
              <a:gd name="connsiteY290" fmla="*/ 33338 h 115252"/>
              <a:gd name="connsiteX291" fmla="*/ 882968 w 1227772"/>
              <a:gd name="connsiteY291" fmla="*/ 34290 h 115252"/>
              <a:gd name="connsiteX292" fmla="*/ 882968 w 1227772"/>
              <a:gd name="connsiteY292" fmla="*/ 80963 h 115252"/>
              <a:gd name="connsiteX293" fmla="*/ 875347 w 1227772"/>
              <a:gd name="connsiteY293" fmla="*/ 81915 h 115252"/>
              <a:gd name="connsiteX294" fmla="*/ 875347 w 1227772"/>
              <a:gd name="connsiteY294" fmla="*/ 86677 h 115252"/>
              <a:gd name="connsiteX295" fmla="*/ 905828 w 1227772"/>
              <a:gd name="connsiteY295" fmla="*/ 86677 h 115252"/>
              <a:gd name="connsiteX296" fmla="*/ 905828 w 1227772"/>
              <a:gd name="connsiteY296" fmla="*/ 81915 h 115252"/>
              <a:gd name="connsiteX297" fmla="*/ 893445 w 1227772"/>
              <a:gd name="connsiteY297" fmla="*/ 80963 h 115252"/>
              <a:gd name="connsiteX298" fmla="*/ 893445 w 1227772"/>
              <a:gd name="connsiteY298" fmla="*/ 49530 h 115252"/>
              <a:gd name="connsiteX299" fmla="*/ 904875 w 1227772"/>
              <a:gd name="connsiteY299" fmla="*/ 35242 h 115252"/>
              <a:gd name="connsiteX300" fmla="*/ 908685 w 1227772"/>
              <a:gd name="connsiteY300" fmla="*/ 38100 h 115252"/>
              <a:gd name="connsiteX301" fmla="*/ 908685 w 1227772"/>
              <a:gd name="connsiteY301" fmla="*/ 39052 h 115252"/>
              <a:gd name="connsiteX302" fmla="*/ 904875 w 1227772"/>
              <a:gd name="connsiteY302" fmla="*/ 40958 h 115252"/>
              <a:gd name="connsiteX303" fmla="*/ 912495 w 1227772"/>
              <a:gd name="connsiteY303" fmla="*/ 48577 h 115252"/>
              <a:gd name="connsiteX304" fmla="*/ 920115 w 1227772"/>
              <a:gd name="connsiteY304" fmla="*/ 38100 h 115252"/>
              <a:gd name="connsiteX305" fmla="*/ 1024890 w 1227772"/>
              <a:gd name="connsiteY305" fmla="*/ 33338 h 115252"/>
              <a:gd name="connsiteX306" fmla="*/ 1030605 w 1227772"/>
              <a:gd name="connsiteY306" fmla="*/ 33338 h 115252"/>
              <a:gd name="connsiteX307" fmla="*/ 1030605 w 1227772"/>
              <a:gd name="connsiteY307" fmla="*/ 28575 h 115252"/>
              <a:gd name="connsiteX308" fmla="*/ 1010603 w 1227772"/>
              <a:gd name="connsiteY308" fmla="*/ 28575 h 115252"/>
              <a:gd name="connsiteX309" fmla="*/ 1010603 w 1227772"/>
              <a:gd name="connsiteY309" fmla="*/ 33338 h 115252"/>
              <a:gd name="connsiteX310" fmla="*/ 1018222 w 1227772"/>
              <a:gd name="connsiteY310" fmla="*/ 33338 h 115252"/>
              <a:gd name="connsiteX311" fmla="*/ 1007745 w 1227772"/>
              <a:gd name="connsiteY311" fmla="*/ 74295 h 115252"/>
              <a:gd name="connsiteX312" fmla="*/ 993457 w 1227772"/>
              <a:gd name="connsiteY312" fmla="*/ 33338 h 115252"/>
              <a:gd name="connsiteX313" fmla="*/ 999172 w 1227772"/>
              <a:gd name="connsiteY313" fmla="*/ 33338 h 115252"/>
              <a:gd name="connsiteX314" fmla="*/ 999172 w 1227772"/>
              <a:gd name="connsiteY314" fmla="*/ 28575 h 115252"/>
              <a:gd name="connsiteX315" fmla="*/ 978218 w 1227772"/>
              <a:gd name="connsiteY315" fmla="*/ 28575 h 115252"/>
              <a:gd name="connsiteX316" fmla="*/ 978218 w 1227772"/>
              <a:gd name="connsiteY316" fmla="*/ 33338 h 115252"/>
              <a:gd name="connsiteX317" fmla="*/ 982980 w 1227772"/>
              <a:gd name="connsiteY317" fmla="*/ 33338 h 115252"/>
              <a:gd name="connsiteX318" fmla="*/ 985838 w 1227772"/>
              <a:gd name="connsiteY318" fmla="*/ 42863 h 115252"/>
              <a:gd name="connsiteX319" fmla="*/ 974407 w 1227772"/>
              <a:gd name="connsiteY319" fmla="*/ 74295 h 115252"/>
              <a:gd name="connsiteX320" fmla="*/ 962025 w 1227772"/>
              <a:gd name="connsiteY320" fmla="*/ 33338 h 115252"/>
              <a:gd name="connsiteX321" fmla="*/ 969645 w 1227772"/>
              <a:gd name="connsiteY321" fmla="*/ 33338 h 115252"/>
              <a:gd name="connsiteX322" fmla="*/ 969645 w 1227772"/>
              <a:gd name="connsiteY322" fmla="*/ 28575 h 115252"/>
              <a:gd name="connsiteX323" fmla="*/ 944880 w 1227772"/>
              <a:gd name="connsiteY323" fmla="*/ 28575 h 115252"/>
              <a:gd name="connsiteX324" fmla="*/ 944880 w 1227772"/>
              <a:gd name="connsiteY324" fmla="*/ 33338 h 115252"/>
              <a:gd name="connsiteX325" fmla="*/ 949643 w 1227772"/>
              <a:gd name="connsiteY325" fmla="*/ 33338 h 115252"/>
              <a:gd name="connsiteX326" fmla="*/ 966788 w 1227772"/>
              <a:gd name="connsiteY326" fmla="*/ 85725 h 115252"/>
              <a:gd name="connsiteX327" fmla="*/ 975360 w 1227772"/>
              <a:gd name="connsiteY327" fmla="*/ 85725 h 115252"/>
              <a:gd name="connsiteX328" fmla="*/ 987743 w 1227772"/>
              <a:gd name="connsiteY328" fmla="*/ 52388 h 115252"/>
              <a:gd name="connsiteX329" fmla="*/ 988695 w 1227772"/>
              <a:gd name="connsiteY329" fmla="*/ 52388 h 115252"/>
              <a:gd name="connsiteX330" fmla="*/ 1001078 w 1227772"/>
              <a:gd name="connsiteY330" fmla="*/ 85725 h 115252"/>
              <a:gd name="connsiteX331" fmla="*/ 1009650 w 1227772"/>
              <a:gd name="connsiteY331" fmla="*/ 85725 h 115252"/>
              <a:gd name="connsiteX332" fmla="*/ 1024890 w 1227772"/>
              <a:gd name="connsiteY332" fmla="*/ 33338 h 115252"/>
              <a:gd name="connsiteX333" fmla="*/ 1072515 w 1227772"/>
              <a:gd name="connsiteY333" fmla="*/ 57150 h 115252"/>
              <a:gd name="connsiteX334" fmla="*/ 1059180 w 1227772"/>
              <a:gd name="connsiteY334" fmla="*/ 80963 h 115252"/>
              <a:gd name="connsiteX335" fmla="*/ 1044893 w 1227772"/>
              <a:gd name="connsiteY335" fmla="*/ 56198 h 115252"/>
              <a:gd name="connsiteX336" fmla="*/ 1058228 w 1227772"/>
              <a:gd name="connsiteY336" fmla="*/ 32385 h 115252"/>
              <a:gd name="connsiteX337" fmla="*/ 1072515 w 1227772"/>
              <a:gd name="connsiteY337" fmla="*/ 57150 h 115252"/>
              <a:gd name="connsiteX338" fmla="*/ 1084898 w 1227772"/>
              <a:gd name="connsiteY338" fmla="*/ 57150 h 115252"/>
              <a:gd name="connsiteX339" fmla="*/ 1059180 w 1227772"/>
              <a:gd name="connsiteY339" fmla="*/ 27623 h 115252"/>
              <a:gd name="connsiteX340" fmla="*/ 1033463 w 1227772"/>
              <a:gd name="connsiteY340" fmla="*/ 58102 h 115252"/>
              <a:gd name="connsiteX341" fmla="*/ 1059180 w 1227772"/>
              <a:gd name="connsiteY341" fmla="*/ 87630 h 115252"/>
              <a:gd name="connsiteX342" fmla="*/ 1084898 w 1227772"/>
              <a:gd name="connsiteY342" fmla="*/ 57150 h 115252"/>
              <a:gd name="connsiteX343" fmla="*/ 1136332 w 1227772"/>
              <a:gd name="connsiteY343" fmla="*/ 38100 h 115252"/>
              <a:gd name="connsiteX344" fmla="*/ 1124903 w 1227772"/>
              <a:gd name="connsiteY344" fmla="*/ 27623 h 115252"/>
              <a:gd name="connsiteX345" fmla="*/ 1108710 w 1227772"/>
              <a:gd name="connsiteY345" fmla="*/ 38100 h 115252"/>
              <a:gd name="connsiteX346" fmla="*/ 1107757 w 1227772"/>
              <a:gd name="connsiteY346" fmla="*/ 28575 h 115252"/>
              <a:gd name="connsiteX347" fmla="*/ 1091565 w 1227772"/>
              <a:gd name="connsiteY347" fmla="*/ 28575 h 115252"/>
              <a:gd name="connsiteX348" fmla="*/ 1091565 w 1227772"/>
              <a:gd name="connsiteY348" fmla="*/ 33338 h 115252"/>
              <a:gd name="connsiteX349" fmla="*/ 1099185 w 1227772"/>
              <a:gd name="connsiteY349" fmla="*/ 34290 h 115252"/>
              <a:gd name="connsiteX350" fmla="*/ 1099185 w 1227772"/>
              <a:gd name="connsiteY350" fmla="*/ 80963 h 115252"/>
              <a:gd name="connsiteX351" fmla="*/ 1091565 w 1227772"/>
              <a:gd name="connsiteY351" fmla="*/ 81915 h 115252"/>
              <a:gd name="connsiteX352" fmla="*/ 1091565 w 1227772"/>
              <a:gd name="connsiteY352" fmla="*/ 86677 h 115252"/>
              <a:gd name="connsiteX353" fmla="*/ 1122045 w 1227772"/>
              <a:gd name="connsiteY353" fmla="*/ 86677 h 115252"/>
              <a:gd name="connsiteX354" fmla="*/ 1122045 w 1227772"/>
              <a:gd name="connsiteY354" fmla="*/ 81915 h 115252"/>
              <a:gd name="connsiteX355" fmla="*/ 1109663 w 1227772"/>
              <a:gd name="connsiteY355" fmla="*/ 80963 h 115252"/>
              <a:gd name="connsiteX356" fmla="*/ 1109663 w 1227772"/>
              <a:gd name="connsiteY356" fmla="*/ 49530 h 115252"/>
              <a:gd name="connsiteX357" fmla="*/ 1121093 w 1227772"/>
              <a:gd name="connsiteY357" fmla="*/ 35242 h 115252"/>
              <a:gd name="connsiteX358" fmla="*/ 1124903 w 1227772"/>
              <a:gd name="connsiteY358" fmla="*/ 38100 h 115252"/>
              <a:gd name="connsiteX359" fmla="*/ 1124903 w 1227772"/>
              <a:gd name="connsiteY359" fmla="*/ 39052 h 115252"/>
              <a:gd name="connsiteX360" fmla="*/ 1121093 w 1227772"/>
              <a:gd name="connsiteY360" fmla="*/ 40958 h 115252"/>
              <a:gd name="connsiteX361" fmla="*/ 1128713 w 1227772"/>
              <a:gd name="connsiteY361" fmla="*/ 48577 h 115252"/>
              <a:gd name="connsiteX362" fmla="*/ 1136332 w 1227772"/>
              <a:gd name="connsiteY362" fmla="*/ 38100 h 115252"/>
              <a:gd name="connsiteX363" fmla="*/ 1138238 w 1227772"/>
              <a:gd name="connsiteY363" fmla="*/ 85725 h 115252"/>
              <a:gd name="connsiteX364" fmla="*/ 1164907 w 1227772"/>
              <a:gd name="connsiteY364" fmla="*/ 85725 h 115252"/>
              <a:gd name="connsiteX365" fmla="*/ 1164907 w 1227772"/>
              <a:gd name="connsiteY365" fmla="*/ 80963 h 115252"/>
              <a:gd name="connsiteX366" fmla="*/ 1156335 w 1227772"/>
              <a:gd name="connsiteY366" fmla="*/ 80010 h 115252"/>
              <a:gd name="connsiteX367" fmla="*/ 1156335 w 1227772"/>
              <a:gd name="connsiteY367" fmla="*/ 0 h 115252"/>
              <a:gd name="connsiteX368" fmla="*/ 1137285 w 1227772"/>
              <a:gd name="connsiteY368" fmla="*/ 0 h 115252"/>
              <a:gd name="connsiteX369" fmla="*/ 1137285 w 1227772"/>
              <a:gd name="connsiteY369" fmla="*/ 4763 h 115252"/>
              <a:gd name="connsiteX370" fmla="*/ 1144905 w 1227772"/>
              <a:gd name="connsiteY370" fmla="*/ 5715 h 115252"/>
              <a:gd name="connsiteX371" fmla="*/ 1144905 w 1227772"/>
              <a:gd name="connsiteY371" fmla="*/ 80010 h 115252"/>
              <a:gd name="connsiteX372" fmla="*/ 1137285 w 1227772"/>
              <a:gd name="connsiteY372" fmla="*/ 80963 h 115252"/>
              <a:gd name="connsiteX373" fmla="*/ 1137285 w 1227772"/>
              <a:gd name="connsiteY373" fmla="*/ 85725 h 115252"/>
              <a:gd name="connsiteX374" fmla="*/ 1209675 w 1227772"/>
              <a:gd name="connsiteY374" fmla="*/ 64770 h 115252"/>
              <a:gd name="connsiteX375" fmla="*/ 1195388 w 1227772"/>
              <a:gd name="connsiteY375" fmla="*/ 79058 h 115252"/>
              <a:gd name="connsiteX376" fmla="*/ 1182053 w 1227772"/>
              <a:gd name="connsiteY376" fmla="*/ 56198 h 115252"/>
              <a:gd name="connsiteX377" fmla="*/ 1196340 w 1227772"/>
              <a:gd name="connsiteY377" fmla="*/ 32385 h 115252"/>
              <a:gd name="connsiteX378" fmla="*/ 1209675 w 1227772"/>
              <a:gd name="connsiteY378" fmla="*/ 45720 h 115252"/>
              <a:gd name="connsiteX379" fmla="*/ 1209675 w 1227772"/>
              <a:gd name="connsiteY379" fmla="*/ 64770 h 115252"/>
              <a:gd name="connsiteX380" fmla="*/ 1227773 w 1227772"/>
              <a:gd name="connsiteY380" fmla="*/ 85725 h 115252"/>
              <a:gd name="connsiteX381" fmla="*/ 1227773 w 1227772"/>
              <a:gd name="connsiteY381" fmla="*/ 80963 h 115252"/>
              <a:gd name="connsiteX382" fmla="*/ 1220153 w 1227772"/>
              <a:gd name="connsiteY382" fmla="*/ 80010 h 115252"/>
              <a:gd name="connsiteX383" fmla="*/ 1220153 w 1227772"/>
              <a:gd name="connsiteY383" fmla="*/ 0 h 115252"/>
              <a:gd name="connsiteX384" fmla="*/ 1200150 w 1227772"/>
              <a:gd name="connsiteY384" fmla="*/ 0 h 115252"/>
              <a:gd name="connsiteX385" fmla="*/ 1200150 w 1227772"/>
              <a:gd name="connsiteY385" fmla="*/ 4763 h 115252"/>
              <a:gd name="connsiteX386" fmla="*/ 1208723 w 1227772"/>
              <a:gd name="connsiteY386" fmla="*/ 5715 h 115252"/>
              <a:gd name="connsiteX387" fmla="*/ 1208723 w 1227772"/>
              <a:gd name="connsiteY387" fmla="*/ 33338 h 115252"/>
              <a:gd name="connsiteX388" fmla="*/ 1193482 w 1227772"/>
              <a:gd name="connsiteY388" fmla="*/ 26670 h 115252"/>
              <a:gd name="connsiteX389" fmla="*/ 1169670 w 1227772"/>
              <a:gd name="connsiteY389" fmla="*/ 57150 h 115252"/>
              <a:gd name="connsiteX390" fmla="*/ 1191578 w 1227772"/>
              <a:gd name="connsiteY390" fmla="*/ 85725 h 115252"/>
              <a:gd name="connsiteX391" fmla="*/ 1209675 w 1227772"/>
              <a:gd name="connsiteY391" fmla="*/ 76200 h 115252"/>
              <a:gd name="connsiteX392" fmla="*/ 1210628 w 1227772"/>
              <a:gd name="connsiteY392" fmla="*/ 84773 h 115252"/>
              <a:gd name="connsiteX393" fmla="*/ 1227773 w 1227772"/>
              <a:gd name="connsiteY393" fmla="*/ 84773 h 115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</a:cxnLst>
            <a:rect l="l" t="t" r="r" b="b"/>
            <a:pathLst>
              <a:path w="1227772" h="115252">
                <a:moveTo>
                  <a:pt x="57150" y="42863"/>
                </a:moveTo>
                <a:cubicBezTo>
                  <a:pt x="57150" y="65723"/>
                  <a:pt x="47625" y="80010"/>
                  <a:pt x="25718" y="80010"/>
                </a:cubicBezTo>
                <a:lnTo>
                  <a:pt x="20955" y="80010"/>
                </a:lnTo>
                <a:lnTo>
                  <a:pt x="20955" y="4763"/>
                </a:lnTo>
                <a:lnTo>
                  <a:pt x="23813" y="4763"/>
                </a:lnTo>
                <a:cubicBezTo>
                  <a:pt x="46672" y="5715"/>
                  <a:pt x="57150" y="16192"/>
                  <a:pt x="57150" y="42863"/>
                </a:cubicBezTo>
                <a:moveTo>
                  <a:pt x="70485" y="43815"/>
                </a:moveTo>
                <a:cubicBezTo>
                  <a:pt x="70485" y="15240"/>
                  <a:pt x="54293" y="0"/>
                  <a:pt x="27622" y="0"/>
                </a:cubicBezTo>
                <a:lnTo>
                  <a:pt x="0" y="0"/>
                </a:lnTo>
                <a:lnTo>
                  <a:pt x="0" y="4763"/>
                </a:lnTo>
                <a:lnTo>
                  <a:pt x="9525" y="5715"/>
                </a:lnTo>
                <a:lnTo>
                  <a:pt x="9525" y="80963"/>
                </a:lnTo>
                <a:lnTo>
                  <a:pt x="0" y="81915"/>
                </a:lnTo>
                <a:lnTo>
                  <a:pt x="0" y="86677"/>
                </a:lnTo>
                <a:lnTo>
                  <a:pt x="24765" y="86677"/>
                </a:lnTo>
                <a:cubicBezTo>
                  <a:pt x="50482" y="85725"/>
                  <a:pt x="70485" y="76200"/>
                  <a:pt x="70485" y="43815"/>
                </a:cubicBezTo>
                <a:moveTo>
                  <a:pt x="116205" y="50483"/>
                </a:moveTo>
                <a:lnTo>
                  <a:pt x="91440" y="50483"/>
                </a:lnTo>
                <a:cubicBezTo>
                  <a:pt x="92393" y="40958"/>
                  <a:pt x="96203" y="32385"/>
                  <a:pt x="104775" y="32385"/>
                </a:cubicBezTo>
                <a:cubicBezTo>
                  <a:pt x="112395" y="32385"/>
                  <a:pt x="115253" y="38100"/>
                  <a:pt x="115253" y="48577"/>
                </a:cubicBezTo>
                <a:lnTo>
                  <a:pt x="115253" y="50483"/>
                </a:lnTo>
                <a:close/>
                <a:moveTo>
                  <a:pt x="126682" y="57150"/>
                </a:moveTo>
                <a:cubicBezTo>
                  <a:pt x="126682" y="55245"/>
                  <a:pt x="126682" y="54292"/>
                  <a:pt x="126682" y="52388"/>
                </a:cubicBezTo>
                <a:cubicBezTo>
                  <a:pt x="126682" y="35242"/>
                  <a:pt x="118110" y="27623"/>
                  <a:pt x="104775" y="27623"/>
                </a:cubicBezTo>
                <a:cubicBezTo>
                  <a:pt x="89535" y="27623"/>
                  <a:pt x="79057" y="39052"/>
                  <a:pt x="79057" y="58102"/>
                </a:cubicBezTo>
                <a:cubicBezTo>
                  <a:pt x="79057" y="75248"/>
                  <a:pt x="86678" y="86677"/>
                  <a:pt x="103822" y="86677"/>
                </a:cubicBezTo>
                <a:cubicBezTo>
                  <a:pt x="115253" y="86677"/>
                  <a:pt x="122872" y="80963"/>
                  <a:pt x="125730" y="71438"/>
                </a:cubicBezTo>
                <a:lnTo>
                  <a:pt x="120968" y="69533"/>
                </a:lnTo>
                <a:cubicBezTo>
                  <a:pt x="118110" y="76200"/>
                  <a:pt x="114300" y="79058"/>
                  <a:pt x="106680" y="79058"/>
                </a:cubicBezTo>
                <a:cubicBezTo>
                  <a:pt x="95250" y="79058"/>
                  <a:pt x="91440" y="70485"/>
                  <a:pt x="91440" y="56198"/>
                </a:cubicBezTo>
                <a:lnTo>
                  <a:pt x="126682" y="56198"/>
                </a:lnTo>
                <a:close/>
                <a:moveTo>
                  <a:pt x="132397" y="85725"/>
                </a:moveTo>
                <a:lnTo>
                  <a:pt x="159068" y="85725"/>
                </a:lnTo>
                <a:lnTo>
                  <a:pt x="159068" y="80963"/>
                </a:lnTo>
                <a:lnTo>
                  <a:pt x="150495" y="80010"/>
                </a:lnTo>
                <a:lnTo>
                  <a:pt x="150495" y="0"/>
                </a:lnTo>
                <a:lnTo>
                  <a:pt x="131445" y="0"/>
                </a:lnTo>
                <a:lnTo>
                  <a:pt x="131445" y="4763"/>
                </a:lnTo>
                <a:lnTo>
                  <a:pt x="139065" y="5715"/>
                </a:lnTo>
                <a:lnTo>
                  <a:pt x="139065" y="80010"/>
                </a:lnTo>
                <a:lnTo>
                  <a:pt x="131445" y="80963"/>
                </a:lnTo>
                <a:lnTo>
                  <a:pt x="131445" y="85725"/>
                </a:lnTo>
                <a:close/>
                <a:moveTo>
                  <a:pt x="185738" y="12383"/>
                </a:moveTo>
                <a:cubicBezTo>
                  <a:pt x="185738" y="7620"/>
                  <a:pt x="182880" y="5715"/>
                  <a:pt x="178118" y="5715"/>
                </a:cubicBezTo>
                <a:cubicBezTo>
                  <a:pt x="173355" y="5715"/>
                  <a:pt x="171450" y="8573"/>
                  <a:pt x="171450" y="12383"/>
                </a:cubicBezTo>
                <a:cubicBezTo>
                  <a:pt x="171450" y="16192"/>
                  <a:pt x="173355" y="19050"/>
                  <a:pt x="178118" y="19050"/>
                </a:cubicBezTo>
                <a:cubicBezTo>
                  <a:pt x="183832" y="19050"/>
                  <a:pt x="185738" y="16192"/>
                  <a:pt x="185738" y="12383"/>
                </a:cubicBezTo>
                <a:moveTo>
                  <a:pt x="166688" y="85725"/>
                </a:moveTo>
                <a:lnTo>
                  <a:pt x="194310" y="85725"/>
                </a:lnTo>
                <a:lnTo>
                  <a:pt x="194310" y="80963"/>
                </a:lnTo>
                <a:lnTo>
                  <a:pt x="185738" y="80010"/>
                </a:lnTo>
                <a:lnTo>
                  <a:pt x="185738" y="28575"/>
                </a:lnTo>
                <a:lnTo>
                  <a:pt x="166688" y="28575"/>
                </a:lnTo>
                <a:lnTo>
                  <a:pt x="166688" y="33338"/>
                </a:lnTo>
                <a:lnTo>
                  <a:pt x="175260" y="34290"/>
                </a:lnTo>
                <a:lnTo>
                  <a:pt x="175260" y="80963"/>
                </a:lnTo>
                <a:lnTo>
                  <a:pt x="166688" y="81915"/>
                </a:lnTo>
                <a:lnTo>
                  <a:pt x="166688" y="85725"/>
                </a:lnTo>
                <a:close/>
                <a:moveTo>
                  <a:pt x="244793" y="33338"/>
                </a:moveTo>
                <a:lnTo>
                  <a:pt x="250507" y="33338"/>
                </a:lnTo>
                <a:lnTo>
                  <a:pt x="250507" y="28575"/>
                </a:lnTo>
                <a:lnTo>
                  <a:pt x="230505" y="28575"/>
                </a:lnTo>
                <a:lnTo>
                  <a:pt x="230505" y="33338"/>
                </a:lnTo>
                <a:lnTo>
                  <a:pt x="238125" y="33338"/>
                </a:lnTo>
                <a:lnTo>
                  <a:pt x="224790" y="73342"/>
                </a:lnTo>
                <a:lnTo>
                  <a:pt x="211455" y="33338"/>
                </a:lnTo>
                <a:lnTo>
                  <a:pt x="219075" y="33338"/>
                </a:lnTo>
                <a:lnTo>
                  <a:pt x="219075" y="28575"/>
                </a:lnTo>
                <a:lnTo>
                  <a:pt x="194310" y="28575"/>
                </a:lnTo>
                <a:lnTo>
                  <a:pt x="194310" y="33338"/>
                </a:lnTo>
                <a:lnTo>
                  <a:pt x="199072" y="33338"/>
                </a:lnTo>
                <a:lnTo>
                  <a:pt x="217170" y="85725"/>
                </a:lnTo>
                <a:lnTo>
                  <a:pt x="225743" y="85725"/>
                </a:lnTo>
                <a:lnTo>
                  <a:pt x="244793" y="33338"/>
                </a:lnTo>
                <a:close/>
                <a:moveTo>
                  <a:pt x="289560" y="50483"/>
                </a:moveTo>
                <a:lnTo>
                  <a:pt x="264795" y="50483"/>
                </a:lnTo>
                <a:cubicBezTo>
                  <a:pt x="265747" y="40958"/>
                  <a:pt x="269557" y="32385"/>
                  <a:pt x="278130" y="32385"/>
                </a:cubicBezTo>
                <a:cubicBezTo>
                  <a:pt x="285750" y="32385"/>
                  <a:pt x="288607" y="38100"/>
                  <a:pt x="288607" y="48577"/>
                </a:cubicBezTo>
                <a:lnTo>
                  <a:pt x="288607" y="50483"/>
                </a:lnTo>
                <a:close/>
                <a:moveTo>
                  <a:pt x="300038" y="57150"/>
                </a:moveTo>
                <a:cubicBezTo>
                  <a:pt x="300038" y="55245"/>
                  <a:pt x="300038" y="54292"/>
                  <a:pt x="300038" y="52388"/>
                </a:cubicBezTo>
                <a:cubicBezTo>
                  <a:pt x="300038" y="35242"/>
                  <a:pt x="291465" y="27623"/>
                  <a:pt x="278130" y="27623"/>
                </a:cubicBezTo>
                <a:cubicBezTo>
                  <a:pt x="262890" y="27623"/>
                  <a:pt x="252413" y="39052"/>
                  <a:pt x="252413" y="58102"/>
                </a:cubicBezTo>
                <a:cubicBezTo>
                  <a:pt x="252413" y="75248"/>
                  <a:pt x="260032" y="86677"/>
                  <a:pt x="277178" y="86677"/>
                </a:cubicBezTo>
                <a:cubicBezTo>
                  <a:pt x="288607" y="86677"/>
                  <a:pt x="296228" y="80963"/>
                  <a:pt x="299085" y="71438"/>
                </a:cubicBezTo>
                <a:lnTo>
                  <a:pt x="294322" y="69533"/>
                </a:lnTo>
                <a:cubicBezTo>
                  <a:pt x="291465" y="76200"/>
                  <a:pt x="287655" y="79058"/>
                  <a:pt x="280035" y="79058"/>
                </a:cubicBezTo>
                <a:cubicBezTo>
                  <a:pt x="268605" y="79058"/>
                  <a:pt x="264795" y="70485"/>
                  <a:pt x="264795" y="56198"/>
                </a:cubicBezTo>
                <a:lnTo>
                  <a:pt x="300038" y="56198"/>
                </a:lnTo>
                <a:close/>
                <a:moveTo>
                  <a:pt x="352425" y="38100"/>
                </a:moveTo>
                <a:cubicBezTo>
                  <a:pt x="352425" y="31433"/>
                  <a:pt x="346710" y="27623"/>
                  <a:pt x="340995" y="27623"/>
                </a:cubicBezTo>
                <a:cubicBezTo>
                  <a:pt x="332422" y="27623"/>
                  <a:pt x="327660" y="32385"/>
                  <a:pt x="324803" y="38100"/>
                </a:cubicBezTo>
                <a:lnTo>
                  <a:pt x="323850" y="28575"/>
                </a:lnTo>
                <a:lnTo>
                  <a:pt x="307657" y="28575"/>
                </a:lnTo>
                <a:lnTo>
                  <a:pt x="307657" y="33338"/>
                </a:lnTo>
                <a:lnTo>
                  <a:pt x="315278" y="34290"/>
                </a:lnTo>
                <a:lnTo>
                  <a:pt x="315278" y="80963"/>
                </a:lnTo>
                <a:lnTo>
                  <a:pt x="307657" y="81915"/>
                </a:lnTo>
                <a:lnTo>
                  <a:pt x="307657" y="86677"/>
                </a:lnTo>
                <a:lnTo>
                  <a:pt x="338138" y="86677"/>
                </a:lnTo>
                <a:lnTo>
                  <a:pt x="338138" y="81915"/>
                </a:lnTo>
                <a:lnTo>
                  <a:pt x="325755" y="80963"/>
                </a:lnTo>
                <a:lnTo>
                  <a:pt x="325755" y="49530"/>
                </a:lnTo>
                <a:cubicBezTo>
                  <a:pt x="325755" y="42863"/>
                  <a:pt x="331470" y="35242"/>
                  <a:pt x="337185" y="35242"/>
                </a:cubicBezTo>
                <a:cubicBezTo>
                  <a:pt x="339090" y="35242"/>
                  <a:pt x="340995" y="36195"/>
                  <a:pt x="340995" y="38100"/>
                </a:cubicBezTo>
                <a:cubicBezTo>
                  <a:pt x="340995" y="38100"/>
                  <a:pt x="340995" y="39052"/>
                  <a:pt x="340995" y="39052"/>
                </a:cubicBezTo>
                <a:lnTo>
                  <a:pt x="337185" y="40958"/>
                </a:lnTo>
                <a:cubicBezTo>
                  <a:pt x="337185" y="45720"/>
                  <a:pt x="340043" y="48577"/>
                  <a:pt x="344805" y="48577"/>
                </a:cubicBezTo>
                <a:cubicBezTo>
                  <a:pt x="348615" y="46673"/>
                  <a:pt x="352425" y="43815"/>
                  <a:pt x="352425" y="38100"/>
                </a:cubicBezTo>
                <a:moveTo>
                  <a:pt x="378143" y="12383"/>
                </a:moveTo>
                <a:cubicBezTo>
                  <a:pt x="378143" y="7620"/>
                  <a:pt x="375285" y="5715"/>
                  <a:pt x="370522" y="5715"/>
                </a:cubicBezTo>
                <a:cubicBezTo>
                  <a:pt x="365760" y="5715"/>
                  <a:pt x="363855" y="8573"/>
                  <a:pt x="363855" y="12383"/>
                </a:cubicBezTo>
                <a:cubicBezTo>
                  <a:pt x="363855" y="16192"/>
                  <a:pt x="365760" y="19050"/>
                  <a:pt x="370522" y="19050"/>
                </a:cubicBezTo>
                <a:cubicBezTo>
                  <a:pt x="375285" y="19050"/>
                  <a:pt x="378143" y="16192"/>
                  <a:pt x="378143" y="12383"/>
                </a:cubicBezTo>
                <a:moveTo>
                  <a:pt x="358140" y="85725"/>
                </a:moveTo>
                <a:lnTo>
                  <a:pt x="385763" y="85725"/>
                </a:lnTo>
                <a:lnTo>
                  <a:pt x="385763" y="80963"/>
                </a:lnTo>
                <a:lnTo>
                  <a:pt x="377190" y="80010"/>
                </a:lnTo>
                <a:lnTo>
                  <a:pt x="377190" y="28575"/>
                </a:lnTo>
                <a:lnTo>
                  <a:pt x="358140" y="28575"/>
                </a:lnTo>
                <a:lnTo>
                  <a:pt x="358140" y="33338"/>
                </a:lnTo>
                <a:lnTo>
                  <a:pt x="366713" y="34290"/>
                </a:lnTo>
                <a:lnTo>
                  <a:pt x="366713" y="80963"/>
                </a:lnTo>
                <a:lnTo>
                  <a:pt x="358140" y="81915"/>
                </a:lnTo>
                <a:lnTo>
                  <a:pt x="358140" y="85725"/>
                </a:lnTo>
                <a:close/>
                <a:moveTo>
                  <a:pt x="429578" y="85725"/>
                </a:moveTo>
                <a:lnTo>
                  <a:pt x="455295" y="85725"/>
                </a:lnTo>
                <a:lnTo>
                  <a:pt x="455295" y="80963"/>
                </a:lnTo>
                <a:lnTo>
                  <a:pt x="447675" y="80010"/>
                </a:lnTo>
                <a:lnTo>
                  <a:pt x="447675" y="46673"/>
                </a:lnTo>
                <a:cubicBezTo>
                  <a:pt x="447675" y="33338"/>
                  <a:pt x="442913" y="27623"/>
                  <a:pt x="430530" y="27623"/>
                </a:cubicBezTo>
                <a:cubicBezTo>
                  <a:pt x="421005" y="27623"/>
                  <a:pt x="414338" y="33338"/>
                  <a:pt x="410528" y="38100"/>
                </a:cubicBezTo>
                <a:lnTo>
                  <a:pt x="409575" y="28575"/>
                </a:lnTo>
                <a:lnTo>
                  <a:pt x="393382" y="28575"/>
                </a:lnTo>
                <a:lnTo>
                  <a:pt x="393382" y="33338"/>
                </a:lnTo>
                <a:lnTo>
                  <a:pt x="401003" y="34290"/>
                </a:lnTo>
                <a:lnTo>
                  <a:pt x="401003" y="80963"/>
                </a:lnTo>
                <a:lnTo>
                  <a:pt x="393382" y="81915"/>
                </a:lnTo>
                <a:lnTo>
                  <a:pt x="393382" y="86677"/>
                </a:lnTo>
                <a:lnTo>
                  <a:pt x="419100" y="86677"/>
                </a:lnTo>
                <a:lnTo>
                  <a:pt x="419100" y="81915"/>
                </a:lnTo>
                <a:lnTo>
                  <a:pt x="411480" y="80963"/>
                </a:lnTo>
                <a:lnTo>
                  <a:pt x="411480" y="50483"/>
                </a:lnTo>
                <a:cubicBezTo>
                  <a:pt x="411480" y="40958"/>
                  <a:pt x="418147" y="36195"/>
                  <a:pt x="425768" y="36195"/>
                </a:cubicBezTo>
                <a:cubicBezTo>
                  <a:pt x="434340" y="36195"/>
                  <a:pt x="436245" y="40958"/>
                  <a:pt x="436245" y="48577"/>
                </a:cubicBezTo>
                <a:lnTo>
                  <a:pt x="436245" y="81915"/>
                </a:lnTo>
                <a:lnTo>
                  <a:pt x="428625" y="82867"/>
                </a:lnTo>
                <a:lnTo>
                  <a:pt x="428625" y="85725"/>
                </a:lnTo>
                <a:close/>
                <a:moveTo>
                  <a:pt x="484822" y="87630"/>
                </a:moveTo>
                <a:cubicBezTo>
                  <a:pt x="495300" y="87630"/>
                  <a:pt x="501015" y="90488"/>
                  <a:pt x="501015" y="96202"/>
                </a:cubicBezTo>
                <a:cubicBezTo>
                  <a:pt x="501015" y="103823"/>
                  <a:pt x="495300" y="107633"/>
                  <a:pt x="484822" y="107633"/>
                </a:cubicBezTo>
                <a:cubicBezTo>
                  <a:pt x="470535" y="107633"/>
                  <a:pt x="466725" y="102870"/>
                  <a:pt x="466725" y="97155"/>
                </a:cubicBezTo>
                <a:cubicBezTo>
                  <a:pt x="466725" y="94298"/>
                  <a:pt x="467678" y="89535"/>
                  <a:pt x="469582" y="87630"/>
                </a:cubicBezTo>
                <a:lnTo>
                  <a:pt x="484822" y="87630"/>
                </a:lnTo>
                <a:close/>
                <a:moveTo>
                  <a:pt x="471488" y="46673"/>
                </a:moveTo>
                <a:cubicBezTo>
                  <a:pt x="471488" y="35242"/>
                  <a:pt x="476250" y="31433"/>
                  <a:pt x="481965" y="31433"/>
                </a:cubicBezTo>
                <a:cubicBezTo>
                  <a:pt x="488632" y="31433"/>
                  <a:pt x="492443" y="35242"/>
                  <a:pt x="492443" y="46673"/>
                </a:cubicBezTo>
                <a:cubicBezTo>
                  <a:pt x="492443" y="59055"/>
                  <a:pt x="487680" y="62865"/>
                  <a:pt x="481965" y="62865"/>
                </a:cubicBezTo>
                <a:cubicBezTo>
                  <a:pt x="476250" y="62865"/>
                  <a:pt x="471488" y="59055"/>
                  <a:pt x="471488" y="46673"/>
                </a:cubicBezTo>
                <a:moveTo>
                  <a:pt x="471488" y="74295"/>
                </a:moveTo>
                <a:cubicBezTo>
                  <a:pt x="471488" y="72390"/>
                  <a:pt x="473393" y="70485"/>
                  <a:pt x="477203" y="67627"/>
                </a:cubicBezTo>
                <a:cubicBezTo>
                  <a:pt x="479107" y="67627"/>
                  <a:pt x="481013" y="68580"/>
                  <a:pt x="483870" y="68580"/>
                </a:cubicBezTo>
                <a:cubicBezTo>
                  <a:pt x="496253" y="68580"/>
                  <a:pt x="504825" y="60960"/>
                  <a:pt x="504825" y="47625"/>
                </a:cubicBezTo>
                <a:cubicBezTo>
                  <a:pt x="504825" y="40958"/>
                  <a:pt x="501968" y="36195"/>
                  <a:pt x="499110" y="33338"/>
                </a:cubicBezTo>
                <a:lnTo>
                  <a:pt x="509588" y="31433"/>
                </a:lnTo>
                <a:lnTo>
                  <a:pt x="509588" y="24765"/>
                </a:lnTo>
                <a:cubicBezTo>
                  <a:pt x="508635" y="23813"/>
                  <a:pt x="507682" y="23813"/>
                  <a:pt x="505778" y="23813"/>
                </a:cubicBezTo>
                <a:cubicBezTo>
                  <a:pt x="501968" y="23813"/>
                  <a:pt x="498157" y="26670"/>
                  <a:pt x="495300" y="29527"/>
                </a:cubicBezTo>
                <a:cubicBezTo>
                  <a:pt x="492443" y="27623"/>
                  <a:pt x="488632" y="26670"/>
                  <a:pt x="482918" y="26670"/>
                </a:cubicBezTo>
                <a:cubicBezTo>
                  <a:pt x="467678" y="26670"/>
                  <a:pt x="460057" y="37148"/>
                  <a:pt x="460057" y="48577"/>
                </a:cubicBezTo>
                <a:cubicBezTo>
                  <a:pt x="460057" y="57150"/>
                  <a:pt x="463868" y="63817"/>
                  <a:pt x="470535" y="66675"/>
                </a:cubicBezTo>
                <a:cubicBezTo>
                  <a:pt x="464820" y="71438"/>
                  <a:pt x="460057" y="75248"/>
                  <a:pt x="460057" y="80010"/>
                </a:cubicBezTo>
                <a:cubicBezTo>
                  <a:pt x="460057" y="82867"/>
                  <a:pt x="461010" y="84773"/>
                  <a:pt x="463868" y="86677"/>
                </a:cubicBezTo>
                <a:cubicBezTo>
                  <a:pt x="460057" y="88583"/>
                  <a:pt x="456247" y="94298"/>
                  <a:pt x="456247" y="100965"/>
                </a:cubicBezTo>
                <a:cubicBezTo>
                  <a:pt x="456247" y="108585"/>
                  <a:pt x="462915" y="115252"/>
                  <a:pt x="481013" y="115252"/>
                </a:cubicBezTo>
                <a:cubicBezTo>
                  <a:pt x="502920" y="115252"/>
                  <a:pt x="508635" y="106680"/>
                  <a:pt x="508635" y="95250"/>
                </a:cubicBezTo>
                <a:cubicBezTo>
                  <a:pt x="508635" y="81915"/>
                  <a:pt x="499110" y="78105"/>
                  <a:pt x="485775" y="78105"/>
                </a:cubicBezTo>
                <a:lnTo>
                  <a:pt x="475297" y="78105"/>
                </a:lnTo>
                <a:cubicBezTo>
                  <a:pt x="472440" y="77152"/>
                  <a:pt x="471488" y="77152"/>
                  <a:pt x="471488" y="74295"/>
                </a:cubicBezTo>
                <a:moveTo>
                  <a:pt x="572453" y="69533"/>
                </a:moveTo>
                <a:cubicBezTo>
                  <a:pt x="572453" y="76200"/>
                  <a:pt x="566738" y="80010"/>
                  <a:pt x="561022" y="80010"/>
                </a:cubicBezTo>
                <a:cubicBezTo>
                  <a:pt x="555307" y="80010"/>
                  <a:pt x="553403" y="76200"/>
                  <a:pt x="553403" y="70485"/>
                </a:cubicBezTo>
                <a:cubicBezTo>
                  <a:pt x="553403" y="63817"/>
                  <a:pt x="556260" y="59055"/>
                  <a:pt x="566738" y="59055"/>
                </a:cubicBezTo>
                <a:lnTo>
                  <a:pt x="572453" y="59055"/>
                </a:lnTo>
                <a:lnTo>
                  <a:pt x="572453" y="69533"/>
                </a:lnTo>
                <a:close/>
                <a:moveTo>
                  <a:pt x="583882" y="86677"/>
                </a:moveTo>
                <a:cubicBezTo>
                  <a:pt x="587693" y="86677"/>
                  <a:pt x="590550" y="85725"/>
                  <a:pt x="592455" y="84773"/>
                </a:cubicBezTo>
                <a:lnTo>
                  <a:pt x="591503" y="80963"/>
                </a:lnTo>
                <a:cubicBezTo>
                  <a:pt x="590550" y="80963"/>
                  <a:pt x="588645" y="81915"/>
                  <a:pt x="587693" y="81915"/>
                </a:cubicBezTo>
                <a:cubicBezTo>
                  <a:pt x="584835" y="81915"/>
                  <a:pt x="583882" y="80010"/>
                  <a:pt x="583882" y="75248"/>
                </a:cubicBezTo>
                <a:lnTo>
                  <a:pt x="583882" y="49530"/>
                </a:lnTo>
                <a:cubicBezTo>
                  <a:pt x="583882" y="33338"/>
                  <a:pt x="577215" y="27623"/>
                  <a:pt x="563880" y="27623"/>
                </a:cubicBezTo>
                <a:cubicBezTo>
                  <a:pt x="552450" y="27623"/>
                  <a:pt x="544830" y="33338"/>
                  <a:pt x="544830" y="41910"/>
                </a:cubicBezTo>
                <a:cubicBezTo>
                  <a:pt x="544830" y="46673"/>
                  <a:pt x="547688" y="48577"/>
                  <a:pt x="551497" y="48577"/>
                </a:cubicBezTo>
                <a:cubicBezTo>
                  <a:pt x="555307" y="48577"/>
                  <a:pt x="558165" y="46673"/>
                  <a:pt x="558165" y="42863"/>
                </a:cubicBezTo>
                <a:cubicBezTo>
                  <a:pt x="558165" y="41910"/>
                  <a:pt x="558165" y="40005"/>
                  <a:pt x="557213" y="39052"/>
                </a:cubicBezTo>
                <a:lnTo>
                  <a:pt x="552450" y="39052"/>
                </a:lnTo>
                <a:cubicBezTo>
                  <a:pt x="552450" y="38100"/>
                  <a:pt x="552450" y="38100"/>
                  <a:pt x="552450" y="37148"/>
                </a:cubicBezTo>
                <a:cubicBezTo>
                  <a:pt x="552450" y="32385"/>
                  <a:pt x="558165" y="32385"/>
                  <a:pt x="561975" y="32385"/>
                </a:cubicBezTo>
                <a:cubicBezTo>
                  <a:pt x="570547" y="32385"/>
                  <a:pt x="573405" y="38100"/>
                  <a:pt x="573405" y="47625"/>
                </a:cubicBezTo>
                <a:lnTo>
                  <a:pt x="573405" y="55245"/>
                </a:lnTo>
                <a:lnTo>
                  <a:pt x="565785" y="55245"/>
                </a:lnTo>
                <a:cubicBezTo>
                  <a:pt x="552450" y="55245"/>
                  <a:pt x="541972" y="59055"/>
                  <a:pt x="541972" y="71438"/>
                </a:cubicBezTo>
                <a:cubicBezTo>
                  <a:pt x="541972" y="81915"/>
                  <a:pt x="548640" y="85725"/>
                  <a:pt x="557213" y="85725"/>
                </a:cubicBezTo>
                <a:cubicBezTo>
                  <a:pt x="563880" y="85725"/>
                  <a:pt x="570547" y="82867"/>
                  <a:pt x="573405" y="77152"/>
                </a:cubicBezTo>
                <a:cubicBezTo>
                  <a:pt x="574357" y="84773"/>
                  <a:pt x="577215" y="86677"/>
                  <a:pt x="583882" y="86677"/>
                </a:cubicBezTo>
                <a:moveTo>
                  <a:pt x="665797" y="57150"/>
                </a:moveTo>
                <a:cubicBezTo>
                  <a:pt x="665797" y="72390"/>
                  <a:pt x="662940" y="80963"/>
                  <a:pt x="652463" y="80963"/>
                </a:cubicBezTo>
                <a:cubicBezTo>
                  <a:pt x="644843" y="80963"/>
                  <a:pt x="638175" y="75248"/>
                  <a:pt x="638175" y="66675"/>
                </a:cubicBezTo>
                <a:lnTo>
                  <a:pt x="638175" y="49530"/>
                </a:lnTo>
                <a:cubicBezTo>
                  <a:pt x="638175" y="40005"/>
                  <a:pt x="644843" y="34290"/>
                  <a:pt x="652463" y="34290"/>
                </a:cubicBezTo>
                <a:cubicBezTo>
                  <a:pt x="662940" y="34290"/>
                  <a:pt x="665797" y="42863"/>
                  <a:pt x="665797" y="57150"/>
                </a:cubicBezTo>
                <a:moveTo>
                  <a:pt x="677228" y="56198"/>
                </a:moveTo>
                <a:cubicBezTo>
                  <a:pt x="677228" y="37148"/>
                  <a:pt x="669607" y="26670"/>
                  <a:pt x="656272" y="26670"/>
                </a:cubicBezTo>
                <a:cubicBezTo>
                  <a:pt x="646747" y="26670"/>
                  <a:pt x="641032" y="31433"/>
                  <a:pt x="638175" y="36195"/>
                </a:cubicBezTo>
                <a:lnTo>
                  <a:pt x="638175" y="0"/>
                </a:lnTo>
                <a:lnTo>
                  <a:pt x="620078" y="0"/>
                </a:lnTo>
                <a:lnTo>
                  <a:pt x="620078" y="4763"/>
                </a:lnTo>
                <a:lnTo>
                  <a:pt x="627697" y="5715"/>
                </a:lnTo>
                <a:lnTo>
                  <a:pt x="627697" y="86677"/>
                </a:lnTo>
                <a:lnTo>
                  <a:pt x="631507" y="86677"/>
                </a:lnTo>
                <a:lnTo>
                  <a:pt x="636270" y="80010"/>
                </a:lnTo>
                <a:cubicBezTo>
                  <a:pt x="640080" y="83820"/>
                  <a:pt x="645795" y="86677"/>
                  <a:pt x="653415" y="86677"/>
                </a:cubicBezTo>
                <a:cubicBezTo>
                  <a:pt x="669607" y="86677"/>
                  <a:pt x="677228" y="73342"/>
                  <a:pt x="677228" y="56198"/>
                </a:cubicBezTo>
                <a:moveTo>
                  <a:pt x="722947" y="50483"/>
                </a:moveTo>
                <a:lnTo>
                  <a:pt x="698182" y="50483"/>
                </a:lnTo>
                <a:cubicBezTo>
                  <a:pt x="699135" y="40958"/>
                  <a:pt x="702945" y="32385"/>
                  <a:pt x="711518" y="32385"/>
                </a:cubicBezTo>
                <a:cubicBezTo>
                  <a:pt x="719138" y="32385"/>
                  <a:pt x="721995" y="38100"/>
                  <a:pt x="721995" y="48577"/>
                </a:cubicBezTo>
                <a:lnTo>
                  <a:pt x="721995" y="50483"/>
                </a:lnTo>
                <a:close/>
                <a:moveTo>
                  <a:pt x="733425" y="57150"/>
                </a:moveTo>
                <a:cubicBezTo>
                  <a:pt x="733425" y="55245"/>
                  <a:pt x="733425" y="54292"/>
                  <a:pt x="733425" y="52388"/>
                </a:cubicBezTo>
                <a:cubicBezTo>
                  <a:pt x="733425" y="35242"/>
                  <a:pt x="724853" y="27623"/>
                  <a:pt x="711518" y="27623"/>
                </a:cubicBezTo>
                <a:cubicBezTo>
                  <a:pt x="696278" y="27623"/>
                  <a:pt x="685800" y="39052"/>
                  <a:pt x="685800" y="58102"/>
                </a:cubicBezTo>
                <a:cubicBezTo>
                  <a:pt x="685800" y="75248"/>
                  <a:pt x="693420" y="86677"/>
                  <a:pt x="710565" y="86677"/>
                </a:cubicBezTo>
                <a:cubicBezTo>
                  <a:pt x="721995" y="86677"/>
                  <a:pt x="729615" y="80963"/>
                  <a:pt x="732472" y="71438"/>
                </a:cubicBezTo>
                <a:lnTo>
                  <a:pt x="727710" y="69533"/>
                </a:lnTo>
                <a:cubicBezTo>
                  <a:pt x="724853" y="76200"/>
                  <a:pt x="721043" y="79058"/>
                  <a:pt x="713422" y="79058"/>
                </a:cubicBezTo>
                <a:cubicBezTo>
                  <a:pt x="701993" y="79058"/>
                  <a:pt x="698182" y="70485"/>
                  <a:pt x="698182" y="56198"/>
                </a:cubicBezTo>
                <a:lnTo>
                  <a:pt x="733425" y="56198"/>
                </a:lnTo>
                <a:close/>
                <a:moveTo>
                  <a:pt x="815340" y="72390"/>
                </a:moveTo>
                <a:lnTo>
                  <a:pt x="810578" y="71438"/>
                </a:lnTo>
                <a:cubicBezTo>
                  <a:pt x="808672" y="78105"/>
                  <a:pt x="805815" y="80963"/>
                  <a:pt x="802005" y="80963"/>
                </a:cubicBezTo>
                <a:cubicBezTo>
                  <a:pt x="797243" y="80963"/>
                  <a:pt x="796290" y="78105"/>
                  <a:pt x="796290" y="72390"/>
                </a:cubicBezTo>
                <a:lnTo>
                  <a:pt x="796290" y="35242"/>
                </a:lnTo>
                <a:lnTo>
                  <a:pt x="808672" y="35242"/>
                </a:lnTo>
                <a:lnTo>
                  <a:pt x="808672" y="28575"/>
                </a:lnTo>
                <a:lnTo>
                  <a:pt x="796290" y="28575"/>
                </a:lnTo>
                <a:lnTo>
                  <a:pt x="796290" y="11430"/>
                </a:lnTo>
                <a:lnTo>
                  <a:pt x="793432" y="11430"/>
                </a:lnTo>
                <a:lnTo>
                  <a:pt x="785813" y="13335"/>
                </a:lnTo>
                <a:lnTo>
                  <a:pt x="785813" y="28575"/>
                </a:lnTo>
                <a:lnTo>
                  <a:pt x="759143" y="28575"/>
                </a:lnTo>
                <a:lnTo>
                  <a:pt x="759143" y="11430"/>
                </a:lnTo>
                <a:lnTo>
                  <a:pt x="756285" y="11430"/>
                </a:lnTo>
                <a:lnTo>
                  <a:pt x="748665" y="13335"/>
                </a:lnTo>
                <a:lnTo>
                  <a:pt x="748665" y="28575"/>
                </a:lnTo>
                <a:lnTo>
                  <a:pt x="740093" y="28575"/>
                </a:lnTo>
                <a:lnTo>
                  <a:pt x="740093" y="34290"/>
                </a:lnTo>
                <a:lnTo>
                  <a:pt x="748665" y="34290"/>
                </a:lnTo>
                <a:lnTo>
                  <a:pt x="748665" y="73342"/>
                </a:lnTo>
                <a:cubicBezTo>
                  <a:pt x="748665" y="82867"/>
                  <a:pt x="753428" y="86677"/>
                  <a:pt x="762000" y="86677"/>
                </a:cubicBezTo>
                <a:cubicBezTo>
                  <a:pt x="771525" y="86677"/>
                  <a:pt x="776288" y="81915"/>
                  <a:pt x="778193" y="72390"/>
                </a:cubicBezTo>
                <a:lnTo>
                  <a:pt x="773430" y="71438"/>
                </a:lnTo>
                <a:cubicBezTo>
                  <a:pt x="771525" y="78105"/>
                  <a:pt x="768668" y="80963"/>
                  <a:pt x="764857" y="80963"/>
                </a:cubicBezTo>
                <a:cubicBezTo>
                  <a:pt x="760095" y="80963"/>
                  <a:pt x="759143" y="78105"/>
                  <a:pt x="759143" y="72390"/>
                </a:cubicBezTo>
                <a:lnTo>
                  <a:pt x="759143" y="35242"/>
                </a:lnTo>
                <a:lnTo>
                  <a:pt x="785813" y="35242"/>
                </a:lnTo>
                <a:lnTo>
                  <a:pt x="785813" y="74295"/>
                </a:lnTo>
                <a:cubicBezTo>
                  <a:pt x="785813" y="83820"/>
                  <a:pt x="790575" y="87630"/>
                  <a:pt x="799147" y="87630"/>
                </a:cubicBezTo>
                <a:cubicBezTo>
                  <a:pt x="808672" y="86677"/>
                  <a:pt x="813435" y="81915"/>
                  <a:pt x="815340" y="72390"/>
                </a:cubicBezTo>
                <a:moveTo>
                  <a:pt x="858203" y="50483"/>
                </a:moveTo>
                <a:lnTo>
                  <a:pt x="833438" y="50483"/>
                </a:lnTo>
                <a:cubicBezTo>
                  <a:pt x="834390" y="40958"/>
                  <a:pt x="838200" y="32385"/>
                  <a:pt x="846772" y="32385"/>
                </a:cubicBezTo>
                <a:cubicBezTo>
                  <a:pt x="854393" y="32385"/>
                  <a:pt x="857250" y="38100"/>
                  <a:pt x="857250" y="48577"/>
                </a:cubicBezTo>
                <a:lnTo>
                  <a:pt x="857250" y="50483"/>
                </a:lnTo>
                <a:close/>
                <a:moveTo>
                  <a:pt x="868680" y="57150"/>
                </a:moveTo>
                <a:cubicBezTo>
                  <a:pt x="868680" y="55245"/>
                  <a:pt x="868680" y="54292"/>
                  <a:pt x="868680" y="52388"/>
                </a:cubicBezTo>
                <a:cubicBezTo>
                  <a:pt x="868680" y="35242"/>
                  <a:pt x="860107" y="27623"/>
                  <a:pt x="846772" y="27623"/>
                </a:cubicBezTo>
                <a:cubicBezTo>
                  <a:pt x="831532" y="27623"/>
                  <a:pt x="821055" y="39052"/>
                  <a:pt x="821055" y="58102"/>
                </a:cubicBezTo>
                <a:cubicBezTo>
                  <a:pt x="821055" y="75248"/>
                  <a:pt x="828675" y="86677"/>
                  <a:pt x="845820" y="86677"/>
                </a:cubicBezTo>
                <a:cubicBezTo>
                  <a:pt x="857250" y="86677"/>
                  <a:pt x="864870" y="80963"/>
                  <a:pt x="867728" y="71438"/>
                </a:cubicBezTo>
                <a:lnTo>
                  <a:pt x="862965" y="69533"/>
                </a:lnTo>
                <a:cubicBezTo>
                  <a:pt x="860107" y="76200"/>
                  <a:pt x="856297" y="79058"/>
                  <a:pt x="848678" y="79058"/>
                </a:cubicBezTo>
                <a:cubicBezTo>
                  <a:pt x="837247" y="79058"/>
                  <a:pt x="833438" y="70485"/>
                  <a:pt x="833438" y="56198"/>
                </a:cubicBezTo>
                <a:lnTo>
                  <a:pt x="868680" y="56198"/>
                </a:lnTo>
                <a:close/>
                <a:moveTo>
                  <a:pt x="920115" y="38100"/>
                </a:moveTo>
                <a:cubicBezTo>
                  <a:pt x="920115" y="31433"/>
                  <a:pt x="914400" y="27623"/>
                  <a:pt x="908685" y="27623"/>
                </a:cubicBezTo>
                <a:cubicBezTo>
                  <a:pt x="900113" y="27623"/>
                  <a:pt x="895350" y="32385"/>
                  <a:pt x="892493" y="38100"/>
                </a:cubicBezTo>
                <a:lnTo>
                  <a:pt x="891540" y="28575"/>
                </a:lnTo>
                <a:lnTo>
                  <a:pt x="875347" y="28575"/>
                </a:lnTo>
                <a:lnTo>
                  <a:pt x="875347" y="33338"/>
                </a:lnTo>
                <a:lnTo>
                  <a:pt x="882968" y="34290"/>
                </a:lnTo>
                <a:lnTo>
                  <a:pt x="882968" y="80963"/>
                </a:lnTo>
                <a:lnTo>
                  <a:pt x="875347" y="81915"/>
                </a:lnTo>
                <a:lnTo>
                  <a:pt x="875347" y="86677"/>
                </a:lnTo>
                <a:lnTo>
                  <a:pt x="905828" y="86677"/>
                </a:lnTo>
                <a:lnTo>
                  <a:pt x="905828" y="81915"/>
                </a:lnTo>
                <a:lnTo>
                  <a:pt x="893445" y="80963"/>
                </a:lnTo>
                <a:lnTo>
                  <a:pt x="893445" y="49530"/>
                </a:lnTo>
                <a:cubicBezTo>
                  <a:pt x="893445" y="42863"/>
                  <a:pt x="899160" y="35242"/>
                  <a:pt x="904875" y="35242"/>
                </a:cubicBezTo>
                <a:cubicBezTo>
                  <a:pt x="906780" y="35242"/>
                  <a:pt x="908685" y="36195"/>
                  <a:pt x="908685" y="38100"/>
                </a:cubicBezTo>
                <a:cubicBezTo>
                  <a:pt x="908685" y="38100"/>
                  <a:pt x="908685" y="39052"/>
                  <a:pt x="908685" y="39052"/>
                </a:cubicBezTo>
                <a:lnTo>
                  <a:pt x="904875" y="40958"/>
                </a:lnTo>
                <a:cubicBezTo>
                  <a:pt x="904875" y="45720"/>
                  <a:pt x="907732" y="48577"/>
                  <a:pt x="912495" y="48577"/>
                </a:cubicBezTo>
                <a:cubicBezTo>
                  <a:pt x="917257" y="46673"/>
                  <a:pt x="920115" y="43815"/>
                  <a:pt x="920115" y="38100"/>
                </a:cubicBezTo>
                <a:moveTo>
                  <a:pt x="1024890" y="33338"/>
                </a:moveTo>
                <a:lnTo>
                  <a:pt x="1030605" y="33338"/>
                </a:lnTo>
                <a:lnTo>
                  <a:pt x="1030605" y="28575"/>
                </a:lnTo>
                <a:lnTo>
                  <a:pt x="1010603" y="28575"/>
                </a:lnTo>
                <a:lnTo>
                  <a:pt x="1010603" y="33338"/>
                </a:lnTo>
                <a:lnTo>
                  <a:pt x="1018222" y="33338"/>
                </a:lnTo>
                <a:lnTo>
                  <a:pt x="1007745" y="74295"/>
                </a:lnTo>
                <a:lnTo>
                  <a:pt x="993457" y="33338"/>
                </a:lnTo>
                <a:lnTo>
                  <a:pt x="999172" y="33338"/>
                </a:lnTo>
                <a:lnTo>
                  <a:pt x="999172" y="28575"/>
                </a:lnTo>
                <a:lnTo>
                  <a:pt x="978218" y="28575"/>
                </a:lnTo>
                <a:lnTo>
                  <a:pt x="978218" y="33338"/>
                </a:lnTo>
                <a:lnTo>
                  <a:pt x="982980" y="33338"/>
                </a:lnTo>
                <a:lnTo>
                  <a:pt x="985838" y="42863"/>
                </a:lnTo>
                <a:lnTo>
                  <a:pt x="974407" y="74295"/>
                </a:lnTo>
                <a:lnTo>
                  <a:pt x="962025" y="33338"/>
                </a:lnTo>
                <a:lnTo>
                  <a:pt x="969645" y="33338"/>
                </a:lnTo>
                <a:lnTo>
                  <a:pt x="969645" y="28575"/>
                </a:lnTo>
                <a:lnTo>
                  <a:pt x="944880" y="28575"/>
                </a:lnTo>
                <a:lnTo>
                  <a:pt x="944880" y="33338"/>
                </a:lnTo>
                <a:lnTo>
                  <a:pt x="949643" y="33338"/>
                </a:lnTo>
                <a:lnTo>
                  <a:pt x="966788" y="85725"/>
                </a:lnTo>
                <a:lnTo>
                  <a:pt x="975360" y="85725"/>
                </a:lnTo>
                <a:lnTo>
                  <a:pt x="987743" y="52388"/>
                </a:lnTo>
                <a:lnTo>
                  <a:pt x="988695" y="52388"/>
                </a:lnTo>
                <a:lnTo>
                  <a:pt x="1001078" y="85725"/>
                </a:lnTo>
                <a:lnTo>
                  <a:pt x="1009650" y="85725"/>
                </a:lnTo>
                <a:lnTo>
                  <a:pt x="1024890" y="33338"/>
                </a:lnTo>
                <a:close/>
                <a:moveTo>
                  <a:pt x="1072515" y="57150"/>
                </a:moveTo>
                <a:cubicBezTo>
                  <a:pt x="1072515" y="69533"/>
                  <a:pt x="1069657" y="80963"/>
                  <a:pt x="1059180" y="80963"/>
                </a:cubicBezTo>
                <a:cubicBezTo>
                  <a:pt x="1047750" y="80963"/>
                  <a:pt x="1044893" y="68580"/>
                  <a:pt x="1044893" y="56198"/>
                </a:cubicBezTo>
                <a:cubicBezTo>
                  <a:pt x="1044893" y="43815"/>
                  <a:pt x="1047750" y="32385"/>
                  <a:pt x="1058228" y="32385"/>
                </a:cubicBezTo>
                <a:cubicBezTo>
                  <a:pt x="1070610" y="32385"/>
                  <a:pt x="1072515" y="44767"/>
                  <a:pt x="1072515" y="57150"/>
                </a:cubicBezTo>
                <a:moveTo>
                  <a:pt x="1084898" y="57150"/>
                </a:moveTo>
                <a:cubicBezTo>
                  <a:pt x="1084898" y="40005"/>
                  <a:pt x="1077278" y="27623"/>
                  <a:pt x="1059180" y="27623"/>
                </a:cubicBezTo>
                <a:cubicBezTo>
                  <a:pt x="1042988" y="27623"/>
                  <a:pt x="1033463" y="40005"/>
                  <a:pt x="1033463" y="58102"/>
                </a:cubicBezTo>
                <a:cubicBezTo>
                  <a:pt x="1033463" y="75248"/>
                  <a:pt x="1042035" y="87630"/>
                  <a:pt x="1059180" y="87630"/>
                </a:cubicBezTo>
                <a:cubicBezTo>
                  <a:pt x="1075373" y="86677"/>
                  <a:pt x="1084898" y="75248"/>
                  <a:pt x="1084898" y="57150"/>
                </a:cubicBezTo>
                <a:moveTo>
                  <a:pt x="1136332" y="38100"/>
                </a:moveTo>
                <a:cubicBezTo>
                  <a:pt x="1136332" y="31433"/>
                  <a:pt x="1130618" y="27623"/>
                  <a:pt x="1124903" y="27623"/>
                </a:cubicBezTo>
                <a:cubicBezTo>
                  <a:pt x="1116330" y="27623"/>
                  <a:pt x="1111568" y="32385"/>
                  <a:pt x="1108710" y="38100"/>
                </a:cubicBezTo>
                <a:lnTo>
                  <a:pt x="1107757" y="28575"/>
                </a:lnTo>
                <a:lnTo>
                  <a:pt x="1091565" y="28575"/>
                </a:lnTo>
                <a:lnTo>
                  <a:pt x="1091565" y="33338"/>
                </a:lnTo>
                <a:lnTo>
                  <a:pt x="1099185" y="34290"/>
                </a:lnTo>
                <a:lnTo>
                  <a:pt x="1099185" y="80963"/>
                </a:lnTo>
                <a:lnTo>
                  <a:pt x="1091565" y="81915"/>
                </a:lnTo>
                <a:lnTo>
                  <a:pt x="1091565" y="86677"/>
                </a:lnTo>
                <a:lnTo>
                  <a:pt x="1122045" y="86677"/>
                </a:lnTo>
                <a:lnTo>
                  <a:pt x="1122045" y="81915"/>
                </a:lnTo>
                <a:lnTo>
                  <a:pt x="1109663" y="80963"/>
                </a:lnTo>
                <a:lnTo>
                  <a:pt x="1109663" y="49530"/>
                </a:lnTo>
                <a:cubicBezTo>
                  <a:pt x="1109663" y="42863"/>
                  <a:pt x="1115378" y="35242"/>
                  <a:pt x="1121093" y="35242"/>
                </a:cubicBezTo>
                <a:cubicBezTo>
                  <a:pt x="1122998" y="35242"/>
                  <a:pt x="1124903" y="36195"/>
                  <a:pt x="1124903" y="38100"/>
                </a:cubicBezTo>
                <a:cubicBezTo>
                  <a:pt x="1124903" y="38100"/>
                  <a:pt x="1124903" y="39052"/>
                  <a:pt x="1124903" y="39052"/>
                </a:cubicBezTo>
                <a:lnTo>
                  <a:pt x="1121093" y="40958"/>
                </a:lnTo>
                <a:cubicBezTo>
                  <a:pt x="1121093" y="45720"/>
                  <a:pt x="1123950" y="48577"/>
                  <a:pt x="1128713" y="48577"/>
                </a:cubicBezTo>
                <a:cubicBezTo>
                  <a:pt x="1132523" y="46673"/>
                  <a:pt x="1136332" y="43815"/>
                  <a:pt x="1136332" y="38100"/>
                </a:cubicBezTo>
                <a:moveTo>
                  <a:pt x="1138238" y="85725"/>
                </a:moveTo>
                <a:lnTo>
                  <a:pt x="1164907" y="85725"/>
                </a:lnTo>
                <a:lnTo>
                  <a:pt x="1164907" y="80963"/>
                </a:lnTo>
                <a:lnTo>
                  <a:pt x="1156335" y="80010"/>
                </a:lnTo>
                <a:lnTo>
                  <a:pt x="1156335" y="0"/>
                </a:lnTo>
                <a:lnTo>
                  <a:pt x="1137285" y="0"/>
                </a:lnTo>
                <a:lnTo>
                  <a:pt x="1137285" y="4763"/>
                </a:lnTo>
                <a:lnTo>
                  <a:pt x="1144905" y="5715"/>
                </a:lnTo>
                <a:lnTo>
                  <a:pt x="1144905" y="80010"/>
                </a:lnTo>
                <a:lnTo>
                  <a:pt x="1137285" y="80963"/>
                </a:lnTo>
                <a:lnTo>
                  <a:pt x="1137285" y="85725"/>
                </a:lnTo>
                <a:close/>
                <a:moveTo>
                  <a:pt x="1209675" y="64770"/>
                </a:moveTo>
                <a:cubicBezTo>
                  <a:pt x="1209675" y="73342"/>
                  <a:pt x="1203007" y="79058"/>
                  <a:pt x="1195388" y="79058"/>
                </a:cubicBezTo>
                <a:cubicBezTo>
                  <a:pt x="1183957" y="79058"/>
                  <a:pt x="1182053" y="67627"/>
                  <a:pt x="1182053" y="56198"/>
                </a:cubicBezTo>
                <a:cubicBezTo>
                  <a:pt x="1182053" y="41910"/>
                  <a:pt x="1184910" y="32385"/>
                  <a:pt x="1196340" y="32385"/>
                </a:cubicBezTo>
                <a:cubicBezTo>
                  <a:pt x="1203007" y="32385"/>
                  <a:pt x="1209675" y="37148"/>
                  <a:pt x="1209675" y="45720"/>
                </a:cubicBezTo>
                <a:lnTo>
                  <a:pt x="1209675" y="64770"/>
                </a:lnTo>
                <a:close/>
                <a:moveTo>
                  <a:pt x="1227773" y="85725"/>
                </a:moveTo>
                <a:lnTo>
                  <a:pt x="1227773" y="80963"/>
                </a:lnTo>
                <a:lnTo>
                  <a:pt x="1220153" y="80010"/>
                </a:lnTo>
                <a:lnTo>
                  <a:pt x="1220153" y="0"/>
                </a:lnTo>
                <a:lnTo>
                  <a:pt x="1200150" y="0"/>
                </a:lnTo>
                <a:lnTo>
                  <a:pt x="1200150" y="4763"/>
                </a:lnTo>
                <a:lnTo>
                  <a:pt x="1208723" y="5715"/>
                </a:lnTo>
                <a:lnTo>
                  <a:pt x="1208723" y="33338"/>
                </a:lnTo>
                <a:cubicBezTo>
                  <a:pt x="1203960" y="28575"/>
                  <a:pt x="1199198" y="26670"/>
                  <a:pt x="1193482" y="26670"/>
                </a:cubicBezTo>
                <a:cubicBezTo>
                  <a:pt x="1179195" y="26670"/>
                  <a:pt x="1169670" y="38100"/>
                  <a:pt x="1169670" y="57150"/>
                </a:cubicBezTo>
                <a:cubicBezTo>
                  <a:pt x="1169670" y="74295"/>
                  <a:pt x="1176338" y="85725"/>
                  <a:pt x="1191578" y="85725"/>
                </a:cubicBezTo>
                <a:cubicBezTo>
                  <a:pt x="1201103" y="85725"/>
                  <a:pt x="1205865" y="80963"/>
                  <a:pt x="1209675" y="76200"/>
                </a:cubicBezTo>
                <a:lnTo>
                  <a:pt x="1210628" y="84773"/>
                </a:lnTo>
                <a:lnTo>
                  <a:pt x="1227773" y="84773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Graphic 24">
            <a:extLst>
              <a:ext uri="{FF2B5EF4-FFF2-40B4-BE49-F238E27FC236}">
                <a16:creationId xmlns:a16="http://schemas.microsoft.com/office/drawing/2014/main" id="{380EE906-1B69-4287-87AA-ADC56BA7E89B}"/>
              </a:ext>
            </a:extLst>
          </p:cNvPr>
          <p:cNvSpPr/>
          <p:nvPr userDrawn="1"/>
        </p:nvSpPr>
        <p:spPr>
          <a:xfrm>
            <a:off x="1714501" y="-952499"/>
            <a:ext cx="8762998" cy="8762998"/>
          </a:xfrm>
          <a:custGeom>
            <a:avLst/>
            <a:gdLst>
              <a:gd name="connsiteX0" fmla="*/ 6767045 w 6767044"/>
              <a:gd name="connsiteY0" fmla="*/ 3383523 h 6767045"/>
              <a:gd name="connsiteX1" fmla="*/ 3383522 w 6767044"/>
              <a:gd name="connsiteY1" fmla="*/ 0 h 6767045"/>
              <a:gd name="connsiteX2" fmla="*/ 0 w 6767044"/>
              <a:gd name="connsiteY2" fmla="*/ 3383523 h 6767045"/>
              <a:gd name="connsiteX3" fmla="*/ 3383522 w 6767044"/>
              <a:gd name="connsiteY3" fmla="*/ 6767045 h 6767045"/>
              <a:gd name="connsiteX4" fmla="*/ 5076193 w 6767044"/>
              <a:gd name="connsiteY4" fmla="*/ 6313635 h 6767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67044" h="6767045">
                <a:moveTo>
                  <a:pt x="6767045" y="3383523"/>
                </a:moveTo>
                <a:cubicBezTo>
                  <a:pt x="6767045" y="1514854"/>
                  <a:pt x="5252191" y="0"/>
                  <a:pt x="3383522" y="0"/>
                </a:cubicBezTo>
                <a:cubicBezTo>
                  <a:pt x="1514854" y="0"/>
                  <a:pt x="0" y="1514854"/>
                  <a:pt x="0" y="3383523"/>
                </a:cubicBezTo>
                <a:cubicBezTo>
                  <a:pt x="0" y="5252191"/>
                  <a:pt x="1514854" y="6767045"/>
                  <a:pt x="3383522" y="6767045"/>
                </a:cubicBezTo>
                <a:cubicBezTo>
                  <a:pt x="4000197" y="6767045"/>
                  <a:pt x="4578215" y="6601962"/>
                  <a:pt x="5076193" y="6313635"/>
                </a:cubicBezTo>
              </a:path>
            </a:pathLst>
          </a:custGeom>
          <a:noFill/>
          <a:ln w="114300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4B1A68C8-783B-1F4F-850B-D80F6DDA7A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49487" y="1893888"/>
            <a:ext cx="7693026" cy="1355725"/>
          </a:xfrm>
        </p:spPr>
        <p:txBody>
          <a:bodyPr anchor="b" anchorCtr="0">
            <a:normAutofit/>
          </a:bodyPr>
          <a:lstStyle>
            <a:lvl1pPr>
              <a:spcBef>
                <a:spcPts val="0"/>
              </a:spcBef>
              <a:defRPr sz="4800" b="1" i="0">
                <a:solidFill>
                  <a:schemeClr val="bg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Longer heading </a:t>
            </a:r>
            <a:br>
              <a:rPr lang="en-GB"/>
            </a:br>
            <a:r>
              <a:rPr lang="en-GB"/>
              <a:t>here but only two lines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FD6C2E15-C41B-4F4C-935D-CD18D4B235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49487" y="3608388"/>
            <a:ext cx="7693026" cy="765876"/>
          </a:xfrm>
        </p:spPr>
        <p:txBody>
          <a:bodyPr anchor="t" anchorCtr="0">
            <a:normAutofit/>
          </a:bodyPr>
          <a:lstStyle>
            <a:lvl1pPr>
              <a:defRPr sz="2100" b="0" i="0">
                <a:solidFill>
                  <a:schemeClr val="bg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Presentation description / </a:t>
            </a:r>
            <a:br>
              <a:rPr lang="en-GB"/>
            </a:br>
            <a:r>
              <a:rPr lang="en-GB"/>
              <a:t>event name</a:t>
            </a: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B1866CAE-60D6-7B42-A848-B2A078ED4F1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49487" y="4518264"/>
            <a:ext cx="7693026" cy="443198"/>
          </a:xfrm>
        </p:spPr>
        <p:txBody>
          <a:bodyPr anchor="b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 i="0">
                <a:solidFill>
                  <a:schemeClr val="bg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Presenter name</a:t>
            </a:r>
          </a:p>
          <a:p>
            <a:pPr lvl="0"/>
            <a:r>
              <a:rPr lang="en-GB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694669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1 Divider (Picture/Green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882DFD4A-34F4-4462-BFC9-33678FEF75B8}"/>
              </a:ext>
            </a:extLst>
          </p:cNvPr>
          <p:cNvSpPr/>
          <p:nvPr userDrawn="1"/>
        </p:nvSpPr>
        <p:spPr>
          <a:xfrm>
            <a:off x="0" y="-3739"/>
            <a:ext cx="12192000" cy="6865477"/>
          </a:xfrm>
          <a:prstGeom prst="rect">
            <a:avLst/>
          </a:prstGeom>
          <a:solidFill>
            <a:srgbClr val="61DFD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D665F81-368B-45EB-A82A-A570F5F8FC69}"/>
              </a:ext>
            </a:extLst>
          </p:cNvPr>
          <p:cNvGrpSpPr/>
          <p:nvPr userDrawn="1"/>
        </p:nvGrpSpPr>
        <p:grpSpPr>
          <a:xfrm>
            <a:off x="10788650" y="6413250"/>
            <a:ext cx="1111250" cy="225425"/>
            <a:chOff x="292100" y="6413250"/>
            <a:chExt cx="1111250" cy="225425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00116A3-73D4-45F5-87C4-1B5C7043E240}"/>
                </a:ext>
              </a:extLst>
            </p:cNvPr>
            <p:cNvSpPr/>
            <p:nvPr userDrawn="1"/>
          </p:nvSpPr>
          <p:spPr>
            <a:xfrm>
              <a:off x="292100" y="6413250"/>
              <a:ext cx="225425" cy="225425"/>
            </a:xfrm>
            <a:custGeom>
              <a:avLst/>
              <a:gdLst>
                <a:gd name="connsiteX0" fmla="*/ 329565 w 342900"/>
                <a:gd name="connsiteY0" fmla="*/ 104775 h 342900"/>
                <a:gd name="connsiteX1" fmla="*/ 292418 w 342900"/>
                <a:gd name="connsiteY1" fmla="*/ 50483 h 342900"/>
                <a:gd name="connsiteX2" fmla="*/ 238125 w 342900"/>
                <a:gd name="connsiteY2" fmla="*/ 13335 h 342900"/>
                <a:gd name="connsiteX3" fmla="*/ 171450 w 342900"/>
                <a:gd name="connsiteY3" fmla="*/ 0 h 342900"/>
                <a:gd name="connsiteX4" fmla="*/ 104775 w 342900"/>
                <a:gd name="connsiteY4" fmla="*/ 13335 h 342900"/>
                <a:gd name="connsiteX5" fmla="*/ 50483 w 342900"/>
                <a:gd name="connsiteY5" fmla="*/ 50483 h 342900"/>
                <a:gd name="connsiteX6" fmla="*/ 13335 w 342900"/>
                <a:gd name="connsiteY6" fmla="*/ 104775 h 342900"/>
                <a:gd name="connsiteX7" fmla="*/ 0 w 342900"/>
                <a:gd name="connsiteY7" fmla="*/ 171450 h 342900"/>
                <a:gd name="connsiteX8" fmla="*/ 13335 w 342900"/>
                <a:gd name="connsiteY8" fmla="*/ 238125 h 342900"/>
                <a:gd name="connsiteX9" fmla="*/ 50483 w 342900"/>
                <a:gd name="connsiteY9" fmla="*/ 292418 h 342900"/>
                <a:gd name="connsiteX10" fmla="*/ 104775 w 342900"/>
                <a:gd name="connsiteY10" fmla="*/ 329565 h 342900"/>
                <a:gd name="connsiteX11" fmla="*/ 171450 w 342900"/>
                <a:gd name="connsiteY11" fmla="*/ 342900 h 342900"/>
                <a:gd name="connsiteX12" fmla="*/ 171450 w 342900"/>
                <a:gd name="connsiteY12" fmla="*/ 308610 h 342900"/>
                <a:gd name="connsiteX13" fmla="*/ 74295 w 342900"/>
                <a:gd name="connsiteY13" fmla="*/ 268605 h 342900"/>
                <a:gd name="connsiteX14" fmla="*/ 35243 w 342900"/>
                <a:gd name="connsiteY14" fmla="*/ 188595 h 342900"/>
                <a:gd name="connsiteX15" fmla="*/ 180975 w 342900"/>
                <a:gd name="connsiteY15" fmla="*/ 188595 h 342900"/>
                <a:gd name="connsiteX16" fmla="*/ 141923 w 342900"/>
                <a:gd name="connsiteY16" fmla="*/ 227648 h 342900"/>
                <a:gd name="connsiteX17" fmla="*/ 165735 w 342900"/>
                <a:gd name="connsiteY17" fmla="*/ 251460 h 342900"/>
                <a:gd name="connsiteX18" fmla="*/ 246698 w 342900"/>
                <a:gd name="connsiteY18" fmla="*/ 170498 h 342900"/>
                <a:gd name="connsiteX19" fmla="*/ 165735 w 342900"/>
                <a:gd name="connsiteY19" fmla="*/ 89535 h 342900"/>
                <a:gd name="connsiteX20" fmla="*/ 141923 w 342900"/>
                <a:gd name="connsiteY20" fmla="*/ 113348 h 342900"/>
                <a:gd name="connsiteX21" fmla="*/ 180975 w 342900"/>
                <a:gd name="connsiteY21" fmla="*/ 152400 h 342900"/>
                <a:gd name="connsiteX22" fmla="*/ 35243 w 342900"/>
                <a:gd name="connsiteY22" fmla="*/ 152400 h 342900"/>
                <a:gd name="connsiteX23" fmla="*/ 74295 w 342900"/>
                <a:gd name="connsiteY23" fmla="*/ 72390 h 342900"/>
                <a:gd name="connsiteX24" fmla="*/ 171450 w 342900"/>
                <a:gd name="connsiteY24" fmla="*/ 32385 h 342900"/>
                <a:gd name="connsiteX25" fmla="*/ 268605 w 342900"/>
                <a:gd name="connsiteY25" fmla="*/ 72390 h 342900"/>
                <a:gd name="connsiteX26" fmla="*/ 308610 w 342900"/>
                <a:gd name="connsiteY26" fmla="*/ 169545 h 342900"/>
                <a:gd name="connsiteX27" fmla="*/ 342900 w 342900"/>
                <a:gd name="connsiteY27" fmla="*/ 169545 h 342900"/>
                <a:gd name="connsiteX28" fmla="*/ 329565 w 342900"/>
                <a:gd name="connsiteY28" fmla="*/ 10477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2900" h="342900">
                  <a:moveTo>
                    <a:pt x="329565" y="104775"/>
                  </a:moveTo>
                  <a:cubicBezTo>
                    <a:pt x="320993" y="84773"/>
                    <a:pt x="308610" y="65723"/>
                    <a:pt x="292418" y="50483"/>
                  </a:cubicBezTo>
                  <a:cubicBezTo>
                    <a:pt x="276225" y="34290"/>
                    <a:pt x="258128" y="21908"/>
                    <a:pt x="238125" y="13335"/>
                  </a:cubicBezTo>
                  <a:cubicBezTo>
                    <a:pt x="217170" y="4763"/>
                    <a:pt x="194310" y="0"/>
                    <a:pt x="171450" y="0"/>
                  </a:cubicBezTo>
                  <a:cubicBezTo>
                    <a:pt x="148590" y="0"/>
                    <a:pt x="125730" y="4763"/>
                    <a:pt x="104775" y="13335"/>
                  </a:cubicBezTo>
                  <a:cubicBezTo>
                    <a:pt x="83820" y="21908"/>
                    <a:pt x="65723" y="34290"/>
                    <a:pt x="50483" y="50483"/>
                  </a:cubicBezTo>
                  <a:cubicBezTo>
                    <a:pt x="34290" y="66675"/>
                    <a:pt x="21908" y="84773"/>
                    <a:pt x="13335" y="104775"/>
                  </a:cubicBezTo>
                  <a:cubicBezTo>
                    <a:pt x="4763" y="125730"/>
                    <a:pt x="0" y="148590"/>
                    <a:pt x="0" y="171450"/>
                  </a:cubicBezTo>
                  <a:cubicBezTo>
                    <a:pt x="0" y="194310"/>
                    <a:pt x="4763" y="217170"/>
                    <a:pt x="13335" y="238125"/>
                  </a:cubicBezTo>
                  <a:cubicBezTo>
                    <a:pt x="21908" y="258128"/>
                    <a:pt x="34290" y="277178"/>
                    <a:pt x="50483" y="292418"/>
                  </a:cubicBezTo>
                  <a:cubicBezTo>
                    <a:pt x="66675" y="308610"/>
                    <a:pt x="84773" y="320993"/>
                    <a:pt x="104775" y="329565"/>
                  </a:cubicBezTo>
                  <a:cubicBezTo>
                    <a:pt x="125730" y="338138"/>
                    <a:pt x="148590" y="342900"/>
                    <a:pt x="171450" y="342900"/>
                  </a:cubicBezTo>
                  <a:lnTo>
                    <a:pt x="171450" y="308610"/>
                  </a:lnTo>
                  <a:cubicBezTo>
                    <a:pt x="135255" y="308610"/>
                    <a:pt x="100013" y="294323"/>
                    <a:pt x="74295" y="268605"/>
                  </a:cubicBezTo>
                  <a:cubicBezTo>
                    <a:pt x="52388" y="246698"/>
                    <a:pt x="39053" y="219075"/>
                    <a:pt x="35243" y="188595"/>
                  </a:cubicBezTo>
                  <a:lnTo>
                    <a:pt x="180975" y="188595"/>
                  </a:lnTo>
                  <a:lnTo>
                    <a:pt x="141923" y="227648"/>
                  </a:lnTo>
                  <a:lnTo>
                    <a:pt x="165735" y="251460"/>
                  </a:lnTo>
                  <a:lnTo>
                    <a:pt x="246698" y="170498"/>
                  </a:lnTo>
                  <a:lnTo>
                    <a:pt x="165735" y="89535"/>
                  </a:lnTo>
                  <a:lnTo>
                    <a:pt x="141923" y="113348"/>
                  </a:lnTo>
                  <a:lnTo>
                    <a:pt x="180975" y="152400"/>
                  </a:lnTo>
                  <a:lnTo>
                    <a:pt x="35243" y="152400"/>
                  </a:lnTo>
                  <a:cubicBezTo>
                    <a:pt x="39053" y="121920"/>
                    <a:pt x="52388" y="94298"/>
                    <a:pt x="74295" y="72390"/>
                  </a:cubicBezTo>
                  <a:cubicBezTo>
                    <a:pt x="100013" y="46673"/>
                    <a:pt x="134303" y="32385"/>
                    <a:pt x="171450" y="32385"/>
                  </a:cubicBezTo>
                  <a:cubicBezTo>
                    <a:pt x="207645" y="32385"/>
                    <a:pt x="242888" y="46673"/>
                    <a:pt x="268605" y="72390"/>
                  </a:cubicBezTo>
                  <a:cubicBezTo>
                    <a:pt x="294323" y="98108"/>
                    <a:pt x="308610" y="132398"/>
                    <a:pt x="308610" y="169545"/>
                  </a:cubicBezTo>
                  <a:lnTo>
                    <a:pt x="342900" y="169545"/>
                  </a:lnTo>
                  <a:cubicBezTo>
                    <a:pt x="342900" y="148590"/>
                    <a:pt x="338138" y="125730"/>
                    <a:pt x="329565" y="104775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06CDA53-3AC7-4D1D-A311-F5756206436C}"/>
                </a:ext>
              </a:extLst>
            </p:cNvPr>
            <p:cNvSpPr/>
            <p:nvPr userDrawn="1"/>
          </p:nvSpPr>
          <p:spPr>
            <a:xfrm>
              <a:off x="590579" y="6484379"/>
              <a:ext cx="812771" cy="84028"/>
            </a:xfrm>
            <a:custGeom>
              <a:avLst/>
              <a:gdLst>
                <a:gd name="connsiteX0" fmla="*/ 1329690 w 1547812"/>
                <a:gd name="connsiteY0" fmla="*/ 155258 h 160020"/>
                <a:gd name="connsiteX1" fmla="*/ 1369695 w 1547812"/>
                <a:gd name="connsiteY1" fmla="*/ 155258 h 160020"/>
                <a:gd name="connsiteX2" fmla="*/ 1369695 w 1547812"/>
                <a:gd name="connsiteY2" fmla="*/ 65723 h 160020"/>
                <a:gd name="connsiteX3" fmla="*/ 1372553 w 1547812"/>
                <a:gd name="connsiteY3" fmla="*/ 53340 h 160020"/>
                <a:gd name="connsiteX4" fmla="*/ 1379220 w 1547812"/>
                <a:gd name="connsiteY4" fmla="*/ 43815 h 160020"/>
                <a:gd name="connsiteX5" fmla="*/ 1388745 w 1547812"/>
                <a:gd name="connsiteY5" fmla="*/ 37147 h 160020"/>
                <a:gd name="connsiteX6" fmla="*/ 1400175 w 1547812"/>
                <a:gd name="connsiteY6" fmla="*/ 35243 h 160020"/>
                <a:gd name="connsiteX7" fmla="*/ 1407795 w 1547812"/>
                <a:gd name="connsiteY7" fmla="*/ 36195 h 160020"/>
                <a:gd name="connsiteX8" fmla="*/ 1413510 w 1547812"/>
                <a:gd name="connsiteY8" fmla="*/ 40005 h 160020"/>
                <a:gd name="connsiteX9" fmla="*/ 1417320 w 1547812"/>
                <a:gd name="connsiteY9" fmla="*/ 47625 h 160020"/>
                <a:gd name="connsiteX10" fmla="*/ 1419225 w 1547812"/>
                <a:gd name="connsiteY10" fmla="*/ 60960 h 160020"/>
                <a:gd name="connsiteX11" fmla="*/ 1419225 w 1547812"/>
                <a:gd name="connsiteY11" fmla="*/ 155258 h 160020"/>
                <a:gd name="connsiteX12" fmla="*/ 1459230 w 1547812"/>
                <a:gd name="connsiteY12" fmla="*/ 155258 h 160020"/>
                <a:gd name="connsiteX13" fmla="*/ 1459230 w 1547812"/>
                <a:gd name="connsiteY13" fmla="*/ 63818 h 160020"/>
                <a:gd name="connsiteX14" fmla="*/ 1462088 w 1547812"/>
                <a:gd name="connsiteY14" fmla="*/ 53340 h 160020"/>
                <a:gd name="connsiteX15" fmla="*/ 1468755 w 1547812"/>
                <a:gd name="connsiteY15" fmla="*/ 43815 h 160020"/>
                <a:gd name="connsiteX16" fmla="*/ 1478280 w 1547812"/>
                <a:gd name="connsiteY16" fmla="*/ 37147 h 160020"/>
                <a:gd name="connsiteX17" fmla="*/ 1489710 w 1547812"/>
                <a:gd name="connsiteY17" fmla="*/ 35243 h 160020"/>
                <a:gd name="connsiteX18" fmla="*/ 1497330 w 1547812"/>
                <a:gd name="connsiteY18" fmla="*/ 36195 h 160020"/>
                <a:gd name="connsiteX19" fmla="*/ 1503045 w 1547812"/>
                <a:gd name="connsiteY19" fmla="*/ 40005 h 160020"/>
                <a:gd name="connsiteX20" fmla="*/ 1506855 w 1547812"/>
                <a:gd name="connsiteY20" fmla="*/ 47625 h 160020"/>
                <a:gd name="connsiteX21" fmla="*/ 1507808 w 1547812"/>
                <a:gd name="connsiteY21" fmla="*/ 60960 h 160020"/>
                <a:gd name="connsiteX22" fmla="*/ 1507808 w 1547812"/>
                <a:gd name="connsiteY22" fmla="*/ 155258 h 160020"/>
                <a:gd name="connsiteX23" fmla="*/ 1547813 w 1547812"/>
                <a:gd name="connsiteY23" fmla="*/ 155258 h 160020"/>
                <a:gd name="connsiteX24" fmla="*/ 1547813 w 1547812"/>
                <a:gd name="connsiteY24" fmla="*/ 55245 h 160020"/>
                <a:gd name="connsiteX25" fmla="*/ 1536383 w 1547812"/>
                <a:gd name="connsiteY25" fmla="*/ 14288 h 160020"/>
                <a:gd name="connsiteX26" fmla="*/ 1502093 w 1547812"/>
                <a:gd name="connsiteY26" fmla="*/ 1905 h 160020"/>
                <a:gd name="connsiteX27" fmla="*/ 1477328 w 1547812"/>
                <a:gd name="connsiteY27" fmla="*/ 7620 h 160020"/>
                <a:gd name="connsiteX28" fmla="*/ 1455420 w 1547812"/>
                <a:gd name="connsiteY28" fmla="*/ 27623 h 160020"/>
                <a:gd name="connsiteX29" fmla="*/ 1441133 w 1547812"/>
                <a:gd name="connsiteY29" fmla="*/ 8573 h 160020"/>
                <a:gd name="connsiteX30" fmla="*/ 1414463 w 1547812"/>
                <a:gd name="connsiteY30" fmla="*/ 1905 h 160020"/>
                <a:gd name="connsiteX31" fmla="*/ 1390650 w 1547812"/>
                <a:gd name="connsiteY31" fmla="*/ 7620 h 160020"/>
                <a:gd name="connsiteX32" fmla="*/ 1371600 w 1547812"/>
                <a:gd name="connsiteY32" fmla="*/ 25718 h 160020"/>
                <a:gd name="connsiteX33" fmla="*/ 1371600 w 1547812"/>
                <a:gd name="connsiteY33" fmla="*/ 5715 h 160020"/>
                <a:gd name="connsiteX34" fmla="*/ 1332548 w 1547812"/>
                <a:gd name="connsiteY34" fmla="*/ 5715 h 160020"/>
                <a:gd name="connsiteX35" fmla="*/ 1332548 w 1547812"/>
                <a:gd name="connsiteY35" fmla="*/ 155258 h 160020"/>
                <a:gd name="connsiteX36" fmla="*/ 1199198 w 1547812"/>
                <a:gd name="connsiteY36" fmla="*/ 116205 h 160020"/>
                <a:gd name="connsiteX37" fmla="*/ 1190625 w 1547812"/>
                <a:gd name="connsiteY37" fmla="*/ 80963 h 160020"/>
                <a:gd name="connsiteX38" fmla="*/ 1199198 w 1547812"/>
                <a:gd name="connsiteY38" fmla="*/ 45720 h 160020"/>
                <a:gd name="connsiteX39" fmla="*/ 1224915 w 1547812"/>
                <a:gd name="connsiteY39" fmla="*/ 33338 h 160020"/>
                <a:gd name="connsiteX40" fmla="*/ 1250633 w 1547812"/>
                <a:gd name="connsiteY40" fmla="*/ 45720 h 160020"/>
                <a:gd name="connsiteX41" fmla="*/ 1259205 w 1547812"/>
                <a:gd name="connsiteY41" fmla="*/ 80963 h 160020"/>
                <a:gd name="connsiteX42" fmla="*/ 1250633 w 1547812"/>
                <a:gd name="connsiteY42" fmla="*/ 116205 h 160020"/>
                <a:gd name="connsiteX43" fmla="*/ 1224915 w 1547812"/>
                <a:gd name="connsiteY43" fmla="*/ 128588 h 160020"/>
                <a:gd name="connsiteX44" fmla="*/ 1199198 w 1547812"/>
                <a:gd name="connsiteY44" fmla="*/ 116205 h 160020"/>
                <a:gd name="connsiteX45" fmla="*/ 1256348 w 1547812"/>
                <a:gd name="connsiteY45" fmla="*/ 154305 h 160020"/>
                <a:gd name="connsiteX46" fmla="*/ 1280160 w 1547812"/>
                <a:gd name="connsiteY46" fmla="*/ 138113 h 160020"/>
                <a:gd name="connsiteX47" fmla="*/ 1295400 w 1547812"/>
                <a:gd name="connsiteY47" fmla="*/ 113348 h 160020"/>
                <a:gd name="connsiteX48" fmla="*/ 1301115 w 1547812"/>
                <a:gd name="connsiteY48" fmla="*/ 80010 h 160020"/>
                <a:gd name="connsiteX49" fmla="*/ 1296353 w 1547812"/>
                <a:gd name="connsiteY49" fmla="*/ 46672 h 160020"/>
                <a:gd name="connsiteX50" fmla="*/ 1281113 w 1547812"/>
                <a:gd name="connsiteY50" fmla="*/ 21908 h 160020"/>
                <a:gd name="connsiteX51" fmla="*/ 1257300 w 1547812"/>
                <a:gd name="connsiteY51" fmla="*/ 6668 h 160020"/>
                <a:gd name="connsiteX52" fmla="*/ 1225868 w 1547812"/>
                <a:gd name="connsiteY52" fmla="*/ 953 h 160020"/>
                <a:gd name="connsiteX53" fmla="*/ 1194435 w 1547812"/>
                <a:gd name="connsiteY53" fmla="*/ 6668 h 160020"/>
                <a:gd name="connsiteX54" fmla="*/ 1170623 w 1547812"/>
                <a:gd name="connsiteY54" fmla="*/ 21908 h 160020"/>
                <a:gd name="connsiteX55" fmla="*/ 1155383 w 1547812"/>
                <a:gd name="connsiteY55" fmla="*/ 46672 h 160020"/>
                <a:gd name="connsiteX56" fmla="*/ 1149668 w 1547812"/>
                <a:gd name="connsiteY56" fmla="*/ 80010 h 160020"/>
                <a:gd name="connsiteX57" fmla="*/ 1169670 w 1547812"/>
                <a:gd name="connsiteY57" fmla="*/ 139065 h 160020"/>
                <a:gd name="connsiteX58" fmla="*/ 1225868 w 1547812"/>
                <a:gd name="connsiteY58" fmla="*/ 160020 h 160020"/>
                <a:gd name="connsiteX59" fmla="*/ 1256348 w 1547812"/>
                <a:gd name="connsiteY59" fmla="*/ 154305 h 160020"/>
                <a:gd name="connsiteX60" fmla="*/ 1086803 w 1547812"/>
                <a:gd name="connsiteY60" fmla="*/ 100965 h 160020"/>
                <a:gd name="connsiteX61" fmla="*/ 1079183 w 1547812"/>
                <a:gd name="connsiteY61" fmla="*/ 120968 h 160020"/>
                <a:gd name="connsiteX62" fmla="*/ 1061085 w 1547812"/>
                <a:gd name="connsiteY62" fmla="*/ 127635 h 160020"/>
                <a:gd name="connsiteX63" fmla="*/ 1045845 w 1547812"/>
                <a:gd name="connsiteY63" fmla="*/ 123825 h 160020"/>
                <a:gd name="connsiteX64" fmla="*/ 1036320 w 1547812"/>
                <a:gd name="connsiteY64" fmla="*/ 113348 h 160020"/>
                <a:gd name="connsiteX65" fmla="*/ 1031558 w 1547812"/>
                <a:gd name="connsiteY65" fmla="*/ 98108 h 160020"/>
                <a:gd name="connsiteX66" fmla="*/ 1029653 w 1547812"/>
                <a:gd name="connsiteY66" fmla="*/ 80010 h 160020"/>
                <a:gd name="connsiteX67" fmla="*/ 1031558 w 1547812"/>
                <a:gd name="connsiteY67" fmla="*/ 62865 h 160020"/>
                <a:gd name="connsiteX68" fmla="*/ 1036320 w 1547812"/>
                <a:gd name="connsiteY68" fmla="*/ 47625 h 160020"/>
                <a:gd name="connsiteX69" fmla="*/ 1045845 w 1547812"/>
                <a:gd name="connsiteY69" fmla="*/ 37147 h 160020"/>
                <a:gd name="connsiteX70" fmla="*/ 1061085 w 1547812"/>
                <a:gd name="connsiteY70" fmla="*/ 33338 h 160020"/>
                <a:gd name="connsiteX71" fmla="*/ 1079183 w 1547812"/>
                <a:gd name="connsiteY71" fmla="*/ 40005 h 160020"/>
                <a:gd name="connsiteX72" fmla="*/ 1085850 w 1547812"/>
                <a:gd name="connsiteY72" fmla="*/ 58103 h 160020"/>
                <a:gd name="connsiteX73" fmla="*/ 1125855 w 1547812"/>
                <a:gd name="connsiteY73" fmla="*/ 52388 h 160020"/>
                <a:gd name="connsiteX74" fmla="*/ 1120140 w 1547812"/>
                <a:gd name="connsiteY74" fmla="*/ 31433 h 160020"/>
                <a:gd name="connsiteX75" fmla="*/ 1107758 w 1547812"/>
                <a:gd name="connsiteY75" fmla="*/ 15240 h 160020"/>
                <a:gd name="connsiteX76" fmla="*/ 1088708 w 1547812"/>
                <a:gd name="connsiteY76" fmla="*/ 4763 h 160020"/>
                <a:gd name="connsiteX77" fmla="*/ 1062038 w 1547812"/>
                <a:gd name="connsiteY77" fmla="*/ 953 h 160020"/>
                <a:gd name="connsiteX78" fmla="*/ 1030605 w 1547812"/>
                <a:gd name="connsiteY78" fmla="*/ 6668 h 160020"/>
                <a:gd name="connsiteX79" fmla="*/ 1007745 w 1547812"/>
                <a:gd name="connsiteY79" fmla="*/ 22860 h 160020"/>
                <a:gd name="connsiteX80" fmla="*/ 993458 w 1547812"/>
                <a:gd name="connsiteY80" fmla="*/ 47625 h 160020"/>
                <a:gd name="connsiteX81" fmla="*/ 988695 w 1547812"/>
                <a:gd name="connsiteY81" fmla="*/ 80010 h 160020"/>
                <a:gd name="connsiteX82" fmla="*/ 992505 w 1547812"/>
                <a:gd name="connsiteY82" fmla="*/ 112395 h 160020"/>
                <a:gd name="connsiteX83" fmla="*/ 1005840 w 1547812"/>
                <a:gd name="connsiteY83" fmla="*/ 137160 h 160020"/>
                <a:gd name="connsiteX84" fmla="*/ 1028700 w 1547812"/>
                <a:gd name="connsiteY84" fmla="*/ 153353 h 160020"/>
                <a:gd name="connsiteX85" fmla="*/ 1061085 w 1547812"/>
                <a:gd name="connsiteY85" fmla="*/ 159068 h 160020"/>
                <a:gd name="connsiteX86" fmla="*/ 1109663 w 1547812"/>
                <a:gd name="connsiteY86" fmla="*/ 142875 h 160020"/>
                <a:gd name="connsiteX87" fmla="*/ 1127760 w 1547812"/>
                <a:gd name="connsiteY87" fmla="*/ 100013 h 160020"/>
                <a:gd name="connsiteX88" fmla="*/ 1086803 w 1547812"/>
                <a:gd name="connsiteY88" fmla="*/ 100013 h 160020"/>
                <a:gd name="connsiteX89" fmla="*/ 921068 w 1547812"/>
                <a:gd name="connsiteY89" fmla="*/ 155258 h 160020"/>
                <a:gd name="connsiteX90" fmla="*/ 962025 w 1547812"/>
                <a:gd name="connsiteY90" fmla="*/ 155258 h 160020"/>
                <a:gd name="connsiteX91" fmla="*/ 962025 w 1547812"/>
                <a:gd name="connsiteY91" fmla="*/ 109538 h 160020"/>
                <a:gd name="connsiteX92" fmla="*/ 921068 w 1547812"/>
                <a:gd name="connsiteY92" fmla="*/ 109538 h 160020"/>
                <a:gd name="connsiteX93" fmla="*/ 921068 w 1547812"/>
                <a:gd name="connsiteY93" fmla="*/ 155258 h 160020"/>
                <a:gd name="connsiteX94" fmla="*/ 671513 w 1547812"/>
                <a:gd name="connsiteY94" fmla="*/ 155258 h 160020"/>
                <a:gd name="connsiteX95" fmla="*/ 711518 w 1547812"/>
                <a:gd name="connsiteY95" fmla="*/ 155258 h 160020"/>
                <a:gd name="connsiteX96" fmla="*/ 711518 w 1547812"/>
                <a:gd name="connsiteY96" fmla="*/ 65723 h 160020"/>
                <a:gd name="connsiteX97" fmla="*/ 714375 w 1547812"/>
                <a:gd name="connsiteY97" fmla="*/ 53340 h 160020"/>
                <a:gd name="connsiteX98" fmla="*/ 721043 w 1547812"/>
                <a:gd name="connsiteY98" fmla="*/ 43815 h 160020"/>
                <a:gd name="connsiteX99" fmla="*/ 730568 w 1547812"/>
                <a:gd name="connsiteY99" fmla="*/ 37147 h 160020"/>
                <a:gd name="connsiteX100" fmla="*/ 741998 w 1547812"/>
                <a:gd name="connsiteY100" fmla="*/ 35243 h 160020"/>
                <a:gd name="connsiteX101" fmla="*/ 749618 w 1547812"/>
                <a:gd name="connsiteY101" fmla="*/ 36195 h 160020"/>
                <a:gd name="connsiteX102" fmla="*/ 755333 w 1547812"/>
                <a:gd name="connsiteY102" fmla="*/ 40005 h 160020"/>
                <a:gd name="connsiteX103" fmla="*/ 759143 w 1547812"/>
                <a:gd name="connsiteY103" fmla="*/ 47625 h 160020"/>
                <a:gd name="connsiteX104" fmla="*/ 761048 w 1547812"/>
                <a:gd name="connsiteY104" fmla="*/ 60960 h 160020"/>
                <a:gd name="connsiteX105" fmla="*/ 761048 w 1547812"/>
                <a:gd name="connsiteY105" fmla="*/ 155258 h 160020"/>
                <a:gd name="connsiteX106" fmla="*/ 801053 w 1547812"/>
                <a:gd name="connsiteY106" fmla="*/ 155258 h 160020"/>
                <a:gd name="connsiteX107" fmla="*/ 801053 w 1547812"/>
                <a:gd name="connsiteY107" fmla="*/ 63818 h 160020"/>
                <a:gd name="connsiteX108" fmla="*/ 803910 w 1547812"/>
                <a:gd name="connsiteY108" fmla="*/ 53340 h 160020"/>
                <a:gd name="connsiteX109" fmla="*/ 810578 w 1547812"/>
                <a:gd name="connsiteY109" fmla="*/ 43815 h 160020"/>
                <a:gd name="connsiteX110" fmla="*/ 820103 w 1547812"/>
                <a:gd name="connsiteY110" fmla="*/ 37147 h 160020"/>
                <a:gd name="connsiteX111" fmla="*/ 831533 w 1547812"/>
                <a:gd name="connsiteY111" fmla="*/ 35243 h 160020"/>
                <a:gd name="connsiteX112" fmla="*/ 839153 w 1547812"/>
                <a:gd name="connsiteY112" fmla="*/ 36195 h 160020"/>
                <a:gd name="connsiteX113" fmla="*/ 844868 w 1547812"/>
                <a:gd name="connsiteY113" fmla="*/ 40005 h 160020"/>
                <a:gd name="connsiteX114" fmla="*/ 848678 w 1547812"/>
                <a:gd name="connsiteY114" fmla="*/ 47625 h 160020"/>
                <a:gd name="connsiteX115" fmla="*/ 849630 w 1547812"/>
                <a:gd name="connsiteY115" fmla="*/ 60960 h 160020"/>
                <a:gd name="connsiteX116" fmla="*/ 849630 w 1547812"/>
                <a:gd name="connsiteY116" fmla="*/ 155258 h 160020"/>
                <a:gd name="connsiteX117" fmla="*/ 889635 w 1547812"/>
                <a:gd name="connsiteY117" fmla="*/ 155258 h 160020"/>
                <a:gd name="connsiteX118" fmla="*/ 889635 w 1547812"/>
                <a:gd name="connsiteY118" fmla="*/ 55245 h 160020"/>
                <a:gd name="connsiteX119" fmla="*/ 878205 w 1547812"/>
                <a:gd name="connsiteY119" fmla="*/ 14288 h 160020"/>
                <a:gd name="connsiteX120" fmla="*/ 843915 w 1547812"/>
                <a:gd name="connsiteY120" fmla="*/ 1905 h 160020"/>
                <a:gd name="connsiteX121" fmla="*/ 819150 w 1547812"/>
                <a:gd name="connsiteY121" fmla="*/ 7620 h 160020"/>
                <a:gd name="connsiteX122" fmla="*/ 797243 w 1547812"/>
                <a:gd name="connsiteY122" fmla="*/ 27623 h 160020"/>
                <a:gd name="connsiteX123" fmla="*/ 782955 w 1547812"/>
                <a:gd name="connsiteY123" fmla="*/ 8573 h 160020"/>
                <a:gd name="connsiteX124" fmla="*/ 756285 w 1547812"/>
                <a:gd name="connsiteY124" fmla="*/ 1905 h 160020"/>
                <a:gd name="connsiteX125" fmla="*/ 732473 w 1547812"/>
                <a:gd name="connsiteY125" fmla="*/ 7620 h 160020"/>
                <a:gd name="connsiteX126" fmla="*/ 713423 w 1547812"/>
                <a:gd name="connsiteY126" fmla="*/ 25718 h 160020"/>
                <a:gd name="connsiteX127" fmla="*/ 713423 w 1547812"/>
                <a:gd name="connsiteY127" fmla="*/ 5715 h 160020"/>
                <a:gd name="connsiteX128" fmla="*/ 674370 w 1547812"/>
                <a:gd name="connsiteY128" fmla="*/ 5715 h 160020"/>
                <a:gd name="connsiteX129" fmla="*/ 674370 w 1547812"/>
                <a:gd name="connsiteY129" fmla="*/ 155258 h 160020"/>
                <a:gd name="connsiteX130" fmla="*/ 541973 w 1547812"/>
                <a:gd name="connsiteY130" fmla="*/ 116205 h 160020"/>
                <a:gd name="connsiteX131" fmla="*/ 533400 w 1547812"/>
                <a:gd name="connsiteY131" fmla="*/ 80963 h 160020"/>
                <a:gd name="connsiteX132" fmla="*/ 541973 w 1547812"/>
                <a:gd name="connsiteY132" fmla="*/ 45720 h 160020"/>
                <a:gd name="connsiteX133" fmla="*/ 567690 w 1547812"/>
                <a:gd name="connsiteY133" fmla="*/ 33338 h 160020"/>
                <a:gd name="connsiteX134" fmla="*/ 593408 w 1547812"/>
                <a:gd name="connsiteY134" fmla="*/ 45720 h 160020"/>
                <a:gd name="connsiteX135" fmla="*/ 601980 w 1547812"/>
                <a:gd name="connsiteY135" fmla="*/ 80963 h 160020"/>
                <a:gd name="connsiteX136" fmla="*/ 593408 w 1547812"/>
                <a:gd name="connsiteY136" fmla="*/ 116205 h 160020"/>
                <a:gd name="connsiteX137" fmla="*/ 567690 w 1547812"/>
                <a:gd name="connsiteY137" fmla="*/ 128588 h 160020"/>
                <a:gd name="connsiteX138" fmla="*/ 541973 w 1547812"/>
                <a:gd name="connsiteY138" fmla="*/ 116205 h 160020"/>
                <a:gd name="connsiteX139" fmla="*/ 598170 w 1547812"/>
                <a:gd name="connsiteY139" fmla="*/ 154305 h 160020"/>
                <a:gd name="connsiteX140" fmla="*/ 621983 w 1547812"/>
                <a:gd name="connsiteY140" fmla="*/ 138113 h 160020"/>
                <a:gd name="connsiteX141" fmla="*/ 637223 w 1547812"/>
                <a:gd name="connsiteY141" fmla="*/ 113348 h 160020"/>
                <a:gd name="connsiteX142" fmla="*/ 642938 w 1547812"/>
                <a:gd name="connsiteY142" fmla="*/ 80010 h 160020"/>
                <a:gd name="connsiteX143" fmla="*/ 638175 w 1547812"/>
                <a:gd name="connsiteY143" fmla="*/ 46672 h 160020"/>
                <a:gd name="connsiteX144" fmla="*/ 622935 w 1547812"/>
                <a:gd name="connsiteY144" fmla="*/ 21908 h 160020"/>
                <a:gd name="connsiteX145" fmla="*/ 599123 w 1547812"/>
                <a:gd name="connsiteY145" fmla="*/ 6668 h 160020"/>
                <a:gd name="connsiteX146" fmla="*/ 567690 w 1547812"/>
                <a:gd name="connsiteY146" fmla="*/ 953 h 160020"/>
                <a:gd name="connsiteX147" fmla="*/ 536258 w 1547812"/>
                <a:gd name="connsiteY147" fmla="*/ 6668 h 160020"/>
                <a:gd name="connsiteX148" fmla="*/ 512445 w 1547812"/>
                <a:gd name="connsiteY148" fmla="*/ 21908 h 160020"/>
                <a:gd name="connsiteX149" fmla="*/ 497205 w 1547812"/>
                <a:gd name="connsiteY149" fmla="*/ 46672 h 160020"/>
                <a:gd name="connsiteX150" fmla="*/ 491490 w 1547812"/>
                <a:gd name="connsiteY150" fmla="*/ 80010 h 160020"/>
                <a:gd name="connsiteX151" fmla="*/ 511492 w 1547812"/>
                <a:gd name="connsiteY151" fmla="*/ 139065 h 160020"/>
                <a:gd name="connsiteX152" fmla="*/ 566738 w 1547812"/>
                <a:gd name="connsiteY152" fmla="*/ 160020 h 160020"/>
                <a:gd name="connsiteX153" fmla="*/ 598170 w 1547812"/>
                <a:gd name="connsiteY153" fmla="*/ 154305 h 160020"/>
                <a:gd name="connsiteX154" fmla="*/ 429578 w 1547812"/>
                <a:gd name="connsiteY154" fmla="*/ 100965 h 160020"/>
                <a:gd name="connsiteX155" fmla="*/ 421958 w 1547812"/>
                <a:gd name="connsiteY155" fmla="*/ 120968 h 160020"/>
                <a:gd name="connsiteX156" fmla="*/ 403860 w 1547812"/>
                <a:gd name="connsiteY156" fmla="*/ 127635 h 160020"/>
                <a:gd name="connsiteX157" fmla="*/ 388620 w 1547812"/>
                <a:gd name="connsiteY157" fmla="*/ 123825 h 160020"/>
                <a:gd name="connsiteX158" fmla="*/ 379095 w 1547812"/>
                <a:gd name="connsiteY158" fmla="*/ 113348 h 160020"/>
                <a:gd name="connsiteX159" fmla="*/ 374333 w 1547812"/>
                <a:gd name="connsiteY159" fmla="*/ 98108 h 160020"/>
                <a:gd name="connsiteX160" fmla="*/ 372428 w 1547812"/>
                <a:gd name="connsiteY160" fmla="*/ 80010 h 160020"/>
                <a:gd name="connsiteX161" fmla="*/ 374333 w 1547812"/>
                <a:gd name="connsiteY161" fmla="*/ 62865 h 160020"/>
                <a:gd name="connsiteX162" fmla="*/ 379095 w 1547812"/>
                <a:gd name="connsiteY162" fmla="*/ 47625 h 160020"/>
                <a:gd name="connsiteX163" fmla="*/ 388620 w 1547812"/>
                <a:gd name="connsiteY163" fmla="*/ 37147 h 160020"/>
                <a:gd name="connsiteX164" fmla="*/ 403860 w 1547812"/>
                <a:gd name="connsiteY164" fmla="*/ 33338 h 160020"/>
                <a:gd name="connsiteX165" fmla="*/ 421958 w 1547812"/>
                <a:gd name="connsiteY165" fmla="*/ 40005 h 160020"/>
                <a:gd name="connsiteX166" fmla="*/ 428625 w 1547812"/>
                <a:gd name="connsiteY166" fmla="*/ 58103 h 160020"/>
                <a:gd name="connsiteX167" fmla="*/ 468630 w 1547812"/>
                <a:gd name="connsiteY167" fmla="*/ 52388 h 160020"/>
                <a:gd name="connsiteX168" fmla="*/ 462915 w 1547812"/>
                <a:gd name="connsiteY168" fmla="*/ 31433 h 160020"/>
                <a:gd name="connsiteX169" fmla="*/ 450533 w 1547812"/>
                <a:gd name="connsiteY169" fmla="*/ 15240 h 160020"/>
                <a:gd name="connsiteX170" fmla="*/ 431483 w 1547812"/>
                <a:gd name="connsiteY170" fmla="*/ 4763 h 160020"/>
                <a:gd name="connsiteX171" fmla="*/ 404813 w 1547812"/>
                <a:gd name="connsiteY171" fmla="*/ 953 h 160020"/>
                <a:gd name="connsiteX172" fmla="*/ 373380 w 1547812"/>
                <a:gd name="connsiteY172" fmla="*/ 6668 h 160020"/>
                <a:gd name="connsiteX173" fmla="*/ 350520 w 1547812"/>
                <a:gd name="connsiteY173" fmla="*/ 22860 h 160020"/>
                <a:gd name="connsiteX174" fmla="*/ 336233 w 1547812"/>
                <a:gd name="connsiteY174" fmla="*/ 47625 h 160020"/>
                <a:gd name="connsiteX175" fmla="*/ 331470 w 1547812"/>
                <a:gd name="connsiteY175" fmla="*/ 80010 h 160020"/>
                <a:gd name="connsiteX176" fmla="*/ 336233 w 1547812"/>
                <a:gd name="connsiteY176" fmla="*/ 112395 h 160020"/>
                <a:gd name="connsiteX177" fmla="*/ 349567 w 1547812"/>
                <a:gd name="connsiteY177" fmla="*/ 137160 h 160020"/>
                <a:gd name="connsiteX178" fmla="*/ 372428 w 1547812"/>
                <a:gd name="connsiteY178" fmla="*/ 153353 h 160020"/>
                <a:gd name="connsiteX179" fmla="*/ 404813 w 1547812"/>
                <a:gd name="connsiteY179" fmla="*/ 159068 h 160020"/>
                <a:gd name="connsiteX180" fmla="*/ 453390 w 1547812"/>
                <a:gd name="connsiteY180" fmla="*/ 142875 h 160020"/>
                <a:gd name="connsiteX181" fmla="*/ 471488 w 1547812"/>
                <a:gd name="connsiteY181" fmla="*/ 100013 h 160020"/>
                <a:gd name="connsiteX182" fmla="*/ 429578 w 1547812"/>
                <a:gd name="connsiteY182" fmla="*/ 100013 h 160020"/>
                <a:gd name="connsiteX183" fmla="*/ 203835 w 1547812"/>
                <a:gd name="connsiteY183" fmla="*/ 63818 h 160020"/>
                <a:gd name="connsiteX184" fmla="*/ 206692 w 1547812"/>
                <a:gd name="connsiteY184" fmla="*/ 51435 h 160020"/>
                <a:gd name="connsiteX185" fmla="*/ 213360 w 1547812"/>
                <a:gd name="connsiteY185" fmla="*/ 40958 h 160020"/>
                <a:gd name="connsiteX186" fmla="*/ 223838 w 1547812"/>
                <a:gd name="connsiteY186" fmla="*/ 34290 h 160020"/>
                <a:gd name="connsiteX187" fmla="*/ 238125 w 1547812"/>
                <a:gd name="connsiteY187" fmla="*/ 31433 h 160020"/>
                <a:gd name="connsiteX188" fmla="*/ 261938 w 1547812"/>
                <a:gd name="connsiteY188" fmla="*/ 40005 h 160020"/>
                <a:gd name="connsiteX189" fmla="*/ 269558 w 1547812"/>
                <a:gd name="connsiteY189" fmla="*/ 63818 h 160020"/>
                <a:gd name="connsiteX190" fmla="*/ 203835 w 1547812"/>
                <a:gd name="connsiteY190" fmla="*/ 63818 h 160020"/>
                <a:gd name="connsiteX191" fmla="*/ 266700 w 1547812"/>
                <a:gd name="connsiteY191" fmla="*/ 108585 h 160020"/>
                <a:gd name="connsiteX192" fmla="*/ 239077 w 1547812"/>
                <a:gd name="connsiteY192" fmla="*/ 128588 h 160020"/>
                <a:gd name="connsiteX193" fmla="*/ 213360 w 1547812"/>
                <a:gd name="connsiteY193" fmla="*/ 118110 h 160020"/>
                <a:gd name="connsiteX194" fmla="*/ 203835 w 1547812"/>
                <a:gd name="connsiteY194" fmla="*/ 89535 h 160020"/>
                <a:gd name="connsiteX195" fmla="*/ 307658 w 1547812"/>
                <a:gd name="connsiteY195" fmla="*/ 89535 h 160020"/>
                <a:gd name="connsiteX196" fmla="*/ 307658 w 1547812"/>
                <a:gd name="connsiteY196" fmla="*/ 73343 h 160020"/>
                <a:gd name="connsiteX197" fmla="*/ 290513 w 1547812"/>
                <a:gd name="connsiteY197" fmla="*/ 20003 h 160020"/>
                <a:gd name="connsiteX198" fmla="*/ 239077 w 1547812"/>
                <a:gd name="connsiteY198" fmla="*/ 0 h 160020"/>
                <a:gd name="connsiteX199" fmla="*/ 208598 w 1547812"/>
                <a:gd name="connsiteY199" fmla="*/ 5715 h 160020"/>
                <a:gd name="connsiteX200" fmla="*/ 184785 w 1547812"/>
                <a:gd name="connsiteY200" fmla="*/ 20955 h 160020"/>
                <a:gd name="connsiteX201" fmla="*/ 169545 w 1547812"/>
                <a:gd name="connsiteY201" fmla="*/ 45720 h 160020"/>
                <a:gd name="connsiteX202" fmla="*/ 163830 w 1547812"/>
                <a:gd name="connsiteY202" fmla="*/ 79058 h 160020"/>
                <a:gd name="connsiteX203" fmla="*/ 182880 w 1547812"/>
                <a:gd name="connsiteY203" fmla="*/ 137160 h 160020"/>
                <a:gd name="connsiteX204" fmla="*/ 239077 w 1547812"/>
                <a:gd name="connsiteY204" fmla="*/ 158115 h 160020"/>
                <a:gd name="connsiteX205" fmla="*/ 285750 w 1547812"/>
                <a:gd name="connsiteY205" fmla="*/ 144780 h 160020"/>
                <a:gd name="connsiteX206" fmla="*/ 305753 w 1547812"/>
                <a:gd name="connsiteY206" fmla="*/ 106680 h 160020"/>
                <a:gd name="connsiteX207" fmla="*/ 266700 w 1547812"/>
                <a:gd name="connsiteY207" fmla="*/ 106680 h 160020"/>
                <a:gd name="connsiteX208" fmla="*/ 97155 w 1547812"/>
                <a:gd name="connsiteY208" fmla="*/ 96203 h 160020"/>
                <a:gd name="connsiteX209" fmla="*/ 93345 w 1547812"/>
                <a:gd name="connsiteY209" fmla="*/ 111443 h 160020"/>
                <a:gd name="connsiteX210" fmla="*/ 84773 w 1547812"/>
                <a:gd name="connsiteY210" fmla="*/ 121920 h 160020"/>
                <a:gd name="connsiteX211" fmla="*/ 60007 w 1547812"/>
                <a:gd name="connsiteY211" fmla="*/ 129540 h 160020"/>
                <a:gd name="connsiteX212" fmla="*/ 45720 w 1547812"/>
                <a:gd name="connsiteY212" fmla="*/ 124778 h 160020"/>
                <a:gd name="connsiteX213" fmla="*/ 40957 w 1547812"/>
                <a:gd name="connsiteY213" fmla="*/ 113348 h 160020"/>
                <a:gd name="connsiteX214" fmla="*/ 42863 w 1547812"/>
                <a:gd name="connsiteY214" fmla="*/ 104775 h 160020"/>
                <a:gd name="connsiteX215" fmla="*/ 48577 w 1547812"/>
                <a:gd name="connsiteY215" fmla="*/ 98108 h 160020"/>
                <a:gd name="connsiteX216" fmla="*/ 60007 w 1547812"/>
                <a:gd name="connsiteY216" fmla="*/ 93345 h 160020"/>
                <a:gd name="connsiteX217" fmla="*/ 80010 w 1547812"/>
                <a:gd name="connsiteY217" fmla="*/ 90488 h 160020"/>
                <a:gd name="connsiteX218" fmla="*/ 98107 w 1547812"/>
                <a:gd name="connsiteY218" fmla="*/ 89535 h 160020"/>
                <a:gd name="connsiteX219" fmla="*/ 98107 w 1547812"/>
                <a:gd name="connsiteY219" fmla="*/ 96203 h 160020"/>
                <a:gd name="connsiteX220" fmla="*/ 98107 w 1547812"/>
                <a:gd name="connsiteY220" fmla="*/ 155258 h 160020"/>
                <a:gd name="connsiteX221" fmla="*/ 136208 w 1547812"/>
                <a:gd name="connsiteY221" fmla="*/ 155258 h 160020"/>
                <a:gd name="connsiteX222" fmla="*/ 136208 w 1547812"/>
                <a:gd name="connsiteY222" fmla="*/ 60960 h 160020"/>
                <a:gd name="connsiteX223" fmla="*/ 133350 w 1547812"/>
                <a:gd name="connsiteY223" fmla="*/ 36195 h 160020"/>
                <a:gd name="connsiteX224" fmla="*/ 122873 w 1547812"/>
                <a:gd name="connsiteY224" fmla="*/ 17145 h 160020"/>
                <a:gd name="connsiteX225" fmla="*/ 103823 w 1547812"/>
                <a:gd name="connsiteY225" fmla="*/ 5715 h 160020"/>
                <a:gd name="connsiteX226" fmla="*/ 74295 w 1547812"/>
                <a:gd name="connsiteY226" fmla="*/ 1905 h 160020"/>
                <a:gd name="connsiteX227" fmla="*/ 29527 w 1547812"/>
                <a:gd name="connsiteY227" fmla="*/ 12383 h 160020"/>
                <a:gd name="connsiteX228" fmla="*/ 8573 w 1547812"/>
                <a:gd name="connsiteY228" fmla="*/ 46672 h 160020"/>
                <a:gd name="connsiteX229" fmla="*/ 44768 w 1547812"/>
                <a:gd name="connsiteY229" fmla="*/ 50483 h 160020"/>
                <a:gd name="connsiteX230" fmla="*/ 71438 w 1547812"/>
                <a:gd name="connsiteY230" fmla="*/ 32385 h 160020"/>
                <a:gd name="connsiteX231" fmla="*/ 89535 w 1547812"/>
                <a:gd name="connsiteY231" fmla="*/ 37147 h 160020"/>
                <a:gd name="connsiteX232" fmla="*/ 97155 w 1547812"/>
                <a:gd name="connsiteY232" fmla="*/ 56197 h 160020"/>
                <a:gd name="connsiteX233" fmla="*/ 97155 w 1547812"/>
                <a:gd name="connsiteY233" fmla="*/ 62865 h 160020"/>
                <a:gd name="connsiteX234" fmla="*/ 78105 w 1547812"/>
                <a:gd name="connsiteY234" fmla="*/ 63818 h 160020"/>
                <a:gd name="connsiteX235" fmla="*/ 49530 w 1547812"/>
                <a:gd name="connsiteY235" fmla="*/ 66675 h 160020"/>
                <a:gd name="connsiteX236" fmla="*/ 24765 w 1547812"/>
                <a:gd name="connsiteY236" fmla="*/ 74295 h 160020"/>
                <a:gd name="connsiteX237" fmla="*/ 6668 w 1547812"/>
                <a:gd name="connsiteY237" fmla="*/ 89535 h 160020"/>
                <a:gd name="connsiteX238" fmla="*/ 0 w 1547812"/>
                <a:gd name="connsiteY238" fmla="*/ 114300 h 160020"/>
                <a:gd name="connsiteX239" fmla="*/ 3810 w 1547812"/>
                <a:gd name="connsiteY239" fmla="*/ 134303 h 160020"/>
                <a:gd name="connsiteX240" fmla="*/ 14288 w 1547812"/>
                <a:gd name="connsiteY240" fmla="*/ 148590 h 160020"/>
                <a:gd name="connsiteX241" fmla="*/ 29527 w 1547812"/>
                <a:gd name="connsiteY241" fmla="*/ 156210 h 160020"/>
                <a:gd name="connsiteX242" fmla="*/ 48577 w 1547812"/>
                <a:gd name="connsiteY242" fmla="*/ 159068 h 160020"/>
                <a:gd name="connsiteX243" fmla="*/ 77152 w 1547812"/>
                <a:gd name="connsiteY243" fmla="*/ 152400 h 160020"/>
                <a:gd name="connsiteX244" fmla="*/ 97155 w 1547812"/>
                <a:gd name="connsiteY244" fmla="*/ 136208 h 160020"/>
                <a:gd name="connsiteX245" fmla="*/ 97155 w 1547812"/>
                <a:gd name="connsiteY245" fmla="*/ 155258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</a:cxnLst>
              <a:rect l="l" t="t" r="r" b="b"/>
              <a:pathLst>
                <a:path w="1547812" h="160020">
                  <a:moveTo>
                    <a:pt x="1329690" y="155258"/>
                  </a:moveTo>
                  <a:lnTo>
                    <a:pt x="1369695" y="155258"/>
                  </a:lnTo>
                  <a:lnTo>
                    <a:pt x="1369695" y="65723"/>
                  </a:lnTo>
                  <a:cubicBezTo>
                    <a:pt x="1369695" y="60960"/>
                    <a:pt x="1370648" y="57150"/>
                    <a:pt x="1372553" y="53340"/>
                  </a:cubicBezTo>
                  <a:cubicBezTo>
                    <a:pt x="1374458" y="49530"/>
                    <a:pt x="1376363" y="46672"/>
                    <a:pt x="1379220" y="43815"/>
                  </a:cubicBezTo>
                  <a:cubicBezTo>
                    <a:pt x="1382078" y="40958"/>
                    <a:pt x="1385888" y="38100"/>
                    <a:pt x="1388745" y="37147"/>
                  </a:cubicBezTo>
                  <a:cubicBezTo>
                    <a:pt x="1392555" y="36195"/>
                    <a:pt x="1395413" y="35243"/>
                    <a:pt x="1400175" y="35243"/>
                  </a:cubicBezTo>
                  <a:cubicBezTo>
                    <a:pt x="1403033" y="35243"/>
                    <a:pt x="1404938" y="35243"/>
                    <a:pt x="1407795" y="36195"/>
                  </a:cubicBezTo>
                  <a:cubicBezTo>
                    <a:pt x="1409700" y="37147"/>
                    <a:pt x="1411605" y="38100"/>
                    <a:pt x="1413510" y="40005"/>
                  </a:cubicBezTo>
                  <a:cubicBezTo>
                    <a:pt x="1415415" y="41910"/>
                    <a:pt x="1416368" y="44768"/>
                    <a:pt x="1417320" y="47625"/>
                  </a:cubicBezTo>
                  <a:cubicBezTo>
                    <a:pt x="1418273" y="51435"/>
                    <a:pt x="1419225" y="55245"/>
                    <a:pt x="1419225" y="60960"/>
                  </a:cubicBezTo>
                  <a:lnTo>
                    <a:pt x="1419225" y="155258"/>
                  </a:lnTo>
                  <a:lnTo>
                    <a:pt x="1459230" y="155258"/>
                  </a:lnTo>
                  <a:lnTo>
                    <a:pt x="1459230" y="63818"/>
                  </a:lnTo>
                  <a:cubicBezTo>
                    <a:pt x="1459230" y="60008"/>
                    <a:pt x="1460183" y="56197"/>
                    <a:pt x="1462088" y="53340"/>
                  </a:cubicBezTo>
                  <a:cubicBezTo>
                    <a:pt x="1463993" y="49530"/>
                    <a:pt x="1465898" y="46672"/>
                    <a:pt x="1468755" y="43815"/>
                  </a:cubicBezTo>
                  <a:cubicBezTo>
                    <a:pt x="1471613" y="40958"/>
                    <a:pt x="1475423" y="38100"/>
                    <a:pt x="1478280" y="37147"/>
                  </a:cubicBezTo>
                  <a:cubicBezTo>
                    <a:pt x="1481138" y="36195"/>
                    <a:pt x="1484948" y="35243"/>
                    <a:pt x="1489710" y="35243"/>
                  </a:cubicBezTo>
                  <a:cubicBezTo>
                    <a:pt x="1492568" y="35243"/>
                    <a:pt x="1494473" y="35243"/>
                    <a:pt x="1497330" y="36195"/>
                  </a:cubicBezTo>
                  <a:cubicBezTo>
                    <a:pt x="1499235" y="37147"/>
                    <a:pt x="1501140" y="38100"/>
                    <a:pt x="1503045" y="40005"/>
                  </a:cubicBezTo>
                  <a:cubicBezTo>
                    <a:pt x="1504950" y="41910"/>
                    <a:pt x="1505903" y="44768"/>
                    <a:pt x="1506855" y="47625"/>
                  </a:cubicBezTo>
                  <a:cubicBezTo>
                    <a:pt x="1507808" y="51435"/>
                    <a:pt x="1507808" y="55245"/>
                    <a:pt x="1507808" y="60960"/>
                  </a:cubicBezTo>
                  <a:lnTo>
                    <a:pt x="1507808" y="155258"/>
                  </a:lnTo>
                  <a:lnTo>
                    <a:pt x="1547813" y="155258"/>
                  </a:lnTo>
                  <a:lnTo>
                    <a:pt x="1547813" y="55245"/>
                  </a:lnTo>
                  <a:cubicBezTo>
                    <a:pt x="1547813" y="36195"/>
                    <a:pt x="1544003" y="22860"/>
                    <a:pt x="1536383" y="14288"/>
                  </a:cubicBezTo>
                  <a:cubicBezTo>
                    <a:pt x="1528763" y="5715"/>
                    <a:pt x="1517333" y="1905"/>
                    <a:pt x="1502093" y="1905"/>
                  </a:cubicBezTo>
                  <a:cubicBezTo>
                    <a:pt x="1492568" y="1905"/>
                    <a:pt x="1484948" y="3810"/>
                    <a:pt x="1477328" y="7620"/>
                  </a:cubicBezTo>
                  <a:cubicBezTo>
                    <a:pt x="1469708" y="11430"/>
                    <a:pt x="1462088" y="18098"/>
                    <a:pt x="1455420" y="27623"/>
                  </a:cubicBezTo>
                  <a:cubicBezTo>
                    <a:pt x="1452563" y="19050"/>
                    <a:pt x="1447800" y="12383"/>
                    <a:pt x="1441133" y="8573"/>
                  </a:cubicBezTo>
                  <a:cubicBezTo>
                    <a:pt x="1434465" y="4763"/>
                    <a:pt x="1425893" y="1905"/>
                    <a:pt x="1414463" y="1905"/>
                  </a:cubicBezTo>
                  <a:cubicBezTo>
                    <a:pt x="1405890" y="1905"/>
                    <a:pt x="1398270" y="3810"/>
                    <a:pt x="1390650" y="7620"/>
                  </a:cubicBezTo>
                  <a:cubicBezTo>
                    <a:pt x="1383030" y="11430"/>
                    <a:pt x="1376363" y="18098"/>
                    <a:pt x="1371600" y="25718"/>
                  </a:cubicBezTo>
                  <a:lnTo>
                    <a:pt x="1371600" y="5715"/>
                  </a:lnTo>
                  <a:lnTo>
                    <a:pt x="1332548" y="5715"/>
                  </a:lnTo>
                  <a:lnTo>
                    <a:pt x="1332548" y="155258"/>
                  </a:lnTo>
                  <a:close/>
                  <a:moveTo>
                    <a:pt x="1199198" y="116205"/>
                  </a:moveTo>
                  <a:cubicBezTo>
                    <a:pt x="1193483" y="108585"/>
                    <a:pt x="1190625" y="96203"/>
                    <a:pt x="1190625" y="80963"/>
                  </a:cubicBezTo>
                  <a:cubicBezTo>
                    <a:pt x="1190625" y="65723"/>
                    <a:pt x="1193483" y="54293"/>
                    <a:pt x="1199198" y="45720"/>
                  </a:cubicBezTo>
                  <a:cubicBezTo>
                    <a:pt x="1204913" y="37147"/>
                    <a:pt x="1213485" y="33338"/>
                    <a:pt x="1224915" y="33338"/>
                  </a:cubicBezTo>
                  <a:cubicBezTo>
                    <a:pt x="1236345" y="33338"/>
                    <a:pt x="1244918" y="37147"/>
                    <a:pt x="1250633" y="45720"/>
                  </a:cubicBezTo>
                  <a:cubicBezTo>
                    <a:pt x="1256348" y="54293"/>
                    <a:pt x="1259205" y="65723"/>
                    <a:pt x="1259205" y="80963"/>
                  </a:cubicBezTo>
                  <a:cubicBezTo>
                    <a:pt x="1259205" y="96203"/>
                    <a:pt x="1256348" y="107633"/>
                    <a:pt x="1250633" y="116205"/>
                  </a:cubicBezTo>
                  <a:cubicBezTo>
                    <a:pt x="1244918" y="124778"/>
                    <a:pt x="1236345" y="128588"/>
                    <a:pt x="1224915" y="128588"/>
                  </a:cubicBezTo>
                  <a:cubicBezTo>
                    <a:pt x="1213485" y="127635"/>
                    <a:pt x="1204913" y="123825"/>
                    <a:pt x="1199198" y="116205"/>
                  </a:cubicBezTo>
                  <a:moveTo>
                    <a:pt x="1256348" y="154305"/>
                  </a:moveTo>
                  <a:cubicBezTo>
                    <a:pt x="1265873" y="150495"/>
                    <a:pt x="1273493" y="145733"/>
                    <a:pt x="1280160" y="138113"/>
                  </a:cubicBezTo>
                  <a:cubicBezTo>
                    <a:pt x="1286828" y="131445"/>
                    <a:pt x="1291590" y="122873"/>
                    <a:pt x="1295400" y="113348"/>
                  </a:cubicBezTo>
                  <a:cubicBezTo>
                    <a:pt x="1299210" y="103823"/>
                    <a:pt x="1301115" y="92393"/>
                    <a:pt x="1301115" y="80010"/>
                  </a:cubicBezTo>
                  <a:cubicBezTo>
                    <a:pt x="1301115" y="67628"/>
                    <a:pt x="1299210" y="57150"/>
                    <a:pt x="1296353" y="46672"/>
                  </a:cubicBezTo>
                  <a:cubicBezTo>
                    <a:pt x="1293495" y="36195"/>
                    <a:pt x="1287780" y="28575"/>
                    <a:pt x="1281113" y="21908"/>
                  </a:cubicBezTo>
                  <a:cubicBezTo>
                    <a:pt x="1274445" y="15240"/>
                    <a:pt x="1266825" y="9525"/>
                    <a:pt x="1257300" y="6668"/>
                  </a:cubicBezTo>
                  <a:cubicBezTo>
                    <a:pt x="1247775" y="2858"/>
                    <a:pt x="1237298" y="953"/>
                    <a:pt x="1225868" y="953"/>
                  </a:cubicBezTo>
                  <a:cubicBezTo>
                    <a:pt x="1214438" y="953"/>
                    <a:pt x="1203960" y="2858"/>
                    <a:pt x="1194435" y="6668"/>
                  </a:cubicBezTo>
                  <a:cubicBezTo>
                    <a:pt x="1184910" y="10478"/>
                    <a:pt x="1177290" y="15240"/>
                    <a:pt x="1170623" y="21908"/>
                  </a:cubicBezTo>
                  <a:cubicBezTo>
                    <a:pt x="1163955" y="28575"/>
                    <a:pt x="1159193" y="37147"/>
                    <a:pt x="1155383" y="46672"/>
                  </a:cubicBezTo>
                  <a:cubicBezTo>
                    <a:pt x="1151573" y="56197"/>
                    <a:pt x="1149668" y="67628"/>
                    <a:pt x="1149668" y="80010"/>
                  </a:cubicBezTo>
                  <a:cubicBezTo>
                    <a:pt x="1149668" y="105728"/>
                    <a:pt x="1156335" y="124778"/>
                    <a:pt x="1169670" y="139065"/>
                  </a:cubicBezTo>
                  <a:cubicBezTo>
                    <a:pt x="1183005" y="152400"/>
                    <a:pt x="1201103" y="160020"/>
                    <a:pt x="1225868" y="160020"/>
                  </a:cubicBezTo>
                  <a:cubicBezTo>
                    <a:pt x="1236345" y="160020"/>
                    <a:pt x="1246823" y="158115"/>
                    <a:pt x="1256348" y="154305"/>
                  </a:cubicBezTo>
                  <a:moveTo>
                    <a:pt x="1086803" y="100965"/>
                  </a:moveTo>
                  <a:cubicBezTo>
                    <a:pt x="1085850" y="109538"/>
                    <a:pt x="1083945" y="116205"/>
                    <a:pt x="1079183" y="120968"/>
                  </a:cubicBezTo>
                  <a:cubicBezTo>
                    <a:pt x="1074420" y="125730"/>
                    <a:pt x="1068705" y="127635"/>
                    <a:pt x="1061085" y="127635"/>
                  </a:cubicBezTo>
                  <a:cubicBezTo>
                    <a:pt x="1055370" y="127635"/>
                    <a:pt x="1049655" y="126683"/>
                    <a:pt x="1045845" y="123825"/>
                  </a:cubicBezTo>
                  <a:cubicBezTo>
                    <a:pt x="1042035" y="120968"/>
                    <a:pt x="1038225" y="118110"/>
                    <a:pt x="1036320" y="113348"/>
                  </a:cubicBezTo>
                  <a:cubicBezTo>
                    <a:pt x="1034415" y="108585"/>
                    <a:pt x="1032510" y="103823"/>
                    <a:pt x="1031558" y="98108"/>
                  </a:cubicBezTo>
                  <a:cubicBezTo>
                    <a:pt x="1030605" y="92393"/>
                    <a:pt x="1029653" y="86678"/>
                    <a:pt x="1029653" y="80010"/>
                  </a:cubicBezTo>
                  <a:cubicBezTo>
                    <a:pt x="1029653" y="74295"/>
                    <a:pt x="1030605" y="67628"/>
                    <a:pt x="1031558" y="62865"/>
                  </a:cubicBezTo>
                  <a:cubicBezTo>
                    <a:pt x="1032510" y="57150"/>
                    <a:pt x="1034415" y="52388"/>
                    <a:pt x="1036320" y="47625"/>
                  </a:cubicBezTo>
                  <a:cubicBezTo>
                    <a:pt x="1038225" y="42863"/>
                    <a:pt x="1042035" y="40005"/>
                    <a:pt x="1045845" y="37147"/>
                  </a:cubicBezTo>
                  <a:cubicBezTo>
                    <a:pt x="1049655" y="34290"/>
                    <a:pt x="1054418" y="33338"/>
                    <a:pt x="1061085" y="33338"/>
                  </a:cubicBezTo>
                  <a:cubicBezTo>
                    <a:pt x="1069658" y="33338"/>
                    <a:pt x="1075373" y="35243"/>
                    <a:pt x="1079183" y="40005"/>
                  </a:cubicBezTo>
                  <a:cubicBezTo>
                    <a:pt x="1082993" y="44768"/>
                    <a:pt x="1084898" y="50483"/>
                    <a:pt x="1085850" y="58103"/>
                  </a:cubicBezTo>
                  <a:lnTo>
                    <a:pt x="1125855" y="52388"/>
                  </a:lnTo>
                  <a:cubicBezTo>
                    <a:pt x="1124903" y="44768"/>
                    <a:pt x="1122998" y="38100"/>
                    <a:pt x="1120140" y="31433"/>
                  </a:cubicBezTo>
                  <a:cubicBezTo>
                    <a:pt x="1117283" y="24765"/>
                    <a:pt x="1113473" y="20003"/>
                    <a:pt x="1107758" y="15240"/>
                  </a:cubicBezTo>
                  <a:cubicBezTo>
                    <a:pt x="1102995" y="10478"/>
                    <a:pt x="1096328" y="6668"/>
                    <a:pt x="1088708" y="4763"/>
                  </a:cubicBezTo>
                  <a:cubicBezTo>
                    <a:pt x="1081088" y="1905"/>
                    <a:pt x="1072515" y="953"/>
                    <a:pt x="1062038" y="953"/>
                  </a:cubicBezTo>
                  <a:cubicBezTo>
                    <a:pt x="1050608" y="953"/>
                    <a:pt x="1040130" y="2858"/>
                    <a:pt x="1030605" y="6668"/>
                  </a:cubicBezTo>
                  <a:cubicBezTo>
                    <a:pt x="1021080" y="10478"/>
                    <a:pt x="1013460" y="16193"/>
                    <a:pt x="1007745" y="22860"/>
                  </a:cubicBezTo>
                  <a:cubicBezTo>
                    <a:pt x="1001078" y="29528"/>
                    <a:pt x="996315" y="38100"/>
                    <a:pt x="993458" y="47625"/>
                  </a:cubicBezTo>
                  <a:cubicBezTo>
                    <a:pt x="990600" y="57150"/>
                    <a:pt x="988695" y="68580"/>
                    <a:pt x="988695" y="80010"/>
                  </a:cubicBezTo>
                  <a:cubicBezTo>
                    <a:pt x="988695" y="91440"/>
                    <a:pt x="989647" y="102870"/>
                    <a:pt x="992505" y="112395"/>
                  </a:cubicBezTo>
                  <a:cubicBezTo>
                    <a:pt x="995363" y="121920"/>
                    <a:pt x="1000125" y="130493"/>
                    <a:pt x="1005840" y="137160"/>
                  </a:cubicBezTo>
                  <a:cubicBezTo>
                    <a:pt x="1011555" y="143828"/>
                    <a:pt x="1019175" y="149543"/>
                    <a:pt x="1028700" y="153353"/>
                  </a:cubicBezTo>
                  <a:cubicBezTo>
                    <a:pt x="1038225" y="157163"/>
                    <a:pt x="1048703" y="159068"/>
                    <a:pt x="1061085" y="159068"/>
                  </a:cubicBezTo>
                  <a:cubicBezTo>
                    <a:pt x="1082993" y="159068"/>
                    <a:pt x="1099185" y="153353"/>
                    <a:pt x="1109663" y="142875"/>
                  </a:cubicBezTo>
                  <a:cubicBezTo>
                    <a:pt x="1120140" y="132398"/>
                    <a:pt x="1126808" y="118110"/>
                    <a:pt x="1127760" y="100013"/>
                  </a:cubicBezTo>
                  <a:lnTo>
                    <a:pt x="1086803" y="100013"/>
                  </a:lnTo>
                  <a:close/>
                  <a:moveTo>
                    <a:pt x="921068" y="155258"/>
                  </a:moveTo>
                  <a:lnTo>
                    <a:pt x="962025" y="155258"/>
                  </a:lnTo>
                  <a:lnTo>
                    <a:pt x="962025" y="109538"/>
                  </a:lnTo>
                  <a:lnTo>
                    <a:pt x="921068" y="109538"/>
                  </a:lnTo>
                  <a:lnTo>
                    <a:pt x="921068" y="155258"/>
                  </a:lnTo>
                  <a:close/>
                  <a:moveTo>
                    <a:pt x="671513" y="155258"/>
                  </a:moveTo>
                  <a:lnTo>
                    <a:pt x="711518" y="155258"/>
                  </a:lnTo>
                  <a:lnTo>
                    <a:pt x="711518" y="65723"/>
                  </a:lnTo>
                  <a:cubicBezTo>
                    <a:pt x="711518" y="60960"/>
                    <a:pt x="712470" y="57150"/>
                    <a:pt x="714375" y="53340"/>
                  </a:cubicBezTo>
                  <a:cubicBezTo>
                    <a:pt x="716280" y="49530"/>
                    <a:pt x="718185" y="46672"/>
                    <a:pt x="721043" y="43815"/>
                  </a:cubicBezTo>
                  <a:cubicBezTo>
                    <a:pt x="723900" y="40958"/>
                    <a:pt x="727710" y="38100"/>
                    <a:pt x="730568" y="37147"/>
                  </a:cubicBezTo>
                  <a:cubicBezTo>
                    <a:pt x="734378" y="36195"/>
                    <a:pt x="737235" y="35243"/>
                    <a:pt x="741998" y="35243"/>
                  </a:cubicBezTo>
                  <a:cubicBezTo>
                    <a:pt x="744855" y="35243"/>
                    <a:pt x="746760" y="35243"/>
                    <a:pt x="749618" y="36195"/>
                  </a:cubicBezTo>
                  <a:cubicBezTo>
                    <a:pt x="751523" y="37147"/>
                    <a:pt x="753428" y="38100"/>
                    <a:pt x="755333" y="40005"/>
                  </a:cubicBezTo>
                  <a:cubicBezTo>
                    <a:pt x="757238" y="41910"/>
                    <a:pt x="758190" y="44768"/>
                    <a:pt x="759143" y="47625"/>
                  </a:cubicBezTo>
                  <a:cubicBezTo>
                    <a:pt x="760095" y="51435"/>
                    <a:pt x="761048" y="55245"/>
                    <a:pt x="761048" y="60960"/>
                  </a:cubicBezTo>
                  <a:lnTo>
                    <a:pt x="761048" y="155258"/>
                  </a:lnTo>
                  <a:lnTo>
                    <a:pt x="801053" y="155258"/>
                  </a:lnTo>
                  <a:lnTo>
                    <a:pt x="801053" y="63818"/>
                  </a:lnTo>
                  <a:cubicBezTo>
                    <a:pt x="801053" y="60008"/>
                    <a:pt x="802005" y="56197"/>
                    <a:pt x="803910" y="53340"/>
                  </a:cubicBezTo>
                  <a:cubicBezTo>
                    <a:pt x="805815" y="49530"/>
                    <a:pt x="807720" y="46672"/>
                    <a:pt x="810578" y="43815"/>
                  </a:cubicBezTo>
                  <a:cubicBezTo>
                    <a:pt x="813435" y="40958"/>
                    <a:pt x="817245" y="38100"/>
                    <a:pt x="820103" y="37147"/>
                  </a:cubicBezTo>
                  <a:cubicBezTo>
                    <a:pt x="822960" y="36195"/>
                    <a:pt x="826770" y="35243"/>
                    <a:pt x="831533" y="35243"/>
                  </a:cubicBezTo>
                  <a:cubicBezTo>
                    <a:pt x="834390" y="35243"/>
                    <a:pt x="836295" y="35243"/>
                    <a:pt x="839153" y="36195"/>
                  </a:cubicBezTo>
                  <a:cubicBezTo>
                    <a:pt x="841058" y="37147"/>
                    <a:pt x="842963" y="38100"/>
                    <a:pt x="844868" y="40005"/>
                  </a:cubicBezTo>
                  <a:cubicBezTo>
                    <a:pt x="846772" y="41910"/>
                    <a:pt x="847725" y="44768"/>
                    <a:pt x="848678" y="47625"/>
                  </a:cubicBezTo>
                  <a:cubicBezTo>
                    <a:pt x="849630" y="51435"/>
                    <a:pt x="849630" y="55245"/>
                    <a:pt x="849630" y="60960"/>
                  </a:cubicBezTo>
                  <a:lnTo>
                    <a:pt x="849630" y="155258"/>
                  </a:lnTo>
                  <a:lnTo>
                    <a:pt x="889635" y="155258"/>
                  </a:lnTo>
                  <a:lnTo>
                    <a:pt x="889635" y="55245"/>
                  </a:lnTo>
                  <a:cubicBezTo>
                    <a:pt x="889635" y="36195"/>
                    <a:pt x="885825" y="22860"/>
                    <a:pt x="878205" y="14288"/>
                  </a:cubicBezTo>
                  <a:cubicBezTo>
                    <a:pt x="870585" y="5715"/>
                    <a:pt x="859155" y="1905"/>
                    <a:pt x="843915" y="1905"/>
                  </a:cubicBezTo>
                  <a:cubicBezTo>
                    <a:pt x="834390" y="1905"/>
                    <a:pt x="826770" y="3810"/>
                    <a:pt x="819150" y="7620"/>
                  </a:cubicBezTo>
                  <a:cubicBezTo>
                    <a:pt x="811530" y="11430"/>
                    <a:pt x="803910" y="18098"/>
                    <a:pt x="797243" y="27623"/>
                  </a:cubicBezTo>
                  <a:cubicBezTo>
                    <a:pt x="794385" y="19050"/>
                    <a:pt x="789623" y="12383"/>
                    <a:pt x="782955" y="8573"/>
                  </a:cubicBezTo>
                  <a:cubicBezTo>
                    <a:pt x="776288" y="4763"/>
                    <a:pt x="766763" y="1905"/>
                    <a:pt x="756285" y="1905"/>
                  </a:cubicBezTo>
                  <a:cubicBezTo>
                    <a:pt x="747713" y="1905"/>
                    <a:pt x="740093" y="3810"/>
                    <a:pt x="732473" y="7620"/>
                  </a:cubicBezTo>
                  <a:cubicBezTo>
                    <a:pt x="724853" y="11430"/>
                    <a:pt x="718185" y="18098"/>
                    <a:pt x="713423" y="25718"/>
                  </a:cubicBezTo>
                  <a:lnTo>
                    <a:pt x="713423" y="5715"/>
                  </a:lnTo>
                  <a:lnTo>
                    <a:pt x="674370" y="5715"/>
                  </a:lnTo>
                  <a:lnTo>
                    <a:pt x="674370" y="155258"/>
                  </a:lnTo>
                  <a:close/>
                  <a:moveTo>
                    <a:pt x="541973" y="116205"/>
                  </a:moveTo>
                  <a:cubicBezTo>
                    <a:pt x="536258" y="108585"/>
                    <a:pt x="533400" y="96203"/>
                    <a:pt x="533400" y="80963"/>
                  </a:cubicBezTo>
                  <a:cubicBezTo>
                    <a:pt x="533400" y="65723"/>
                    <a:pt x="536258" y="54293"/>
                    <a:pt x="541973" y="45720"/>
                  </a:cubicBezTo>
                  <a:cubicBezTo>
                    <a:pt x="547688" y="38100"/>
                    <a:pt x="556260" y="33338"/>
                    <a:pt x="567690" y="33338"/>
                  </a:cubicBezTo>
                  <a:cubicBezTo>
                    <a:pt x="579120" y="33338"/>
                    <a:pt x="587693" y="37147"/>
                    <a:pt x="593408" y="45720"/>
                  </a:cubicBezTo>
                  <a:cubicBezTo>
                    <a:pt x="599123" y="53340"/>
                    <a:pt x="601980" y="65723"/>
                    <a:pt x="601980" y="80963"/>
                  </a:cubicBezTo>
                  <a:cubicBezTo>
                    <a:pt x="601980" y="96203"/>
                    <a:pt x="599123" y="107633"/>
                    <a:pt x="593408" y="116205"/>
                  </a:cubicBezTo>
                  <a:cubicBezTo>
                    <a:pt x="587693" y="124778"/>
                    <a:pt x="579120" y="128588"/>
                    <a:pt x="567690" y="128588"/>
                  </a:cubicBezTo>
                  <a:cubicBezTo>
                    <a:pt x="555308" y="127635"/>
                    <a:pt x="546735" y="123825"/>
                    <a:pt x="541973" y="116205"/>
                  </a:cubicBezTo>
                  <a:moveTo>
                    <a:pt x="598170" y="154305"/>
                  </a:moveTo>
                  <a:cubicBezTo>
                    <a:pt x="607695" y="150495"/>
                    <a:pt x="615315" y="145733"/>
                    <a:pt x="621983" y="138113"/>
                  </a:cubicBezTo>
                  <a:cubicBezTo>
                    <a:pt x="628650" y="131445"/>
                    <a:pt x="633413" y="122873"/>
                    <a:pt x="637223" y="113348"/>
                  </a:cubicBezTo>
                  <a:cubicBezTo>
                    <a:pt x="641033" y="103823"/>
                    <a:pt x="642938" y="92393"/>
                    <a:pt x="642938" y="80010"/>
                  </a:cubicBezTo>
                  <a:cubicBezTo>
                    <a:pt x="642938" y="67628"/>
                    <a:pt x="641033" y="57150"/>
                    <a:pt x="638175" y="46672"/>
                  </a:cubicBezTo>
                  <a:cubicBezTo>
                    <a:pt x="635318" y="36195"/>
                    <a:pt x="629603" y="28575"/>
                    <a:pt x="622935" y="21908"/>
                  </a:cubicBezTo>
                  <a:cubicBezTo>
                    <a:pt x="616268" y="15240"/>
                    <a:pt x="608648" y="9525"/>
                    <a:pt x="599123" y="6668"/>
                  </a:cubicBezTo>
                  <a:cubicBezTo>
                    <a:pt x="589598" y="2858"/>
                    <a:pt x="579120" y="953"/>
                    <a:pt x="567690" y="953"/>
                  </a:cubicBezTo>
                  <a:cubicBezTo>
                    <a:pt x="556260" y="953"/>
                    <a:pt x="545783" y="2858"/>
                    <a:pt x="536258" y="6668"/>
                  </a:cubicBezTo>
                  <a:cubicBezTo>
                    <a:pt x="526733" y="10478"/>
                    <a:pt x="519113" y="15240"/>
                    <a:pt x="512445" y="21908"/>
                  </a:cubicBezTo>
                  <a:cubicBezTo>
                    <a:pt x="505778" y="28575"/>
                    <a:pt x="501015" y="37147"/>
                    <a:pt x="497205" y="46672"/>
                  </a:cubicBezTo>
                  <a:cubicBezTo>
                    <a:pt x="493395" y="56197"/>
                    <a:pt x="491490" y="67628"/>
                    <a:pt x="491490" y="80010"/>
                  </a:cubicBezTo>
                  <a:cubicBezTo>
                    <a:pt x="491490" y="105728"/>
                    <a:pt x="498158" y="124778"/>
                    <a:pt x="511492" y="139065"/>
                  </a:cubicBezTo>
                  <a:cubicBezTo>
                    <a:pt x="524828" y="152400"/>
                    <a:pt x="542925" y="160020"/>
                    <a:pt x="566738" y="160020"/>
                  </a:cubicBezTo>
                  <a:cubicBezTo>
                    <a:pt x="579120" y="160020"/>
                    <a:pt x="589598" y="158115"/>
                    <a:pt x="598170" y="154305"/>
                  </a:cubicBezTo>
                  <a:moveTo>
                    <a:pt x="429578" y="100965"/>
                  </a:moveTo>
                  <a:cubicBezTo>
                    <a:pt x="428625" y="109538"/>
                    <a:pt x="425767" y="116205"/>
                    <a:pt x="421958" y="120968"/>
                  </a:cubicBezTo>
                  <a:cubicBezTo>
                    <a:pt x="417195" y="125730"/>
                    <a:pt x="411480" y="127635"/>
                    <a:pt x="403860" y="127635"/>
                  </a:cubicBezTo>
                  <a:cubicBezTo>
                    <a:pt x="398145" y="127635"/>
                    <a:pt x="392430" y="126683"/>
                    <a:pt x="388620" y="123825"/>
                  </a:cubicBezTo>
                  <a:cubicBezTo>
                    <a:pt x="384810" y="120968"/>
                    <a:pt x="381000" y="118110"/>
                    <a:pt x="379095" y="113348"/>
                  </a:cubicBezTo>
                  <a:cubicBezTo>
                    <a:pt x="377190" y="108585"/>
                    <a:pt x="375285" y="103823"/>
                    <a:pt x="374333" y="98108"/>
                  </a:cubicBezTo>
                  <a:cubicBezTo>
                    <a:pt x="373380" y="92393"/>
                    <a:pt x="372428" y="86678"/>
                    <a:pt x="372428" y="80010"/>
                  </a:cubicBezTo>
                  <a:cubicBezTo>
                    <a:pt x="372428" y="74295"/>
                    <a:pt x="373380" y="67628"/>
                    <a:pt x="374333" y="62865"/>
                  </a:cubicBezTo>
                  <a:cubicBezTo>
                    <a:pt x="375285" y="57150"/>
                    <a:pt x="377190" y="52388"/>
                    <a:pt x="379095" y="47625"/>
                  </a:cubicBezTo>
                  <a:cubicBezTo>
                    <a:pt x="381000" y="42863"/>
                    <a:pt x="384810" y="40005"/>
                    <a:pt x="388620" y="37147"/>
                  </a:cubicBezTo>
                  <a:cubicBezTo>
                    <a:pt x="392430" y="34290"/>
                    <a:pt x="398145" y="33338"/>
                    <a:pt x="403860" y="33338"/>
                  </a:cubicBezTo>
                  <a:cubicBezTo>
                    <a:pt x="412433" y="33338"/>
                    <a:pt x="418148" y="35243"/>
                    <a:pt x="421958" y="40005"/>
                  </a:cubicBezTo>
                  <a:cubicBezTo>
                    <a:pt x="425767" y="44768"/>
                    <a:pt x="427673" y="50483"/>
                    <a:pt x="428625" y="58103"/>
                  </a:cubicBezTo>
                  <a:lnTo>
                    <a:pt x="468630" y="52388"/>
                  </a:lnTo>
                  <a:cubicBezTo>
                    <a:pt x="467678" y="44768"/>
                    <a:pt x="465773" y="38100"/>
                    <a:pt x="462915" y="31433"/>
                  </a:cubicBezTo>
                  <a:cubicBezTo>
                    <a:pt x="460058" y="24765"/>
                    <a:pt x="456248" y="20003"/>
                    <a:pt x="450533" y="15240"/>
                  </a:cubicBezTo>
                  <a:cubicBezTo>
                    <a:pt x="445770" y="10478"/>
                    <a:pt x="439103" y="6668"/>
                    <a:pt x="431483" y="4763"/>
                  </a:cubicBezTo>
                  <a:cubicBezTo>
                    <a:pt x="423863" y="1905"/>
                    <a:pt x="415290" y="953"/>
                    <a:pt x="404813" y="953"/>
                  </a:cubicBezTo>
                  <a:cubicBezTo>
                    <a:pt x="393383" y="953"/>
                    <a:pt x="382905" y="2858"/>
                    <a:pt x="373380" y="6668"/>
                  </a:cubicBezTo>
                  <a:cubicBezTo>
                    <a:pt x="363855" y="10478"/>
                    <a:pt x="356235" y="16193"/>
                    <a:pt x="350520" y="22860"/>
                  </a:cubicBezTo>
                  <a:cubicBezTo>
                    <a:pt x="343853" y="29528"/>
                    <a:pt x="339090" y="38100"/>
                    <a:pt x="336233" y="47625"/>
                  </a:cubicBezTo>
                  <a:cubicBezTo>
                    <a:pt x="333375" y="57150"/>
                    <a:pt x="331470" y="68580"/>
                    <a:pt x="331470" y="80010"/>
                  </a:cubicBezTo>
                  <a:cubicBezTo>
                    <a:pt x="331470" y="91440"/>
                    <a:pt x="333375" y="102870"/>
                    <a:pt x="336233" y="112395"/>
                  </a:cubicBezTo>
                  <a:cubicBezTo>
                    <a:pt x="339090" y="121920"/>
                    <a:pt x="343853" y="130493"/>
                    <a:pt x="349567" y="137160"/>
                  </a:cubicBezTo>
                  <a:cubicBezTo>
                    <a:pt x="355283" y="143828"/>
                    <a:pt x="362903" y="149543"/>
                    <a:pt x="372428" y="153353"/>
                  </a:cubicBezTo>
                  <a:cubicBezTo>
                    <a:pt x="381953" y="157163"/>
                    <a:pt x="392430" y="159068"/>
                    <a:pt x="404813" y="159068"/>
                  </a:cubicBezTo>
                  <a:cubicBezTo>
                    <a:pt x="426720" y="159068"/>
                    <a:pt x="442913" y="153353"/>
                    <a:pt x="453390" y="142875"/>
                  </a:cubicBezTo>
                  <a:cubicBezTo>
                    <a:pt x="463867" y="132398"/>
                    <a:pt x="470535" y="118110"/>
                    <a:pt x="471488" y="100013"/>
                  </a:cubicBezTo>
                  <a:lnTo>
                    <a:pt x="429578" y="100013"/>
                  </a:lnTo>
                  <a:close/>
                  <a:moveTo>
                    <a:pt x="203835" y="63818"/>
                  </a:moveTo>
                  <a:cubicBezTo>
                    <a:pt x="203835" y="59055"/>
                    <a:pt x="204788" y="55245"/>
                    <a:pt x="206692" y="51435"/>
                  </a:cubicBezTo>
                  <a:cubicBezTo>
                    <a:pt x="208598" y="47625"/>
                    <a:pt x="210502" y="43815"/>
                    <a:pt x="213360" y="40958"/>
                  </a:cubicBezTo>
                  <a:cubicBezTo>
                    <a:pt x="216217" y="38100"/>
                    <a:pt x="219075" y="35243"/>
                    <a:pt x="223838" y="34290"/>
                  </a:cubicBezTo>
                  <a:cubicBezTo>
                    <a:pt x="227648" y="32385"/>
                    <a:pt x="232410" y="31433"/>
                    <a:pt x="238125" y="31433"/>
                  </a:cubicBezTo>
                  <a:cubicBezTo>
                    <a:pt x="248602" y="31433"/>
                    <a:pt x="256223" y="34290"/>
                    <a:pt x="261938" y="40005"/>
                  </a:cubicBezTo>
                  <a:cubicBezTo>
                    <a:pt x="266700" y="45720"/>
                    <a:pt x="269558" y="53340"/>
                    <a:pt x="269558" y="63818"/>
                  </a:cubicBezTo>
                  <a:lnTo>
                    <a:pt x="203835" y="63818"/>
                  </a:lnTo>
                  <a:close/>
                  <a:moveTo>
                    <a:pt x="266700" y="108585"/>
                  </a:moveTo>
                  <a:cubicBezTo>
                    <a:pt x="263842" y="121920"/>
                    <a:pt x="254317" y="128588"/>
                    <a:pt x="239077" y="128588"/>
                  </a:cubicBezTo>
                  <a:cubicBezTo>
                    <a:pt x="227648" y="128588"/>
                    <a:pt x="219075" y="124778"/>
                    <a:pt x="213360" y="118110"/>
                  </a:cubicBezTo>
                  <a:cubicBezTo>
                    <a:pt x="207645" y="111443"/>
                    <a:pt x="204788" y="101918"/>
                    <a:pt x="203835" y="89535"/>
                  </a:cubicBezTo>
                  <a:lnTo>
                    <a:pt x="307658" y="89535"/>
                  </a:lnTo>
                  <a:lnTo>
                    <a:pt x="307658" y="73343"/>
                  </a:lnTo>
                  <a:cubicBezTo>
                    <a:pt x="307658" y="51435"/>
                    <a:pt x="301942" y="33338"/>
                    <a:pt x="290513" y="20003"/>
                  </a:cubicBezTo>
                  <a:cubicBezTo>
                    <a:pt x="279083" y="6668"/>
                    <a:pt x="261938" y="0"/>
                    <a:pt x="239077" y="0"/>
                  </a:cubicBezTo>
                  <a:cubicBezTo>
                    <a:pt x="227648" y="0"/>
                    <a:pt x="218123" y="1905"/>
                    <a:pt x="208598" y="5715"/>
                  </a:cubicBezTo>
                  <a:cubicBezTo>
                    <a:pt x="199073" y="9525"/>
                    <a:pt x="191452" y="14288"/>
                    <a:pt x="184785" y="20955"/>
                  </a:cubicBezTo>
                  <a:cubicBezTo>
                    <a:pt x="178118" y="27623"/>
                    <a:pt x="173355" y="36195"/>
                    <a:pt x="169545" y="45720"/>
                  </a:cubicBezTo>
                  <a:cubicBezTo>
                    <a:pt x="165735" y="55245"/>
                    <a:pt x="163830" y="66675"/>
                    <a:pt x="163830" y="79058"/>
                  </a:cubicBezTo>
                  <a:cubicBezTo>
                    <a:pt x="163830" y="103823"/>
                    <a:pt x="170498" y="123825"/>
                    <a:pt x="182880" y="137160"/>
                  </a:cubicBezTo>
                  <a:cubicBezTo>
                    <a:pt x="195263" y="150495"/>
                    <a:pt x="214313" y="158115"/>
                    <a:pt x="239077" y="158115"/>
                  </a:cubicBezTo>
                  <a:cubicBezTo>
                    <a:pt x="260033" y="158115"/>
                    <a:pt x="275273" y="153353"/>
                    <a:pt x="285750" y="144780"/>
                  </a:cubicBezTo>
                  <a:cubicBezTo>
                    <a:pt x="296228" y="136208"/>
                    <a:pt x="302895" y="123825"/>
                    <a:pt x="305753" y="106680"/>
                  </a:cubicBezTo>
                  <a:lnTo>
                    <a:pt x="266700" y="106680"/>
                  </a:lnTo>
                  <a:close/>
                  <a:moveTo>
                    <a:pt x="97155" y="96203"/>
                  </a:moveTo>
                  <a:cubicBezTo>
                    <a:pt x="97155" y="101918"/>
                    <a:pt x="96202" y="107633"/>
                    <a:pt x="93345" y="111443"/>
                  </a:cubicBezTo>
                  <a:cubicBezTo>
                    <a:pt x="91440" y="115253"/>
                    <a:pt x="88582" y="119063"/>
                    <a:pt x="84773" y="121920"/>
                  </a:cubicBezTo>
                  <a:cubicBezTo>
                    <a:pt x="78105" y="126683"/>
                    <a:pt x="69532" y="129540"/>
                    <a:pt x="60007" y="129540"/>
                  </a:cubicBezTo>
                  <a:cubicBezTo>
                    <a:pt x="54293" y="129540"/>
                    <a:pt x="49530" y="127635"/>
                    <a:pt x="45720" y="124778"/>
                  </a:cubicBezTo>
                  <a:cubicBezTo>
                    <a:pt x="41910" y="121920"/>
                    <a:pt x="40957" y="118110"/>
                    <a:pt x="40957" y="113348"/>
                  </a:cubicBezTo>
                  <a:cubicBezTo>
                    <a:pt x="40957" y="110490"/>
                    <a:pt x="40957" y="106680"/>
                    <a:pt x="42863" y="104775"/>
                  </a:cubicBezTo>
                  <a:cubicBezTo>
                    <a:pt x="43815" y="101918"/>
                    <a:pt x="45720" y="100013"/>
                    <a:pt x="48577" y="98108"/>
                  </a:cubicBezTo>
                  <a:cubicBezTo>
                    <a:pt x="51435" y="96203"/>
                    <a:pt x="55245" y="94298"/>
                    <a:pt x="60007" y="93345"/>
                  </a:cubicBezTo>
                  <a:cubicBezTo>
                    <a:pt x="64770" y="92393"/>
                    <a:pt x="72390" y="91440"/>
                    <a:pt x="80010" y="90488"/>
                  </a:cubicBezTo>
                  <a:lnTo>
                    <a:pt x="98107" y="89535"/>
                  </a:lnTo>
                  <a:lnTo>
                    <a:pt x="98107" y="96203"/>
                  </a:lnTo>
                  <a:close/>
                  <a:moveTo>
                    <a:pt x="98107" y="155258"/>
                  </a:moveTo>
                  <a:lnTo>
                    <a:pt x="136208" y="155258"/>
                  </a:lnTo>
                  <a:lnTo>
                    <a:pt x="136208" y="60960"/>
                  </a:lnTo>
                  <a:cubicBezTo>
                    <a:pt x="136208" y="51435"/>
                    <a:pt x="135255" y="43815"/>
                    <a:pt x="133350" y="36195"/>
                  </a:cubicBezTo>
                  <a:cubicBezTo>
                    <a:pt x="131445" y="28575"/>
                    <a:pt x="127635" y="22860"/>
                    <a:pt x="122873" y="17145"/>
                  </a:cubicBezTo>
                  <a:cubicBezTo>
                    <a:pt x="118110" y="12383"/>
                    <a:pt x="111443" y="7620"/>
                    <a:pt x="103823" y="5715"/>
                  </a:cubicBezTo>
                  <a:cubicBezTo>
                    <a:pt x="96202" y="3810"/>
                    <a:pt x="85725" y="1905"/>
                    <a:pt x="74295" y="1905"/>
                  </a:cubicBezTo>
                  <a:cubicBezTo>
                    <a:pt x="55245" y="1905"/>
                    <a:pt x="40957" y="5715"/>
                    <a:pt x="29527" y="12383"/>
                  </a:cubicBezTo>
                  <a:cubicBezTo>
                    <a:pt x="18098" y="19050"/>
                    <a:pt x="11430" y="30480"/>
                    <a:pt x="8573" y="46672"/>
                  </a:cubicBezTo>
                  <a:lnTo>
                    <a:pt x="44768" y="50483"/>
                  </a:lnTo>
                  <a:cubicBezTo>
                    <a:pt x="46673" y="38100"/>
                    <a:pt x="56198" y="32385"/>
                    <a:pt x="71438" y="32385"/>
                  </a:cubicBezTo>
                  <a:cubicBezTo>
                    <a:pt x="78105" y="32385"/>
                    <a:pt x="83820" y="34290"/>
                    <a:pt x="89535" y="37147"/>
                  </a:cubicBezTo>
                  <a:cubicBezTo>
                    <a:pt x="94298" y="40958"/>
                    <a:pt x="97155" y="46672"/>
                    <a:pt x="97155" y="56197"/>
                  </a:cubicBezTo>
                  <a:lnTo>
                    <a:pt x="97155" y="62865"/>
                  </a:lnTo>
                  <a:lnTo>
                    <a:pt x="78105" y="63818"/>
                  </a:lnTo>
                  <a:cubicBezTo>
                    <a:pt x="68580" y="63818"/>
                    <a:pt x="59055" y="64770"/>
                    <a:pt x="49530" y="66675"/>
                  </a:cubicBezTo>
                  <a:cubicBezTo>
                    <a:pt x="40005" y="68580"/>
                    <a:pt x="32385" y="70485"/>
                    <a:pt x="24765" y="74295"/>
                  </a:cubicBezTo>
                  <a:cubicBezTo>
                    <a:pt x="17145" y="78105"/>
                    <a:pt x="11430" y="82868"/>
                    <a:pt x="6668" y="89535"/>
                  </a:cubicBezTo>
                  <a:cubicBezTo>
                    <a:pt x="1905" y="96203"/>
                    <a:pt x="0" y="104775"/>
                    <a:pt x="0" y="114300"/>
                  </a:cubicBezTo>
                  <a:cubicBezTo>
                    <a:pt x="0" y="121920"/>
                    <a:pt x="952" y="128588"/>
                    <a:pt x="3810" y="134303"/>
                  </a:cubicBezTo>
                  <a:cubicBezTo>
                    <a:pt x="6668" y="140018"/>
                    <a:pt x="10477" y="144780"/>
                    <a:pt x="14288" y="148590"/>
                  </a:cubicBezTo>
                  <a:cubicBezTo>
                    <a:pt x="19050" y="152400"/>
                    <a:pt x="23813" y="155258"/>
                    <a:pt x="29527" y="156210"/>
                  </a:cubicBezTo>
                  <a:cubicBezTo>
                    <a:pt x="35243" y="157163"/>
                    <a:pt x="41910" y="159068"/>
                    <a:pt x="48577" y="159068"/>
                  </a:cubicBezTo>
                  <a:cubicBezTo>
                    <a:pt x="60007" y="159068"/>
                    <a:pt x="69532" y="157163"/>
                    <a:pt x="77152" y="152400"/>
                  </a:cubicBezTo>
                  <a:cubicBezTo>
                    <a:pt x="84773" y="147638"/>
                    <a:pt x="91440" y="142875"/>
                    <a:pt x="97155" y="136208"/>
                  </a:cubicBezTo>
                  <a:lnTo>
                    <a:pt x="97155" y="15525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527738A-EACB-4236-B557-9E49F5EA10D6}"/>
              </a:ext>
            </a:extLst>
          </p:cNvPr>
          <p:cNvSpPr/>
          <p:nvPr userDrawn="1"/>
        </p:nvSpPr>
        <p:spPr>
          <a:xfrm>
            <a:off x="292100" y="6416265"/>
            <a:ext cx="2147637" cy="201600"/>
          </a:xfrm>
          <a:custGeom>
            <a:avLst/>
            <a:gdLst>
              <a:gd name="connsiteX0" fmla="*/ 57150 w 1227772"/>
              <a:gd name="connsiteY0" fmla="*/ 42863 h 115252"/>
              <a:gd name="connsiteX1" fmla="*/ 25718 w 1227772"/>
              <a:gd name="connsiteY1" fmla="*/ 80010 h 115252"/>
              <a:gd name="connsiteX2" fmla="*/ 20955 w 1227772"/>
              <a:gd name="connsiteY2" fmla="*/ 80010 h 115252"/>
              <a:gd name="connsiteX3" fmla="*/ 20955 w 1227772"/>
              <a:gd name="connsiteY3" fmla="*/ 4763 h 115252"/>
              <a:gd name="connsiteX4" fmla="*/ 23813 w 1227772"/>
              <a:gd name="connsiteY4" fmla="*/ 4763 h 115252"/>
              <a:gd name="connsiteX5" fmla="*/ 57150 w 1227772"/>
              <a:gd name="connsiteY5" fmla="*/ 42863 h 115252"/>
              <a:gd name="connsiteX6" fmla="*/ 70485 w 1227772"/>
              <a:gd name="connsiteY6" fmla="*/ 43815 h 115252"/>
              <a:gd name="connsiteX7" fmla="*/ 27622 w 1227772"/>
              <a:gd name="connsiteY7" fmla="*/ 0 h 115252"/>
              <a:gd name="connsiteX8" fmla="*/ 0 w 1227772"/>
              <a:gd name="connsiteY8" fmla="*/ 0 h 115252"/>
              <a:gd name="connsiteX9" fmla="*/ 0 w 1227772"/>
              <a:gd name="connsiteY9" fmla="*/ 4763 h 115252"/>
              <a:gd name="connsiteX10" fmla="*/ 9525 w 1227772"/>
              <a:gd name="connsiteY10" fmla="*/ 5715 h 115252"/>
              <a:gd name="connsiteX11" fmla="*/ 9525 w 1227772"/>
              <a:gd name="connsiteY11" fmla="*/ 80963 h 115252"/>
              <a:gd name="connsiteX12" fmla="*/ 0 w 1227772"/>
              <a:gd name="connsiteY12" fmla="*/ 81915 h 115252"/>
              <a:gd name="connsiteX13" fmla="*/ 0 w 1227772"/>
              <a:gd name="connsiteY13" fmla="*/ 86677 h 115252"/>
              <a:gd name="connsiteX14" fmla="*/ 24765 w 1227772"/>
              <a:gd name="connsiteY14" fmla="*/ 86677 h 115252"/>
              <a:gd name="connsiteX15" fmla="*/ 70485 w 1227772"/>
              <a:gd name="connsiteY15" fmla="*/ 43815 h 115252"/>
              <a:gd name="connsiteX16" fmla="*/ 116205 w 1227772"/>
              <a:gd name="connsiteY16" fmla="*/ 50483 h 115252"/>
              <a:gd name="connsiteX17" fmla="*/ 91440 w 1227772"/>
              <a:gd name="connsiteY17" fmla="*/ 50483 h 115252"/>
              <a:gd name="connsiteX18" fmla="*/ 104775 w 1227772"/>
              <a:gd name="connsiteY18" fmla="*/ 32385 h 115252"/>
              <a:gd name="connsiteX19" fmla="*/ 115253 w 1227772"/>
              <a:gd name="connsiteY19" fmla="*/ 48577 h 115252"/>
              <a:gd name="connsiteX20" fmla="*/ 115253 w 1227772"/>
              <a:gd name="connsiteY20" fmla="*/ 50483 h 115252"/>
              <a:gd name="connsiteX21" fmla="*/ 126682 w 1227772"/>
              <a:gd name="connsiteY21" fmla="*/ 57150 h 115252"/>
              <a:gd name="connsiteX22" fmla="*/ 126682 w 1227772"/>
              <a:gd name="connsiteY22" fmla="*/ 52388 h 115252"/>
              <a:gd name="connsiteX23" fmla="*/ 104775 w 1227772"/>
              <a:gd name="connsiteY23" fmla="*/ 27623 h 115252"/>
              <a:gd name="connsiteX24" fmla="*/ 79057 w 1227772"/>
              <a:gd name="connsiteY24" fmla="*/ 58102 h 115252"/>
              <a:gd name="connsiteX25" fmla="*/ 103822 w 1227772"/>
              <a:gd name="connsiteY25" fmla="*/ 86677 h 115252"/>
              <a:gd name="connsiteX26" fmla="*/ 125730 w 1227772"/>
              <a:gd name="connsiteY26" fmla="*/ 71438 h 115252"/>
              <a:gd name="connsiteX27" fmla="*/ 120968 w 1227772"/>
              <a:gd name="connsiteY27" fmla="*/ 69533 h 115252"/>
              <a:gd name="connsiteX28" fmla="*/ 106680 w 1227772"/>
              <a:gd name="connsiteY28" fmla="*/ 79058 h 115252"/>
              <a:gd name="connsiteX29" fmla="*/ 91440 w 1227772"/>
              <a:gd name="connsiteY29" fmla="*/ 56198 h 115252"/>
              <a:gd name="connsiteX30" fmla="*/ 126682 w 1227772"/>
              <a:gd name="connsiteY30" fmla="*/ 56198 h 115252"/>
              <a:gd name="connsiteX31" fmla="*/ 132397 w 1227772"/>
              <a:gd name="connsiteY31" fmla="*/ 85725 h 115252"/>
              <a:gd name="connsiteX32" fmla="*/ 159068 w 1227772"/>
              <a:gd name="connsiteY32" fmla="*/ 85725 h 115252"/>
              <a:gd name="connsiteX33" fmla="*/ 159068 w 1227772"/>
              <a:gd name="connsiteY33" fmla="*/ 80963 h 115252"/>
              <a:gd name="connsiteX34" fmla="*/ 150495 w 1227772"/>
              <a:gd name="connsiteY34" fmla="*/ 80010 h 115252"/>
              <a:gd name="connsiteX35" fmla="*/ 150495 w 1227772"/>
              <a:gd name="connsiteY35" fmla="*/ 0 h 115252"/>
              <a:gd name="connsiteX36" fmla="*/ 131445 w 1227772"/>
              <a:gd name="connsiteY36" fmla="*/ 0 h 115252"/>
              <a:gd name="connsiteX37" fmla="*/ 131445 w 1227772"/>
              <a:gd name="connsiteY37" fmla="*/ 4763 h 115252"/>
              <a:gd name="connsiteX38" fmla="*/ 139065 w 1227772"/>
              <a:gd name="connsiteY38" fmla="*/ 5715 h 115252"/>
              <a:gd name="connsiteX39" fmla="*/ 139065 w 1227772"/>
              <a:gd name="connsiteY39" fmla="*/ 80010 h 115252"/>
              <a:gd name="connsiteX40" fmla="*/ 131445 w 1227772"/>
              <a:gd name="connsiteY40" fmla="*/ 80963 h 115252"/>
              <a:gd name="connsiteX41" fmla="*/ 131445 w 1227772"/>
              <a:gd name="connsiteY41" fmla="*/ 85725 h 115252"/>
              <a:gd name="connsiteX42" fmla="*/ 185738 w 1227772"/>
              <a:gd name="connsiteY42" fmla="*/ 12383 h 115252"/>
              <a:gd name="connsiteX43" fmla="*/ 178118 w 1227772"/>
              <a:gd name="connsiteY43" fmla="*/ 5715 h 115252"/>
              <a:gd name="connsiteX44" fmla="*/ 171450 w 1227772"/>
              <a:gd name="connsiteY44" fmla="*/ 12383 h 115252"/>
              <a:gd name="connsiteX45" fmla="*/ 178118 w 1227772"/>
              <a:gd name="connsiteY45" fmla="*/ 19050 h 115252"/>
              <a:gd name="connsiteX46" fmla="*/ 185738 w 1227772"/>
              <a:gd name="connsiteY46" fmla="*/ 12383 h 115252"/>
              <a:gd name="connsiteX47" fmla="*/ 166688 w 1227772"/>
              <a:gd name="connsiteY47" fmla="*/ 85725 h 115252"/>
              <a:gd name="connsiteX48" fmla="*/ 194310 w 1227772"/>
              <a:gd name="connsiteY48" fmla="*/ 85725 h 115252"/>
              <a:gd name="connsiteX49" fmla="*/ 194310 w 1227772"/>
              <a:gd name="connsiteY49" fmla="*/ 80963 h 115252"/>
              <a:gd name="connsiteX50" fmla="*/ 185738 w 1227772"/>
              <a:gd name="connsiteY50" fmla="*/ 80010 h 115252"/>
              <a:gd name="connsiteX51" fmla="*/ 185738 w 1227772"/>
              <a:gd name="connsiteY51" fmla="*/ 28575 h 115252"/>
              <a:gd name="connsiteX52" fmla="*/ 166688 w 1227772"/>
              <a:gd name="connsiteY52" fmla="*/ 28575 h 115252"/>
              <a:gd name="connsiteX53" fmla="*/ 166688 w 1227772"/>
              <a:gd name="connsiteY53" fmla="*/ 33338 h 115252"/>
              <a:gd name="connsiteX54" fmla="*/ 175260 w 1227772"/>
              <a:gd name="connsiteY54" fmla="*/ 34290 h 115252"/>
              <a:gd name="connsiteX55" fmla="*/ 175260 w 1227772"/>
              <a:gd name="connsiteY55" fmla="*/ 80963 h 115252"/>
              <a:gd name="connsiteX56" fmla="*/ 166688 w 1227772"/>
              <a:gd name="connsiteY56" fmla="*/ 81915 h 115252"/>
              <a:gd name="connsiteX57" fmla="*/ 166688 w 1227772"/>
              <a:gd name="connsiteY57" fmla="*/ 85725 h 115252"/>
              <a:gd name="connsiteX58" fmla="*/ 244793 w 1227772"/>
              <a:gd name="connsiteY58" fmla="*/ 33338 h 115252"/>
              <a:gd name="connsiteX59" fmla="*/ 250507 w 1227772"/>
              <a:gd name="connsiteY59" fmla="*/ 33338 h 115252"/>
              <a:gd name="connsiteX60" fmla="*/ 250507 w 1227772"/>
              <a:gd name="connsiteY60" fmla="*/ 28575 h 115252"/>
              <a:gd name="connsiteX61" fmla="*/ 230505 w 1227772"/>
              <a:gd name="connsiteY61" fmla="*/ 28575 h 115252"/>
              <a:gd name="connsiteX62" fmla="*/ 230505 w 1227772"/>
              <a:gd name="connsiteY62" fmla="*/ 33338 h 115252"/>
              <a:gd name="connsiteX63" fmla="*/ 238125 w 1227772"/>
              <a:gd name="connsiteY63" fmla="*/ 33338 h 115252"/>
              <a:gd name="connsiteX64" fmla="*/ 224790 w 1227772"/>
              <a:gd name="connsiteY64" fmla="*/ 73342 h 115252"/>
              <a:gd name="connsiteX65" fmla="*/ 211455 w 1227772"/>
              <a:gd name="connsiteY65" fmla="*/ 33338 h 115252"/>
              <a:gd name="connsiteX66" fmla="*/ 219075 w 1227772"/>
              <a:gd name="connsiteY66" fmla="*/ 33338 h 115252"/>
              <a:gd name="connsiteX67" fmla="*/ 219075 w 1227772"/>
              <a:gd name="connsiteY67" fmla="*/ 28575 h 115252"/>
              <a:gd name="connsiteX68" fmla="*/ 194310 w 1227772"/>
              <a:gd name="connsiteY68" fmla="*/ 28575 h 115252"/>
              <a:gd name="connsiteX69" fmla="*/ 194310 w 1227772"/>
              <a:gd name="connsiteY69" fmla="*/ 33338 h 115252"/>
              <a:gd name="connsiteX70" fmla="*/ 199072 w 1227772"/>
              <a:gd name="connsiteY70" fmla="*/ 33338 h 115252"/>
              <a:gd name="connsiteX71" fmla="*/ 217170 w 1227772"/>
              <a:gd name="connsiteY71" fmla="*/ 85725 h 115252"/>
              <a:gd name="connsiteX72" fmla="*/ 225743 w 1227772"/>
              <a:gd name="connsiteY72" fmla="*/ 85725 h 115252"/>
              <a:gd name="connsiteX73" fmla="*/ 244793 w 1227772"/>
              <a:gd name="connsiteY73" fmla="*/ 33338 h 115252"/>
              <a:gd name="connsiteX74" fmla="*/ 289560 w 1227772"/>
              <a:gd name="connsiteY74" fmla="*/ 50483 h 115252"/>
              <a:gd name="connsiteX75" fmla="*/ 264795 w 1227772"/>
              <a:gd name="connsiteY75" fmla="*/ 50483 h 115252"/>
              <a:gd name="connsiteX76" fmla="*/ 278130 w 1227772"/>
              <a:gd name="connsiteY76" fmla="*/ 32385 h 115252"/>
              <a:gd name="connsiteX77" fmla="*/ 288607 w 1227772"/>
              <a:gd name="connsiteY77" fmla="*/ 48577 h 115252"/>
              <a:gd name="connsiteX78" fmla="*/ 288607 w 1227772"/>
              <a:gd name="connsiteY78" fmla="*/ 50483 h 115252"/>
              <a:gd name="connsiteX79" fmla="*/ 300038 w 1227772"/>
              <a:gd name="connsiteY79" fmla="*/ 57150 h 115252"/>
              <a:gd name="connsiteX80" fmla="*/ 300038 w 1227772"/>
              <a:gd name="connsiteY80" fmla="*/ 52388 h 115252"/>
              <a:gd name="connsiteX81" fmla="*/ 278130 w 1227772"/>
              <a:gd name="connsiteY81" fmla="*/ 27623 h 115252"/>
              <a:gd name="connsiteX82" fmla="*/ 252413 w 1227772"/>
              <a:gd name="connsiteY82" fmla="*/ 58102 h 115252"/>
              <a:gd name="connsiteX83" fmla="*/ 277178 w 1227772"/>
              <a:gd name="connsiteY83" fmla="*/ 86677 h 115252"/>
              <a:gd name="connsiteX84" fmla="*/ 299085 w 1227772"/>
              <a:gd name="connsiteY84" fmla="*/ 71438 h 115252"/>
              <a:gd name="connsiteX85" fmla="*/ 294322 w 1227772"/>
              <a:gd name="connsiteY85" fmla="*/ 69533 h 115252"/>
              <a:gd name="connsiteX86" fmla="*/ 280035 w 1227772"/>
              <a:gd name="connsiteY86" fmla="*/ 79058 h 115252"/>
              <a:gd name="connsiteX87" fmla="*/ 264795 w 1227772"/>
              <a:gd name="connsiteY87" fmla="*/ 56198 h 115252"/>
              <a:gd name="connsiteX88" fmla="*/ 300038 w 1227772"/>
              <a:gd name="connsiteY88" fmla="*/ 56198 h 115252"/>
              <a:gd name="connsiteX89" fmla="*/ 352425 w 1227772"/>
              <a:gd name="connsiteY89" fmla="*/ 38100 h 115252"/>
              <a:gd name="connsiteX90" fmla="*/ 340995 w 1227772"/>
              <a:gd name="connsiteY90" fmla="*/ 27623 h 115252"/>
              <a:gd name="connsiteX91" fmla="*/ 324803 w 1227772"/>
              <a:gd name="connsiteY91" fmla="*/ 38100 h 115252"/>
              <a:gd name="connsiteX92" fmla="*/ 323850 w 1227772"/>
              <a:gd name="connsiteY92" fmla="*/ 28575 h 115252"/>
              <a:gd name="connsiteX93" fmla="*/ 307657 w 1227772"/>
              <a:gd name="connsiteY93" fmla="*/ 28575 h 115252"/>
              <a:gd name="connsiteX94" fmla="*/ 307657 w 1227772"/>
              <a:gd name="connsiteY94" fmla="*/ 33338 h 115252"/>
              <a:gd name="connsiteX95" fmla="*/ 315278 w 1227772"/>
              <a:gd name="connsiteY95" fmla="*/ 34290 h 115252"/>
              <a:gd name="connsiteX96" fmla="*/ 315278 w 1227772"/>
              <a:gd name="connsiteY96" fmla="*/ 80963 h 115252"/>
              <a:gd name="connsiteX97" fmla="*/ 307657 w 1227772"/>
              <a:gd name="connsiteY97" fmla="*/ 81915 h 115252"/>
              <a:gd name="connsiteX98" fmla="*/ 307657 w 1227772"/>
              <a:gd name="connsiteY98" fmla="*/ 86677 h 115252"/>
              <a:gd name="connsiteX99" fmla="*/ 338138 w 1227772"/>
              <a:gd name="connsiteY99" fmla="*/ 86677 h 115252"/>
              <a:gd name="connsiteX100" fmla="*/ 338138 w 1227772"/>
              <a:gd name="connsiteY100" fmla="*/ 81915 h 115252"/>
              <a:gd name="connsiteX101" fmla="*/ 325755 w 1227772"/>
              <a:gd name="connsiteY101" fmla="*/ 80963 h 115252"/>
              <a:gd name="connsiteX102" fmla="*/ 325755 w 1227772"/>
              <a:gd name="connsiteY102" fmla="*/ 49530 h 115252"/>
              <a:gd name="connsiteX103" fmla="*/ 337185 w 1227772"/>
              <a:gd name="connsiteY103" fmla="*/ 35242 h 115252"/>
              <a:gd name="connsiteX104" fmla="*/ 340995 w 1227772"/>
              <a:gd name="connsiteY104" fmla="*/ 38100 h 115252"/>
              <a:gd name="connsiteX105" fmla="*/ 340995 w 1227772"/>
              <a:gd name="connsiteY105" fmla="*/ 39052 h 115252"/>
              <a:gd name="connsiteX106" fmla="*/ 337185 w 1227772"/>
              <a:gd name="connsiteY106" fmla="*/ 40958 h 115252"/>
              <a:gd name="connsiteX107" fmla="*/ 344805 w 1227772"/>
              <a:gd name="connsiteY107" fmla="*/ 48577 h 115252"/>
              <a:gd name="connsiteX108" fmla="*/ 352425 w 1227772"/>
              <a:gd name="connsiteY108" fmla="*/ 38100 h 115252"/>
              <a:gd name="connsiteX109" fmla="*/ 378143 w 1227772"/>
              <a:gd name="connsiteY109" fmla="*/ 12383 h 115252"/>
              <a:gd name="connsiteX110" fmla="*/ 370522 w 1227772"/>
              <a:gd name="connsiteY110" fmla="*/ 5715 h 115252"/>
              <a:gd name="connsiteX111" fmla="*/ 363855 w 1227772"/>
              <a:gd name="connsiteY111" fmla="*/ 12383 h 115252"/>
              <a:gd name="connsiteX112" fmla="*/ 370522 w 1227772"/>
              <a:gd name="connsiteY112" fmla="*/ 19050 h 115252"/>
              <a:gd name="connsiteX113" fmla="*/ 378143 w 1227772"/>
              <a:gd name="connsiteY113" fmla="*/ 12383 h 115252"/>
              <a:gd name="connsiteX114" fmla="*/ 358140 w 1227772"/>
              <a:gd name="connsiteY114" fmla="*/ 85725 h 115252"/>
              <a:gd name="connsiteX115" fmla="*/ 385763 w 1227772"/>
              <a:gd name="connsiteY115" fmla="*/ 85725 h 115252"/>
              <a:gd name="connsiteX116" fmla="*/ 385763 w 1227772"/>
              <a:gd name="connsiteY116" fmla="*/ 80963 h 115252"/>
              <a:gd name="connsiteX117" fmla="*/ 377190 w 1227772"/>
              <a:gd name="connsiteY117" fmla="*/ 80010 h 115252"/>
              <a:gd name="connsiteX118" fmla="*/ 377190 w 1227772"/>
              <a:gd name="connsiteY118" fmla="*/ 28575 h 115252"/>
              <a:gd name="connsiteX119" fmla="*/ 358140 w 1227772"/>
              <a:gd name="connsiteY119" fmla="*/ 28575 h 115252"/>
              <a:gd name="connsiteX120" fmla="*/ 358140 w 1227772"/>
              <a:gd name="connsiteY120" fmla="*/ 33338 h 115252"/>
              <a:gd name="connsiteX121" fmla="*/ 366713 w 1227772"/>
              <a:gd name="connsiteY121" fmla="*/ 34290 h 115252"/>
              <a:gd name="connsiteX122" fmla="*/ 366713 w 1227772"/>
              <a:gd name="connsiteY122" fmla="*/ 80963 h 115252"/>
              <a:gd name="connsiteX123" fmla="*/ 358140 w 1227772"/>
              <a:gd name="connsiteY123" fmla="*/ 81915 h 115252"/>
              <a:gd name="connsiteX124" fmla="*/ 358140 w 1227772"/>
              <a:gd name="connsiteY124" fmla="*/ 85725 h 115252"/>
              <a:gd name="connsiteX125" fmla="*/ 429578 w 1227772"/>
              <a:gd name="connsiteY125" fmla="*/ 85725 h 115252"/>
              <a:gd name="connsiteX126" fmla="*/ 455295 w 1227772"/>
              <a:gd name="connsiteY126" fmla="*/ 85725 h 115252"/>
              <a:gd name="connsiteX127" fmla="*/ 455295 w 1227772"/>
              <a:gd name="connsiteY127" fmla="*/ 80963 h 115252"/>
              <a:gd name="connsiteX128" fmla="*/ 447675 w 1227772"/>
              <a:gd name="connsiteY128" fmla="*/ 80010 h 115252"/>
              <a:gd name="connsiteX129" fmla="*/ 447675 w 1227772"/>
              <a:gd name="connsiteY129" fmla="*/ 46673 h 115252"/>
              <a:gd name="connsiteX130" fmla="*/ 430530 w 1227772"/>
              <a:gd name="connsiteY130" fmla="*/ 27623 h 115252"/>
              <a:gd name="connsiteX131" fmla="*/ 410528 w 1227772"/>
              <a:gd name="connsiteY131" fmla="*/ 38100 h 115252"/>
              <a:gd name="connsiteX132" fmla="*/ 409575 w 1227772"/>
              <a:gd name="connsiteY132" fmla="*/ 28575 h 115252"/>
              <a:gd name="connsiteX133" fmla="*/ 393382 w 1227772"/>
              <a:gd name="connsiteY133" fmla="*/ 28575 h 115252"/>
              <a:gd name="connsiteX134" fmla="*/ 393382 w 1227772"/>
              <a:gd name="connsiteY134" fmla="*/ 33338 h 115252"/>
              <a:gd name="connsiteX135" fmla="*/ 401003 w 1227772"/>
              <a:gd name="connsiteY135" fmla="*/ 34290 h 115252"/>
              <a:gd name="connsiteX136" fmla="*/ 401003 w 1227772"/>
              <a:gd name="connsiteY136" fmla="*/ 80963 h 115252"/>
              <a:gd name="connsiteX137" fmla="*/ 393382 w 1227772"/>
              <a:gd name="connsiteY137" fmla="*/ 81915 h 115252"/>
              <a:gd name="connsiteX138" fmla="*/ 393382 w 1227772"/>
              <a:gd name="connsiteY138" fmla="*/ 86677 h 115252"/>
              <a:gd name="connsiteX139" fmla="*/ 419100 w 1227772"/>
              <a:gd name="connsiteY139" fmla="*/ 86677 h 115252"/>
              <a:gd name="connsiteX140" fmla="*/ 419100 w 1227772"/>
              <a:gd name="connsiteY140" fmla="*/ 81915 h 115252"/>
              <a:gd name="connsiteX141" fmla="*/ 411480 w 1227772"/>
              <a:gd name="connsiteY141" fmla="*/ 80963 h 115252"/>
              <a:gd name="connsiteX142" fmla="*/ 411480 w 1227772"/>
              <a:gd name="connsiteY142" fmla="*/ 50483 h 115252"/>
              <a:gd name="connsiteX143" fmla="*/ 425768 w 1227772"/>
              <a:gd name="connsiteY143" fmla="*/ 36195 h 115252"/>
              <a:gd name="connsiteX144" fmla="*/ 436245 w 1227772"/>
              <a:gd name="connsiteY144" fmla="*/ 48577 h 115252"/>
              <a:gd name="connsiteX145" fmla="*/ 436245 w 1227772"/>
              <a:gd name="connsiteY145" fmla="*/ 81915 h 115252"/>
              <a:gd name="connsiteX146" fmla="*/ 428625 w 1227772"/>
              <a:gd name="connsiteY146" fmla="*/ 82867 h 115252"/>
              <a:gd name="connsiteX147" fmla="*/ 428625 w 1227772"/>
              <a:gd name="connsiteY147" fmla="*/ 85725 h 115252"/>
              <a:gd name="connsiteX148" fmla="*/ 484822 w 1227772"/>
              <a:gd name="connsiteY148" fmla="*/ 87630 h 115252"/>
              <a:gd name="connsiteX149" fmla="*/ 501015 w 1227772"/>
              <a:gd name="connsiteY149" fmla="*/ 96202 h 115252"/>
              <a:gd name="connsiteX150" fmla="*/ 484822 w 1227772"/>
              <a:gd name="connsiteY150" fmla="*/ 107633 h 115252"/>
              <a:gd name="connsiteX151" fmla="*/ 466725 w 1227772"/>
              <a:gd name="connsiteY151" fmla="*/ 97155 h 115252"/>
              <a:gd name="connsiteX152" fmla="*/ 469582 w 1227772"/>
              <a:gd name="connsiteY152" fmla="*/ 87630 h 115252"/>
              <a:gd name="connsiteX153" fmla="*/ 484822 w 1227772"/>
              <a:gd name="connsiteY153" fmla="*/ 87630 h 115252"/>
              <a:gd name="connsiteX154" fmla="*/ 471488 w 1227772"/>
              <a:gd name="connsiteY154" fmla="*/ 46673 h 115252"/>
              <a:gd name="connsiteX155" fmla="*/ 481965 w 1227772"/>
              <a:gd name="connsiteY155" fmla="*/ 31433 h 115252"/>
              <a:gd name="connsiteX156" fmla="*/ 492443 w 1227772"/>
              <a:gd name="connsiteY156" fmla="*/ 46673 h 115252"/>
              <a:gd name="connsiteX157" fmla="*/ 481965 w 1227772"/>
              <a:gd name="connsiteY157" fmla="*/ 62865 h 115252"/>
              <a:gd name="connsiteX158" fmla="*/ 471488 w 1227772"/>
              <a:gd name="connsiteY158" fmla="*/ 46673 h 115252"/>
              <a:gd name="connsiteX159" fmla="*/ 471488 w 1227772"/>
              <a:gd name="connsiteY159" fmla="*/ 74295 h 115252"/>
              <a:gd name="connsiteX160" fmla="*/ 477203 w 1227772"/>
              <a:gd name="connsiteY160" fmla="*/ 67627 h 115252"/>
              <a:gd name="connsiteX161" fmla="*/ 483870 w 1227772"/>
              <a:gd name="connsiteY161" fmla="*/ 68580 h 115252"/>
              <a:gd name="connsiteX162" fmla="*/ 504825 w 1227772"/>
              <a:gd name="connsiteY162" fmla="*/ 47625 h 115252"/>
              <a:gd name="connsiteX163" fmla="*/ 499110 w 1227772"/>
              <a:gd name="connsiteY163" fmla="*/ 33338 h 115252"/>
              <a:gd name="connsiteX164" fmla="*/ 509588 w 1227772"/>
              <a:gd name="connsiteY164" fmla="*/ 31433 h 115252"/>
              <a:gd name="connsiteX165" fmla="*/ 509588 w 1227772"/>
              <a:gd name="connsiteY165" fmla="*/ 24765 h 115252"/>
              <a:gd name="connsiteX166" fmla="*/ 505778 w 1227772"/>
              <a:gd name="connsiteY166" fmla="*/ 23813 h 115252"/>
              <a:gd name="connsiteX167" fmla="*/ 495300 w 1227772"/>
              <a:gd name="connsiteY167" fmla="*/ 29527 h 115252"/>
              <a:gd name="connsiteX168" fmla="*/ 482918 w 1227772"/>
              <a:gd name="connsiteY168" fmla="*/ 26670 h 115252"/>
              <a:gd name="connsiteX169" fmla="*/ 460057 w 1227772"/>
              <a:gd name="connsiteY169" fmla="*/ 48577 h 115252"/>
              <a:gd name="connsiteX170" fmla="*/ 470535 w 1227772"/>
              <a:gd name="connsiteY170" fmla="*/ 66675 h 115252"/>
              <a:gd name="connsiteX171" fmla="*/ 460057 w 1227772"/>
              <a:gd name="connsiteY171" fmla="*/ 80010 h 115252"/>
              <a:gd name="connsiteX172" fmla="*/ 463868 w 1227772"/>
              <a:gd name="connsiteY172" fmla="*/ 86677 h 115252"/>
              <a:gd name="connsiteX173" fmla="*/ 456247 w 1227772"/>
              <a:gd name="connsiteY173" fmla="*/ 100965 h 115252"/>
              <a:gd name="connsiteX174" fmla="*/ 481013 w 1227772"/>
              <a:gd name="connsiteY174" fmla="*/ 115252 h 115252"/>
              <a:gd name="connsiteX175" fmla="*/ 508635 w 1227772"/>
              <a:gd name="connsiteY175" fmla="*/ 95250 h 115252"/>
              <a:gd name="connsiteX176" fmla="*/ 485775 w 1227772"/>
              <a:gd name="connsiteY176" fmla="*/ 78105 h 115252"/>
              <a:gd name="connsiteX177" fmla="*/ 475297 w 1227772"/>
              <a:gd name="connsiteY177" fmla="*/ 78105 h 115252"/>
              <a:gd name="connsiteX178" fmla="*/ 471488 w 1227772"/>
              <a:gd name="connsiteY178" fmla="*/ 74295 h 115252"/>
              <a:gd name="connsiteX179" fmla="*/ 572453 w 1227772"/>
              <a:gd name="connsiteY179" fmla="*/ 69533 h 115252"/>
              <a:gd name="connsiteX180" fmla="*/ 561022 w 1227772"/>
              <a:gd name="connsiteY180" fmla="*/ 80010 h 115252"/>
              <a:gd name="connsiteX181" fmla="*/ 553403 w 1227772"/>
              <a:gd name="connsiteY181" fmla="*/ 70485 h 115252"/>
              <a:gd name="connsiteX182" fmla="*/ 566738 w 1227772"/>
              <a:gd name="connsiteY182" fmla="*/ 59055 h 115252"/>
              <a:gd name="connsiteX183" fmla="*/ 572453 w 1227772"/>
              <a:gd name="connsiteY183" fmla="*/ 59055 h 115252"/>
              <a:gd name="connsiteX184" fmla="*/ 572453 w 1227772"/>
              <a:gd name="connsiteY184" fmla="*/ 69533 h 115252"/>
              <a:gd name="connsiteX185" fmla="*/ 583882 w 1227772"/>
              <a:gd name="connsiteY185" fmla="*/ 86677 h 115252"/>
              <a:gd name="connsiteX186" fmla="*/ 592455 w 1227772"/>
              <a:gd name="connsiteY186" fmla="*/ 84773 h 115252"/>
              <a:gd name="connsiteX187" fmla="*/ 591503 w 1227772"/>
              <a:gd name="connsiteY187" fmla="*/ 80963 h 115252"/>
              <a:gd name="connsiteX188" fmla="*/ 587693 w 1227772"/>
              <a:gd name="connsiteY188" fmla="*/ 81915 h 115252"/>
              <a:gd name="connsiteX189" fmla="*/ 583882 w 1227772"/>
              <a:gd name="connsiteY189" fmla="*/ 75248 h 115252"/>
              <a:gd name="connsiteX190" fmla="*/ 583882 w 1227772"/>
              <a:gd name="connsiteY190" fmla="*/ 49530 h 115252"/>
              <a:gd name="connsiteX191" fmla="*/ 563880 w 1227772"/>
              <a:gd name="connsiteY191" fmla="*/ 27623 h 115252"/>
              <a:gd name="connsiteX192" fmla="*/ 544830 w 1227772"/>
              <a:gd name="connsiteY192" fmla="*/ 41910 h 115252"/>
              <a:gd name="connsiteX193" fmla="*/ 551497 w 1227772"/>
              <a:gd name="connsiteY193" fmla="*/ 48577 h 115252"/>
              <a:gd name="connsiteX194" fmla="*/ 558165 w 1227772"/>
              <a:gd name="connsiteY194" fmla="*/ 42863 h 115252"/>
              <a:gd name="connsiteX195" fmla="*/ 557213 w 1227772"/>
              <a:gd name="connsiteY195" fmla="*/ 39052 h 115252"/>
              <a:gd name="connsiteX196" fmla="*/ 552450 w 1227772"/>
              <a:gd name="connsiteY196" fmla="*/ 39052 h 115252"/>
              <a:gd name="connsiteX197" fmla="*/ 552450 w 1227772"/>
              <a:gd name="connsiteY197" fmla="*/ 37148 h 115252"/>
              <a:gd name="connsiteX198" fmla="*/ 561975 w 1227772"/>
              <a:gd name="connsiteY198" fmla="*/ 32385 h 115252"/>
              <a:gd name="connsiteX199" fmla="*/ 573405 w 1227772"/>
              <a:gd name="connsiteY199" fmla="*/ 47625 h 115252"/>
              <a:gd name="connsiteX200" fmla="*/ 573405 w 1227772"/>
              <a:gd name="connsiteY200" fmla="*/ 55245 h 115252"/>
              <a:gd name="connsiteX201" fmla="*/ 565785 w 1227772"/>
              <a:gd name="connsiteY201" fmla="*/ 55245 h 115252"/>
              <a:gd name="connsiteX202" fmla="*/ 541972 w 1227772"/>
              <a:gd name="connsiteY202" fmla="*/ 71438 h 115252"/>
              <a:gd name="connsiteX203" fmla="*/ 557213 w 1227772"/>
              <a:gd name="connsiteY203" fmla="*/ 85725 h 115252"/>
              <a:gd name="connsiteX204" fmla="*/ 573405 w 1227772"/>
              <a:gd name="connsiteY204" fmla="*/ 77152 h 115252"/>
              <a:gd name="connsiteX205" fmla="*/ 583882 w 1227772"/>
              <a:gd name="connsiteY205" fmla="*/ 86677 h 115252"/>
              <a:gd name="connsiteX206" fmla="*/ 665797 w 1227772"/>
              <a:gd name="connsiteY206" fmla="*/ 57150 h 115252"/>
              <a:gd name="connsiteX207" fmla="*/ 652463 w 1227772"/>
              <a:gd name="connsiteY207" fmla="*/ 80963 h 115252"/>
              <a:gd name="connsiteX208" fmla="*/ 638175 w 1227772"/>
              <a:gd name="connsiteY208" fmla="*/ 66675 h 115252"/>
              <a:gd name="connsiteX209" fmla="*/ 638175 w 1227772"/>
              <a:gd name="connsiteY209" fmla="*/ 49530 h 115252"/>
              <a:gd name="connsiteX210" fmla="*/ 652463 w 1227772"/>
              <a:gd name="connsiteY210" fmla="*/ 34290 h 115252"/>
              <a:gd name="connsiteX211" fmla="*/ 665797 w 1227772"/>
              <a:gd name="connsiteY211" fmla="*/ 57150 h 115252"/>
              <a:gd name="connsiteX212" fmla="*/ 677228 w 1227772"/>
              <a:gd name="connsiteY212" fmla="*/ 56198 h 115252"/>
              <a:gd name="connsiteX213" fmla="*/ 656272 w 1227772"/>
              <a:gd name="connsiteY213" fmla="*/ 26670 h 115252"/>
              <a:gd name="connsiteX214" fmla="*/ 638175 w 1227772"/>
              <a:gd name="connsiteY214" fmla="*/ 36195 h 115252"/>
              <a:gd name="connsiteX215" fmla="*/ 638175 w 1227772"/>
              <a:gd name="connsiteY215" fmla="*/ 0 h 115252"/>
              <a:gd name="connsiteX216" fmla="*/ 620078 w 1227772"/>
              <a:gd name="connsiteY216" fmla="*/ 0 h 115252"/>
              <a:gd name="connsiteX217" fmla="*/ 620078 w 1227772"/>
              <a:gd name="connsiteY217" fmla="*/ 4763 h 115252"/>
              <a:gd name="connsiteX218" fmla="*/ 627697 w 1227772"/>
              <a:gd name="connsiteY218" fmla="*/ 5715 h 115252"/>
              <a:gd name="connsiteX219" fmla="*/ 627697 w 1227772"/>
              <a:gd name="connsiteY219" fmla="*/ 86677 h 115252"/>
              <a:gd name="connsiteX220" fmla="*/ 631507 w 1227772"/>
              <a:gd name="connsiteY220" fmla="*/ 86677 h 115252"/>
              <a:gd name="connsiteX221" fmla="*/ 636270 w 1227772"/>
              <a:gd name="connsiteY221" fmla="*/ 80010 h 115252"/>
              <a:gd name="connsiteX222" fmla="*/ 653415 w 1227772"/>
              <a:gd name="connsiteY222" fmla="*/ 86677 h 115252"/>
              <a:gd name="connsiteX223" fmla="*/ 677228 w 1227772"/>
              <a:gd name="connsiteY223" fmla="*/ 56198 h 115252"/>
              <a:gd name="connsiteX224" fmla="*/ 722947 w 1227772"/>
              <a:gd name="connsiteY224" fmla="*/ 50483 h 115252"/>
              <a:gd name="connsiteX225" fmla="*/ 698182 w 1227772"/>
              <a:gd name="connsiteY225" fmla="*/ 50483 h 115252"/>
              <a:gd name="connsiteX226" fmla="*/ 711518 w 1227772"/>
              <a:gd name="connsiteY226" fmla="*/ 32385 h 115252"/>
              <a:gd name="connsiteX227" fmla="*/ 721995 w 1227772"/>
              <a:gd name="connsiteY227" fmla="*/ 48577 h 115252"/>
              <a:gd name="connsiteX228" fmla="*/ 721995 w 1227772"/>
              <a:gd name="connsiteY228" fmla="*/ 50483 h 115252"/>
              <a:gd name="connsiteX229" fmla="*/ 733425 w 1227772"/>
              <a:gd name="connsiteY229" fmla="*/ 57150 h 115252"/>
              <a:gd name="connsiteX230" fmla="*/ 733425 w 1227772"/>
              <a:gd name="connsiteY230" fmla="*/ 52388 h 115252"/>
              <a:gd name="connsiteX231" fmla="*/ 711518 w 1227772"/>
              <a:gd name="connsiteY231" fmla="*/ 27623 h 115252"/>
              <a:gd name="connsiteX232" fmla="*/ 685800 w 1227772"/>
              <a:gd name="connsiteY232" fmla="*/ 58102 h 115252"/>
              <a:gd name="connsiteX233" fmla="*/ 710565 w 1227772"/>
              <a:gd name="connsiteY233" fmla="*/ 86677 h 115252"/>
              <a:gd name="connsiteX234" fmla="*/ 732472 w 1227772"/>
              <a:gd name="connsiteY234" fmla="*/ 71438 h 115252"/>
              <a:gd name="connsiteX235" fmla="*/ 727710 w 1227772"/>
              <a:gd name="connsiteY235" fmla="*/ 69533 h 115252"/>
              <a:gd name="connsiteX236" fmla="*/ 713422 w 1227772"/>
              <a:gd name="connsiteY236" fmla="*/ 79058 h 115252"/>
              <a:gd name="connsiteX237" fmla="*/ 698182 w 1227772"/>
              <a:gd name="connsiteY237" fmla="*/ 56198 h 115252"/>
              <a:gd name="connsiteX238" fmla="*/ 733425 w 1227772"/>
              <a:gd name="connsiteY238" fmla="*/ 56198 h 115252"/>
              <a:gd name="connsiteX239" fmla="*/ 815340 w 1227772"/>
              <a:gd name="connsiteY239" fmla="*/ 72390 h 115252"/>
              <a:gd name="connsiteX240" fmla="*/ 810578 w 1227772"/>
              <a:gd name="connsiteY240" fmla="*/ 71438 h 115252"/>
              <a:gd name="connsiteX241" fmla="*/ 802005 w 1227772"/>
              <a:gd name="connsiteY241" fmla="*/ 80963 h 115252"/>
              <a:gd name="connsiteX242" fmla="*/ 796290 w 1227772"/>
              <a:gd name="connsiteY242" fmla="*/ 72390 h 115252"/>
              <a:gd name="connsiteX243" fmla="*/ 796290 w 1227772"/>
              <a:gd name="connsiteY243" fmla="*/ 35242 h 115252"/>
              <a:gd name="connsiteX244" fmla="*/ 808672 w 1227772"/>
              <a:gd name="connsiteY244" fmla="*/ 35242 h 115252"/>
              <a:gd name="connsiteX245" fmla="*/ 808672 w 1227772"/>
              <a:gd name="connsiteY245" fmla="*/ 28575 h 115252"/>
              <a:gd name="connsiteX246" fmla="*/ 796290 w 1227772"/>
              <a:gd name="connsiteY246" fmla="*/ 28575 h 115252"/>
              <a:gd name="connsiteX247" fmla="*/ 796290 w 1227772"/>
              <a:gd name="connsiteY247" fmla="*/ 11430 h 115252"/>
              <a:gd name="connsiteX248" fmla="*/ 793432 w 1227772"/>
              <a:gd name="connsiteY248" fmla="*/ 11430 h 115252"/>
              <a:gd name="connsiteX249" fmla="*/ 785813 w 1227772"/>
              <a:gd name="connsiteY249" fmla="*/ 13335 h 115252"/>
              <a:gd name="connsiteX250" fmla="*/ 785813 w 1227772"/>
              <a:gd name="connsiteY250" fmla="*/ 28575 h 115252"/>
              <a:gd name="connsiteX251" fmla="*/ 759143 w 1227772"/>
              <a:gd name="connsiteY251" fmla="*/ 28575 h 115252"/>
              <a:gd name="connsiteX252" fmla="*/ 759143 w 1227772"/>
              <a:gd name="connsiteY252" fmla="*/ 11430 h 115252"/>
              <a:gd name="connsiteX253" fmla="*/ 756285 w 1227772"/>
              <a:gd name="connsiteY253" fmla="*/ 11430 h 115252"/>
              <a:gd name="connsiteX254" fmla="*/ 748665 w 1227772"/>
              <a:gd name="connsiteY254" fmla="*/ 13335 h 115252"/>
              <a:gd name="connsiteX255" fmla="*/ 748665 w 1227772"/>
              <a:gd name="connsiteY255" fmla="*/ 28575 h 115252"/>
              <a:gd name="connsiteX256" fmla="*/ 740093 w 1227772"/>
              <a:gd name="connsiteY256" fmla="*/ 28575 h 115252"/>
              <a:gd name="connsiteX257" fmla="*/ 740093 w 1227772"/>
              <a:gd name="connsiteY257" fmla="*/ 34290 h 115252"/>
              <a:gd name="connsiteX258" fmla="*/ 748665 w 1227772"/>
              <a:gd name="connsiteY258" fmla="*/ 34290 h 115252"/>
              <a:gd name="connsiteX259" fmla="*/ 748665 w 1227772"/>
              <a:gd name="connsiteY259" fmla="*/ 73342 h 115252"/>
              <a:gd name="connsiteX260" fmla="*/ 762000 w 1227772"/>
              <a:gd name="connsiteY260" fmla="*/ 86677 h 115252"/>
              <a:gd name="connsiteX261" fmla="*/ 778193 w 1227772"/>
              <a:gd name="connsiteY261" fmla="*/ 72390 h 115252"/>
              <a:gd name="connsiteX262" fmla="*/ 773430 w 1227772"/>
              <a:gd name="connsiteY262" fmla="*/ 71438 h 115252"/>
              <a:gd name="connsiteX263" fmla="*/ 764857 w 1227772"/>
              <a:gd name="connsiteY263" fmla="*/ 80963 h 115252"/>
              <a:gd name="connsiteX264" fmla="*/ 759143 w 1227772"/>
              <a:gd name="connsiteY264" fmla="*/ 72390 h 115252"/>
              <a:gd name="connsiteX265" fmla="*/ 759143 w 1227772"/>
              <a:gd name="connsiteY265" fmla="*/ 35242 h 115252"/>
              <a:gd name="connsiteX266" fmla="*/ 785813 w 1227772"/>
              <a:gd name="connsiteY266" fmla="*/ 35242 h 115252"/>
              <a:gd name="connsiteX267" fmla="*/ 785813 w 1227772"/>
              <a:gd name="connsiteY267" fmla="*/ 74295 h 115252"/>
              <a:gd name="connsiteX268" fmla="*/ 799147 w 1227772"/>
              <a:gd name="connsiteY268" fmla="*/ 87630 h 115252"/>
              <a:gd name="connsiteX269" fmla="*/ 815340 w 1227772"/>
              <a:gd name="connsiteY269" fmla="*/ 72390 h 115252"/>
              <a:gd name="connsiteX270" fmla="*/ 858203 w 1227772"/>
              <a:gd name="connsiteY270" fmla="*/ 50483 h 115252"/>
              <a:gd name="connsiteX271" fmla="*/ 833438 w 1227772"/>
              <a:gd name="connsiteY271" fmla="*/ 50483 h 115252"/>
              <a:gd name="connsiteX272" fmla="*/ 846772 w 1227772"/>
              <a:gd name="connsiteY272" fmla="*/ 32385 h 115252"/>
              <a:gd name="connsiteX273" fmla="*/ 857250 w 1227772"/>
              <a:gd name="connsiteY273" fmla="*/ 48577 h 115252"/>
              <a:gd name="connsiteX274" fmla="*/ 857250 w 1227772"/>
              <a:gd name="connsiteY274" fmla="*/ 50483 h 115252"/>
              <a:gd name="connsiteX275" fmla="*/ 868680 w 1227772"/>
              <a:gd name="connsiteY275" fmla="*/ 57150 h 115252"/>
              <a:gd name="connsiteX276" fmla="*/ 868680 w 1227772"/>
              <a:gd name="connsiteY276" fmla="*/ 52388 h 115252"/>
              <a:gd name="connsiteX277" fmla="*/ 846772 w 1227772"/>
              <a:gd name="connsiteY277" fmla="*/ 27623 h 115252"/>
              <a:gd name="connsiteX278" fmla="*/ 821055 w 1227772"/>
              <a:gd name="connsiteY278" fmla="*/ 58102 h 115252"/>
              <a:gd name="connsiteX279" fmla="*/ 845820 w 1227772"/>
              <a:gd name="connsiteY279" fmla="*/ 86677 h 115252"/>
              <a:gd name="connsiteX280" fmla="*/ 867728 w 1227772"/>
              <a:gd name="connsiteY280" fmla="*/ 71438 h 115252"/>
              <a:gd name="connsiteX281" fmla="*/ 862965 w 1227772"/>
              <a:gd name="connsiteY281" fmla="*/ 69533 h 115252"/>
              <a:gd name="connsiteX282" fmla="*/ 848678 w 1227772"/>
              <a:gd name="connsiteY282" fmla="*/ 79058 h 115252"/>
              <a:gd name="connsiteX283" fmla="*/ 833438 w 1227772"/>
              <a:gd name="connsiteY283" fmla="*/ 56198 h 115252"/>
              <a:gd name="connsiteX284" fmla="*/ 868680 w 1227772"/>
              <a:gd name="connsiteY284" fmla="*/ 56198 h 115252"/>
              <a:gd name="connsiteX285" fmla="*/ 920115 w 1227772"/>
              <a:gd name="connsiteY285" fmla="*/ 38100 h 115252"/>
              <a:gd name="connsiteX286" fmla="*/ 908685 w 1227772"/>
              <a:gd name="connsiteY286" fmla="*/ 27623 h 115252"/>
              <a:gd name="connsiteX287" fmla="*/ 892493 w 1227772"/>
              <a:gd name="connsiteY287" fmla="*/ 38100 h 115252"/>
              <a:gd name="connsiteX288" fmla="*/ 891540 w 1227772"/>
              <a:gd name="connsiteY288" fmla="*/ 28575 h 115252"/>
              <a:gd name="connsiteX289" fmla="*/ 875347 w 1227772"/>
              <a:gd name="connsiteY289" fmla="*/ 28575 h 115252"/>
              <a:gd name="connsiteX290" fmla="*/ 875347 w 1227772"/>
              <a:gd name="connsiteY290" fmla="*/ 33338 h 115252"/>
              <a:gd name="connsiteX291" fmla="*/ 882968 w 1227772"/>
              <a:gd name="connsiteY291" fmla="*/ 34290 h 115252"/>
              <a:gd name="connsiteX292" fmla="*/ 882968 w 1227772"/>
              <a:gd name="connsiteY292" fmla="*/ 80963 h 115252"/>
              <a:gd name="connsiteX293" fmla="*/ 875347 w 1227772"/>
              <a:gd name="connsiteY293" fmla="*/ 81915 h 115252"/>
              <a:gd name="connsiteX294" fmla="*/ 875347 w 1227772"/>
              <a:gd name="connsiteY294" fmla="*/ 86677 h 115252"/>
              <a:gd name="connsiteX295" fmla="*/ 905828 w 1227772"/>
              <a:gd name="connsiteY295" fmla="*/ 86677 h 115252"/>
              <a:gd name="connsiteX296" fmla="*/ 905828 w 1227772"/>
              <a:gd name="connsiteY296" fmla="*/ 81915 h 115252"/>
              <a:gd name="connsiteX297" fmla="*/ 893445 w 1227772"/>
              <a:gd name="connsiteY297" fmla="*/ 80963 h 115252"/>
              <a:gd name="connsiteX298" fmla="*/ 893445 w 1227772"/>
              <a:gd name="connsiteY298" fmla="*/ 49530 h 115252"/>
              <a:gd name="connsiteX299" fmla="*/ 904875 w 1227772"/>
              <a:gd name="connsiteY299" fmla="*/ 35242 h 115252"/>
              <a:gd name="connsiteX300" fmla="*/ 908685 w 1227772"/>
              <a:gd name="connsiteY300" fmla="*/ 38100 h 115252"/>
              <a:gd name="connsiteX301" fmla="*/ 908685 w 1227772"/>
              <a:gd name="connsiteY301" fmla="*/ 39052 h 115252"/>
              <a:gd name="connsiteX302" fmla="*/ 904875 w 1227772"/>
              <a:gd name="connsiteY302" fmla="*/ 40958 h 115252"/>
              <a:gd name="connsiteX303" fmla="*/ 912495 w 1227772"/>
              <a:gd name="connsiteY303" fmla="*/ 48577 h 115252"/>
              <a:gd name="connsiteX304" fmla="*/ 920115 w 1227772"/>
              <a:gd name="connsiteY304" fmla="*/ 38100 h 115252"/>
              <a:gd name="connsiteX305" fmla="*/ 1024890 w 1227772"/>
              <a:gd name="connsiteY305" fmla="*/ 33338 h 115252"/>
              <a:gd name="connsiteX306" fmla="*/ 1030605 w 1227772"/>
              <a:gd name="connsiteY306" fmla="*/ 33338 h 115252"/>
              <a:gd name="connsiteX307" fmla="*/ 1030605 w 1227772"/>
              <a:gd name="connsiteY307" fmla="*/ 28575 h 115252"/>
              <a:gd name="connsiteX308" fmla="*/ 1010603 w 1227772"/>
              <a:gd name="connsiteY308" fmla="*/ 28575 h 115252"/>
              <a:gd name="connsiteX309" fmla="*/ 1010603 w 1227772"/>
              <a:gd name="connsiteY309" fmla="*/ 33338 h 115252"/>
              <a:gd name="connsiteX310" fmla="*/ 1018222 w 1227772"/>
              <a:gd name="connsiteY310" fmla="*/ 33338 h 115252"/>
              <a:gd name="connsiteX311" fmla="*/ 1007745 w 1227772"/>
              <a:gd name="connsiteY311" fmla="*/ 74295 h 115252"/>
              <a:gd name="connsiteX312" fmla="*/ 993457 w 1227772"/>
              <a:gd name="connsiteY312" fmla="*/ 33338 h 115252"/>
              <a:gd name="connsiteX313" fmla="*/ 999172 w 1227772"/>
              <a:gd name="connsiteY313" fmla="*/ 33338 h 115252"/>
              <a:gd name="connsiteX314" fmla="*/ 999172 w 1227772"/>
              <a:gd name="connsiteY314" fmla="*/ 28575 h 115252"/>
              <a:gd name="connsiteX315" fmla="*/ 978218 w 1227772"/>
              <a:gd name="connsiteY315" fmla="*/ 28575 h 115252"/>
              <a:gd name="connsiteX316" fmla="*/ 978218 w 1227772"/>
              <a:gd name="connsiteY316" fmla="*/ 33338 h 115252"/>
              <a:gd name="connsiteX317" fmla="*/ 982980 w 1227772"/>
              <a:gd name="connsiteY317" fmla="*/ 33338 h 115252"/>
              <a:gd name="connsiteX318" fmla="*/ 985838 w 1227772"/>
              <a:gd name="connsiteY318" fmla="*/ 42863 h 115252"/>
              <a:gd name="connsiteX319" fmla="*/ 974407 w 1227772"/>
              <a:gd name="connsiteY319" fmla="*/ 74295 h 115252"/>
              <a:gd name="connsiteX320" fmla="*/ 962025 w 1227772"/>
              <a:gd name="connsiteY320" fmla="*/ 33338 h 115252"/>
              <a:gd name="connsiteX321" fmla="*/ 969645 w 1227772"/>
              <a:gd name="connsiteY321" fmla="*/ 33338 h 115252"/>
              <a:gd name="connsiteX322" fmla="*/ 969645 w 1227772"/>
              <a:gd name="connsiteY322" fmla="*/ 28575 h 115252"/>
              <a:gd name="connsiteX323" fmla="*/ 944880 w 1227772"/>
              <a:gd name="connsiteY323" fmla="*/ 28575 h 115252"/>
              <a:gd name="connsiteX324" fmla="*/ 944880 w 1227772"/>
              <a:gd name="connsiteY324" fmla="*/ 33338 h 115252"/>
              <a:gd name="connsiteX325" fmla="*/ 949643 w 1227772"/>
              <a:gd name="connsiteY325" fmla="*/ 33338 h 115252"/>
              <a:gd name="connsiteX326" fmla="*/ 966788 w 1227772"/>
              <a:gd name="connsiteY326" fmla="*/ 85725 h 115252"/>
              <a:gd name="connsiteX327" fmla="*/ 975360 w 1227772"/>
              <a:gd name="connsiteY327" fmla="*/ 85725 h 115252"/>
              <a:gd name="connsiteX328" fmla="*/ 987743 w 1227772"/>
              <a:gd name="connsiteY328" fmla="*/ 52388 h 115252"/>
              <a:gd name="connsiteX329" fmla="*/ 988695 w 1227772"/>
              <a:gd name="connsiteY329" fmla="*/ 52388 h 115252"/>
              <a:gd name="connsiteX330" fmla="*/ 1001078 w 1227772"/>
              <a:gd name="connsiteY330" fmla="*/ 85725 h 115252"/>
              <a:gd name="connsiteX331" fmla="*/ 1009650 w 1227772"/>
              <a:gd name="connsiteY331" fmla="*/ 85725 h 115252"/>
              <a:gd name="connsiteX332" fmla="*/ 1024890 w 1227772"/>
              <a:gd name="connsiteY332" fmla="*/ 33338 h 115252"/>
              <a:gd name="connsiteX333" fmla="*/ 1072515 w 1227772"/>
              <a:gd name="connsiteY333" fmla="*/ 57150 h 115252"/>
              <a:gd name="connsiteX334" fmla="*/ 1059180 w 1227772"/>
              <a:gd name="connsiteY334" fmla="*/ 80963 h 115252"/>
              <a:gd name="connsiteX335" fmla="*/ 1044893 w 1227772"/>
              <a:gd name="connsiteY335" fmla="*/ 56198 h 115252"/>
              <a:gd name="connsiteX336" fmla="*/ 1058228 w 1227772"/>
              <a:gd name="connsiteY336" fmla="*/ 32385 h 115252"/>
              <a:gd name="connsiteX337" fmla="*/ 1072515 w 1227772"/>
              <a:gd name="connsiteY337" fmla="*/ 57150 h 115252"/>
              <a:gd name="connsiteX338" fmla="*/ 1084898 w 1227772"/>
              <a:gd name="connsiteY338" fmla="*/ 57150 h 115252"/>
              <a:gd name="connsiteX339" fmla="*/ 1059180 w 1227772"/>
              <a:gd name="connsiteY339" fmla="*/ 27623 h 115252"/>
              <a:gd name="connsiteX340" fmla="*/ 1033463 w 1227772"/>
              <a:gd name="connsiteY340" fmla="*/ 58102 h 115252"/>
              <a:gd name="connsiteX341" fmla="*/ 1059180 w 1227772"/>
              <a:gd name="connsiteY341" fmla="*/ 87630 h 115252"/>
              <a:gd name="connsiteX342" fmla="*/ 1084898 w 1227772"/>
              <a:gd name="connsiteY342" fmla="*/ 57150 h 115252"/>
              <a:gd name="connsiteX343" fmla="*/ 1136332 w 1227772"/>
              <a:gd name="connsiteY343" fmla="*/ 38100 h 115252"/>
              <a:gd name="connsiteX344" fmla="*/ 1124903 w 1227772"/>
              <a:gd name="connsiteY344" fmla="*/ 27623 h 115252"/>
              <a:gd name="connsiteX345" fmla="*/ 1108710 w 1227772"/>
              <a:gd name="connsiteY345" fmla="*/ 38100 h 115252"/>
              <a:gd name="connsiteX346" fmla="*/ 1107757 w 1227772"/>
              <a:gd name="connsiteY346" fmla="*/ 28575 h 115252"/>
              <a:gd name="connsiteX347" fmla="*/ 1091565 w 1227772"/>
              <a:gd name="connsiteY347" fmla="*/ 28575 h 115252"/>
              <a:gd name="connsiteX348" fmla="*/ 1091565 w 1227772"/>
              <a:gd name="connsiteY348" fmla="*/ 33338 h 115252"/>
              <a:gd name="connsiteX349" fmla="*/ 1099185 w 1227772"/>
              <a:gd name="connsiteY349" fmla="*/ 34290 h 115252"/>
              <a:gd name="connsiteX350" fmla="*/ 1099185 w 1227772"/>
              <a:gd name="connsiteY350" fmla="*/ 80963 h 115252"/>
              <a:gd name="connsiteX351" fmla="*/ 1091565 w 1227772"/>
              <a:gd name="connsiteY351" fmla="*/ 81915 h 115252"/>
              <a:gd name="connsiteX352" fmla="*/ 1091565 w 1227772"/>
              <a:gd name="connsiteY352" fmla="*/ 86677 h 115252"/>
              <a:gd name="connsiteX353" fmla="*/ 1122045 w 1227772"/>
              <a:gd name="connsiteY353" fmla="*/ 86677 h 115252"/>
              <a:gd name="connsiteX354" fmla="*/ 1122045 w 1227772"/>
              <a:gd name="connsiteY354" fmla="*/ 81915 h 115252"/>
              <a:gd name="connsiteX355" fmla="*/ 1109663 w 1227772"/>
              <a:gd name="connsiteY355" fmla="*/ 80963 h 115252"/>
              <a:gd name="connsiteX356" fmla="*/ 1109663 w 1227772"/>
              <a:gd name="connsiteY356" fmla="*/ 49530 h 115252"/>
              <a:gd name="connsiteX357" fmla="*/ 1121093 w 1227772"/>
              <a:gd name="connsiteY357" fmla="*/ 35242 h 115252"/>
              <a:gd name="connsiteX358" fmla="*/ 1124903 w 1227772"/>
              <a:gd name="connsiteY358" fmla="*/ 38100 h 115252"/>
              <a:gd name="connsiteX359" fmla="*/ 1124903 w 1227772"/>
              <a:gd name="connsiteY359" fmla="*/ 39052 h 115252"/>
              <a:gd name="connsiteX360" fmla="*/ 1121093 w 1227772"/>
              <a:gd name="connsiteY360" fmla="*/ 40958 h 115252"/>
              <a:gd name="connsiteX361" fmla="*/ 1128713 w 1227772"/>
              <a:gd name="connsiteY361" fmla="*/ 48577 h 115252"/>
              <a:gd name="connsiteX362" fmla="*/ 1136332 w 1227772"/>
              <a:gd name="connsiteY362" fmla="*/ 38100 h 115252"/>
              <a:gd name="connsiteX363" fmla="*/ 1138238 w 1227772"/>
              <a:gd name="connsiteY363" fmla="*/ 85725 h 115252"/>
              <a:gd name="connsiteX364" fmla="*/ 1164907 w 1227772"/>
              <a:gd name="connsiteY364" fmla="*/ 85725 h 115252"/>
              <a:gd name="connsiteX365" fmla="*/ 1164907 w 1227772"/>
              <a:gd name="connsiteY365" fmla="*/ 80963 h 115252"/>
              <a:gd name="connsiteX366" fmla="*/ 1156335 w 1227772"/>
              <a:gd name="connsiteY366" fmla="*/ 80010 h 115252"/>
              <a:gd name="connsiteX367" fmla="*/ 1156335 w 1227772"/>
              <a:gd name="connsiteY367" fmla="*/ 0 h 115252"/>
              <a:gd name="connsiteX368" fmla="*/ 1137285 w 1227772"/>
              <a:gd name="connsiteY368" fmla="*/ 0 h 115252"/>
              <a:gd name="connsiteX369" fmla="*/ 1137285 w 1227772"/>
              <a:gd name="connsiteY369" fmla="*/ 4763 h 115252"/>
              <a:gd name="connsiteX370" fmla="*/ 1144905 w 1227772"/>
              <a:gd name="connsiteY370" fmla="*/ 5715 h 115252"/>
              <a:gd name="connsiteX371" fmla="*/ 1144905 w 1227772"/>
              <a:gd name="connsiteY371" fmla="*/ 80010 h 115252"/>
              <a:gd name="connsiteX372" fmla="*/ 1137285 w 1227772"/>
              <a:gd name="connsiteY372" fmla="*/ 80963 h 115252"/>
              <a:gd name="connsiteX373" fmla="*/ 1137285 w 1227772"/>
              <a:gd name="connsiteY373" fmla="*/ 85725 h 115252"/>
              <a:gd name="connsiteX374" fmla="*/ 1209675 w 1227772"/>
              <a:gd name="connsiteY374" fmla="*/ 64770 h 115252"/>
              <a:gd name="connsiteX375" fmla="*/ 1195388 w 1227772"/>
              <a:gd name="connsiteY375" fmla="*/ 79058 h 115252"/>
              <a:gd name="connsiteX376" fmla="*/ 1182053 w 1227772"/>
              <a:gd name="connsiteY376" fmla="*/ 56198 h 115252"/>
              <a:gd name="connsiteX377" fmla="*/ 1196340 w 1227772"/>
              <a:gd name="connsiteY377" fmla="*/ 32385 h 115252"/>
              <a:gd name="connsiteX378" fmla="*/ 1209675 w 1227772"/>
              <a:gd name="connsiteY378" fmla="*/ 45720 h 115252"/>
              <a:gd name="connsiteX379" fmla="*/ 1209675 w 1227772"/>
              <a:gd name="connsiteY379" fmla="*/ 64770 h 115252"/>
              <a:gd name="connsiteX380" fmla="*/ 1227773 w 1227772"/>
              <a:gd name="connsiteY380" fmla="*/ 85725 h 115252"/>
              <a:gd name="connsiteX381" fmla="*/ 1227773 w 1227772"/>
              <a:gd name="connsiteY381" fmla="*/ 80963 h 115252"/>
              <a:gd name="connsiteX382" fmla="*/ 1220153 w 1227772"/>
              <a:gd name="connsiteY382" fmla="*/ 80010 h 115252"/>
              <a:gd name="connsiteX383" fmla="*/ 1220153 w 1227772"/>
              <a:gd name="connsiteY383" fmla="*/ 0 h 115252"/>
              <a:gd name="connsiteX384" fmla="*/ 1200150 w 1227772"/>
              <a:gd name="connsiteY384" fmla="*/ 0 h 115252"/>
              <a:gd name="connsiteX385" fmla="*/ 1200150 w 1227772"/>
              <a:gd name="connsiteY385" fmla="*/ 4763 h 115252"/>
              <a:gd name="connsiteX386" fmla="*/ 1208723 w 1227772"/>
              <a:gd name="connsiteY386" fmla="*/ 5715 h 115252"/>
              <a:gd name="connsiteX387" fmla="*/ 1208723 w 1227772"/>
              <a:gd name="connsiteY387" fmla="*/ 33338 h 115252"/>
              <a:gd name="connsiteX388" fmla="*/ 1193482 w 1227772"/>
              <a:gd name="connsiteY388" fmla="*/ 26670 h 115252"/>
              <a:gd name="connsiteX389" fmla="*/ 1169670 w 1227772"/>
              <a:gd name="connsiteY389" fmla="*/ 57150 h 115252"/>
              <a:gd name="connsiteX390" fmla="*/ 1191578 w 1227772"/>
              <a:gd name="connsiteY390" fmla="*/ 85725 h 115252"/>
              <a:gd name="connsiteX391" fmla="*/ 1209675 w 1227772"/>
              <a:gd name="connsiteY391" fmla="*/ 76200 h 115252"/>
              <a:gd name="connsiteX392" fmla="*/ 1210628 w 1227772"/>
              <a:gd name="connsiteY392" fmla="*/ 84773 h 115252"/>
              <a:gd name="connsiteX393" fmla="*/ 1227773 w 1227772"/>
              <a:gd name="connsiteY393" fmla="*/ 84773 h 115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</a:cxnLst>
            <a:rect l="l" t="t" r="r" b="b"/>
            <a:pathLst>
              <a:path w="1227772" h="115252">
                <a:moveTo>
                  <a:pt x="57150" y="42863"/>
                </a:moveTo>
                <a:cubicBezTo>
                  <a:pt x="57150" y="65723"/>
                  <a:pt x="47625" y="80010"/>
                  <a:pt x="25718" y="80010"/>
                </a:cubicBezTo>
                <a:lnTo>
                  <a:pt x="20955" y="80010"/>
                </a:lnTo>
                <a:lnTo>
                  <a:pt x="20955" y="4763"/>
                </a:lnTo>
                <a:lnTo>
                  <a:pt x="23813" y="4763"/>
                </a:lnTo>
                <a:cubicBezTo>
                  <a:pt x="46672" y="5715"/>
                  <a:pt x="57150" y="16192"/>
                  <a:pt x="57150" y="42863"/>
                </a:cubicBezTo>
                <a:moveTo>
                  <a:pt x="70485" y="43815"/>
                </a:moveTo>
                <a:cubicBezTo>
                  <a:pt x="70485" y="15240"/>
                  <a:pt x="54293" y="0"/>
                  <a:pt x="27622" y="0"/>
                </a:cubicBezTo>
                <a:lnTo>
                  <a:pt x="0" y="0"/>
                </a:lnTo>
                <a:lnTo>
                  <a:pt x="0" y="4763"/>
                </a:lnTo>
                <a:lnTo>
                  <a:pt x="9525" y="5715"/>
                </a:lnTo>
                <a:lnTo>
                  <a:pt x="9525" y="80963"/>
                </a:lnTo>
                <a:lnTo>
                  <a:pt x="0" y="81915"/>
                </a:lnTo>
                <a:lnTo>
                  <a:pt x="0" y="86677"/>
                </a:lnTo>
                <a:lnTo>
                  <a:pt x="24765" y="86677"/>
                </a:lnTo>
                <a:cubicBezTo>
                  <a:pt x="50482" y="85725"/>
                  <a:pt x="70485" y="76200"/>
                  <a:pt x="70485" y="43815"/>
                </a:cubicBezTo>
                <a:moveTo>
                  <a:pt x="116205" y="50483"/>
                </a:moveTo>
                <a:lnTo>
                  <a:pt x="91440" y="50483"/>
                </a:lnTo>
                <a:cubicBezTo>
                  <a:pt x="92393" y="40958"/>
                  <a:pt x="96203" y="32385"/>
                  <a:pt x="104775" y="32385"/>
                </a:cubicBezTo>
                <a:cubicBezTo>
                  <a:pt x="112395" y="32385"/>
                  <a:pt x="115253" y="38100"/>
                  <a:pt x="115253" y="48577"/>
                </a:cubicBezTo>
                <a:lnTo>
                  <a:pt x="115253" y="50483"/>
                </a:lnTo>
                <a:close/>
                <a:moveTo>
                  <a:pt x="126682" y="57150"/>
                </a:moveTo>
                <a:cubicBezTo>
                  <a:pt x="126682" y="55245"/>
                  <a:pt x="126682" y="54292"/>
                  <a:pt x="126682" y="52388"/>
                </a:cubicBezTo>
                <a:cubicBezTo>
                  <a:pt x="126682" y="35242"/>
                  <a:pt x="118110" y="27623"/>
                  <a:pt x="104775" y="27623"/>
                </a:cubicBezTo>
                <a:cubicBezTo>
                  <a:pt x="89535" y="27623"/>
                  <a:pt x="79057" y="39052"/>
                  <a:pt x="79057" y="58102"/>
                </a:cubicBezTo>
                <a:cubicBezTo>
                  <a:pt x="79057" y="75248"/>
                  <a:pt x="86678" y="86677"/>
                  <a:pt x="103822" y="86677"/>
                </a:cubicBezTo>
                <a:cubicBezTo>
                  <a:pt x="115253" y="86677"/>
                  <a:pt x="122872" y="80963"/>
                  <a:pt x="125730" y="71438"/>
                </a:cubicBezTo>
                <a:lnTo>
                  <a:pt x="120968" y="69533"/>
                </a:lnTo>
                <a:cubicBezTo>
                  <a:pt x="118110" y="76200"/>
                  <a:pt x="114300" y="79058"/>
                  <a:pt x="106680" y="79058"/>
                </a:cubicBezTo>
                <a:cubicBezTo>
                  <a:pt x="95250" y="79058"/>
                  <a:pt x="91440" y="70485"/>
                  <a:pt x="91440" y="56198"/>
                </a:cubicBezTo>
                <a:lnTo>
                  <a:pt x="126682" y="56198"/>
                </a:lnTo>
                <a:close/>
                <a:moveTo>
                  <a:pt x="132397" y="85725"/>
                </a:moveTo>
                <a:lnTo>
                  <a:pt x="159068" y="85725"/>
                </a:lnTo>
                <a:lnTo>
                  <a:pt x="159068" y="80963"/>
                </a:lnTo>
                <a:lnTo>
                  <a:pt x="150495" y="80010"/>
                </a:lnTo>
                <a:lnTo>
                  <a:pt x="150495" y="0"/>
                </a:lnTo>
                <a:lnTo>
                  <a:pt x="131445" y="0"/>
                </a:lnTo>
                <a:lnTo>
                  <a:pt x="131445" y="4763"/>
                </a:lnTo>
                <a:lnTo>
                  <a:pt x="139065" y="5715"/>
                </a:lnTo>
                <a:lnTo>
                  <a:pt x="139065" y="80010"/>
                </a:lnTo>
                <a:lnTo>
                  <a:pt x="131445" y="80963"/>
                </a:lnTo>
                <a:lnTo>
                  <a:pt x="131445" y="85725"/>
                </a:lnTo>
                <a:close/>
                <a:moveTo>
                  <a:pt x="185738" y="12383"/>
                </a:moveTo>
                <a:cubicBezTo>
                  <a:pt x="185738" y="7620"/>
                  <a:pt x="182880" y="5715"/>
                  <a:pt x="178118" y="5715"/>
                </a:cubicBezTo>
                <a:cubicBezTo>
                  <a:pt x="173355" y="5715"/>
                  <a:pt x="171450" y="8573"/>
                  <a:pt x="171450" y="12383"/>
                </a:cubicBezTo>
                <a:cubicBezTo>
                  <a:pt x="171450" y="16192"/>
                  <a:pt x="173355" y="19050"/>
                  <a:pt x="178118" y="19050"/>
                </a:cubicBezTo>
                <a:cubicBezTo>
                  <a:pt x="183832" y="19050"/>
                  <a:pt x="185738" y="16192"/>
                  <a:pt x="185738" y="12383"/>
                </a:cubicBezTo>
                <a:moveTo>
                  <a:pt x="166688" y="85725"/>
                </a:moveTo>
                <a:lnTo>
                  <a:pt x="194310" y="85725"/>
                </a:lnTo>
                <a:lnTo>
                  <a:pt x="194310" y="80963"/>
                </a:lnTo>
                <a:lnTo>
                  <a:pt x="185738" y="80010"/>
                </a:lnTo>
                <a:lnTo>
                  <a:pt x="185738" y="28575"/>
                </a:lnTo>
                <a:lnTo>
                  <a:pt x="166688" y="28575"/>
                </a:lnTo>
                <a:lnTo>
                  <a:pt x="166688" y="33338"/>
                </a:lnTo>
                <a:lnTo>
                  <a:pt x="175260" y="34290"/>
                </a:lnTo>
                <a:lnTo>
                  <a:pt x="175260" y="80963"/>
                </a:lnTo>
                <a:lnTo>
                  <a:pt x="166688" y="81915"/>
                </a:lnTo>
                <a:lnTo>
                  <a:pt x="166688" y="85725"/>
                </a:lnTo>
                <a:close/>
                <a:moveTo>
                  <a:pt x="244793" y="33338"/>
                </a:moveTo>
                <a:lnTo>
                  <a:pt x="250507" y="33338"/>
                </a:lnTo>
                <a:lnTo>
                  <a:pt x="250507" y="28575"/>
                </a:lnTo>
                <a:lnTo>
                  <a:pt x="230505" y="28575"/>
                </a:lnTo>
                <a:lnTo>
                  <a:pt x="230505" y="33338"/>
                </a:lnTo>
                <a:lnTo>
                  <a:pt x="238125" y="33338"/>
                </a:lnTo>
                <a:lnTo>
                  <a:pt x="224790" y="73342"/>
                </a:lnTo>
                <a:lnTo>
                  <a:pt x="211455" y="33338"/>
                </a:lnTo>
                <a:lnTo>
                  <a:pt x="219075" y="33338"/>
                </a:lnTo>
                <a:lnTo>
                  <a:pt x="219075" y="28575"/>
                </a:lnTo>
                <a:lnTo>
                  <a:pt x="194310" y="28575"/>
                </a:lnTo>
                <a:lnTo>
                  <a:pt x="194310" y="33338"/>
                </a:lnTo>
                <a:lnTo>
                  <a:pt x="199072" y="33338"/>
                </a:lnTo>
                <a:lnTo>
                  <a:pt x="217170" y="85725"/>
                </a:lnTo>
                <a:lnTo>
                  <a:pt x="225743" y="85725"/>
                </a:lnTo>
                <a:lnTo>
                  <a:pt x="244793" y="33338"/>
                </a:lnTo>
                <a:close/>
                <a:moveTo>
                  <a:pt x="289560" y="50483"/>
                </a:moveTo>
                <a:lnTo>
                  <a:pt x="264795" y="50483"/>
                </a:lnTo>
                <a:cubicBezTo>
                  <a:pt x="265747" y="40958"/>
                  <a:pt x="269557" y="32385"/>
                  <a:pt x="278130" y="32385"/>
                </a:cubicBezTo>
                <a:cubicBezTo>
                  <a:pt x="285750" y="32385"/>
                  <a:pt x="288607" y="38100"/>
                  <a:pt x="288607" y="48577"/>
                </a:cubicBezTo>
                <a:lnTo>
                  <a:pt x="288607" y="50483"/>
                </a:lnTo>
                <a:close/>
                <a:moveTo>
                  <a:pt x="300038" y="57150"/>
                </a:moveTo>
                <a:cubicBezTo>
                  <a:pt x="300038" y="55245"/>
                  <a:pt x="300038" y="54292"/>
                  <a:pt x="300038" y="52388"/>
                </a:cubicBezTo>
                <a:cubicBezTo>
                  <a:pt x="300038" y="35242"/>
                  <a:pt x="291465" y="27623"/>
                  <a:pt x="278130" y="27623"/>
                </a:cubicBezTo>
                <a:cubicBezTo>
                  <a:pt x="262890" y="27623"/>
                  <a:pt x="252413" y="39052"/>
                  <a:pt x="252413" y="58102"/>
                </a:cubicBezTo>
                <a:cubicBezTo>
                  <a:pt x="252413" y="75248"/>
                  <a:pt x="260032" y="86677"/>
                  <a:pt x="277178" y="86677"/>
                </a:cubicBezTo>
                <a:cubicBezTo>
                  <a:pt x="288607" y="86677"/>
                  <a:pt x="296228" y="80963"/>
                  <a:pt x="299085" y="71438"/>
                </a:cubicBezTo>
                <a:lnTo>
                  <a:pt x="294322" y="69533"/>
                </a:lnTo>
                <a:cubicBezTo>
                  <a:pt x="291465" y="76200"/>
                  <a:pt x="287655" y="79058"/>
                  <a:pt x="280035" y="79058"/>
                </a:cubicBezTo>
                <a:cubicBezTo>
                  <a:pt x="268605" y="79058"/>
                  <a:pt x="264795" y="70485"/>
                  <a:pt x="264795" y="56198"/>
                </a:cubicBezTo>
                <a:lnTo>
                  <a:pt x="300038" y="56198"/>
                </a:lnTo>
                <a:close/>
                <a:moveTo>
                  <a:pt x="352425" y="38100"/>
                </a:moveTo>
                <a:cubicBezTo>
                  <a:pt x="352425" y="31433"/>
                  <a:pt x="346710" y="27623"/>
                  <a:pt x="340995" y="27623"/>
                </a:cubicBezTo>
                <a:cubicBezTo>
                  <a:pt x="332422" y="27623"/>
                  <a:pt x="327660" y="32385"/>
                  <a:pt x="324803" y="38100"/>
                </a:cubicBezTo>
                <a:lnTo>
                  <a:pt x="323850" y="28575"/>
                </a:lnTo>
                <a:lnTo>
                  <a:pt x="307657" y="28575"/>
                </a:lnTo>
                <a:lnTo>
                  <a:pt x="307657" y="33338"/>
                </a:lnTo>
                <a:lnTo>
                  <a:pt x="315278" y="34290"/>
                </a:lnTo>
                <a:lnTo>
                  <a:pt x="315278" y="80963"/>
                </a:lnTo>
                <a:lnTo>
                  <a:pt x="307657" y="81915"/>
                </a:lnTo>
                <a:lnTo>
                  <a:pt x="307657" y="86677"/>
                </a:lnTo>
                <a:lnTo>
                  <a:pt x="338138" y="86677"/>
                </a:lnTo>
                <a:lnTo>
                  <a:pt x="338138" y="81915"/>
                </a:lnTo>
                <a:lnTo>
                  <a:pt x="325755" y="80963"/>
                </a:lnTo>
                <a:lnTo>
                  <a:pt x="325755" y="49530"/>
                </a:lnTo>
                <a:cubicBezTo>
                  <a:pt x="325755" y="42863"/>
                  <a:pt x="331470" y="35242"/>
                  <a:pt x="337185" y="35242"/>
                </a:cubicBezTo>
                <a:cubicBezTo>
                  <a:pt x="339090" y="35242"/>
                  <a:pt x="340995" y="36195"/>
                  <a:pt x="340995" y="38100"/>
                </a:cubicBezTo>
                <a:cubicBezTo>
                  <a:pt x="340995" y="38100"/>
                  <a:pt x="340995" y="39052"/>
                  <a:pt x="340995" y="39052"/>
                </a:cubicBezTo>
                <a:lnTo>
                  <a:pt x="337185" y="40958"/>
                </a:lnTo>
                <a:cubicBezTo>
                  <a:pt x="337185" y="45720"/>
                  <a:pt x="340043" y="48577"/>
                  <a:pt x="344805" y="48577"/>
                </a:cubicBezTo>
                <a:cubicBezTo>
                  <a:pt x="348615" y="46673"/>
                  <a:pt x="352425" y="43815"/>
                  <a:pt x="352425" y="38100"/>
                </a:cubicBezTo>
                <a:moveTo>
                  <a:pt x="378143" y="12383"/>
                </a:moveTo>
                <a:cubicBezTo>
                  <a:pt x="378143" y="7620"/>
                  <a:pt x="375285" y="5715"/>
                  <a:pt x="370522" y="5715"/>
                </a:cubicBezTo>
                <a:cubicBezTo>
                  <a:pt x="365760" y="5715"/>
                  <a:pt x="363855" y="8573"/>
                  <a:pt x="363855" y="12383"/>
                </a:cubicBezTo>
                <a:cubicBezTo>
                  <a:pt x="363855" y="16192"/>
                  <a:pt x="365760" y="19050"/>
                  <a:pt x="370522" y="19050"/>
                </a:cubicBezTo>
                <a:cubicBezTo>
                  <a:pt x="375285" y="19050"/>
                  <a:pt x="378143" y="16192"/>
                  <a:pt x="378143" y="12383"/>
                </a:cubicBezTo>
                <a:moveTo>
                  <a:pt x="358140" y="85725"/>
                </a:moveTo>
                <a:lnTo>
                  <a:pt x="385763" y="85725"/>
                </a:lnTo>
                <a:lnTo>
                  <a:pt x="385763" y="80963"/>
                </a:lnTo>
                <a:lnTo>
                  <a:pt x="377190" y="80010"/>
                </a:lnTo>
                <a:lnTo>
                  <a:pt x="377190" y="28575"/>
                </a:lnTo>
                <a:lnTo>
                  <a:pt x="358140" y="28575"/>
                </a:lnTo>
                <a:lnTo>
                  <a:pt x="358140" y="33338"/>
                </a:lnTo>
                <a:lnTo>
                  <a:pt x="366713" y="34290"/>
                </a:lnTo>
                <a:lnTo>
                  <a:pt x="366713" y="80963"/>
                </a:lnTo>
                <a:lnTo>
                  <a:pt x="358140" y="81915"/>
                </a:lnTo>
                <a:lnTo>
                  <a:pt x="358140" y="85725"/>
                </a:lnTo>
                <a:close/>
                <a:moveTo>
                  <a:pt x="429578" y="85725"/>
                </a:moveTo>
                <a:lnTo>
                  <a:pt x="455295" y="85725"/>
                </a:lnTo>
                <a:lnTo>
                  <a:pt x="455295" y="80963"/>
                </a:lnTo>
                <a:lnTo>
                  <a:pt x="447675" y="80010"/>
                </a:lnTo>
                <a:lnTo>
                  <a:pt x="447675" y="46673"/>
                </a:lnTo>
                <a:cubicBezTo>
                  <a:pt x="447675" y="33338"/>
                  <a:pt x="442913" y="27623"/>
                  <a:pt x="430530" y="27623"/>
                </a:cubicBezTo>
                <a:cubicBezTo>
                  <a:pt x="421005" y="27623"/>
                  <a:pt x="414338" y="33338"/>
                  <a:pt x="410528" y="38100"/>
                </a:cubicBezTo>
                <a:lnTo>
                  <a:pt x="409575" y="28575"/>
                </a:lnTo>
                <a:lnTo>
                  <a:pt x="393382" y="28575"/>
                </a:lnTo>
                <a:lnTo>
                  <a:pt x="393382" y="33338"/>
                </a:lnTo>
                <a:lnTo>
                  <a:pt x="401003" y="34290"/>
                </a:lnTo>
                <a:lnTo>
                  <a:pt x="401003" y="80963"/>
                </a:lnTo>
                <a:lnTo>
                  <a:pt x="393382" y="81915"/>
                </a:lnTo>
                <a:lnTo>
                  <a:pt x="393382" y="86677"/>
                </a:lnTo>
                <a:lnTo>
                  <a:pt x="419100" y="86677"/>
                </a:lnTo>
                <a:lnTo>
                  <a:pt x="419100" y="81915"/>
                </a:lnTo>
                <a:lnTo>
                  <a:pt x="411480" y="80963"/>
                </a:lnTo>
                <a:lnTo>
                  <a:pt x="411480" y="50483"/>
                </a:lnTo>
                <a:cubicBezTo>
                  <a:pt x="411480" y="40958"/>
                  <a:pt x="418147" y="36195"/>
                  <a:pt x="425768" y="36195"/>
                </a:cubicBezTo>
                <a:cubicBezTo>
                  <a:pt x="434340" y="36195"/>
                  <a:pt x="436245" y="40958"/>
                  <a:pt x="436245" y="48577"/>
                </a:cubicBezTo>
                <a:lnTo>
                  <a:pt x="436245" y="81915"/>
                </a:lnTo>
                <a:lnTo>
                  <a:pt x="428625" y="82867"/>
                </a:lnTo>
                <a:lnTo>
                  <a:pt x="428625" y="85725"/>
                </a:lnTo>
                <a:close/>
                <a:moveTo>
                  <a:pt x="484822" y="87630"/>
                </a:moveTo>
                <a:cubicBezTo>
                  <a:pt x="495300" y="87630"/>
                  <a:pt x="501015" y="90488"/>
                  <a:pt x="501015" y="96202"/>
                </a:cubicBezTo>
                <a:cubicBezTo>
                  <a:pt x="501015" y="103823"/>
                  <a:pt x="495300" y="107633"/>
                  <a:pt x="484822" y="107633"/>
                </a:cubicBezTo>
                <a:cubicBezTo>
                  <a:pt x="470535" y="107633"/>
                  <a:pt x="466725" y="102870"/>
                  <a:pt x="466725" y="97155"/>
                </a:cubicBezTo>
                <a:cubicBezTo>
                  <a:pt x="466725" y="94298"/>
                  <a:pt x="467678" y="89535"/>
                  <a:pt x="469582" y="87630"/>
                </a:cubicBezTo>
                <a:lnTo>
                  <a:pt x="484822" y="87630"/>
                </a:lnTo>
                <a:close/>
                <a:moveTo>
                  <a:pt x="471488" y="46673"/>
                </a:moveTo>
                <a:cubicBezTo>
                  <a:pt x="471488" y="35242"/>
                  <a:pt x="476250" y="31433"/>
                  <a:pt x="481965" y="31433"/>
                </a:cubicBezTo>
                <a:cubicBezTo>
                  <a:pt x="488632" y="31433"/>
                  <a:pt x="492443" y="35242"/>
                  <a:pt x="492443" y="46673"/>
                </a:cubicBezTo>
                <a:cubicBezTo>
                  <a:pt x="492443" y="59055"/>
                  <a:pt x="487680" y="62865"/>
                  <a:pt x="481965" y="62865"/>
                </a:cubicBezTo>
                <a:cubicBezTo>
                  <a:pt x="476250" y="62865"/>
                  <a:pt x="471488" y="59055"/>
                  <a:pt x="471488" y="46673"/>
                </a:cubicBezTo>
                <a:moveTo>
                  <a:pt x="471488" y="74295"/>
                </a:moveTo>
                <a:cubicBezTo>
                  <a:pt x="471488" y="72390"/>
                  <a:pt x="473393" y="70485"/>
                  <a:pt x="477203" y="67627"/>
                </a:cubicBezTo>
                <a:cubicBezTo>
                  <a:pt x="479107" y="67627"/>
                  <a:pt x="481013" y="68580"/>
                  <a:pt x="483870" y="68580"/>
                </a:cubicBezTo>
                <a:cubicBezTo>
                  <a:pt x="496253" y="68580"/>
                  <a:pt x="504825" y="60960"/>
                  <a:pt x="504825" y="47625"/>
                </a:cubicBezTo>
                <a:cubicBezTo>
                  <a:pt x="504825" y="40958"/>
                  <a:pt x="501968" y="36195"/>
                  <a:pt x="499110" y="33338"/>
                </a:cubicBezTo>
                <a:lnTo>
                  <a:pt x="509588" y="31433"/>
                </a:lnTo>
                <a:lnTo>
                  <a:pt x="509588" y="24765"/>
                </a:lnTo>
                <a:cubicBezTo>
                  <a:pt x="508635" y="23813"/>
                  <a:pt x="507682" y="23813"/>
                  <a:pt x="505778" y="23813"/>
                </a:cubicBezTo>
                <a:cubicBezTo>
                  <a:pt x="501968" y="23813"/>
                  <a:pt x="498157" y="26670"/>
                  <a:pt x="495300" y="29527"/>
                </a:cubicBezTo>
                <a:cubicBezTo>
                  <a:pt x="492443" y="27623"/>
                  <a:pt x="488632" y="26670"/>
                  <a:pt x="482918" y="26670"/>
                </a:cubicBezTo>
                <a:cubicBezTo>
                  <a:pt x="467678" y="26670"/>
                  <a:pt x="460057" y="37148"/>
                  <a:pt x="460057" y="48577"/>
                </a:cubicBezTo>
                <a:cubicBezTo>
                  <a:pt x="460057" y="57150"/>
                  <a:pt x="463868" y="63817"/>
                  <a:pt x="470535" y="66675"/>
                </a:cubicBezTo>
                <a:cubicBezTo>
                  <a:pt x="464820" y="71438"/>
                  <a:pt x="460057" y="75248"/>
                  <a:pt x="460057" y="80010"/>
                </a:cubicBezTo>
                <a:cubicBezTo>
                  <a:pt x="460057" y="82867"/>
                  <a:pt x="461010" y="84773"/>
                  <a:pt x="463868" y="86677"/>
                </a:cubicBezTo>
                <a:cubicBezTo>
                  <a:pt x="460057" y="88583"/>
                  <a:pt x="456247" y="94298"/>
                  <a:pt x="456247" y="100965"/>
                </a:cubicBezTo>
                <a:cubicBezTo>
                  <a:pt x="456247" y="108585"/>
                  <a:pt x="462915" y="115252"/>
                  <a:pt x="481013" y="115252"/>
                </a:cubicBezTo>
                <a:cubicBezTo>
                  <a:pt x="502920" y="115252"/>
                  <a:pt x="508635" y="106680"/>
                  <a:pt x="508635" y="95250"/>
                </a:cubicBezTo>
                <a:cubicBezTo>
                  <a:pt x="508635" y="81915"/>
                  <a:pt x="499110" y="78105"/>
                  <a:pt x="485775" y="78105"/>
                </a:cubicBezTo>
                <a:lnTo>
                  <a:pt x="475297" y="78105"/>
                </a:lnTo>
                <a:cubicBezTo>
                  <a:pt x="472440" y="77152"/>
                  <a:pt x="471488" y="77152"/>
                  <a:pt x="471488" y="74295"/>
                </a:cubicBezTo>
                <a:moveTo>
                  <a:pt x="572453" y="69533"/>
                </a:moveTo>
                <a:cubicBezTo>
                  <a:pt x="572453" y="76200"/>
                  <a:pt x="566738" y="80010"/>
                  <a:pt x="561022" y="80010"/>
                </a:cubicBezTo>
                <a:cubicBezTo>
                  <a:pt x="555307" y="80010"/>
                  <a:pt x="553403" y="76200"/>
                  <a:pt x="553403" y="70485"/>
                </a:cubicBezTo>
                <a:cubicBezTo>
                  <a:pt x="553403" y="63817"/>
                  <a:pt x="556260" y="59055"/>
                  <a:pt x="566738" y="59055"/>
                </a:cubicBezTo>
                <a:lnTo>
                  <a:pt x="572453" y="59055"/>
                </a:lnTo>
                <a:lnTo>
                  <a:pt x="572453" y="69533"/>
                </a:lnTo>
                <a:close/>
                <a:moveTo>
                  <a:pt x="583882" y="86677"/>
                </a:moveTo>
                <a:cubicBezTo>
                  <a:pt x="587693" y="86677"/>
                  <a:pt x="590550" y="85725"/>
                  <a:pt x="592455" y="84773"/>
                </a:cubicBezTo>
                <a:lnTo>
                  <a:pt x="591503" y="80963"/>
                </a:lnTo>
                <a:cubicBezTo>
                  <a:pt x="590550" y="80963"/>
                  <a:pt x="588645" y="81915"/>
                  <a:pt x="587693" y="81915"/>
                </a:cubicBezTo>
                <a:cubicBezTo>
                  <a:pt x="584835" y="81915"/>
                  <a:pt x="583882" y="80010"/>
                  <a:pt x="583882" y="75248"/>
                </a:cubicBezTo>
                <a:lnTo>
                  <a:pt x="583882" y="49530"/>
                </a:lnTo>
                <a:cubicBezTo>
                  <a:pt x="583882" y="33338"/>
                  <a:pt x="577215" y="27623"/>
                  <a:pt x="563880" y="27623"/>
                </a:cubicBezTo>
                <a:cubicBezTo>
                  <a:pt x="552450" y="27623"/>
                  <a:pt x="544830" y="33338"/>
                  <a:pt x="544830" y="41910"/>
                </a:cubicBezTo>
                <a:cubicBezTo>
                  <a:pt x="544830" y="46673"/>
                  <a:pt x="547688" y="48577"/>
                  <a:pt x="551497" y="48577"/>
                </a:cubicBezTo>
                <a:cubicBezTo>
                  <a:pt x="555307" y="48577"/>
                  <a:pt x="558165" y="46673"/>
                  <a:pt x="558165" y="42863"/>
                </a:cubicBezTo>
                <a:cubicBezTo>
                  <a:pt x="558165" y="41910"/>
                  <a:pt x="558165" y="40005"/>
                  <a:pt x="557213" y="39052"/>
                </a:cubicBezTo>
                <a:lnTo>
                  <a:pt x="552450" y="39052"/>
                </a:lnTo>
                <a:cubicBezTo>
                  <a:pt x="552450" y="38100"/>
                  <a:pt x="552450" y="38100"/>
                  <a:pt x="552450" y="37148"/>
                </a:cubicBezTo>
                <a:cubicBezTo>
                  <a:pt x="552450" y="32385"/>
                  <a:pt x="558165" y="32385"/>
                  <a:pt x="561975" y="32385"/>
                </a:cubicBezTo>
                <a:cubicBezTo>
                  <a:pt x="570547" y="32385"/>
                  <a:pt x="573405" y="38100"/>
                  <a:pt x="573405" y="47625"/>
                </a:cubicBezTo>
                <a:lnTo>
                  <a:pt x="573405" y="55245"/>
                </a:lnTo>
                <a:lnTo>
                  <a:pt x="565785" y="55245"/>
                </a:lnTo>
                <a:cubicBezTo>
                  <a:pt x="552450" y="55245"/>
                  <a:pt x="541972" y="59055"/>
                  <a:pt x="541972" y="71438"/>
                </a:cubicBezTo>
                <a:cubicBezTo>
                  <a:pt x="541972" y="81915"/>
                  <a:pt x="548640" y="85725"/>
                  <a:pt x="557213" y="85725"/>
                </a:cubicBezTo>
                <a:cubicBezTo>
                  <a:pt x="563880" y="85725"/>
                  <a:pt x="570547" y="82867"/>
                  <a:pt x="573405" y="77152"/>
                </a:cubicBezTo>
                <a:cubicBezTo>
                  <a:pt x="574357" y="84773"/>
                  <a:pt x="577215" y="86677"/>
                  <a:pt x="583882" y="86677"/>
                </a:cubicBezTo>
                <a:moveTo>
                  <a:pt x="665797" y="57150"/>
                </a:moveTo>
                <a:cubicBezTo>
                  <a:pt x="665797" y="72390"/>
                  <a:pt x="662940" y="80963"/>
                  <a:pt x="652463" y="80963"/>
                </a:cubicBezTo>
                <a:cubicBezTo>
                  <a:pt x="644843" y="80963"/>
                  <a:pt x="638175" y="75248"/>
                  <a:pt x="638175" y="66675"/>
                </a:cubicBezTo>
                <a:lnTo>
                  <a:pt x="638175" y="49530"/>
                </a:lnTo>
                <a:cubicBezTo>
                  <a:pt x="638175" y="40005"/>
                  <a:pt x="644843" y="34290"/>
                  <a:pt x="652463" y="34290"/>
                </a:cubicBezTo>
                <a:cubicBezTo>
                  <a:pt x="662940" y="34290"/>
                  <a:pt x="665797" y="42863"/>
                  <a:pt x="665797" y="57150"/>
                </a:cubicBezTo>
                <a:moveTo>
                  <a:pt x="677228" y="56198"/>
                </a:moveTo>
                <a:cubicBezTo>
                  <a:pt x="677228" y="37148"/>
                  <a:pt x="669607" y="26670"/>
                  <a:pt x="656272" y="26670"/>
                </a:cubicBezTo>
                <a:cubicBezTo>
                  <a:pt x="646747" y="26670"/>
                  <a:pt x="641032" y="31433"/>
                  <a:pt x="638175" y="36195"/>
                </a:cubicBezTo>
                <a:lnTo>
                  <a:pt x="638175" y="0"/>
                </a:lnTo>
                <a:lnTo>
                  <a:pt x="620078" y="0"/>
                </a:lnTo>
                <a:lnTo>
                  <a:pt x="620078" y="4763"/>
                </a:lnTo>
                <a:lnTo>
                  <a:pt x="627697" y="5715"/>
                </a:lnTo>
                <a:lnTo>
                  <a:pt x="627697" y="86677"/>
                </a:lnTo>
                <a:lnTo>
                  <a:pt x="631507" y="86677"/>
                </a:lnTo>
                <a:lnTo>
                  <a:pt x="636270" y="80010"/>
                </a:lnTo>
                <a:cubicBezTo>
                  <a:pt x="640080" y="83820"/>
                  <a:pt x="645795" y="86677"/>
                  <a:pt x="653415" y="86677"/>
                </a:cubicBezTo>
                <a:cubicBezTo>
                  <a:pt x="669607" y="86677"/>
                  <a:pt x="677228" y="73342"/>
                  <a:pt x="677228" y="56198"/>
                </a:cubicBezTo>
                <a:moveTo>
                  <a:pt x="722947" y="50483"/>
                </a:moveTo>
                <a:lnTo>
                  <a:pt x="698182" y="50483"/>
                </a:lnTo>
                <a:cubicBezTo>
                  <a:pt x="699135" y="40958"/>
                  <a:pt x="702945" y="32385"/>
                  <a:pt x="711518" y="32385"/>
                </a:cubicBezTo>
                <a:cubicBezTo>
                  <a:pt x="719138" y="32385"/>
                  <a:pt x="721995" y="38100"/>
                  <a:pt x="721995" y="48577"/>
                </a:cubicBezTo>
                <a:lnTo>
                  <a:pt x="721995" y="50483"/>
                </a:lnTo>
                <a:close/>
                <a:moveTo>
                  <a:pt x="733425" y="57150"/>
                </a:moveTo>
                <a:cubicBezTo>
                  <a:pt x="733425" y="55245"/>
                  <a:pt x="733425" y="54292"/>
                  <a:pt x="733425" y="52388"/>
                </a:cubicBezTo>
                <a:cubicBezTo>
                  <a:pt x="733425" y="35242"/>
                  <a:pt x="724853" y="27623"/>
                  <a:pt x="711518" y="27623"/>
                </a:cubicBezTo>
                <a:cubicBezTo>
                  <a:pt x="696278" y="27623"/>
                  <a:pt x="685800" y="39052"/>
                  <a:pt x="685800" y="58102"/>
                </a:cubicBezTo>
                <a:cubicBezTo>
                  <a:pt x="685800" y="75248"/>
                  <a:pt x="693420" y="86677"/>
                  <a:pt x="710565" y="86677"/>
                </a:cubicBezTo>
                <a:cubicBezTo>
                  <a:pt x="721995" y="86677"/>
                  <a:pt x="729615" y="80963"/>
                  <a:pt x="732472" y="71438"/>
                </a:cubicBezTo>
                <a:lnTo>
                  <a:pt x="727710" y="69533"/>
                </a:lnTo>
                <a:cubicBezTo>
                  <a:pt x="724853" y="76200"/>
                  <a:pt x="721043" y="79058"/>
                  <a:pt x="713422" y="79058"/>
                </a:cubicBezTo>
                <a:cubicBezTo>
                  <a:pt x="701993" y="79058"/>
                  <a:pt x="698182" y="70485"/>
                  <a:pt x="698182" y="56198"/>
                </a:cubicBezTo>
                <a:lnTo>
                  <a:pt x="733425" y="56198"/>
                </a:lnTo>
                <a:close/>
                <a:moveTo>
                  <a:pt x="815340" y="72390"/>
                </a:moveTo>
                <a:lnTo>
                  <a:pt x="810578" y="71438"/>
                </a:lnTo>
                <a:cubicBezTo>
                  <a:pt x="808672" y="78105"/>
                  <a:pt x="805815" y="80963"/>
                  <a:pt x="802005" y="80963"/>
                </a:cubicBezTo>
                <a:cubicBezTo>
                  <a:pt x="797243" y="80963"/>
                  <a:pt x="796290" y="78105"/>
                  <a:pt x="796290" y="72390"/>
                </a:cubicBezTo>
                <a:lnTo>
                  <a:pt x="796290" y="35242"/>
                </a:lnTo>
                <a:lnTo>
                  <a:pt x="808672" y="35242"/>
                </a:lnTo>
                <a:lnTo>
                  <a:pt x="808672" y="28575"/>
                </a:lnTo>
                <a:lnTo>
                  <a:pt x="796290" y="28575"/>
                </a:lnTo>
                <a:lnTo>
                  <a:pt x="796290" y="11430"/>
                </a:lnTo>
                <a:lnTo>
                  <a:pt x="793432" y="11430"/>
                </a:lnTo>
                <a:lnTo>
                  <a:pt x="785813" y="13335"/>
                </a:lnTo>
                <a:lnTo>
                  <a:pt x="785813" y="28575"/>
                </a:lnTo>
                <a:lnTo>
                  <a:pt x="759143" y="28575"/>
                </a:lnTo>
                <a:lnTo>
                  <a:pt x="759143" y="11430"/>
                </a:lnTo>
                <a:lnTo>
                  <a:pt x="756285" y="11430"/>
                </a:lnTo>
                <a:lnTo>
                  <a:pt x="748665" y="13335"/>
                </a:lnTo>
                <a:lnTo>
                  <a:pt x="748665" y="28575"/>
                </a:lnTo>
                <a:lnTo>
                  <a:pt x="740093" y="28575"/>
                </a:lnTo>
                <a:lnTo>
                  <a:pt x="740093" y="34290"/>
                </a:lnTo>
                <a:lnTo>
                  <a:pt x="748665" y="34290"/>
                </a:lnTo>
                <a:lnTo>
                  <a:pt x="748665" y="73342"/>
                </a:lnTo>
                <a:cubicBezTo>
                  <a:pt x="748665" y="82867"/>
                  <a:pt x="753428" y="86677"/>
                  <a:pt x="762000" y="86677"/>
                </a:cubicBezTo>
                <a:cubicBezTo>
                  <a:pt x="771525" y="86677"/>
                  <a:pt x="776288" y="81915"/>
                  <a:pt x="778193" y="72390"/>
                </a:cubicBezTo>
                <a:lnTo>
                  <a:pt x="773430" y="71438"/>
                </a:lnTo>
                <a:cubicBezTo>
                  <a:pt x="771525" y="78105"/>
                  <a:pt x="768668" y="80963"/>
                  <a:pt x="764857" y="80963"/>
                </a:cubicBezTo>
                <a:cubicBezTo>
                  <a:pt x="760095" y="80963"/>
                  <a:pt x="759143" y="78105"/>
                  <a:pt x="759143" y="72390"/>
                </a:cubicBezTo>
                <a:lnTo>
                  <a:pt x="759143" y="35242"/>
                </a:lnTo>
                <a:lnTo>
                  <a:pt x="785813" y="35242"/>
                </a:lnTo>
                <a:lnTo>
                  <a:pt x="785813" y="74295"/>
                </a:lnTo>
                <a:cubicBezTo>
                  <a:pt x="785813" y="83820"/>
                  <a:pt x="790575" y="87630"/>
                  <a:pt x="799147" y="87630"/>
                </a:cubicBezTo>
                <a:cubicBezTo>
                  <a:pt x="808672" y="86677"/>
                  <a:pt x="813435" y="81915"/>
                  <a:pt x="815340" y="72390"/>
                </a:cubicBezTo>
                <a:moveTo>
                  <a:pt x="858203" y="50483"/>
                </a:moveTo>
                <a:lnTo>
                  <a:pt x="833438" y="50483"/>
                </a:lnTo>
                <a:cubicBezTo>
                  <a:pt x="834390" y="40958"/>
                  <a:pt x="838200" y="32385"/>
                  <a:pt x="846772" y="32385"/>
                </a:cubicBezTo>
                <a:cubicBezTo>
                  <a:pt x="854393" y="32385"/>
                  <a:pt x="857250" y="38100"/>
                  <a:pt x="857250" y="48577"/>
                </a:cubicBezTo>
                <a:lnTo>
                  <a:pt x="857250" y="50483"/>
                </a:lnTo>
                <a:close/>
                <a:moveTo>
                  <a:pt x="868680" y="57150"/>
                </a:moveTo>
                <a:cubicBezTo>
                  <a:pt x="868680" y="55245"/>
                  <a:pt x="868680" y="54292"/>
                  <a:pt x="868680" y="52388"/>
                </a:cubicBezTo>
                <a:cubicBezTo>
                  <a:pt x="868680" y="35242"/>
                  <a:pt x="860107" y="27623"/>
                  <a:pt x="846772" y="27623"/>
                </a:cubicBezTo>
                <a:cubicBezTo>
                  <a:pt x="831532" y="27623"/>
                  <a:pt x="821055" y="39052"/>
                  <a:pt x="821055" y="58102"/>
                </a:cubicBezTo>
                <a:cubicBezTo>
                  <a:pt x="821055" y="75248"/>
                  <a:pt x="828675" y="86677"/>
                  <a:pt x="845820" y="86677"/>
                </a:cubicBezTo>
                <a:cubicBezTo>
                  <a:pt x="857250" y="86677"/>
                  <a:pt x="864870" y="80963"/>
                  <a:pt x="867728" y="71438"/>
                </a:cubicBezTo>
                <a:lnTo>
                  <a:pt x="862965" y="69533"/>
                </a:lnTo>
                <a:cubicBezTo>
                  <a:pt x="860107" y="76200"/>
                  <a:pt x="856297" y="79058"/>
                  <a:pt x="848678" y="79058"/>
                </a:cubicBezTo>
                <a:cubicBezTo>
                  <a:pt x="837247" y="79058"/>
                  <a:pt x="833438" y="70485"/>
                  <a:pt x="833438" y="56198"/>
                </a:cubicBezTo>
                <a:lnTo>
                  <a:pt x="868680" y="56198"/>
                </a:lnTo>
                <a:close/>
                <a:moveTo>
                  <a:pt x="920115" y="38100"/>
                </a:moveTo>
                <a:cubicBezTo>
                  <a:pt x="920115" y="31433"/>
                  <a:pt x="914400" y="27623"/>
                  <a:pt x="908685" y="27623"/>
                </a:cubicBezTo>
                <a:cubicBezTo>
                  <a:pt x="900113" y="27623"/>
                  <a:pt x="895350" y="32385"/>
                  <a:pt x="892493" y="38100"/>
                </a:cubicBezTo>
                <a:lnTo>
                  <a:pt x="891540" y="28575"/>
                </a:lnTo>
                <a:lnTo>
                  <a:pt x="875347" y="28575"/>
                </a:lnTo>
                <a:lnTo>
                  <a:pt x="875347" y="33338"/>
                </a:lnTo>
                <a:lnTo>
                  <a:pt x="882968" y="34290"/>
                </a:lnTo>
                <a:lnTo>
                  <a:pt x="882968" y="80963"/>
                </a:lnTo>
                <a:lnTo>
                  <a:pt x="875347" y="81915"/>
                </a:lnTo>
                <a:lnTo>
                  <a:pt x="875347" y="86677"/>
                </a:lnTo>
                <a:lnTo>
                  <a:pt x="905828" y="86677"/>
                </a:lnTo>
                <a:lnTo>
                  <a:pt x="905828" y="81915"/>
                </a:lnTo>
                <a:lnTo>
                  <a:pt x="893445" y="80963"/>
                </a:lnTo>
                <a:lnTo>
                  <a:pt x="893445" y="49530"/>
                </a:lnTo>
                <a:cubicBezTo>
                  <a:pt x="893445" y="42863"/>
                  <a:pt x="899160" y="35242"/>
                  <a:pt x="904875" y="35242"/>
                </a:cubicBezTo>
                <a:cubicBezTo>
                  <a:pt x="906780" y="35242"/>
                  <a:pt x="908685" y="36195"/>
                  <a:pt x="908685" y="38100"/>
                </a:cubicBezTo>
                <a:cubicBezTo>
                  <a:pt x="908685" y="38100"/>
                  <a:pt x="908685" y="39052"/>
                  <a:pt x="908685" y="39052"/>
                </a:cubicBezTo>
                <a:lnTo>
                  <a:pt x="904875" y="40958"/>
                </a:lnTo>
                <a:cubicBezTo>
                  <a:pt x="904875" y="45720"/>
                  <a:pt x="907732" y="48577"/>
                  <a:pt x="912495" y="48577"/>
                </a:cubicBezTo>
                <a:cubicBezTo>
                  <a:pt x="917257" y="46673"/>
                  <a:pt x="920115" y="43815"/>
                  <a:pt x="920115" y="38100"/>
                </a:cubicBezTo>
                <a:moveTo>
                  <a:pt x="1024890" y="33338"/>
                </a:moveTo>
                <a:lnTo>
                  <a:pt x="1030605" y="33338"/>
                </a:lnTo>
                <a:lnTo>
                  <a:pt x="1030605" y="28575"/>
                </a:lnTo>
                <a:lnTo>
                  <a:pt x="1010603" y="28575"/>
                </a:lnTo>
                <a:lnTo>
                  <a:pt x="1010603" y="33338"/>
                </a:lnTo>
                <a:lnTo>
                  <a:pt x="1018222" y="33338"/>
                </a:lnTo>
                <a:lnTo>
                  <a:pt x="1007745" y="74295"/>
                </a:lnTo>
                <a:lnTo>
                  <a:pt x="993457" y="33338"/>
                </a:lnTo>
                <a:lnTo>
                  <a:pt x="999172" y="33338"/>
                </a:lnTo>
                <a:lnTo>
                  <a:pt x="999172" y="28575"/>
                </a:lnTo>
                <a:lnTo>
                  <a:pt x="978218" y="28575"/>
                </a:lnTo>
                <a:lnTo>
                  <a:pt x="978218" y="33338"/>
                </a:lnTo>
                <a:lnTo>
                  <a:pt x="982980" y="33338"/>
                </a:lnTo>
                <a:lnTo>
                  <a:pt x="985838" y="42863"/>
                </a:lnTo>
                <a:lnTo>
                  <a:pt x="974407" y="74295"/>
                </a:lnTo>
                <a:lnTo>
                  <a:pt x="962025" y="33338"/>
                </a:lnTo>
                <a:lnTo>
                  <a:pt x="969645" y="33338"/>
                </a:lnTo>
                <a:lnTo>
                  <a:pt x="969645" y="28575"/>
                </a:lnTo>
                <a:lnTo>
                  <a:pt x="944880" y="28575"/>
                </a:lnTo>
                <a:lnTo>
                  <a:pt x="944880" y="33338"/>
                </a:lnTo>
                <a:lnTo>
                  <a:pt x="949643" y="33338"/>
                </a:lnTo>
                <a:lnTo>
                  <a:pt x="966788" y="85725"/>
                </a:lnTo>
                <a:lnTo>
                  <a:pt x="975360" y="85725"/>
                </a:lnTo>
                <a:lnTo>
                  <a:pt x="987743" y="52388"/>
                </a:lnTo>
                <a:lnTo>
                  <a:pt x="988695" y="52388"/>
                </a:lnTo>
                <a:lnTo>
                  <a:pt x="1001078" y="85725"/>
                </a:lnTo>
                <a:lnTo>
                  <a:pt x="1009650" y="85725"/>
                </a:lnTo>
                <a:lnTo>
                  <a:pt x="1024890" y="33338"/>
                </a:lnTo>
                <a:close/>
                <a:moveTo>
                  <a:pt x="1072515" y="57150"/>
                </a:moveTo>
                <a:cubicBezTo>
                  <a:pt x="1072515" y="69533"/>
                  <a:pt x="1069657" y="80963"/>
                  <a:pt x="1059180" y="80963"/>
                </a:cubicBezTo>
                <a:cubicBezTo>
                  <a:pt x="1047750" y="80963"/>
                  <a:pt x="1044893" y="68580"/>
                  <a:pt x="1044893" y="56198"/>
                </a:cubicBezTo>
                <a:cubicBezTo>
                  <a:pt x="1044893" y="43815"/>
                  <a:pt x="1047750" y="32385"/>
                  <a:pt x="1058228" y="32385"/>
                </a:cubicBezTo>
                <a:cubicBezTo>
                  <a:pt x="1070610" y="32385"/>
                  <a:pt x="1072515" y="44767"/>
                  <a:pt x="1072515" y="57150"/>
                </a:cubicBezTo>
                <a:moveTo>
                  <a:pt x="1084898" y="57150"/>
                </a:moveTo>
                <a:cubicBezTo>
                  <a:pt x="1084898" y="40005"/>
                  <a:pt x="1077278" y="27623"/>
                  <a:pt x="1059180" y="27623"/>
                </a:cubicBezTo>
                <a:cubicBezTo>
                  <a:pt x="1042988" y="27623"/>
                  <a:pt x="1033463" y="40005"/>
                  <a:pt x="1033463" y="58102"/>
                </a:cubicBezTo>
                <a:cubicBezTo>
                  <a:pt x="1033463" y="75248"/>
                  <a:pt x="1042035" y="87630"/>
                  <a:pt x="1059180" y="87630"/>
                </a:cubicBezTo>
                <a:cubicBezTo>
                  <a:pt x="1075373" y="86677"/>
                  <a:pt x="1084898" y="75248"/>
                  <a:pt x="1084898" y="57150"/>
                </a:cubicBezTo>
                <a:moveTo>
                  <a:pt x="1136332" y="38100"/>
                </a:moveTo>
                <a:cubicBezTo>
                  <a:pt x="1136332" y="31433"/>
                  <a:pt x="1130618" y="27623"/>
                  <a:pt x="1124903" y="27623"/>
                </a:cubicBezTo>
                <a:cubicBezTo>
                  <a:pt x="1116330" y="27623"/>
                  <a:pt x="1111568" y="32385"/>
                  <a:pt x="1108710" y="38100"/>
                </a:cubicBezTo>
                <a:lnTo>
                  <a:pt x="1107757" y="28575"/>
                </a:lnTo>
                <a:lnTo>
                  <a:pt x="1091565" y="28575"/>
                </a:lnTo>
                <a:lnTo>
                  <a:pt x="1091565" y="33338"/>
                </a:lnTo>
                <a:lnTo>
                  <a:pt x="1099185" y="34290"/>
                </a:lnTo>
                <a:lnTo>
                  <a:pt x="1099185" y="80963"/>
                </a:lnTo>
                <a:lnTo>
                  <a:pt x="1091565" y="81915"/>
                </a:lnTo>
                <a:lnTo>
                  <a:pt x="1091565" y="86677"/>
                </a:lnTo>
                <a:lnTo>
                  <a:pt x="1122045" y="86677"/>
                </a:lnTo>
                <a:lnTo>
                  <a:pt x="1122045" y="81915"/>
                </a:lnTo>
                <a:lnTo>
                  <a:pt x="1109663" y="80963"/>
                </a:lnTo>
                <a:lnTo>
                  <a:pt x="1109663" y="49530"/>
                </a:lnTo>
                <a:cubicBezTo>
                  <a:pt x="1109663" y="42863"/>
                  <a:pt x="1115378" y="35242"/>
                  <a:pt x="1121093" y="35242"/>
                </a:cubicBezTo>
                <a:cubicBezTo>
                  <a:pt x="1122998" y="35242"/>
                  <a:pt x="1124903" y="36195"/>
                  <a:pt x="1124903" y="38100"/>
                </a:cubicBezTo>
                <a:cubicBezTo>
                  <a:pt x="1124903" y="38100"/>
                  <a:pt x="1124903" y="39052"/>
                  <a:pt x="1124903" y="39052"/>
                </a:cubicBezTo>
                <a:lnTo>
                  <a:pt x="1121093" y="40958"/>
                </a:lnTo>
                <a:cubicBezTo>
                  <a:pt x="1121093" y="45720"/>
                  <a:pt x="1123950" y="48577"/>
                  <a:pt x="1128713" y="48577"/>
                </a:cubicBezTo>
                <a:cubicBezTo>
                  <a:pt x="1132523" y="46673"/>
                  <a:pt x="1136332" y="43815"/>
                  <a:pt x="1136332" y="38100"/>
                </a:cubicBezTo>
                <a:moveTo>
                  <a:pt x="1138238" y="85725"/>
                </a:moveTo>
                <a:lnTo>
                  <a:pt x="1164907" y="85725"/>
                </a:lnTo>
                <a:lnTo>
                  <a:pt x="1164907" y="80963"/>
                </a:lnTo>
                <a:lnTo>
                  <a:pt x="1156335" y="80010"/>
                </a:lnTo>
                <a:lnTo>
                  <a:pt x="1156335" y="0"/>
                </a:lnTo>
                <a:lnTo>
                  <a:pt x="1137285" y="0"/>
                </a:lnTo>
                <a:lnTo>
                  <a:pt x="1137285" y="4763"/>
                </a:lnTo>
                <a:lnTo>
                  <a:pt x="1144905" y="5715"/>
                </a:lnTo>
                <a:lnTo>
                  <a:pt x="1144905" y="80010"/>
                </a:lnTo>
                <a:lnTo>
                  <a:pt x="1137285" y="80963"/>
                </a:lnTo>
                <a:lnTo>
                  <a:pt x="1137285" y="85725"/>
                </a:lnTo>
                <a:close/>
                <a:moveTo>
                  <a:pt x="1209675" y="64770"/>
                </a:moveTo>
                <a:cubicBezTo>
                  <a:pt x="1209675" y="73342"/>
                  <a:pt x="1203007" y="79058"/>
                  <a:pt x="1195388" y="79058"/>
                </a:cubicBezTo>
                <a:cubicBezTo>
                  <a:pt x="1183957" y="79058"/>
                  <a:pt x="1182053" y="67627"/>
                  <a:pt x="1182053" y="56198"/>
                </a:cubicBezTo>
                <a:cubicBezTo>
                  <a:pt x="1182053" y="41910"/>
                  <a:pt x="1184910" y="32385"/>
                  <a:pt x="1196340" y="32385"/>
                </a:cubicBezTo>
                <a:cubicBezTo>
                  <a:pt x="1203007" y="32385"/>
                  <a:pt x="1209675" y="37148"/>
                  <a:pt x="1209675" y="45720"/>
                </a:cubicBezTo>
                <a:lnTo>
                  <a:pt x="1209675" y="64770"/>
                </a:lnTo>
                <a:close/>
                <a:moveTo>
                  <a:pt x="1227773" y="85725"/>
                </a:moveTo>
                <a:lnTo>
                  <a:pt x="1227773" y="80963"/>
                </a:lnTo>
                <a:lnTo>
                  <a:pt x="1220153" y="80010"/>
                </a:lnTo>
                <a:lnTo>
                  <a:pt x="1220153" y="0"/>
                </a:lnTo>
                <a:lnTo>
                  <a:pt x="1200150" y="0"/>
                </a:lnTo>
                <a:lnTo>
                  <a:pt x="1200150" y="4763"/>
                </a:lnTo>
                <a:lnTo>
                  <a:pt x="1208723" y="5715"/>
                </a:lnTo>
                <a:lnTo>
                  <a:pt x="1208723" y="33338"/>
                </a:lnTo>
                <a:cubicBezTo>
                  <a:pt x="1203960" y="28575"/>
                  <a:pt x="1199198" y="26670"/>
                  <a:pt x="1193482" y="26670"/>
                </a:cubicBezTo>
                <a:cubicBezTo>
                  <a:pt x="1179195" y="26670"/>
                  <a:pt x="1169670" y="38100"/>
                  <a:pt x="1169670" y="57150"/>
                </a:cubicBezTo>
                <a:cubicBezTo>
                  <a:pt x="1169670" y="74295"/>
                  <a:pt x="1176338" y="85725"/>
                  <a:pt x="1191578" y="85725"/>
                </a:cubicBezTo>
                <a:cubicBezTo>
                  <a:pt x="1201103" y="85725"/>
                  <a:pt x="1205865" y="80963"/>
                  <a:pt x="1209675" y="76200"/>
                </a:cubicBezTo>
                <a:lnTo>
                  <a:pt x="1210628" y="84773"/>
                </a:lnTo>
                <a:lnTo>
                  <a:pt x="1227773" y="84773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36DD17A-92F2-400E-AA44-A748E92DECA9}"/>
              </a:ext>
            </a:extLst>
          </p:cNvPr>
          <p:cNvGrpSpPr/>
          <p:nvPr userDrawn="1"/>
        </p:nvGrpSpPr>
        <p:grpSpPr>
          <a:xfrm>
            <a:off x="10601983" y="286755"/>
            <a:ext cx="1297917" cy="302151"/>
            <a:chOff x="10601983" y="286755"/>
            <a:chExt cx="1297917" cy="302151"/>
          </a:xfrm>
          <a:solidFill>
            <a:schemeClr val="bg1"/>
          </a:solidFill>
        </p:grpSpPr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3DE6E3C0-DE9E-4C08-B0DD-03F838AA542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601983" y="296256"/>
              <a:ext cx="273646" cy="283148"/>
            </a:xfrm>
            <a:custGeom>
              <a:avLst/>
              <a:gdLst>
                <a:gd name="T0" fmla="*/ 205 w 467"/>
                <a:gd name="T1" fmla="*/ 280 h 480"/>
                <a:gd name="T2" fmla="*/ 205 w 467"/>
                <a:gd name="T3" fmla="*/ 280 h 480"/>
                <a:gd name="T4" fmla="*/ 274 w 467"/>
                <a:gd name="T5" fmla="*/ 114 h 480"/>
                <a:gd name="T6" fmla="*/ 275 w 467"/>
                <a:gd name="T7" fmla="*/ 114 h 480"/>
                <a:gd name="T8" fmla="*/ 311 w 467"/>
                <a:gd name="T9" fmla="*/ 280 h 480"/>
                <a:gd name="T10" fmla="*/ 205 w 467"/>
                <a:gd name="T11" fmla="*/ 280 h 480"/>
                <a:gd name="T12" fmla="*/ 205 w 467"/>
                <a:gd name="T13" fmla="*/ 280 h 480"/>
                <a:gd name="T14" fmla="*/ 353 w 467"/>
                <a:gd name="T15" fmla="*/ 480 h 480"/>
                <a:gd name="T16" fmla="*/ 353 w 467"/>
                <a:gd name="T17" fmla="*/ 480 h 480"/>
                <a:gd name="T18" fmla="*/ 467 w 467"/>
                <a:gd name="T19" fmla="*/ 480 h 480"/>
                <a:gd name="T20" fmla="*/ 356 w 467"/>
                <a:gd name="T21" fmla="*/ 0 h 480"/>
                <a:gd name="T22" fmla="*/ 226 w 467"/>
                <a:gd name="T23" fmla="*/ 0 h 480"/>
                <a:gd name="T24" fmla="*/ 0 w 467"/>
                <a:gd name="T25" fmla="*/ 480 h 480"/>
                <a:gd name="T26" fmla="*/ 121 w 467"/>
                <a:gd name="T27" fmla="*/ 480 h 480"/>
                <a:gd name="T28" fmla="*/ 160 w 467"/>
                <a:gd name="T29" fmla="*/ 386 h 480"/>
                <a:gd name="T30" fmla="*/ 333 w 467"/>
                <a:gd name="T31" fmla="*/ 386 h 480"/>
                <a:gd name="T32" fmla="*/ 353 w 467"/>
                <a:gd name="T33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7" h="480">
                  <a:moveTo>
                    <a:pt x="205" y="280"/>
                  </a:moveTo>
                  <a:lnTo>
                    <a:pt x="205" y="280"/>
                  </a:lnTo>
                  <a:lnTo>
                    <a:pt x="274" y="114"/>
                  </a:lnTo>
                  <a:lnTo>
                    <a:pt x="275" y="114"/>
                  </a:lnTo>
                  <a:lnTo>
                    <a:pt x="311" y="280"/>
                  </a:lnTo>
                  <a:lnTo>
                    <a:pt x="205" y="280"/>
                  </a:lnTo>
                  <a:lnTo>
                    <a:pt x="205" y="280"/>
                  </a:lnTo>
                  <a:close/>
                  <a:moveTo>
                    <a:pt x="353" y="480"/>
                  </a:moveTo>
                  <a:lnTo>
                    <a:pt x="353" y="480"/>
                  </a:lnTo>
                  <a:lnTo>
                    <a:pt x="467" y="480"/>
                  </a:lnTo>
                  <a:lnTo>
                    <a:pt x="356" y="0"/>
                  </a:lnTo>
                  <a:lnTo>
                    <a:pt x="226" y="0"/>
                  </a:lnTo>
                  <a:lnTo>
                    <a:pt x="0" y="480"/>
                  </a:lnTo>
                  <a:lnTo>
                    <a:pt x="121" y="480"/>
                  </a:lnTo>
                  <a:lnTo>
                    <a:pt x="160" y="386"/>
                  </a:lnTo>
                  <a:lnTo>
                    <a:pt x="333" y="386"/>
                  </a:lnTo>
                  <a:lnTo>
                    <a:pt x="353" y="48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7C73028B-3F06-4206-8447-9D08CBAFFD5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875629" y="296256"/>
              <a:ext cx="241341" cy="283148"/>
            </a:xfrm>
            <a:custGeom>
              <a:avLst/>
              <a:gdLst>
                <a:gd name="T0" fmla="*/ 325 w 410"/>
                <a:gd name="T1" fmla="*/ 295 h 480"/>
                <a:gd name="T2" fmla="*/ 325 w 410"/>
                <a:gd name="T3" fmla="*/ 295 h 480"/>
                <a:gd name="T4" fmla="*/ 28 w 410"/>
                <a:gd name="T5" fmla="*/ 295 h 480"/>
                <a:gd name="T6" fmla="*/ 45 w 410"/>
                <a:gd name="T7" fmla="*/ 184 h 480"/>
                <a:gd name="T8" fmla="*/ 341 w 410"/>
                <a:gd name="T9" fmla="*/ 184 h 480"/>
                <a:gd name="T10" fmla="*/ 325 w 410"/>
                <a:gd name="T11" fmla="*/ 295 h 480"/>
                <a:gd name="T12" fmla="*/ 325 w 410"/>
                <a:gd name="T13" fmla="*/ 295 h 480"/>
                <a:gd name="T14" fmla="*/ 393 w 410"/>
                <a:gd name="T15" fmla="*/ 111 h 480"/>
                <a:gd name="T16" fmla="*/ 393 w 410"/>
                <a:gd name="T17" fmla="*/ 111 h 480"/>
                <a:gd name="T18" fmla="*/ 55 w 410"/>
                <a:gd name="T19" fmla="*/ 111 h 480"/>
                <a:gd name="T20" fmla="*/ 72 w 410"/>
                <a:gd name="T21" fmla="*/ 0 h 480"/>
                <a:gd name="T22" fmla="*/ 410 w 410"/>
                <a:gd name="T23" fmla="*/ 0 h 480"/>
                <a:gd name="T24" fmla="*/ 393 w 410"/>
                <a:gd name="T25" fmla="*/ 111 h 480"/>
                <a:gd name="T26" fmla="*/ 393 w 410"/>
                <a:gd name="T27" fmla="*/ 111 h 480"/>
                <a:gd name="T28" fmla="*/ 354 w 410"/>
                <a:gd name="T29" fmla="*/ 368 h 480"/>
                <a:gd name="T30" fmla="*/ 354 w 410"/>
                <a:gd name="T31" fmla="*/ 368 h 480"/>
                <a:gd name="T32" fmla="*/ 17 w 410"/>
                <a:gd name="T33" fmla="*/ 368 h 480"/>
                <a:gd name="T34" fmla="*/ 0 w 410"/>
                <a:gd name="T35" fmla="*/ 480 h 480"/>
                <a:gd name="T36" fmla="*/ 338 w 410"/>
                <a:gd name="T37" fmla="*/ 480 h 480"/>
                <a:gd name="T38" fmla="*/ 354 w 410"/>
                <a:gd name="T39" fmla="*/ 368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0" h="480">
                  <a:moveTo>
                    <a:pt x="325" y="295"/>
                  </a:moveTo>
                  <a:lnTo>
                    <a:pt x="325" y="295"/>
                  </a:lnTo>
                  <a:lnTo>
                    <a:pt x="28" y="295"/>
                  </a:lnTo>
                  <a:lnTo>
                    <a:pt x="45" y="184"/>
                  </a:lnTo>
                  <a:lnTo>
                    <a:pt x="341" y="184"/>
                  </a:lnTo>
                  <a:lnTo>
                    <a:pt x="325" y="295"/>
                  </a:lnTo>
                  <a:lnTo>
                    <a:pt x="325" y="295"/>
                  </a:lnTo>
                  <a:close/>
                  <a:moveTo>
                    <a:pt x="393" y="111"/>
                  </a:moveTo>
                  <a:lnTo>
                    <a:pt x="393" y="111"/>
                  </a:lnTo>
                  <a:lnTo>
                    <a:pt x="55" y="111"/>
                  </a:lnTo>
                  <a:lnTo>
                    <a:pt x="72" y="0"/>
                  </a:lnTo>
                  <a:lnTo>
                    <a:pt x="410" y="0"/>
                  </a:lnTo>
                  <a:lnTo>
                    <a:pt x="393" y="111"/>
                  </a:lnTo>
                  <a:lnTo>
                    <a:pt x="393" y="111"/>
                  </a:lnTo>
                  <a:close/>
                  <a:moveTo>
                    <a:pt x="354" y="368"/>
                  </a:moveTo>
                  <a:lnTo>
                    <a:pt x="354" y="368"/>
                  </a:lnTo>
                  <a:lnTo>
                    <a:pt x="17" y="368"/>
                  </a:lnTo>
                  <a:lnTo>
                    <a:pt x="0" y="480"/>
                  </a:lnTo>
                  <a:lnTo>
                    <a:pt x="338" y="480"/>
                  </a:lnTo>
                  <a:lnTo>
                    <a:pt x="354" y="36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B3B960D8-4160-4D88-96E0-70741522E7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96065" y="290556"/>
              <a:ext cx="235639" cy="294550"/>
            </a:xfrm>
            <a:custGeom>
              <a:avLst/>
              <a:gdLst>
                <a:gd name="T0" fmla="*/ 351 w 400"/>
                <a:gd name="T1" fmla="*/ 366 h 499"/>
                <a:gd name="T2" fmla="*/ 351 w 400"/>
                <a:gd name="T3" fmla="*/ 366 h 499"/>
                <a:gd name="T4" fmla="*/ 247 w 400"/>
                <a:gd name="T5" fmla="*/ 384 h 499"/>
                <a:gd name="T6" fmla="*/ 124 w 400"/>
                <a:gd name="T7" fmla="*/ 255 h 499"/>
                <a:gd name="T8" fmla="*/ 271 w 400"/>
                <a:gd name="T9" fmla="*/ 115 h 499"/>
                <a:gd name="T10" fmla="*/ 377 w 400"/>
                <a:gd name="T11" fmla="*/ 155 h 499"/>
                <a:gd name="T12" fmla="*/ 400 w 400"/>
                <a:gd name="T13" fmla="*/ 40 h 499"/>
                <a:gd name="T14" fmla="*/ 262 w 400"/>
                <a:gd name="T15" fmla="*/ 0 h 499"/>
                <a:gd name="T16" fmla="*/ 5 w 400"/>
                <a:gd name="T17" fmla="*/ 260 h 499"/>
                <a:gd name="T18" fmla="*/ 227 w 400"/>
                <a:gd name="T19" fmla="*/ 499 h 499"/>
                <a:gd name="T20" fmla="*/ 334 w 400"/>
                <a:gd name="T21" fmla="*/ 482 h 499"/>
                <a:gd name="T22" fmla="*/ 351 w 400"/>
                <a:gd name="T23" fmla="*/ 366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0" h="499">
                  <a:moveTo>
                    <a:pt x="351" y="366"/>
                  </a:moveTo>
                  <a:lnTo>
                    <a:pt x="351" y="366"/>
                  </a:lnTo>
                  <a:cubicBezTo>
                    <a:pt x="319" y="381"/>
                    <a:pt x="271" y="384"/>
                    <a:pt x="247" y="384"/>
                  </a:cubicBezTo>
                  <a:cubicBezTo>
                    <a:pt x="171" y="384"/>
                    <a:pt x="121" y="332"/>
                    <a:pt x="124" y="255"/>
                  </a:cubicBezTo>
                  <a:cubicBezTo>
                    <a:pt x="126" y="174"/>
                    <a:pt x="188" y="115"/>
                    <a:pt x="271" y="115"/>
                  </a:cubicBezTo>
                  <a:cubicBezTo>
                    <a:pt x="311" y="115"/>
                    <a:pt x="346" y="128"/>
                    <a:pt x="377" y="155"/>
                  </a:cubicBezTo>
                  <a:lnTo>
                    <a:pt x="400" y="40"/>
                  </a:lnTo>
                  <a:cubicBezTo>
                    <a:pt x="352" y="12"/>
                    <a:pt x="312" y="0"/>
                    <a:pt x="262" y="0"/>
                  </a:cubicBezTo>
                  <a:cubicBezTo>
                    <a:pt x="124" y="0"/>
                    <a:pt x="10" y="115"/>
                    <a:pt x="5" y="260"/>
                  </a:cubicBezTo>
                  <a:cubicBezTo>
                    <a:pt x="0" y="400"/>
                    <a:pt x="92" y="499"/>
                    <a:pt x="227" y="499"/>
                  </a:cubicBezTo>
                  <a:cubicBezTo>
                    <a:pt x="251" y="499"/>
                    <a:pt x="302" y="496"/>
                    <a:pt x="334" y="482"/>
                  </a:cubicBezTo>
                  <a:lnTo>
                    <a:pt x="351" y="36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628E4A34-34FE-4FD2-9949-DD48DC5FBFF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308901" y="286755"/>
              <a:ext cx="285048" cy="302151"/>
            </a:xfrm>
            <a:custGeom>
              <a:avLst/>
              <a:gdLst>
                <a:gd name="T0" fmla="*/ 355 w 484"/>
                <a:gd name="T1" fmla="*/ 274 h 514"/>
                <a:gd name="T2" fmla="*/ 355 w 484"/>
                <a:gd name="T3" fmla="*/ 274 h 514"/>
                <a:gd name="T4" fmla="*/ 281 w 484"/>
                <a:gd name="T5" fmla="*/ 117 h 514"/>
                <a:gd name="T6" fmla="*/ 134 w 484"/>
                <a:gd name="T7" fmla="*/ 241 h 514"/>
                <a:gd name="T8" fmla="*/ 208 w 484"/>
                <a:gd name="T9" fmla="*/ 398 h 514"/>
                <a:gd name="T10" fmla="*/ 355 w 484"/>
                <a:gd name="T11" fmla="*/ 274 h 514"/>
                <a:gd name="T12" fmla="*/ 355 w 484"/>
                <a:gd name="T13" fmla="*/ 274 h 514"/>
                <a:gd name="T14" fmla="*/ 276 w 484"/>
                <a:gd name="T15" fmla="*/ 9 h 514"/>
                <a:gd name="T16" fmla="*/ 276 w 484"/>
                <a:gd name="T17" fmla="*/ 9 h 514"/>
                <a:gd name="T18" fmla="*/ 470 w 484"/>
                <a:gd name="T19" fmla="*/ 263 h 514"/>
                <a:gd name="T20" fmla="*/ 208 w 484"/>
                <a:gd name="T21" fmla="*/ 504 h 514"/>
                <a:gd name="T22" fmla="*/ 14 w 484"/>
                <a:gd name="T23" fmla="*/ 251 h 514"/>
                <a:gd name="T24" fmla="*/ 276 w 484"/>
                <a:gd name="T25" fmla="*/ 9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4" h="514">
                  <a:moveTo>
                    <a:pt x="355" y="274"/>
                  </a:moveTo>
                  <a:lnTo>
                    <a:pt x="355" y="274"/>
                  </a:lnTo>
                  <a:cubicBezTo>
                    <a:pt x="373" y="193"/>
                    <a:pt x="343" y="130"/>
                    <a:pt x="281" y="117"/>
                  </a:cubicBezTo>
                  <a:cubicBezTo>
                    <a:pt x="214" y="104"/>
                    <a:pt x="152" y="155"/>
                    <a:pt x="134" y="241"/>
                  </a:cubicBezTo>
                  <a:cubicBezTo>
                    <a:pt x="117" y="322"/>
                    <a:pt x="147" y="385"/>
                    <a:pt x="208" y="398"/>
                  </a:cubicBezTo>
                  <a:cubicBezTo>
                    <a:pt x="276" y="412"/>
                    <a:pt x="337" y="360"/>
                    <a:pt x="355" y="274"/>
                  </a:cubicBezTo>
                  <a:lnTo>
                    <a:pt x="355" y="274"/>
                  </a:lnTo>
                  <a:close/>
                  <a:moveTo>
                    <a:pt x="276" y="9"/>
                  </a:moveTo>
                  <a:lnTo>
                    <a:pt x="276" y="9"/>
                  </a:lnTo>
                  <a:cubicBezTo>
                    <a:pt x="404" y="18"/>
                    <a:pt x="484" y="123"/>
                    <a:pt x="470" y="263"/>
                  </a:cubicBezTo>
                  <a:cubicBezTo>
                    <a:pt x="455" y="407"/>
                    <a:pt x="339" y="514"/>
                    <a:pt x="208" y="504"/>
                  </a:cubicBezTo>
                  <a:cubicBezTo>
                    <a:pt x="79" y="495"/>
                    <a:pt x="0" y="391"/>
                    <a:pt x="14" y="251"/>
                  </a:cubicBezTo>
                  <a:cubicBezTo>
                    <a:pt x="29" y="107"/>
                    <a:pt x="145" y="0"/>
                    <a:pt x="276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59DCB444-36A0-46DC-BDFC-7A2FE1CFB3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65444" y="296256"/>
              <a:ext cx="334456" cy="283148"/>
            </a:xfrm>
            <a:custGeom>
              <a:avLst/>
              <a:gdLst>
                <a:gd name="T0" fmla="*/ 569 w 569"/>
                <a:gd name="T1" fmla="*/ 481 h 481"/>
                <a:gd name="T2" fmla="*/ 569 w 569"/>
                <a:gd name="T3" fmla="*/ 481 h 481"/>
                <a:gd name="T4" fmla="*/ 560 w 569"/>
                <a:gd name="T5" fmla="*/ 0 h 481"/>
                <a:gd name="T6" fmla="*/ 452 w 569"/>
                <a:gd name="T7" fmla="*/ 0 h 481"/>
                <a:gd name="T8" fmla="*/ 313 w 569"/>
                <a:gd name="T9" fmla="*/ 271 h 481"/>
                <a:gd name="T10" fmla="*/ 257 w 569"/>
                <a:gd name="T11" fmla="*/ 0 h 481"/>
                <a:gd name="T12" fmla="*/ 149 w 569"/>
                <a:gd name="T13" fmla="*/ 0 h 481"/>
                <a:gd name="T14" fmla="*/ 0 w 569"/>
                <a:gd name="T15" fmla="*/ 481 h 481"/>
                <a:gd name="T16" fmla="*/ 119 w 569"/>
                <a:gd name="T17" fmla="*/ 481 h 481"/>
                <a:gd name="T18" fmla="*/ 200 w 569"/>
                <a:gd name="T19" fmla="*/ 199 h 481"/>
                <a:gd name="T20" fmla="*/ 251 w 569"/>
                <a:gd name="T21" fmla="*/ 481 h 481"/>
                <a:gd name="T22" fmla="*/ 312 w 569"/>
                <a:gd name="T23" fmla="*/ 481 h 481"/>
                <a:gd name="T24" fmla="*/ 453 w 569"/>
                <a:gd name="T25" fmla="*/ 200 h 481"/>
                <a:gd name="T26" fmla="*/ 451 w 569"/>
                <a:gd name="T27" fmla="*/ 481 h 481"/>
                <a:gd name="T28" fmla="*/ 569 w 569"/>
                <a:gd name="T29" fmla="*/ 481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9" h="481">
                  <a:moveTo>
                    <a:pt x="569" y="481"/>
                  </a:moveTo>
                  <a:lnTo>
                    <a:pt x="569" y="481"/>
                  </a:lnTo>
                  <a:lnTo>
                    <a:pt x="560" y="0"/>
                  </a:lnTo>
                  <a:lnTo>
                    <a:pt x="452" y="0"/>
                  </a:lnTo>
                  <a:lnTo>
                    <a:pt x="313" y="271"/>
                  </a:lnTo>
                  <a:lnTo>
                    <a:pt x="257" y="0"/>
                  </a:lnTo>
                  <a:lnTo>
                    <a:pt x="149" y="0"/>
                  </a:lnTo>
                  <a:lnTo>
                    <a:pt x="0" y="481"/>
                  </a:lnTo>
                  <a:lnTo>
                    <a:pt x="119" y="481"/>
                  </a:lnTo>
                  <a:lnTo>
                    <a:pt x="200" y="199"/>
                  </a:lnTo>
                  <a:lnTo>
                    <a:pt x="251" y="481"/>
                  </a:lnTo>
                  <a:lnTo>
                    <a:pt x="312" y="481"/>
                  </a:lnTo>
                  <a:lnTo>
                    <a:pt x="453" y="200"/>
                  </a:lnTo>
                  <a:lnTo>
                    <a:pt x="451" y="481"/>
                  </a:lnTo>
                  <a:lnTo>
                    <a:pt x="569" y="4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3" name="Graphic 24">
            <a:extLst>
              <a:ext uri="{FF2B5EF4-FFF2-40B4-BE49-F238E27FC236}">
                <a16:creationId xmlns:a16="http://schemas.microsoft.com/office/drawing/2014/main" id="{99F56875-AA19-0B42-B42B-D95FF160AA02}"/>
              </a:ext>
            </a:extLst>
          </p:cNvPr>
          <p:cNvSpPr/>
          <p:nvPr userDrawn="1"/>
        </p:nvSpPr>
        <p:spPr>
          <a:xfrm>
            <a:off x="1714501" y="-952499"/>
            <a:ext cx="8762998" cy="8762998"/>
          </a:xfrm>
          <a:custGeom>
            <a:avLst/>
            <a:gdLst>
              <a:gd name="connsiteX0" fmla="*/ 6767045 w 6767044"/>
              <a:gd name="connsiteY0" fmla="*/ 3383523 h 6767045"/>
              <a:gd name="connsiteX1" fmla="*/ 3383522 w 6767044"/>
              <a:gd name="connsiteY1" fmla="*/ 0 h 6767045"/>
              <a:gd name="connsiteX2" fmla="*/ 0 w 6767044"/>
              <a:gd name="connsiteY2" fmla="*/ 3383523 h 6767045"/>
              <a:gd name="connsiteX3" fmla="*/ 3383522 w 6767044"/>
              <a:gd name="connsiteY3" fmla="*/ 6767045 h 6767045"/>
              <a:gd name="connsiteX4" fmla="*/ 5076193 w 6767044"/>
              <a:gd name="connsiteY4" fmla="*/ 6313635 h 6767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67044" h="6767045">
                <a:moveTo>
                  <a:pt x="6767045" y="3383523"/>
                </a:moveTo>
                <a:cubicBezTo>
                  <a:pt x="6767045" y="1514854"/>
                  <a:pt x="5252191" y="0"/>
                  <a:pt x="3383522" y="0"/>
                </a:cubicBezTo>
                <a:cubicBezTo>
                  <a:pt x="1514854" y="0"/>
                  <a:pt x="0" y="1514854"/>
                  <a:pt x="0" y="3383523"/>
                </a:cubicBezTo>
                <a:cubicBezTo>
                  <a:pt x="0" y="5252191"/>
                  <a:pt x="1514854" y="6767045"/>
                  <a:pt x="3383522" y="6767045"/>
                </a:cubicBezTo>
                <a:cubicBezTo>
                  <a:pt x="4000197" y="6767045"/>
                  <a:pt x="4578215" y="6601962"/>
                  <a:pt x="5076193" y="6313635"/>
                </a:cubicBezTo>
              </a:path>
            </a:pathLst>
          </a:custGeom>
          <a:noFill/>
          <a:ln w="114300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72B68AF-D720-5846-910F-4AA813A7DE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3138" y="1893888"/>
            <a:ext cx="7561262" cy="1355725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algn="ctr">
              <a:defRPr sz="4800" b="1" i="0">
                <a:solidFill>
                  <a:schemeClr val="bg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965885C5-74BB-3446-801B-5767A174714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43138" y="3608387"/>
            <a:ext cx="7561262" cy="2160587"/>
          </a:xfrm>
        </p:spPr>
        <p:txBody>
          <a:bodyPr anchor="t" anchorCtr="0">
            <a:norm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2100" b="0" i="0">
                <a:solidFill>
                  <a:schemeClr val="bg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Section description </a:t>
            </a:r>
          </a:p>
        </p:txBody>
      </p:sp>
    </p:spTree>
    <p:extLst>
      <p:ext uri="{BB962C8B-B14F-4D97-AF65-F5344CB8AC3E}">
        <p14:creationId xmlns:p14="http://schemas.microsoft.com/office/powerpoint/2010/main" val="4123039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1 Cover (White/G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5A2BD3-B72F-344B-A30D-8C3365691EC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3525" y="1893888"/>
            <a:ext cx="7669213" cy="1355725"/>
          </a:xfrm>
        </p:spPr>
        <p:txBody>
          <a:bodyPr anchor="b" anchorCtr="0">
            <a:normAutofit/>
          </a:bodyPr>
          <a:lstStyle>
            <a:lvl1pPr>
              <a:defRPr sz="6000" b="1" i="0">
                <a:solidFill>
                  <a:schemeClr val="tx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Presentation name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8B15545-CDE4-2D46-87A4-4286855F50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3526" y="3608388"/>
            <a:ext cx="7691438" cy="1354137"/>
          </a:xfrm>
        </p:spPr>
        <p:txBody>
          <a:bodyPr anchor="t" anchorCtr="0">
            <a:normAutofit/>
          </a:bodyPr>
          <a:lstStyle>
            <a:lvl1pPr>
              <a:defRPr sz="2100" b="0" i="0">
                <a:solidFill>
                  <a:schemeClr val="tx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Presentation description / </a:t>
            </a:r>
            <a:br>
              <a:rPr lang="en-GB"/>
            </a:br>
            <a:r>
              <a:rPr lang="en-GB"/>
              <a:t>event name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D1DFB937-D895-0545-8B74-E2AA56A85F9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3525" y="5182104"/>
            <a:ext cx="7691438" cy="581698"/>
          </a:xfrm>
        </p:spPr>
        <p:txBody>
          <a:bodyPr wrap="square" anchor="t" anchorCtr="0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2100" b="0" i="0">
                <a:solidFill>
                  <a:schemeClr val="tx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Presenter name</a:t>
            </a:r>
          </a:p>
          <a:p>
            <a:pPr lvl="0"/>
            <a:r>
              <a:rPr lang="en-GB"/>
              <a:t>Title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4244F6F-6BB6-4A01-9FD7-C45A41F82EF5}"/>
              </a:ext>
            </a:extLst>
          </p:cNvPr>
          <p:cNvSpPr/>
          <p:nvPr userDrawn="1"/>
        </p:nvSpPr>
        <p:spPr>
          <a:xfrm>
            <a:off x="292100" y="6416265"/>
            <a:ext cx="2147637" cy="201600"/>
          </a:xfrm>
          <a:custGeom>
            <a:avLst/>
            <a:gdLst>
              <a:gd name="connsiteX0" fmla="*/ 57150 w 1227772"/>
              <a:gd name="connsiteY0" fmla="*/ 42863 h 115252"/>
              <a:gd name="connsiteX1" fmla="*/ 25718 w 1227772"/>
              <a:gd name="connsiteY1" fmla="*/ 80010 h 115252"/>
              <a:gd name="connsiteX2" fmla="*/ 20955 w 1227772"/>
              <a:gd name="connsiteY2" fmla="*/ 80010 h 115252"/>
              <a:gd name="connsiteX3" fmla="*/ 20955 w 1227772"/>
              <a:gd name="connsiteY3" fmla="*/ 4763 h 115252"/>
              <a:gd name="connsiteX4" fmla="*/ 23813 w 1227772"/>
              <a:gd name="connsiteY4" fmla="*/ 4763 h 115252"/>
              <a:gd name="connsiteX5" fmla="*/ 57150 w 1227772"/>
              <a:gd name="connsiteY5" fmla="*/ 42863 h 115252"/>
              <a:gd name="connsiteX6" fmla="*/ 70485 w 1227772"/>
              <a:gd name="connsiteY6" fmla="*/ 43815 h 115252"/>
              <a:gd name="connsiteX7" fmla="*/ 27622 w 1227772"/>
              <a:gd name="connsiteY7" fmla="*/ 0 h 115252"/>
              <a:gd name="connsiteX8" fmla="*/ 0 w 1227772"/>
              <a:gd name="connsiteY8" fmla="*/ 0 h 115252"/>
              <a:gd name="connsiteX9" fmla="*/ 0 w 1227772"/>
              <a:gd name="connsiteY9" fmla="*/ 4763 h 115252"/>
              <a:gd name="connsiteX10" fmla="*/ 9525 w 1227772"/>
              <a:gd name="connsiteY10" fmla="*/ 5715 h 115252"/>
              <a:gd name="connsiteX11" fmla="*/ 9525 w 1227772"/>
              <a:gd name="connsiteY11" fmla="*/ 80963 h 115252"/>
              <a:gd name="connsiteX12" fmla="*/ 0 w 1227772"/>
              <a:gd name="connsiteY12" fmla="*/ 81915 h 115252"/>
              <a:gd name="connsiteX13" fmla="*/ 0 w 1227772"/>
              <a:gd name="connsiteY13" fmla="*/ 86677 h 115252"/>
              <a:gd name="connsiteX14" fmla="*/ 24765 w 1227772"/>
              <a:gd name="connsiteY14" fmla="*/ 86677 h 115252"/>
              <a:gd name="connsiteX15" fmla="*/ 70485 w 1227772"/>
              <a:gd name="connsiteY15" fmla="*/ 43815 h 115252"/>
              <a:gd name="connsiteX16" fmla="*/ 116205 w 1227772"/>
              <a:gd name="connsiteY16" fmla="*/ 50483 h 115252"/>
              <a:gd name="connsiteX17" fmla="*/ 91440 w 1227772"/>
              <a:gd name="connsiteY17" fmla="*/ 50483 h 115252"/>
              <a:gd name="connsiteX18" fmla="*/ 104775 w 1227772"/>
              <a:gd name="connsiteY18" fmla="*/ 32385 h 115252"/>
              <a:gd name="connsiteX19" fmla="*/ 115253 w 1227772"/>
              <a:gd name="connsiteY19" fmla="*/ 48577 h 115252"/>
              <a:gd name="connsiteX20" fmla="*/ 115253 w 1227772"/>
              <a:gd name="connsiteY20" fmla="*/ 50483 h 115252"/>
              <a:gd name="connsiteX21" fmla="*/ 126682 w 1227772"/>
              <a:gd name="connsiteY21" fmla="*/ 57150 h 115252"/>
              <a:gd name="connsiteX22" fmla="*/ 126682 w 1227772"/>
              <a:gd name="connsiteY22" fmla="*/ 52388 h 115252"/>
              <a:gd name="connsiteX23" fmla="*/ 104775 w 1227772"/>
              <a:gd name="connsiteY23" fmla="*/ 27623 h 115252"/>
              <a:gd name="connsiteX24" fmla="*/ 79057 w 1227772"/>
              <a:gd name="connsiteY24" fmla="*/ 58102 h 115252"/>
              <a:gd name="connsiteX25" fmla="*/ 103822 w 1227772"/>
              <a:gd name="connsiteY25" fmla="*/ 86677 h 115252"/>
              <a:gd name="connsiteX26" fmla="*/ 125730 w 1227772"/>
              <a:gd name="connsiteY26" fmla="*/ 71438 h 115252"/>
              <a:gd name="connsiteX27" fmla="*/ 120968 w 1227772"/>
              <a:gd name="connsiteY27" fmla="*/ 69533 h 115252"/>
              <a:gd name="connsiteX28" fmla="*/ 106680 w 1227772"/>
              <a:gd name="connsiteY28" fmla="*/ 79058 h 115252"/>
              <a:gd name="connsiteX29" fmla="*/ 91440 w 1227772"/>
              <a:gd name="connsiteY29" fmla="*/ 56198 h 115252"/>
              <a:gd name="connsiteX30" fmla="*/ 126682 w 1227772"/>
              <a:gd name="connsiteY30" fmla="*/ 56198 h 115252"/>
              <a:gd name="connsiteX31" fmla="*/ 132397 w 1227772"/>
              <a:gd name="connsiteY31" fmla="*/ 85725 h 115252"/>
              <a:gd name="connsiteX32" fmla="*/ 159068 w 1227772"/>
              <a:gd name="connsiteY32" fmla="*/ 85725 h 115252"/>
              <a:gd name="connsiteX33" fmla="*/ 159068 w 1227772"/>
              <a:gd name="connsiteY33" fmla="*/ 80963 h 115252"/>
              <a:gd name="connsiteX34" fmla="*/ 150495 w 1227772"/>
              <a:gd name="connsiteY34" fmla="*/ 80010 h 115252"/>
              <a:gd name="connsiteX35" fmla="*/ 150495 w 1227772"/>
              <a:gd name="connsiteY35" fmla="*/ 0 h 115252"/>
              <a:gd name="connsiteX36" fmla="*/ 131445 w 1227772"/>
              <a:gd name="connsiteY36" fmla="*/ 0 h 115252"/>
              <a:gd name="connsiteX37" fmla="*/ 131445 w 1227772"/>
              <a:gd name="connsiteY37" fmla="*/ 4763 h 115252"/>
              <a:gd name="connsiteX38" fmla="*/ 139065 w 1227772"/>
              <a:gd name="connsiteY38" fmla="*/ 5715 h 115252"/>
              <a:gd name="connsiteX39" fmla="*/ 139065 w 1227772"/>
              <a:gd name="connsiteY39" fmla="*/ 80010 h 115252"/>
              <a:gd name="connsiteX40" fmla="*/ 131445 w 1227772"/>
              <a:gd name="connsiteY40" fmla="*/ 80963 h 115252"/>
              <a:gd name="connsiteX41" fmla="*/ 131445 w 1227772"/>
              <a:gd name="connsiteY41" fmla="*/ 85725 h 115252"/>
              <a:gd name="connsiteX42" fmla="*/ 185738 w 1227772"/>
              <a:gd name="connsiteY42" fmla="*/ 12383 h 115252"/>
              <a:gd name="connsiteX43" fmla="*/ 178118 w 1227772"/>
              <a:gd name="connsiteY43" fmla="*/ 5715 h 115252"/>
              <a:gd name="connsiteX44" fmla="*/ 171450 w 1227772"/>
              <a:gd name="connsiteY44" fmla="*/ 12383 h 115252"/>
              <a:gd name="connsiteX45" fmla="*/ 178118 w 1227772"/>
              <a:gd name="connsiteY45" fmla="*/ 19050 h 115252"/>
              <a:gd name="connsiteX46" fmla="*/ 185738 w 1227772"/>
              <a:gd name="connsiteY46" fmla="*/ 12383 h 115252"/>
              <a:gd name="connsiteX47" fmla="*/ 166688 w 1227772"/>
              <a:gd name="connsiteY47" fmla="*/ 85725 h 115252"/>
              <a:gd name="connsiteX48" fmla="*/ 194310 w 1227772"/>
              <a:gd name="connsiteY48" fmla="*/ 85725 h 115252"/>
              <a:gd name="connsiteX49" fmla="*/ 194310 w 1227772"/>
              <a:gd name="connsiteY49" fmla="*/ 80963 h 115252"/>
              <a:gd name="connsiteX50" fmla="*/ 185738 w 1227772"/>
              <a:gd name="connsiteY50" fmla="*/ 80010 h 115252"/>
              <a:gd name="connsiteX51" fmla="*/ 185738 w 1227772"/>
              <a:gd name="connsiteY51" fmla="*/ 28575 h 115252"/>
              <a:gd name="connsiteX52" fmla="*/ 166688 w 1227772"/>
              <a:gd name="connsiteY52" fmla="*/ 28575 h 115252"/>
              <a:gd name="connsiteX53" fmla="*/ 166688 w 1227772"/>
              <a:gd name="connsiteY53" fmla="*/ 33338 h 115252"/>
              <a:gd name="connsiteX54" fmla="*/ 175260 w 1227772"/>
              <a:gd name="connsiteY54" fmla="*/ 34290 h 115252"/>
              <a:gd name="connsiteX55" fmla="*/ 175260 w 1227772"/>
              <a:gd name="connsiteY55" fmla="*/ 80963 h 115252"/>
              <a:gd name="connsiteX56" fmla="*/ 166688 w 1227772"/>
              <a:gd name="connsiteY56" fmla="*/ 81915 h 115252"/>
              <a:gd name="connsiteX57" fmla="*/ 166688 w 1227772"/>
              <a:gd name="connsiteY57" fmla="*/ 85725 h 115252"/>
              <a:gd name="connsiteX58" fmla="*/ 244793 w 1227772"/>
              <a:gd name="connsiteY58" fmla="*/ 33338 h 115252"/>
              <a:gd name="connsiteX59" fmla="*/ 250507 w 1227772"/>
              <a:gd name="connsiteY59" fmla="*/ 33338 h 115252"/>
              <a:gd name="connsiteX60" fmla="*/ 250507 w 1227772"/>
              <a:gd name="connsiteY60" fmla="*/ 28575 h 115252"/>
              <a:gd name="connsiteX61" fmla="*/ 230505 w 1227772"/>
              <a:gd name="connsiteY61" fmla="*/ 28575 h 115252"/>
              <a:gd name="connsiteX62" fmla="*/ 230505 w 1227772"/>
              <a:gd name="connsiteY62" fmla="*/ 33338 h 115252"/>
              <a:gd name="connsiteX63" fmla="*/ 238125 w 1227772"/>
              <a:gd name="connsiteY63" fmla="*/ 33338 h 115252"/>
              <a:gd name="connsiteX64" fmla="*/ 224790 w 1227772"/>
              <a:gd name="connsiteY64" fmla="*/ 73342 h 115252"/>
              <a:gd name="connsiteX65" fmla="*/ 211455 w 1227772"/>
              <a:gd name="connsiteY65" fmla="*/ 33338 h 115252"/>
              <a:gd name="connsiteX66" fmla="*/ 219075 w 1227772"/>
              <a:gd name="connsiteY66" fmla="*/ 33338 h 115252"/>
              <a:gd name="connsiteX67" fmla="*/ 219075 w 1227772"/>
              <a:gd name="connsiteY67" fmla="*/ 28575 h 115252"/>
              <a:gd name="connsiteX68" fmla="*/ 194310 w 1227772"/>
              <a:gd name="connsiteY68" fmla="*/ 28575 h 115252"/>
              <a:gd name="connsiteX69" fmla="*/ 194310 w 1227772"/>
              <a:gd name="connsiteY69" fmla="*/ 33338 h 115252"/>
              <a:gd name="connsiteX70" fmla="*/ 199072 w 1227772"/>
              <a:gd name="connsiteY70" fmla="*/ 33338 h 115252"/>
              <a:gd name="connsiteX71" fmla="*/ 217170 w 1227772"/>
              <a:gd name="connsiteY71" fmla="*/ 85725 h 115252"/>
              <a:gd name="connsiteX72" fmla="*/ 225743 w 1227772"/>
              <a:gd name="connsiteY72" fmla="*/ 85725 h 115252"/>
              <a:gd name="connsiteX73" fmla="*/ 244793 w 1227772"/>
              <a:gd name="connsiteY73" fmla="*/ 33338 h 115252"/>
              <a:gd name="connsiteX74" fmla="*/ 289560 w 1227772"/>
              <a:gd name="connsiteY74" fmla="*/ 50483 h 115252"/>
              <a:gd name="connsiteX75" fmla="*/ 264795 w 1227772"/>
              <a:gd name="connsiteY75" fmla="*/ 50483 h 115252"/>
              <a:gd name="connsiteX76" fmla="*/ 278130 w 1227772"/>
              <a:gd name="connsiteY76" fmla="*/ 32385 h 115252"/>
              <a:gd name="connsiteX77" fmla="*/ 288607 w 1227772"/>
              <a:gd name="connsiteY77" fmla="*/ 48577 h 115252"/>
              <a:gd name="connsiteX78" fmla="*/ 288607 w 1227772"/>
              <a:gd name="connsiteY78" fmla="*/ 50483 h 115252"/>
              <a:gd name="connsiteX79" fmla="*/ 300038 w 1227772"/>
              <a:gd name="connsiteY79" fmla="*/ 57150 h 115252"/>
              <a:gd name="connsiteX80" fmla="*/ 300038 w 1227772"/>
              <a:gd name="connsiteY80" fmla="*/ 52388 h 115252"/>
              <a:gd name="connsiteX81" fmla="*/ 278130 w 1227772"/>
              <a:gd name="connsiteY81" fmla="*/ 27623 h 115252"/>
              <a:gd name="connsiteX82" fmla="*/ 252413 w 1227772"/>
              <a:gd name="connsiteY82" fmla="*/ 58102 h 115252"/>
              <a:gd name="connsiteX83" fmla="*/ 277178 w 1227772"/>
              <a:gd name="connsiteY83" fmla="*/ 86677 h 115252"/>
              <a:gd name="connsiteX84" fmla="*/ 299085 w 1227772"/>
              <a:gd name="connsiteY84" fmla="*/ 71438 h 115252"/>
              <a:gd name="connsiteX85" fmla="*/ 294322 w 1227772"/>
              <a:gd name="connsiteY85" fmla="*/ 69533 h 115252"/>
              <a:gd name="connsiteX86" fmla="*/ 280035 w 1227772"/>
              <a:gd name="connsiteY86" fmla="*/ 79058 h 115252"/>
              <a:gd name="connsiteX87" fmla="*/ 264795 w 1227772"/>
              <a:gd name="connsiteY87" fmla="*/ 56198 h 115252"/>
              <a:gd name="connsiteX88" fmla="*/ 300038 w 1227772"/>
              <a:gd name="connsiteY88" fmla="*/ 56198 h 115252"/>
              <a:gd name="connsiteX89" fmla="*/ 352425 w 1227772"/>
              <a:gd name="connsiteY89" fmla="*/ 38100 h 115252"/>
              <a:gd name="connsiteX90" fmla="*/ 340995 w 1227772"/>
              <a:gd name="connsiteY90" fmla="*/ 27623 h 115252"/>
              <a:gd name="connsiteX91" fmla="*/ 324803 w 1227772"/>
              <a:gd name="connsiteY91" fmla="*/ 38100 h 115252"/>
              <a:gd name="connsiteX92" fmla="*/ 323850 w 1227772"/>
              <a:gd name="connsiteY92" fmla="*/ 28575 h 115252"/>
              <a:gd name="connsiteX93" fmla="*/ 307657 w 1227772"/>
              <a:gd name="connsiteY93" fmla="*/ 28575 h 115252"/>
              <a:gd name="connsiteX94" fmla="*/ 307657 w 1227772"/>
              <a:gd name="connsiteY94" fmla="*/ 33338 h 115252"/>
              <a:gd name="connsiteX95" fmla="*/ 315278 w 1227772"/>
              <a:gd name="connsiteY95" fmla="*/ 34290 h 115252"/>
              <a:gd name="connsiteX96" fmla="*/ 315278 w 1227772"/>
              <a:gd name="connsiteY96" fmla="*/ 80963 h 115252"/>
              <a:gd name="connsiteX97" fmla="*/ 307657 w 1227772"/>
              <a:gd name="connsiteY97" fmla="*/ 81915 h 115252"/>
              <a:gd name="connsiteX98" fmla="*/ 307657 w 1227772"/>
              <a:gd name="connsiteY98" fmla="*/ 86677 h 115252"/>
              <a:gd name="connsiteX99" fmla="*/ 338138 w 1227772"/>
              <a:gd name="connsiteY99" fmla="*/ 86677 h 115252"/>
              <a:gd name="connsiteX100" fmla="*/ 338138 w 1227772"/>
              <a:gd name="connsiteY100" fmla="*/ 81915 h 115252"/>
              <a:gd name="connsiteX101" fmla="*/ 325755 w 1227772"/>
              <a:gd name="connsiteY101" fmla="*/ 80963 h 115252"/>
              <a:gd name="connsiteX102" fmla="*/ 325755 w 1227772"/>
              <a:gd name="connsiteY102" fmla="*/ 49530 h 115252"/>
              <a:gd name="connsiteX103" fmla="*/ 337185 w 1227772"/>
              <a:gd name="connsiteY103" fmla="*/ 35242 h 115252"/>
              <a:gd name="connsiteX104" fmla="*/ 340995 w 1227772"/>
              <a:gd name="connsiteY104" fmla="*/ 38100 h 115252"/>
              <a:gd name="connsiteX105" fmla="*/ 340995 w 1227772"/>
              <a:gd name="connsiteY105" fmla="*/ 39052 h 115252"/>
              <a:gd name="connsiteX106" fmla="*/ 337185 w 1227772"/>
              <a:gd name="connsiteY106" fmla="*/ 40958 h 115252"/>
              <a:gd name="connsiteX107" fmla="*/ 344805 w 1227772"/>
              <a:gd name="connsiteY107" fmla="*/ 48577 h 115252"/>
              <a:gd name="connsiteX108" fmla="*/ 352425 w 1227772"/>
              <a:gd name="connsiteY108" fmla="*/ 38100 h 115252"/>
              <a:gd name="connsiteX109" fmla="*/ 378143 w 1227772"/>
              <a:gd name="connsiteY109" fmla="*/ 12383 h 115252"/>
              <a:gd name="connsiteX110" fmla="*/ 370522 w 1227772"/>
              <a:gd name="connsiteY110" fmla="*/ 5715 h 115252"/>
              <a:gd name="connsiteX111" fmla="*/ 363855 w 1227772"/>
              <a:gd name="connsiteY111" fmla="*/ 12383 h 115252"/>
              <a:gd name="connsiteX112" fmla="*/ 370522 w 1227772"/>
              <a:gd name="connsiteY112" fmla="*/ 19050 h 115252"/>
              <a:gd name="connsiteX113" fmla="*/ 378143 w 1227772"/>
              <a:gd name="connsiteY113" fmla="*/ 12383 h 115252"/>
              <a:gd name="connsiteX114" fmla="*/ 358140 w 1227772"/>
              <a:gd name="connsiteY114" fmla="*/ 85725 h 115252"/>
              <a:gd name="connsiteX115" fmla="*/ 385763 w 1227772"/>
              <a:gd name="connsiteY115" fmla="*/ 85725 h 115252"/>
              <a:gd name="connsiteX116" fmla="*/ 385763 w 1227772"/>
              <a:gd name="connsiteY116" fmla="*/ 80963 h 115252"/>
              <a:gd name="connsiteX117" fmla="*/ 377190 w 1227772"/>
              <a:gd name="connsiteY117" fmla="*/ 80010 h 115252"/>
              <a:gd name="connsiteX118" fmla="*/ 377190 w 1227772"/>
              <a:gd name="connsiteY118" fmla="*/ 28575 h 115252"/>
              <a:gd name="connsiteX119" fmla="*/ 358140 w 1227772"/>
              <a:gd name="connsiteY119" fmla="*/ 28575 h 115252"/>
              <a:gd name="connsiteX120" fmla="*/ 358140 w 1227772"/>
              <a:gd name="connsiteY120" fmla="*/ 33338 h 115252"/>
              <a:gd name="connsiteX121" fmla="*/ 366713 w 1227772"/>
              <a:gd name="connsiteY121" fmla="*/ 34290 h 115252"/>
              <a:gd name="connsiteX122" fmla="*/ 366713 w 1227772"/>
              <a:gd name="connsiteY122" fmla="*/ 80963 h 115252"/>
              <a:gd name="connsiteX123" fmla="*/ 358140 w 1227772"/>
              <a:gd name="connsiteY123" fmla="*/ 81915 h 115252"/>
              <a:gd name="connsiteX124" fmla="*/ 358140 w 1227772"/>
              <a:gd name="connsiteY124" fmla="*/ 85725 h 115252"/>
              <a:gd name="connsiteX125" fmla="*/ 429578 w 1227772"/>
              <a:gd name="connsiteY125" fmla="*/ 85725 h 115252"/>
              <a:gd name="connsiteX126" fmla="*/ 455295 w 1227772"/>
              <a:gd name="connsiteY126" fmla="*/ 85725 h 115252"/>
              <a:gd name="connsiteX127" fmla="*/ 455295 w 1227772"/>
              <a:gd name="connsiteY127" fmla="*/ 80963 h 115252"/>
              <a:gd name="connsiteX128" fmla="*/ 447675 w 1227772"/>
              <a:gd name="connsiteY128" fmla="*/ 80010 h 115252"/>
              <a:gd name="connsiteX129" fmla="*/ 447675 w 1227772"/>
              <a:gd name="connsiteY129" fmla="*/ 46673 h 115252"/>
              <a:gd name="connsiteX130" fmla="*/ 430530 w 1227772"/>
              <a:gd name="connsiteY130" fmla="*/ 27623 h 115252"/>
              <a:gd name="connsiteX131" fmla="*/ 410528 w 1227772"/>
              <a:gd name="connsiteY131" fmla="*/ 38100 h 115252"/>
              <a:gd name="connsiteX132" fmla="*/ 409575 w 1227772"/>
              <a:gd name="connsiteY132" fmla="*/ 28575 h 115252"/>
              <a:gd name="connsiteX133" fmla="*/ 393382 w 1227772"/>
              <a:gd name="connsiteY133" fmla="*/ 28575 h 115252"/>
              <a:gd name="connsiteX134" fmla="*/ 393382 w 1227772"/>
              <a:gd name="connsiteY134" fmla="*/ 33338 h 115252"/>
              <a:gd name="connsiteX135" fmla="*/ 401003 w 1227772"/>
              <a:gd name="connsiteY135" fmla="*/ 34290 h 115252"/>
              <a:gd name="connsiteX136" fmla="*/ 401003 w 1227772"/>
              <a:gd name="connsiteY136" fmla="*/ 80963 h 115252"/>
              <a:gd name="connsiteX137" fmla="*/ 393382 w 1227772"/>
              <a:gd name="connsiteY137" fmla="*/ 81915 h 115252"/>
              <a:gd name="connsiteX138" fmla="*/ 393382 w 1227772"/>
              <a:gd name="connsiteY138" fmla="*/ 86677 h 115252"/>
              <a:gd name="connsiteX139" fmla="*/ 419100 w 1227772"/>
              <a:gd name="connsiteY139" fmla="*/ 86677 h 115252"/>
              <a:gd name="connsiteX140" fmla="*/ 419100 w 1227772"/>
              <a:gd name="connsiteY140" fmla="*/ 81915 h 115252"/>
              <a:gd name="connsiteX141" fmla="*/ 411480 w 1227772"/>
              <a:gd name="connsiteY141" fmla="*/ 80963 h 115252"/>
              <a:gd name="connsiteX142" fmla="*/ 411480 w 1227772"/>
              <a:gd name="connsiteY142" fmla="*/ 50483 h 115252"/>
              <a:gd name="connsiteX143" fmla="*/ 425768 w 1227772"/>
              <a:gd name="connsiteY143" fmla="*/ 36195 h 115252"/>
              <a:gd name="connsiteX144" fmla="*/ 436245 w 1227772"/>
              <a:gd name="connsiteY144" fmla="*/ 48577 h 115252"/>
              <a:gd name="connsiteX145" fmla="*/ 436245 w 1227772"/>
              <a:gd name="connsiteY145" fmla="*/ 81915 h 115252"/>
              <a:gd name="connsiteX146" fmla="*/ 428625 w 1227772"/>
              <a:gd name="connsiteY146" fmla="*/ 82867 h 115252"/>
              <a:gd name="connsiteX147" fmla="*/ 428625 w 1227772"/>
              <a:gd name="connsiteY147" fmla="*/ 85725 h 115252"/>
              <a:gd name="connsiteX148" fmla="*/ 484822 w 1227772"/>
              <a:gd name="connsiteY148" fmla="*/ 87630 h 115252"/>
              <a:gd name="connsiteX149" fmla="*/ 501015 w 1227772"/>
              <a:gd name="connsiteY149" fmla="*/ 96202 h 115252"/>
              <a:gd name="connsiteX150" fmla="*/ 484822 w 1227772"/>
              <a:gd name="connsiteY150" fmla="*/ 107633 h 115252"/>
              <a:gd name="connsiteX151" fmla="*/ 466725 w 1227772"/>
              <a:gd name="connsiteY151" fmla="*/ 97155 h 115252"/>
              <a:gd name="connsiteX152" fmla="*/ 469582 w 1227772"/>
              <a:gd name="connsiteY152" fmla="*/ 87630 h 115252"/>
              <a:gd name="connsiteX153" fmla="*/ 484822 w 1227772"/>
              <a:gd name="connsiteY153" fmla="*/ 87630 h 115252"/>
              <a:gd name="connsiteX154" fmla="*/ 471488 w 1227772"/>
              <a:gd name="connsiteY154" fmla="*/ 46673 h 115252"/>
              <a:gd name="connsiteX155" fmla="*/ 481965 w 1227772"/>
              <a:gd name="connsiteY155" fmla="*/ 31433 h 115252"/>
              <a:gd name="connsiteX156" fmla="*/ 492443 w 1227772"/>
              <a:gd name="connsiteY156" fmla="*/ 46673 h 115252"/>
              <a:gd name="connsiteX157" fmla="*/ 481965 w 1227772"/>
              <a:gd name="connsiteY157" fmla="*/ 62865 h 115252"/>
              <a:gd name="connsiteX158" fmla="*/ 471488 w 1227772"/>
              <a:gd name="connsiteY158" fmla="*/ 46673 h 115252"/>
              <a:gd name="connsiteX159" fmla="*/ 471488 w 1227772"/>
              <a:gd name="connsiteY159" fmla="*/ 74295 h 115252"/>
              <a:gd name="connsiteX160" fmla="*/ 477203 w 1227772"/>
              <a:gd name="connsiteY160" fmla="*/ 67627 h 115252"/>
              <a:gd name="connsiteX161" fmla="*/ 483870 w 1227772"/>
              <a:gd name="connsiteY161" fmla="*/ 68580 h 115252"/>
              <a:gd name="connsiteX162" fmla="*/ 504825 w 1227772"/>
              <a:gd name="connsiteY162" fmla="*/ 47625 h 115252"/>
              <a:gd name="connsiteX163" fmla="*/ 499110 w 1227772"/>
              <a:gd name="connsiteY163" fmla="*/ 33338 h 115252"/>
              <a:gd name="connsiteX164" fmla="*/ 509588 w 1227772"/>
              <a:gd name="connsiteY164" fmla="*/ 31433 h 115252"/>
              <a:gd name="connsiteX165" fmla="*/ 509588 w 1227772"/>
              <a:gd name="connsiteY165" fmla="*/ 24765 h 115252"/>
              <a:gd name="connsiteX166" fmla="*/ 505778 w 1227772"/>
              <a:gd name="connsiteY166" fmla="*/ 23813 h 115252"/>
              <a:gd name="connsiteX167" fmla="*/ 495300 w 1227772"/>
              <a:gd name="connsiteY167" fmla="*/ 29527 h 115252"/>
              <a:gd name="connsiteX168" fmla="*/ 482918 w 1227772"/>
              <a:gd name="connsiteY168" fmla="*/ 26670 h 115252"/>
              <a:gd name="connsiteX169" fmla="*/ 460057 w 1227772"/>
              <a:gd name="connsiteY169" fmla="*/ 48577 h 115252"/>
              <a:gd name="connsiteX170" fmla="*/ 470535 w 1227772"/>
              <a:gd name="connsiteY170" fmla="*/ 66675 h 115252"/>
              <a:gd name="connsiteX171" fmla="*/ 460057 w 1227772"/>
              <a:gd name="connsiteY171" fmla="*/ 80010 h 115252"/>
              <a:gd name="connsiteX172" fmla="*/ 463868 w 1227772"/>
              <a:gd name="connsiteY172" fmla="*/ 86677 h 115252"/>
              <a:gd name="connsiteX173" fmla="*/ 456247 w 1227772"/>
              <a:gd name="connsiteY173" fmla="*/ 100965 h 115252"/>
              <a:gd name="connsiteX174" fmla="*/ 481013 w 1227772"/>
              <a:gd name="connsiteY174" fmla="*/ 115252 h 115252"/>
              <a:gd name="connsiteX175" fmla="*/ 508635 w 1227772"/>
              <a:gd name="connsiteY175" fmla="*/ 95250 h 115252"/>
              <a:gd name="connsiteX176" fmla="*/ 485775 w 1227772"/>
              <a:gd name="connsiteY176" fmla="*/ 78105 h 115252"/>
              <a:gd name="connsiteX177" fmla="*/ 475297 w 1227772"/>
              <a:gd name="connsiteY177" fmla="*/ 78105 h 115252"/>
              <a:gd name="connsiteX178" fmla="*/ 471488 w 1227772"/>
              <a:gd name="connsiteY178" fmla="*/ 74295 h 115252"/>
              <a:gd name="connsiteX179" fmla="*/ 572453 w 1227772"/>
              <a:gd name="connsiteY179" fmla="*/ 69533 h 115252"/>
              <a:gd name="connsiteX180" fmla="*/ 561022 w 1227772"/>
              <a:gd name="connsiteY180" fmla="*/ 80010 h 115252"/>
              <a:gd name="connsiteX181" fmla="*/ 553403 w 1227772"/>
              <a:gd name="connsiteY181" fmla="*/ 70485 h 115252"/>
              <a:gd name="connsiteX182" fmla="*/ 566738 w 1227772"/>
              <a:gd name="connsiteY182" fmla="*/ 59055 h 115252"/>
              <a:gd name="connsiteX183" fmla="*/ 572453 w 1227772"/>
              <a:gd name="connsiteY183" fmla="*/ 59055 h 115252"/>
              <a:gd name="connsiteX184" fmla="*/ 572453 w 1227772"/>
              <a:gd name="connsiteY184" fmla="*/ 69533 h 115252"/>
              <a:gd name="connsiteX185" fmla="*/ 583882 w 1227772"/>
              <a:gd name="connsiteY185" fmla="*/ 86677 h 115252"/>
              <a:gd name="connsiteX186" fmla="*/ 592455 w 1227772"/>
              <a:gd name="connsiteY186" fmla="*/ 84773 h 115252"/>
              <a:gd name="connsiteX187" fmla="*/ 591503 w 1227772"/>
              <a:gd name="connsiteY187" fmla="*/ 80963 h 115252"/>
              <a:gd name="connsiteX188" fmla="*/ 587693 w 1227772"/>
              <a:gd name="connsiteY188" fmla="*/ 81915 h 115252"/>
              <a:gd name="connsiteX189" fmla="*/ 583882 w 1227772"/>
              <a:gd name="connsiteY189" fmla="*/ 75248 h 115252"/>
              <a:gd name="connsiteX190" fmla="*/ 583882 w 1227772"/>
              <a:gd name="connsiteY190" fmla="*/ 49530 h 115252"/>
              <a:gd name="connsiteX191" fmla="*/ 563880 w 1227772"/>
              <a:gd name="connsiteY191" fmla="*/ 27623 h 115252"/>
              <a:gd name="connsiteX192" fmla="*/ 544830 w 1227772"/>
              <a:gd name="connsiteY192" fmla="*/ 41910 h 115252"/>
              <a:gd name="connsiteX193" fmla="*/ 551497 w 1227772"/>
              <a:gd name="connsiteY193" fmla="*/ 48577 h 115252"/>
              <a:gd name="connsiteX194" fmla="*/ 558165 w 1227772"/>
              <a:gd name="connsiteY194" fmla="*/ 42863 h 115252"/>
              <a:gd name="connsiteX195" fmla="*/ 557213 w 1227772"/>
              <a:gd name="connsiteY195" fmla="*/ 39052 h 115252"/>
              <a:gd name="connsiteX196" fmla="*/ 552450 w 1227772"/>
              <a:gd name="connsiteY196" fmla="*/ 39052 h 115252"/>
              <a:gd name="connsiteX197" fmla="*/ 552450 w 1227772"/>
              <a:gd name="connsiteY197" fmla="*/ 37148 h 115252"/>
              <a:gd name="connsiteX198" fmla="*/ 561975 w 1227772"/>
              <a:gd name="connsiteY198" fmla="*/ 32385 h 115252"/>
              <a:gd name="connsiteX199" fmla="*/ 573405 w 1227772"/>
              <a:gd name="connsiteY199" fmla="*/ 47625 h 115252"/>
              <a:gd name="connsiteX200" fmla="*/ 573405 w 1227772"/>
              <a:gd name="connsiteY200" fmla="*/ 55245 h 115252"/>
              <a:gd name="connsiteX201" fmla="*/ 565785 w 1227772"/>
              <a:gd name="connsiteY201" fmla="*/ 55245 h 115252"/>
              <a:gd name="connsiteX202" fmla="*/ 541972 w 1227772"/>
              <a:gd name="connsiteY202" fmla="*/ 71438 h 115252"/>
              <a:gd name="connsiteX203" fmla="*/ 557213 w 1227772"/>
              <a:gd name="connsiteY203" fmla="*/ 85725 h 115252"/>
              <a:gd name="connsiteX204" fmla="*/ 573405 w 1227772"/>
              <a:gd name="connsiteY204" fmla="*/ 77152 h 115252"/>
              <a:gd name="connsiteX205" fmla="*/ 583882 w 1227772"/>
              <a:gd name="connsiteY205" fmla="*/ 86677 h 115252"/>
              <a:gd name="connsiteX206" fmla="*/ 665797 w 1227772"/>
              <a:gd name="connsiteY206" fmla="*/ 57150 h 115252"/>
              <a:gd name="connsiteX207" fmla="*/ 652463 w 1227772"/>
              <a:gd name="connsiteY207" fmla="*/ 80963 h 115252"/>
              <a:gd name="connsiteX208" fmla="*/ 638175 w 1227772"/>
              <a:gd name="connsiteY208" fmla="*/ 66675 h 115252"/>
              <a:gd name="connsiteX209" fmla="*/ 638175 w 1227772"/>
              <a:gd name="connsiteY209" fmla="*/ 49530 h 115252"/>
              <a:gd name="connsiteX210" fmla="*/ 652463 w 1227772"/>
              <a:gd name="connsiteY210" fmla="*/ 34290 h 115252"/>
              <a:gd name="connsiteX211" fmla="*/ 665797 w 1227772"/>
              <a:gd name="connsiteY211" fmla="*/ 57150 h 115252"/>
              <a:gd name="connsiteX212" fmla="*/ 677228 w 1227772"/>
              <a:gd name="connsiteY212" fmla="*/ 56198 h 115252"/>
              <a:gd name="connsiteX213" fmla="*/ 656272 w 1227772"/>
              <a:gd name="connsiteY213" fmla="*/ 26670 h 115252"/>
              <a:gd name="connsiteX214" fmla="*/ 638175 w 1227772"/>
              <a:gd name="connsiteY214" fmla="*/ 36195 h 115252"/>
              <a:gd name="connsiteX215" fmla="*/ 638175 w 1227772"/>
              <a:gd name="connsiteY215" fmla="*/ 0 h 115252"/>
              <a:gd name="connsiteX216" fmla="*/ 620078 w 1227772"/>
              <a:gd name="connsiteY216" fmla="*/ 0 h 115252"/>
              <a:gd name="connsiteX217" fmla="*/ 620078 w 1227772"/>
              <a:gd name="connsiteY217" fmla="*/ 4763 h 115252"/>
              <a:gd name="connsiteX218" fmla="*/ 627697 w 1227772"/>
              <a:gd name="connsiteY218" fmla="*/ 5715 h 115252"/>
              <a:gd name="connsiteX219" fmla="*/ 627697 w 1227772"/>
              <a:gd name="connsiteY219" fmla="*/ 86677 h 115252"/>
              <a:gd name="connsiteX220" fmla="*/ 631507 w 1227772"/>
              <a:gd name="connsiteY220" fmla="*/ 86677 h 115252"/>
              <a:gd name="connsiteX221" fmla="*/ 636270 w 1227772"/>
              <a:gd name="connsiteY221" fmla="*/ 80010 h 115252"/>
              <a:gd name="connsiteX222" fmla="*/ 653415 w 1227772"/>
              <a:gd name="connsiteY222" fmla="*/ 86677 h 115252"/>
              <a:gd name="connsiteX223" fmla="*/ 677228 w 1227772"/>
              <a:gd name="connsiteY223" fmla="*/ 56198 h 115252"/>
              <a:gd name="connsiteX224" fmla="*/ 722947 w 1227772"/>
              <a:gd name="connsiteY224" fmla="*/ 50483 h 115252"/>
              <a:gd name="connsiteX225" fmla="*/ 698182 w 1227772"/>
              <a:gd name="connsiteY225" fmla="*/ 50483 h 115252"/>
              <a:gd name="connsiteX226" fmla="*/ 711518 w 1227772"/>
              <a:gd name="connsiteY226" fmla="*/ 32385 h 115252"/>
              <a:gd name="connsiteX227" fmla="*/ 721995 w 1227772"/>
              <a:gd name="connsiteY227" fmla="*/ 48577 h 115252"/>
              <a:gd name="connsiteX228" fmla="*/ 721995 w 1227772"/>
              <a:gd name="connsiteY228" fmla="*/ 50483 h 115252"/>
              <a:gd name="connsiteX229" fmla="*/ 733425 w 1227772"/>
              <a:gd name="connsiteY229" fmla="*/ 57150 h 115252"/>
              <a:gd name="connsiteX230" fmla="*/ 733425 w 1227772"/>
              <a:gd name="connsiteY230" fmla="*/ 52388 h 115252"/>
              <a:gd name="connsiteX231" fmla="*/ 711518 w 1227772"/>
              <a:gd name="connsiteY231" fmla="*/ 27623 h 115252"/>
              <a:gd name="connsiteX232" fmla="*/ 685800 w 1227772"/>
              <a:gd name="connsiteY232" fmla="*/ 58102 h 115252"/>
              <a:gd name="connsiteX233" fmla="*/ 710565 w 1227772"/>
              <a:gd name="connsiteY233" fmla="*/ 86677 h 115252"/>
              <a:gd name="connsiteX234" fmla="*/ 732472 w 1227772"/>
              <a:gd name="connsiteY234" fmla="*/ 71438 h 115252"/>
              <a:gd name="connsiteX235" fmla="*/ 727710 w 1227772"/>
              <a:gd name="connsiteY235" fmla="*/ 69533 h 115252"/>
              <a:gd name="connsiteX236" fmla="*/ 713422 w 1227772"/>
              <a:gd name="connsiteY236" fmla="*/ 79058 h 115252"/>
              <a:gd name="connsiteX237" fmla="*/ 698182 w 1227772"/>
              <a:gd name="connsiteY237" fmla="*/ 56198 h 115252"/>
              <a:gd name="connsiteX238" fmla="*/ 733425 w 1227772"/>
              <a:gd name="connsiteY238" fmla="*/ 56198 h 115252"/>
              <a:gd name="connsiteX239" fmla="*/ 815340 w 1227772"/>
              <a:gd name="connsiteY239" fmla="*/ 72390 h 115252"/>
              <a:gd name="connsiteX240" fmla="*/ 810578 w 1227772"/>
              <a:gd name="connsiteY240" fmla="*/ 71438 h 115252"/>
              <a:gd name="connsiteX241" fmla="*/ 802005 w 1227772"/>
              <a:gd name="connsiteY241" fmla="*/ 80963 h 115252"/>
              <a:gd name="connsiteX242" fmla="*/ 796290 w 1227772"/>
              <a:gd name="connsiteY242" fmla="*/ 72390 h 115252"/>
              <a:gd name="connsiteX243" fmla="*/ 796290 w 1227772"/>
              <a:gd name="connsiteY243" fmla="*/ 35242 h 115252"/>
              <a:gd name="connsiteX244" fmla="*/ 808672 w 1227772"/>
              <a:gd name="connsiteY244" fmla="*/ 35242 h 115252"/>
              <a:gd name="connsiteX245" fmla="*/ 808672 w 1227772"/>
              <a:gd name="connsiteY245" fmla="*/ 28575 h 115252"/>
              <a:gd name="connsiteX246" fmla="*/ 796290 w 1227772"/>
              <a:gd name="connsiteY246" fmla="*/ 28575 h 115252"/>
              <a:gd name="connsiteX247" fmla="*/ 796290 w 1227772"/>
              <a:gd name="connsiteY247" fmla="*/ 11430 h 115252"/>
              <a:gd name="connsiteX248" fmla="*/ 793432 w 1227772"/>
              <a:gd name="connsiteY248" fmla="*/ 11430 h 115252"/>
              <a:gd name="connsiteX249" fmla="*/ 785813 w 1227772"/>
              <a:gd name="connsiteY249" fmla="*/ 13335 h 115252"/>
              <a:gd name="connsiteX250" fmla="*/ 785813 w 1227772"/>
              <a:gd name="connsiteY250" fmla="*/ 28575 h 115252"/>
              <a:gd name="connsiteX251" fmla="*/ 759143 w 1227772"/>
              <a:gd name="connsiteY251" fmla="*/ 28575 h 115252"/>
              <a:gd name="connsiteX252" fmla="*/ 759143 w 1227772"/>
              <a:gd name="connsiteY252" fmla="*/ 11430 h 115252"/>
              <a:gd name="connsiteX253" fmla="*/ 756285 w 1227772"/>
              <a:gd name="connsiteY253" fmla="*/ 11430 h 115252"/>
              <a:gd name="connsiteX254" fmla="*/ 748665 w 1227772"/>
              <a:gd name="connsiteY254" fmla="*/ 13335 h 115252"/>
              <a:gd name="connsiteX255" fmla="*/ 748665 w 1227772"/>
              <a:gd name="connsiteY255" fmla="*/ 28575 h 115252"/>
              <a:gd name="connsiteX256" fmla="*/ 740093 w 1227772"/>
              <a:gd name="connsiteY256" fmla="*/ 28575 h 115252"/>
              <a:gd name="connsiteX257" fmla="*/ 740093 w 1227772"/>
              <a:gd name="connsiteY257" fmla="*/ 34290 h 115252"/>
              <a:gd name="connsiteX258" fmla="*/ 748665 w 1227772"/>
              <a:gd name="connsiteY258" fmla="*/ 34290 h 115252"/>
              <a:gd name="connsiteX259" fmla="*/ 748665 w 1227772"/>
              <a:gd name="connsiteY259" fmla="*/ 73342 h 115252"/>
              <a:gd name="connsiteX260" fmla="*/ 762000 w 1227772"/>
              <a:gd name="connsiteY260" fmla="*/ 86677 h 115252"/>
              <a:gd name="connsiteX261" fmla="*/ 778193 w 1227772"/>
              <a:gd name="connsiteY261" fmla="*/ 72390 h 115252"/>
              <a:gd name="connsiteX262" fmla="*/ 773430 w 1227772"/>
              <a:gd name="connsiteY262" fmla="*/ 71438 h 115252"/>
              <a:gd name="connsiteX263" fmla="*/ 764857 w 1227772"/>
              <a:gd name="connsiteY263" fmla="*/ 80963 h 115252"/>
              <a:gd name="connsiteX264" fmla="*/ 759143 w 1227772"/>
              <a:gd name="connsiteY264" fmla="*/ 72390 h 115252"/>
              <a:gd name="connsiteX265" fmla="*/ 759143 w 1227772"/>
              <a:gd name="connsiteY265" fmla="*/ 35242 h 115252"/>
              <a:gd name="connsiteX266" fmla="*/ 785813 w 1227772"/>
              <a:gd name="connsiteY266" fmla="*/ 35242 h 115252"/>
              <a:gd name="connsiteX267" fmla="*/ 785813 w 1227772"/>
              <a:gd name="connsiteY267" fmla="*/ 74295 h 115252"/>
              <a:gd name="connsiteX268" fmla="*/ 799147 w 1227772"/>
              <a:gd name="connsiteY268" fmla="*/ 87630 h 115252"/>
              <a:gd name="connsiteX269" fmla="*/ 815340 w 1227772"/>
              <a:gd name="connsiteY269" fmla="*/ 72390 h 115252"/>
              <a:gd name="connsiteX270" fmla="*/ 858203 w 1227772"/>
              <a:gd name="connsiteY270" fmla="*/ 50483 h 115252"/>
              <a:gd name="connsiteX271" fmla="*/ 833438 w 1227772"/>
              <a:gd name="connsiteY271" fmla="*/ 50483 h 115252"/>
              <a:gd name="connsiteX272" fmla="*/ 846772 w 1227772"/>
              <a:gd name="connsiteY272" fmla="*/ 32385 h 115252"/>
              <a:gd name="connsiteX273" fmla="*/ 857250 w 1227772"/>
              <a:gd name="connsiteY273" fmla="*/ 48577 h 115252"/>
              <a:gd name="connsiteX274" fmla="*/ 857250 w 1227772"/>
              <a:gd name="connsiteY274" fmla="*/ 50483 h 115252"/>
              <a:gd name="connsiteX275" fmla="*/ 868680 w 1227772"/>
              <a:gd name="connsiteY275" fmla="*/ 57150 h 115252"/>
              <a:gd name="connsiteX276" fmla="*/ 868680 w 1227772"/>
              <a:gd name="connsiteY276" fmla="*/ 52388 h 115252"/>
              <a:gd name="connsiteX277" fmla="*/ 846772 w 1227772"/>
              <a:gd name="connsiteY277" fmla="*/ 27623 h 115252"/>
              <a:gd name="connsiteX278" fmla="*/ 821055 w 1227772"/>
              <a:gd name="connsiteY278" fmla="*/ 58102 h 115252"/>
              <a:gd name="connsiteX279" fmla="*/ 845820 w 1227772"/>
              <a:gd name="connsiteY279" fmla="*/ 86677 h 115252"/>
              <a:gd name="connsiteX280" fmla="*/ 867728 w 1227772"/>
              <a:gd name="connsiteY280" fmla="*/ 71438 h 115252"/>
              <a:gd name="connsiteX281" fmla="*/ 862965 w 1227772"/>
              <a:gd name="connsiteY281" fmla="*/ 69533 h 115252"/>
              <a:gd name="connsiteX282" fmla="*/ 848678 w 1227772"/>
              <a:gd name="connsiteY282" fmla="*/ 79058 h 115252"/>
              <a:gd name="connsiteX283" fmla="*/ 833438 w 1227772"/>
              <a:gd name="connsiteY283" fmla="*/ 56198 h 115252"/>
              <a:gd name="connsiteX284" fmla="*/ 868680 w 1227772"/>
              <a:gd name="connsiteY284" fmla="*/ 56198 h 115252"/>
              <a:gd name="connsiteX285" fmla="*/ 920115 w 1227772"/>
              <a:gd name="connsiteY285" fmla="*/ 38100 h 115252"/>
              <a:gd name="connsiteX286" fmla="*/ 908685 w 1227772"/>
              <a:gd name="connsiteY286" fmla="*/ 27623 h 115252"/>
              <a:gd name="connsiteX287" fmla="*/ 892493 w 1227772"/>
              <a:gd name="connsiteY287" fmla="*/ 38100 h 115252"/>
              <a:gd name="connsiteX288" fmla="*/ 891540 w 1227772"/>
              <a:gd name="connsiteY288" fmla="*/ 28575 h 115252"/>
              <a:gd name="connsiteX289" fmla="*/ 875347 w 1227772"/>
              <a:gd name="connsiteY289" fmla="*/ 28575 h 115252"/>
              <a:gd name="connsiteX290" fmla="*/ 875347 w 1227772"/>
              <a:gd name="connsiteY290" fmla="*/ 33338 h 115252"/>
              <a:gd name="connsiteX291" fmla="*/ 882968 w 1227772"/>
              <a:gd name="connsiteY291" fmla="*/ 34290 h 115252"/>
              <a:gd name="connsiteX292" fmla="*/ 882968 w 1227772"/>
              <a:gd name="connsiteY292" fmla="*/ 80963 h 115252"/>
              <a:gd name="connsiteX293" fmla="*/ 875347 w 1227772"/>
              <a:gd name="connsiteY293" fmla="*/ 81915 h 115252"/>
              <a:gd name="connsiteX294" fmla="*/ 875347 w 1227772"/>
              <a:gd name="connsiteY294" fmla="*/ 86677 h 115252"/>
              <a:gd name="connsiteX295" fmla="*/ 905828 w 1227772"/>
              <a:gd name="connsiteY295" fmla="*/ 86677 h 115252"/>
              <a:gd name="connsiteX296" fmla="*/ 905828 w 1227772"/>
              <a:gd name="connsiteY296" fmla="*/ 81915 h 115252"/>
              <a:gd name="connsiteX297" fmla="*/ 893445 w 1227772"/>
              <a:gd name="connsiteY297" fmla="*/ 80963 h 115252"/>
              <a:gd name="connsiteX298" fmla="*/ 893445 w 1227772"/>
              <a:gd name="connsiteY298" fmla="*/ 49530 h 115252"/>
              <a:gd name="connsiteX299" fmla="*/ 904875 w 1227772"/>
              <a:gd name="connsiteY299" fmla="*/ 35242 h 115252"/>
              <a:gd name="connsiteX300" fmla="*/ 908685 w 1227772"/>
              <a:gd name="connsiteY300" fmla="*/ 38100 h 115252"/>
              <a:gd name="connsiteX301" fmla="*/ 908685 w 1227772"/>
              <a:gd name="connsiteY301" fmla="*/ 39052 h 115252"/>
              <a:gd name="connsiteX302" fmla="*/ 904875 w 1227772"/>
              <a:gd name="connsiteY302" fmla="*/ 40958 h 115252"/>
              <a:gd name="connsiteX303" fmla="*/ 912495 w 1227772"/>
              <a:gd name="connsiteY303" fmla="*/ 48577 h 115252"/>
              <a:gd name="connsiteX304" fmla="*/ 920115 w 1227772"/>
              <a:gd name="connsiteY304" fmla="*/ 38100 h 115252"/>
              <a:gd name="connsiteX305" fmla="*/ 1024890 w 1227772"/>
              <a:gd name="connsiteY305" fmla="*/ 33338 h 115252"/>
              <a:gd name="connsiteX306" fmla="*/ 1030605 w 1227772"/>
              <a:gd name="connsiteY306" fmla="*/ 33338 h 115252"/>
              <a:gd name="connsiteX307" fmla="*/ 1030605 w 1227772"/>
              <a:gd name="connsiteY307" fmla="*/ 28575 h 115252"/>
              <a:gd name="connsiteX308" fmla="*/ 1010603 w 1227772"/>
              <a:gd name="connsiteY308" fmla="*/ 28575 h 115252"/>
              <a:gd name="connsiteX309" fmla="*/ 1010603 w 1227772"/>
              <a:gd name="connsiteY309" fmla="*/ 33338 h 115252"/>
              <a:gd name="connsiteX310" fmla="*/ 1018222 w 1227772"/>
              <a:gd name="connsiteY310" fmla="*/ 33338 h 115252"/>
              <a:gd name="connsiteX311" fmla="*/ 1007745 w 1227772"/>
              <a:gd name="connsiteY311" fmla="*/ 74295 h 115252"/>
              <a:gd name="connsiteX312" fmla="*/ 993457 w 1227772"/>
              <a:gd name="connsiteY312" fmla="*/ 33338 h 115252"/>
              <a:gd name="connsiteX313" fmla="*/ 999172 w 1227772"/>
              <a:gd name="connsiteY313" fmla="*/ 33338 h 115252"/>
              <a:gd name="connsiteX314" fmla="*/ 999172 w 1227772"/>
              <a:gd name="connsiteY314" fmla="*/ 28575 h 115252"/>
              <a:gd name="connsiteX315" fmla="*/ 978218 w 1227772"/>
              <a:gd name="connsiteY315" fmla="*/ 28575 h 115252"/>
              <a:gd name="connsiteX316" fmla="*/ 978218 w 1227772"/>
              <a:gd name="connsiteY316" fmla="*/ 33338 h 115252"/>
              <a:gd name="connsiteX317" fmla="*/ 982980 w 1227772"/>
              <a:gd name="connsiteY317" fmla="*/ 33338 h 115252"/>
              <a:gd name="connsiteX318" fmla="*/ 985838 w 1227772"/>
              <a:gd name="connsiteY318" fmla="*/ 42863 h 115252"/>
              <a:gd name="connsiteX319" fmla="*/ 974407 w 1227772"/>
              <a:gd name="connsiteY319" fmla="*/ 74295 h 115252"/>
              <a:gd name="connsiteX320" fmla="*/ 962025 w 1227772"/>
              <a:gd name="connsiteY320" fmla="*/ 33338 h 115252"/>
              <a:gd name="connsiteX321" fmla="*/ 969645 w 1227772"/>
              <a:gd name="connsiteY321" fmla="*/ 33338 h 115252"/>
              <a:gd name="connsiteX322" fmla="*/ 969645 w 1227772"/>
              <a:gd name="connsiteY322" fmla="*/ 28575 h 115252"/>
              <a:gd name="connsiteX323" fmla="*/ 944880 w 1227772"/>
              <a:gd name="connsiteY323" fmla="*/ 28575 h 115252"/>
              <a:gd name="connsiteX324" fmla="*/ 944880 w 1227772"/>
              <a:gd name="connsiteY324" fmla="*/ 33338 h 115252"/>
              <a:gd name="connsiteX325" fmla="*/ 949643 w 1227772"/>
              <a:gd name="connsiteY325" fmla="*/ 33338 h 115252"/>
              <a:gd name="connsiteX326" fmla="*/ 966788 w 1227772"/>
              <a:gd name="connsiteY326" fmla="*/ 85725 h 115252"/>
              <a:gd name="connsiteX327" fmla="*/ 975360 w 1227772"/>
              <a:gd name="connsiteY327" fmla="*/ 85725 h 115252"/>
              <a:gd name="connsiteX328" fmla="*/ 987743 w 1227772"/>
              <a:gd name="connsiteY328" fmla="*/ 52388 h 115252"/>
              <a:gd name="connsiteX329" fmla="*/ 988695 w 1227772"/>
              <a:gd name="connsiteY329" fmla="*/ 52388 h 115252"/>
              <a:gd name="connsiteX330" fmla="*/ 1001078 w 1227772"/>
              <a:gd name="connsiteY330" fmla="*/ 85725 h 115252"/>
              <a:gd name="connsiteX331" fmla="*/ 1009650 w 1227772"/>
              <a:gd name="connsiteY331" fmla="*/ 85725 h 115252"/>
              <a:gd name="connsiteX332" fmla="*/ 1024890 w 1227772"/>
              <a:gd name="connsiteY332" fmla="*/ 33338 h 115252"/>
              <a:gd name="connsiteX333" fmla="*/ 1072515 w 1227772"/>
              <a:gd name="connsiteY333" fmla="*/ 57150 h 115252"/>
              <a:gd name="connsiteX334" fmla="*/ 1059180 w 1227772"/>
              <a:gd name="connsiteY334" fmla="*/ 80963 h 115252"/>
              <a:gd name="connsiteX335" fmla="*/ 1044893 w 1227772"/>
              <a:gd name="connsiteY335" fmla="*/ 56198 h 115252"/>
              <a:gd name="connsiteX336" fmla="*/ 1058228 w 1227772"/>
              <a:gd name="connsiteY336" fmla="*/ 32385 h 115252"/>
              <a:gd name="connsiteX337" fmla="*/ 1072515 w 1227772"/>
              <a:gd name="connsiteY337" fmla="*/ 57150 h 115252"/>
              <a:gd name="connsiteX338" fmla="*/ 1084898 w 1227772"/>
              <a:gd name="connsiteY338" fmla="*/ 57150 h 115252"/>
              <a:gd name="connsiteX339" fmla="*/ 1059180 w 1227772"/>
              <a:gd name="connsiteY339" fmla="*/ 27623 h 115252"/>
              <a:gd name="connsiteX340" fmla="*/ 1033463 w 1227772"/>
              <a:gd name="connsiteY340" fmla="*/ 58102 h 115252"/>
              <a:gd name="connsiteX341" fmla="*/ 1059180 w 1227772"/>
              <a:gd name="connsiteY341" fmla="*/ 87630 h 115252"/>
              <a:gd name="connsiteX342" fmla="*/ 1084898 w 1227772"/>
              <a:gd name="connsiteY342" fmla="*/ 57150 h 115252"/>
              <a:gd name="connsiteX343" fmla="*/ 1136332 w 1227772"/>
              <a:gd name="connsiteY343" fmla="*/ 38100 h 115252"/>
              <a:gd name="connsiteX344" fmla="*/ 1124903 w 1227772"/>
              <a:gd name="connsiteY344" fmla="*/ 27623 h 115252"/>
              <a:gd name="connsiteX345" fmla="*/ 1108710 w 1227772"/>
              <a:gd name="connsiteY345" fmla="*/ 38100 h 115252"/>
              <a:gd name="connsiteX346" fmla="*/ 1107757 w 1227772"/>
              <a:gd name="connsiteY346" fmla="*/ 28575 h 115252"/>
              <a:gd name="connsiteX347" fmla="*/ 1091565 w 1227772"/>
              <a:gd name="connsiteY347" fmla="*/ 28575 h 115252"/>
              <a:gd name="connsiteX348" fmla="*/ 1091565 w 1227772"/>
              <a:gd name="connsiteY348" fmla="*/ 33338 h 115252"/>
              <a:gd name="connsiteX349" fmla="*/ 1099185 w 1227772"/>
              <a:gd name="connsiteY349" fmla="*/ 34290 h 115252"/>
              <a:gd name="connsiteX350" fmla="*/ 1099185 w 1227772"/>
              <a:gd name="connsiteY350" fmla="*/ 80963 h 115252"/>
              <a:gd name="connsiteX351" fmla="*/ 1091565 w 1227772"/>
              <a:gd name="connsiteY351" fmla="*/ 81915 h 115252"/>
              <a:gd name="connsiteX352" fmla="*/ 1091565 w 1227772"/>
              <a:gd name="connsiteY352" fmla="*/ 86677 h 115252"/>
              <a:gd name="connsiteX353" fmla="*/ 1122045 w 1227772"/>
              <a:gd name="connsiteY353" fmla="*/ 86677 h 115252"/>
              <a:gd name="connsiteX354" fmla="*/ 1122045 w 1227772"/>
              <a:gd name="connsiteY354" fmla="*/ 81915 h 115252"/>
              <a:gd name="connsiteX355" fmla="*/ 1109663 w 1227772"/>
              <a:gd name="connsiteY355" fmla="*/ 80963 h 115252"/>
              <a:gd name="connsiteX356" fmla="*/ 1109663 w 1227772"/>
              <a:gd name="connsiteY356" fmla="*/ 49530 h 115252"/>
              <a:gd name="connsiteX357" fmla="*/ 1121093 w 1227772"/>
              <a:gd name="connsiteY357" fmla="*/ 35242 h 115252"/>
              <a:gd name="connsiteX358" fmla="*/ 1124903 w 1227772"/>
              <a:gd name="connsiteY358" fmla="*/ 38100 h 115252"/>
              <a:gd name="connsiteX359" fmla="*/ 1124903 w 1227772"/>
              <a:gd name="connsiteY359" fmla="*/ 39052 h 115252"/>
              <a:gd name="connsiteX360" fmla="*/ 1121093 w 1227772"/>
              <a:gd name="connsiteY360" fmla="*/ 40958 h 115252"/>
              <a:gd name="connsiteX361" fmla="*/ 1128713 w 1227772"/>
              <a:gd name="connsiteY361" fmla="*/ 48577 h 115252"/>
              <a:gd name="connsiteX362" fmla="*/ 1136332 w 1227772"/>
              <a:gd name="connsiteY362" fmla="*/ 38100 h 115252"/>
              <a:gd name="connsiteX363" fmla="*/ 1138238 w 1227772"/>
              <a:gd name="connsiteY363" fmla="*/ 85725 h 115252"/>
              <a:gd name="connsiteX364" fmla="*/ 1164907 w 1227772"/>
              <a:gd name="connsiteY364" fmla="*/ 85725 h 115252"/>
              <a:gd name="connsiteX365" fmla="*/ 1164907 w 1227772"/>
              <a:gd name="connsiteY365" fmla="*/ 80963 h 115252"/>
              <a:gd name="connsiteX366" fmla="*/ 1156335 w 1227772"/>
              <a:gd name="connsiteY366" fmla="*/ 80010 h 115252"/>
              <a:gd name="connsiteX367" fmla="*/ 1156335 w 1227772"/>
              <a:gd name="connsiteY367" fmla="*/ 0 h 115252"/>
              <a:gd name="connsiteX368" fmla="*/ 1137285 w 1227772"/>
              <a:gd name="connsiteY368" fmla="*/ 0 h 115252"/>
              <a:gd name="connsiteX369" fmla="*/ 1137285 w 1227772"/>
              <a:gd name="connsiteY369" fmla="*/ 4763 h 115252"/>
              <a:gd name="connsiteX370" fmla="*/ 1144905 w 1227772"/>
              <a:gd name="connsiteY370" fmla="*/ 5715 h 115252"/>
              <a:gd name="connsiteX371" fmla="*/ 1144905 w 1227772"/>
              <a:gd name="connsiteY371" fmla="*/ 80010 h 115252"/>
              <a:gd name="connsiteX372" fmla="*/ 1137285 w 1227772"/>
              <a:gd name="connsiteY372" fmla="*/ 80963 h 115252"/>
              <a:gd name="connsiteX373" fmla="*/ 1137285 w 1227772"/>
              <a:gd name="connsiteY373" fmla="*/ 85725 h 115252"/>
              <a:gd name="connsiteX374" fmla="*/ 1209675 w 1227772"/>
              <a:gd name="connsiteY374" fmla="*/ 64770 h 115252"/>
              <a:gd name="connsiteX375" fmla="*/ 1195388 w 1227772"/>
              <a:gd name="connsiteY375" fmla="*/ 79058 h 115252"/>
              <a:gd name="connsiteX376" fmla="*/ 1182053 w 1227772"/>
              <a:gd name="connsiteY376" fmla="*/ 56198 h 115252"/>
              <a:gd name="connsiteX377" fmla="*/ 1196340 w 1227772"/>
              <a:gd name="connsiteY377" fmla="*/ 32385 h 115252"/>
              <a:gd name="connsiteX378" fmla="*/ 1209675 w 1227772"/>
              <a:gd name="connsiteY378" fmla="*/ 45720 h 115252"/>
              <a:gd name="connsiteX379" fmla="*/ 1209675 w 1227772"/>
              <a:gd name="connsiteY379" fmla="*/ 64770 h 115252"/>
              <a:gd name="connsiteX380" fmla="*/ 1227773 w 1227772"/>
              <a:gd name="connsiteY380" fmla="*/ 85725 h 115252"/>
              <a:gd name="connsiteX381" fmla="*/ 1227773 w 1227772"/>
              <a:gd name="connsiteY381" fmla="*/ 80963 h 115252"/>
              <a:gd name="connsiteX382" fmla="*/ 1220153 w 1227772"/>
              <a:gd name="connsiteY382" fmla="*/ 80010 h 115252"/>
              <a:gd name="connsiteX383" fmla="*/ 1220153 w 1227772"/>
              <a:gd name="connsiteY383" fmla="*/ 0 h 115252"/>
              <a:gd name="connsiteX384" fmla="*/ 1200150 w 1227772"/>
              <a:gd name="connsiteY384" fmla="*/ 0 h 115252"/>
              <a:gd name="connsiteX385" fmla="*/ 1200150 w 1227772"/>
              <a:gd name="connsiteY385" fmla="*/ 4763 h 115252"/>
              <a:gd name="connsiteX386" fmla="*/ 1208723 w 1227772"/>
              <a:gd name="connsiteY386" fmla="*/ 5715 h 115252"/>
              <a:gd name="connsiteX387" fmla="*/ 1208723 w 1227772"/>
              <a:gd name="connsiteY387" fmla="*/ 33338 h 115252"/>
              <a:gd name="connsiteX388" fmla="*/ 1193482 w 1227772"/>
              <a:gd name="connsiteY388" fmla="*/ 26670 h 115252"/>
              <a:gd name="connsiteX389" fmla="*/ 1169670 w 1227772"/>
              <a:gd name="connsiteY389" fmla="*/ 57150 h 115252"/>
              <a:gd name="connsiteX390" fmla="*/ 1191578 w 1227772"/>
              <a:gd name="connsiteY390" fmla="*/ 85725 h 115252"/>
              <a:gd name="connsiteX391" fmla="*/ 1209675 w 1227772"/>
              <a:gd name="connsiteY391" fmla="*/ 76200 h 115252"/>
              <a:gd name="connsiteX392" fmla="*/ 1210628 w 1227772"/>
              <a:gd name="connsiteY392" fmla="*/ 84773 h 115252"/>
              <a:gd name="connsiteX393" fmla="*/ 1227773 w 1227772"/>
              <a:gd name="connsiteY393" fmla="*/ 84773 h 115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</a:cxnLst>
            <a:rect l="l" t="t" r="r" b="b"/>
            <a:pathLst>
              <a:path w="1227772" h="115252">
                <a:moveTo>
                  <a:pt x="57150" y="42863"/>
                </a:moveTo>
                <a:cubicBezTo>
                  <a:pt x="57150" y="65723"/>
                  <a:pt x="47625" y="80010"/>
                  <a:pt x="25718" y="80010"/>
                </a:cubicBezTo>
                <a:lnTo>
                  <a:pt x="20955" y="80010"/>
                </a:lnTo>
                <a:lnTo>
                  <a:pt x="20955" y="4763"/>
                </a:lnTo>
                <a:lnTo>
                  <a:pt x="23813" y="4763"/>
                </a:lnTo>
                <a:cubicBezTo>
                  <a:pt x="46672" y="5715"/>
                  <a:pt x="57150" y="16192"/>
                  <a:pt x="57150" y="42863"/>
                </a:cubicBezTo>
                <a:moveTo>
                  <a:pt x="70485" y="43815"/>
                </a:moveTo>
                <a:cubicBezTo>
                  <a:pt x="70485" y="15240"/>
                  <a:pt x="54293" y="0"/>
                  <a:pt x="27622" y="0"/>
                </a:cubicBezTo>
                <a:lnTo>
                  <a:pt x="0" y="0"/>
                </a:lnTo>
                <a:lnTo>
                  <a:pt x="0" y="4763"/>
                </a:lnTo>
                <a:lnTo>
                  <a:pt x="9525" y="5715"/>
                </a:lnTo>
                <a:lnTo>
                  <a:pt x="9525" y="80963"/>
                </a:lnTo>
                <a:lnTo>
                  <a:pt x="0" y="81915"/>
                </a:lnTo>
                <a:lnTo>
                  <a:pt x="0" y="86677"/>
                </a:lnTo>
                <a:lnTo>
                  <a:pt x="24765" y="86677"/>
                </a:lnTo>
                <a:cubicBezTo>
                  <a:pt x="50482" y="85725"/>
                  <a:pt x="70485" y="76200"/>
                  <a:pt x="70485" y="43815"/>
                </a:cubicBezTo>
                <a:moveTo>
                  <a:pt x="116205" y="50483"/>
                </a:moveTo>
                <a:lnTo>
                  <a:pt x="91440" y="50483"/>
                </a:lnTo>
                <a:cubicBezTo>
                  <a:pt x="92393" y="40958"/>
                  <a:pt x="96203" y="32385"/>
                  <a:pt x="104775" y="32385"/>
                </a:cubicBezTo>
                <a:cubicBezTo>
                  <a:pt x="112395" y="32385"/>
                  <a:pt x="115253" y="38100"/>
                  <a:pt x="115253" y="48577"/>
                </a:cubicBezTo>
                <a:lnTo>
                  <a:pt x="115253" y="50483"/>
                </a:lnTo>
                <a:close/>
                <a:moveTo>
                  <a:pt x="126682" y="57150"/>
                </a:moveTo>
                <a:cubicBezTo>
                  <a:pt x="126682" y="55245"/>
                  <a:pt x="126682" y="54292"/>
                  <a:pt x="126682" y="52388"/>
                </a:cubicBezTo>
                <a:cubicBezTo>
                  <a:pt x="126682" y="35242"/>
                  <a:pt x="118110" y="27623"/>
                  <a:pt x="104775" y="27623"/>
                </a:cubicBezTo>
                <a:cubicBezTo>
                  <a:pt x="89535" y="27623"/>
                  <a:pt x="79057" y="39052"/>
                  <a:pt x="79057" y="58102"/>
                </a:cubicBezTo>
                <a:cubicBezTo>
                  <a:pt x="79057" y="75248"/>
                  <a:pt x="86678" y="86677"/>
                  <a:pt x="103822" y="86677"/>
                </a:cubicBezTo>
                <a:cubicBezTo>
                  <a:pt x="115253" y="86677"/>
                  <a:pt x="122872" y="80963"/>
                  <a:pt x="125730" y="71438"/>
                </a:cubicBezTo>
                <a:lnTo>
                  <a:pt x="120968" y="69533"/>
                </a:lnTo>
                <a:cubicBezTo>
                  <a:pt x="118110" y="76200"/>
                  <a:pt x="114300" y="79058"/>
                  <a:pt x="106680" y="79058"/>
                </a:cubicBezTo>
                <a:cubicBezTo>
                  <a:pt x="95250" y="79058"/>
                  <a:pt x="91440" y="70485"/>
                  <a:pt x="91440" y="56198"/>
                </a:cubicBezTo>
                <a:lnTo>
                  <a:pt x="126682" y="56198"/>
                </a:lnTo>
                <a:close/>
                <a:moveTo>
                  <a:pt x="132397" y="85725"/>
                </a:moveTo>
                <a:lnTo>
                  <a:pt x="159068" y="85725"/>
                </a:lnTo>
                <a:lnTo>
                  <a:pt x="159068" y="80963"/>
                </a:lnTo>
                <a:lnTo>
                  <a:pt x="150495" y="80010"/>
                </a:lnTo>
                <a:lnTo>
                  <a:pt x="150495" y="0"/>
                </a:lnTo>
                <a:lnTo>
                  <a:pt x="131445" y="0"/>
                </a:lnTo>
                <a:lnTo>
                  <a:pt x="131445" y="4763"/>
                </a:lnTo>
                <a:lnTo>
                  <a:pt x="139065" y="5715"/>
                </a:lnTo>
                <a:lnTo>
                  <a:pt x="139065" y="80010"/>
                </a:lnTo>
                <a:lnTo>
                  <a:pt x="131445" y="80963"/>
                </a:lnTo>
                <a:lnTo>
                  <a:pt x="131445" y="85725"/>
                </a:lnTo>
                <a:close/>
                <a:moveTo>
                  <a:pt x="185738" y="12383"/>
                </a:moveTo>
                <a:cubicBezTo>
                  <a:pt x="185738" y="7620"/>
                  <a:pt x="182880" y="5715"/>
                  <a:pt x="178118" y="5715"/>
                </a:cubicBezTo>
                <a:cubicBezTo>
                  <a:pt x="173355" y="5715"/>
                  <a:pt x="171450" y="8573"/>
                  <a:pt x="171450" y="12383"/>
                </a:cubicBezTo>
                <a:cubicBezTo>
                  <a:pt x="171450" y="16192"/>
                  <a:pt x="173355" y="19050"/>
                  <a:pt x="178118" y="19050"/>
                </a:cubicBezTo>
                <a:cubicBezTo>
                  <a:pt x="183832" y="19050"/>
                  <a:pt x="185738" y="16192"/>
                  <a:pt x="185738" y="12383"/>
                </a:cubicBezTo>
                <a:moveTo>
                  <a:pt x="166688" y="85725"/>
                </a:moveTo>
                <a:lnTo>
                  <a:pt x="194310" y="85725"/>
                </a:lnTo>
                <a:lnTo>
                  <a:pt x="194310" y="80963"/>
                </a:lnTo>
                <a:lnTo>
                  <a:pt x="185738" y="80010"/>
                </a:lnTo>
                <a:lnTo>
                  <a:pt x="185738" y="28575"/>
                </a:lnTo>
                <a:lnTo>
                  <a:pt x="166688" y="28575"/>
                </a:lnTo>
                <a:lnTo>
                  <a:pt x="166688" y="33338"/>
                </a:lnTo>
                <a:lnTo>
                  <a:pt x="175260" y="34290"/>
                </a:lnTo>
                <a:lnTo>
                  <a:pt x="175260" y="80963"/>
                </a:lnTo>
                <a:lnTo>
                  <a:pt x="166688" y="81915"/>
                </a:lnTo>
                <a:lnTo>
                  <a:pt x="166688" y="85725"/>
                </a:lnTo>
                <a:close/>
                <a:moveTo>
                  <a:pt x="244793" y="33338"/>
                </a:moveTo>
                <a:lnTo>
                  <a:pt x="250507" y="33338"/>
                </a:lnTo>
                <a:lnTo>
                  <a:pt x="250507" y="28575"/>
                </a:lnTo>
                <a:lnTo>
                  <a:pt x="230505" y="28575"/>
                </a:lnTo>
                <a:lnTo>
                  <a:pt x="230505" y="33338"/>
                </a:lnTo>
                <a:lnTo>
                  <a:pt x="238125" y="33338"/>
                </a:lnTo>
                <a:lnTo>
                  <a:pt x="224790" y="73342"/>
                </a:lnTo>
                <a:lnTo>
                  <a:pt x="211455" y="33338"/>
                </a:lnTo>
                <a:lnTo>
                  <a:pt x="219075" y="33338"/>
                </a:lnTo>
                <a:lnTo>
                  <a:pt x="219075" y="28575"/>
                </a:lnTo>
                <a:lnTo>
                  <a:pt x="194310" y="28575"/>
                </a:lnTo>
                <a:lnTo>
                  <a:pt x="194310" y="33338"/>
                </a:lnTo>
                <a:lnTo>
                  <a:pt x="199072" y="33338"/>
                </a:lnTo>
                <a:lnTo>
                  <a:pt x="217170" y="85725"/>
                </a:lnTo>
                <a:lnTo>
                  <a:pt x="225743" y="85725"/>
                </a:lnTo>
                <a:lnTo>
                  <a:pt x="244793" y="33338"/>
                </a:lnTo>
                <a:close/>
                <a:moveTo>
                  <a:pt x="289560" y="50483"/>
                </a:moveTo>
                <a:lnTo>
                  <a:pt x="264795" y="50483"/>
                </a:lnTo>
                <a:cubicBezTo>
                  <a:pt x="265747" y="40958"/>
                  <a:pt x="269557" y="32385"/>
                  <a:pt x="278130" y="32385"/>
                </a:cubicBezTo>
                <a:cubicBezTo>
                  <a:pt x="285750" y="32385"/>
                  <a:pt x="288607" y="38100"/>
                  <a:pt x="288607" y="48577"/>
                </a:cubicBezTo>
                <a:lnTo>
                  <a:pt x="288607" y="50483"/>
                </a:lnTo>
                <a:close/>
                <a:moveTo>
                  <a:pt x="300038" y="57150"/>
                </a:moveTo>
                <a:cubicBezTo>
                  <a:pt x="300038" y="55245"/>
                  <a:pt x="300038" y="54292"/>
                  <a:pt x="300038" y="52388"/>
                </a:cubicBezTo>
                <a:cubicBezTo>
                  <a:pt x="300038" y="35242"/>
                  <a:pt x="291465" y="27623"/>
                  <a:pt x="278130" y="27623"/>
                </a:cubicBezTo>
                <a:cubicBezTo>
                  <a:pt x="262890" y="27623"/>
                  <a:pt x="252413" y="39052"/>
                  <a:pt x="252413" y="58102"/>
                </a:cubicBezTo>
                <a:cubicBezTo>
                  <a:pt x="252413" y="75248"/>
                  <a:pt x="260032" y="86677"/>
                  <a:pt x="277178" y="86677"/>
                </a:cubicBezTo>
                <a:cubicBezTo>
                  <a:pt x="288607" y="86677"/>
                  <a:pt x="296228" y="80963"/>
                  <a:pt x="299085" y="71438"/>
                </a:cubicBezTo>
                <a:lnTo>
                  <a:pt x="294322" y="69533"/>
                </a:lnTo>
                <a:cubicBezTo>
                  <a:pt x="291465" y="76200"/>
                  <a:pt x="287655" y="79058"/>
                  <a:pt x="280035" y="79058"/>
                </a:cubicBezTo>
                <a:cubicBezTo>
                  <a:pt x="268605" y="79058"/>
                  <a:pt x="264795" y="70485"/>
                  <a:pt x="264795" y="56198"/>
                </a:cubicBezTo>
                <a:lnTo>
                  <a:pt x="300038" y="56198"/>
                </a:lnTo>
                <a:close/>
                <a:moveTo>
                  <a:pt x="352425" y="38100"/>
                </a:moveTo>
                <a:cubicBezTo>
                  <a:pt x="352425" y="31433"/>
                  <a:pt x="346710" y="27623"/>
                  <a:pt x="340995" y="27623"/>
                </a:cubicBezTo>
                <a:cubicBezTo>
                  <a:pt x="332422" y="27623"/>
                  <a:pt x="327660" y="32385"/>
                  <a:pt x="324803" y="38100"/>
                </a:cubicBezTo>
                <a:lnTo>
                  <a:pt x="323850" y="28575"/>
                </a:lnTo>
                <a:lnTo>
                  <a:pt x="307657" y="28575"/>
                </a:lnTo>
                <a:lnTo>
                  <a:pt x="307657" y="33338"/>
                </a:lnTo>
                <a:lnTo>
                  <a:pt x="315278" y="34290"/>
                </a:lnTo>
                <a:lnTo>
                  <a:pt x="315278" y="80963"/>
                </a:lnTo>
                <a:lnTo>
                  <a:pt x="307657" y="81915"/>
                </a:lnTo>
                <a:lnTo>
                  <a:pt x="307657" y="86677"/>
                </a:lnTo>
                <a:lnTo>
                  <a:pt x="338138" y="86677"/>
                </a:lnTo>
                <a:lnTo>
                  <a:pt x="338138" y="81915"/>
                </a:lnTo>
                <a:lnTo>
                  <a:pt x="325755" y="80963"/>
                </a:lnTo>
                <a:lnTo>
                  <a:pt x="325755" y="49530"/>
                </a:lnTo>
                <a:cubicBezTo>
                  <a:pt x="325755" y="42863"/>
                  <a:pt x="331470" y="35242"/>
                  <a:pt x="337185" y="35242"/>
                </a:cubicBezTo>
                <a:cubicBezTo>
                  <a:pt x="339090" y="35242"/>
                  <a:pt x="340995" y="36195"/>
                  <a:pt x="340995" y="38100"/>
                </a:cubicBezTo>
                <a:cubicBezTo>
                  <a:pt x="340995" y="38100"/>
                  <a:pt x="340995" y="39052"/>
                  <a:pt x="340995" y="39052"/>
                </a:cubicBezTo>
                <a:lnTo>
                  <a:pt x="337185" y="40958"/>
                </a:lnTo>
                <a:cubicBezTo>
                  <a:pt x="337185" y="45720"/>
                  <a:pt x="340043" y="48577"/>
                  <a:pt x="344805" y="48577"/>
                </a:cubicBezTo>
                <a:cubicBezTo>
                  <a:pt x="348615" y="46673"/>
                  <a:pt x="352425" y="43815"/>
                  <a:pt x="352425" y="38100"/>
                </a:cubicBezTo>
                <a:moveTo>
                  <a:pt x="378143" y="12383"/>
                </a:moveTo>
                <a:cubicBezTo>
                  <a:pt x="378143" y="7620"/>
                  <a:pt x="375285" y="5715"/>
                  <a:pt x="370522" y="5715"/>
                </a:cubicBezTo>
                <a:cubicBezTo>
                  <a:pt x="365760" y="5715"/>
                  <a:pt x="363855" y="8573"/>
                  <a:pt x="363855" y="12383"/>
                </a:cubicBezTo>
                <a:cubicBezTo>
                  <a:pt x="363855" y="16192"/>
                  <a:pt x="365760" y="19050"/>
                  <a:pt x="370522" y="19050"/>
                </a:cubicBezTo>
                <a:cubicBezTo>
                  <a:pt x="375285" y="19050"/>
                  <a:pt x="378143" y="16192"/>
                  <a:pt x="378143" y="12383"/>
                </a:cubicBezTo>
                <a:moveTo>
                  <a:pt x="358140" y="85725"/>
                </a:moveTo>
                <a:lnTo>
                  <a:pt x="385763" y="85725"/>
                </a:lnTo>
                <a:lnTo>
                  <a:pt x="385763" y="80963"/>
                </a:lnTo>
                <a:lnTo>
                  <a:pt x="377190" y="80010"/>
                </a:lnTo>
                <a:lnTo>
                  <a:pt x="377190" y="28575"/>
                </a:lnTo>
                <a:lnTo>
                  <a:pt x="358140" y="28575"/>
                </a:lnTo>
                <a:lnTo>
                  <a:pt x="358140" y="33338"/>
                </a:lnTo>
                <a:lnTo>
                  <a:pt x="366713" y="34290"/>
                </a:lnTo>
                <a:lnTo>
                  <a:pt x="366713" y="80963"/>
                </a:lnTo>
                <a:lnTo>
                  <a:pt x="358140" y="81915"/>
                </a:lnTo>
                <a:lnTo>
                  <a:pt x="358140" y="85725"/>
                </a:lnTo>
                <a:close/>
                <a:moveTo>
                  <a:pt x="429578" y="85725"/>
                </a:moveTo>
                <a:lnTo>
                  <a:pt x="455295" y="85725"/>
                </a:lnTo>
                <a:lnTo>
                  <a:pt x="455295" y="80963"/>
                </a:lnTo>
                <a:lnTo>
                  <a:pt x="447675" y="80010"/>
                </a:lnTo>
                <a:lnTo>
                  <a:pt x="447675" y="46673"/>
                </a:lnTo>
                <a:cubicBezTo>
                  <a:pt x="447675" y="33338"/>
                  <a:pt x="442913" y="27623"/>
                  <a:pt x="430530" y="27623"/>
                </a:cubicBezTo>
                <a:cubicBezTo>
                  <a:pt x="421005" y="27623"/>
                  <a:pt x="414338" y="33338"/>
                  <a:pt x="410528" y="38100"/>
                </a:cubicBezTo>
                <a:lnTo>
                  <a:pt x="409575" y="28575"/>
                </a:lnTo>
                <a:lnTo>
                  <a:pt x="393382" y="28575"/>
                </a:lnTo>
                <a:lnTo>
                  <a:pt x="393382" y="33338"/>
                </a:lnTo>
                <a:lnTo>
                  <a:pt x="401003" y="34290"/>
                </a:lnTo>
                <a:lnTo>
                  <a:pt x="401003" y="80963"/>
                </a:lnTo>
                <a:lnTo>
                  <a:pt x="393382" y="81915"/>
                </a:lnTo>
                <a:lnTo>
                  <a:pt x="393382" y="86677"/>
                </a:lnTo>
                <a:lnTo>
                  <a:pt x="419100" y="86677"/>
                </a:lnTo>
                <a:lnTo>
                  <a:pt x="419100" y="81915"/>
                </a:lnTo>
                <a:lnTo>
                  <a:pt x="411480" y="80963"/>
                </a:lnTo>
                <a:lnTo>
                  <a:pt x="411480" y="50483"/>
                </a:lnTo>
                <a:cubicBezTo>
                  <a:pt x="411480" y="40958"/>
                  <a:pt x="418147" y="36195"/>
                  <a:pt x="425768" y="36195"/>
                </a:cubicBezTo>
                <a:cubicBezTo>
                  <a:pt x="434340" y="36195"/>
                  <a:pt x="436245" y="40958"/>
                  <a:pt x="436245" y="48577"/>
                </a:cubicBezTo>
                <a:lnTo>
                  <a:pt x="436245" y="81915"/>
                </a:lnTo>
                <a:lnTo>
                  <a:pt x="428625" y="82867"/>
                </a:lnTo>
                <a:lnTo>
                  <a:pt x="428625" y="85725"/>
                </a:lnTo>
                <a:close/>
                <a:moveTo>
                  <a:pt x="484822" y="87630"/>
                </a:moveTo>
                <a:cubicBezTo>
                  <a:pt x="495300" y="87630"/>
                  <a:pt x="501015" y="90488"/>
                  <a:pt x="501015" y="96202"/>
                </a:cubicBezTo>
                <a:cubicBezTo>
                  <a:pt x="501015" y="103823"/>
                  <a:pt x="495300" y="107633"/>
                  <a:pt x="484822" y="107633"/>
                </a:cubicBezTo>
                <a:cubicBezTo>
                  <a:pt x="470535" y="107633"/>
                  <a:pt x="466725" y="102870"/>
                  <a:pt x="466725" y="97155"/>
                </a:cubicBezTo>
                <a:cubicBezTo>
                  <a:pt x="466725" y="94298"/>
                  <a:pt x="467678" y="89535"/>
                  <a:pt x="469582" y="87630"/>
                </a:cubicBezTo>
                <a:lnTo>
                  <a:pt x="484822" y="87630"/>
                </a:lnTo>
                <a:close/>
                <a:moveTo>
                  <a:pt x="471488" y="46673"/>
                </a:moveTo>
                <a:cubicBezTo>
                  <a:pt x="471488" y="35242"/>
                  <a:pt x="476250" y="31433"/>
                  <a:pt x="481965" y="31433"/>
                </a:cubicBezTo>
                <a:cubicBezTo>
                  <a:pt x="488632" y="31433"/>
                  <a:pt x="492443" y="35242"/>
                  <a:pt x="492443" y="46673"/>
                </a:cubicBezTo>
                <a:cubicBezTo>
                  <a:pt x="492443" y="59055"/>
                  <a:pt x="487680" y="62865"/>
                  <a:pt x="481965" y="62865"/>
                </a:cubicBezTo>
                <a:cubicBezTo>
                  <a:pt x="476250" y="62865"/>
                  <a:pt x="471488" y="59055"/>
                  <a:pt x="471488" y="46673"/>
                </a:cubicBezTo>
                <a:moveTo>
                  <a:pt x="471488" y="74295"/>
                </a:moveTo>
                <a:cubicBezTo>
                  <a:pt x="471488" y="72390"/>
                  <a:pt x="473393" y="70485"/>
                  <a:pt x="477203" y="67627"/>
                </a:cubicBezTo>
                <a:cubicBezTo>
                  <a:pt x="479107" y="67627"/>
                  <a:pt x="481013" y="68580"/>
                  <a:pt x="483870" y="68580"/>
                </a:cubicBezTo>
                <a:cubicBezTo>
                  <a:pt x="496253" y="68580"/>
                  <a:pt x="504825" y="60960"/>
                  <a:pt x="504825" y="47625"/>
                </a:cubicBezTo>
                <a:cubicBezTo>
                  <a:pt x="504825" y="40958"/>
                  <a:pt x="501968" y="36195"/>
                  <a:pt x="499110" y="33338"/>
                </a:cubicBezTo>
                <a:lnTo>
                  <a:pt x="509588" y="31433"/>
                </a:lnTo>
                <a:lnTo>
                  <a:pt x="509588" y="24765"/>
                </a:lnTo>
                <a:cubicBezTo>
                  <a:pt x="508635" y="23813"/>
                  <a:pt x="507682" y="23813"/>
                  <a:pt x="505778" y="23813"/>
                </a:cubicBezTo>
                <a:cubicBezTo>
                  <a:pt x="501968" y="23813"/>
                  <a:pt x="498157" y="26670"/>
                  <a:pt x="495300" y="29527"/>
                </a:cubicBezTo>
                <a:cubicBezTo>
                  <a:pt x="492443" y="27623"/>
                  <a:pt x="488632" y="26670"/>
                  <a:pt x="482918" y="26670"/>
                </a:cubicBezTo>
                <a:cubicBezTo>
                  <a:pt x="467678" y="26670"/>
                  <a:pt x="460057" y="37148"/>
                  <a:pt x="460057" y="48577"/>
                </a:cubicBezTo>
                <a:cubicBezTo>
                  <a:pt x="460057" y="57150"/>
                  <a:pt x="463868" y="63817"/>
                  <a:pt x="470535" y="66675"/>
                </a:cubicBezTo>
                <a:cubicBezTo>
                  <a:pt x="464820" y="71438"/>
                  <a:pt x="460057" y="75248"/>
                  <a:pt x="460057" y="80010"/>
                </a:cubicBezTo>
                <a:cubicBezTo>
                  <a:pt x="460057" y="82867"/>
                  <a:pt x="461010" y="84773"/>
                  <a:pt x="463868" y="86677"/>
                </a:cubicBezTo>
                <a:cubicBezTo>
                  <a:pt x="460057" y="88583"/>
                  <a:pt x="456247" y="94298"/>
                  <a:pt x="456247" y="100965"/>
                </a:cubicBezTo>
                <a:cubicBezTo>
                  <a:pt x="456247" y="108585"/>
                  <a:pt x="462915" y="115252"/>
                  <a:pt x="481013" y="115252"/>
                </a:cubicBezTo>
                <a:cubicBezTo>
                  <a:pt x="502920" y="115252"/>
                  <a:pt x="508635" y="106680"/>
                  <a:pt x="508635" y="95250"/>
                </a:cubicBezTo>
                <a:cubicBezTo>
                  <a:pt x="508635" y="81915"/>
                  <a:pt x="499110" y="78105"/>
                  <a:pt x="485775" y="78105"/>
                </a:cubicBezTo>
                <a:lnTo>
                  <a:pt x="475297" y="78105"/>
                </a:lnTo>
                <a:cubicBezTo>
                  <a:pt x="472440" y="77152"/>
                  <a:pt x="471488" y="77152"/>
                  <a:pt x="471488" y="74295"/>
                </a:cubicBezTo>
                <a:moveTo>
                  <a:pt x="572453" y="69533"/>
                </a:moveTo>
                <a:cubicBezTo>
                  <a:pt x="572453" y="76200"/>
                  <a:pt x="566738" y="80010"/>
                  <a:pt x="561022" y="80010"/>
                </a:cubicBezTo>
                <a:cubicBezTo>
                  <a:pt x="555307" y="80010"/>
                  <a:pt x="553403" y="76200"/>
                  <a:pt x="553403" y="70485"/>
                </a:cubicBezTo>
                <a:cubicBezTo>
                  <a:pt x="553403" y="63817"/>
                  <a:pt x="556260" y="59055"/>
                  <a:pt x="566738" y="59055"/>
                </a:cubicBezTo>
                <a:lnTo>
                  <a:pt x="572453" y="59055"/>
                </a:lnTo>
                <a:lnTo>
                  <a:pt x="572453" y="69533"/>
                </a:lnTo>
                <a:close/>
                <a:moveTo>
                  <a:pt x="583882" y="86677"/>
                </a:moveTo>
                <a:cubicBezTo>
                  <a:pt x="587693" y="86677"/>
                  <a:pt x="590550" y="85725"/>
                  <a:pt x="592455" y="84773"/>
                </a:cubicBezTo>
                <a:lnTo>
                  <a:pt x="591503" y="80963"/>
                </a:lnTo>
                <a:cubicBezTo>
                  <a:pt x="590550" y="80963"/>
                  <a:pt x="588645" y="81915"/>
                  <a:pt x="587693" y="81915"/>
                </a:cubicBezTo>
                <a:cubicBezTo>
                  <a:pt x="584835" y="81915"/>
                  <a:pt x="583882" y="80010"/>
                  <a:pt x="583882" y="75248"/>
                </a:cubicBezTo>
                <a:lnTo>
                  <a:pt x="583882" y="49530"/>
                </a:lnTo>
                <a:cubicBezTo>
                  <a:pt x="583882" y="33338"/>
                  <a:pt x="577215" y="27623"/>
                  <a:pt x="563880" y="27623"/>
                </a:cubicBezTo>
                <a:cubicBezTo>
                  <a:pt x="552450" y="27623"/>
                  <a:pt x="544830" y="33338"/>
                  <a:pt x="544830" y="41910"/>
                </a:cubicBezTo>
                <a:cubicBezTo>
                  <a:pt x="544830" y="46673"/>
                  <a:pt x="547688" y="48577"/>
                  <a:pt x="551497" y="48577"/>
                </a:cubicBezTo>
                <a:cubicBezTo>
                  <a:pt x="555307" y="48577"/>
                  <a:pt x="558165" y="46673"/>
                  <a:pt x="558165" y="42863"/>
                </a:cubicBezTo>
                <a:cubicBezTo>
                  <a:pt x="558165" y="41910"/>
                  <a:pt x="558165" y="40005"/>
                  <a:pt x="557213" y="39052"/>
                </a:cubicBezTo>
                <a:lnTo>
                  <a:pt x="552450" y="39052"/>
                </a:lnTo>
                <a:cubicBezTo>
                  <a:pt x="552450" y="38100"/>
                  <a:pt x="552450" y="38100"/>
                  <a:pt x="552450" y="37148"/>
                </a:cubicBezTo>
                <a:cubicBezTo>
                  <a:pt x="552450" y="32385"/>
                  <a:pt x="558165" y="32385"/>
                  <a:pt x="561975" y="32385"/>
                </a:cubicBezTo>
                <a:cubicBezTo>
                  <a:pt x="570547" y="32385"/>
                  <a:pt x="573405" y="38100"/>
                  <a:pt x="573405" y="47625"/>
                </a:cubicBezTo>
                <a:lnTo>
                  <a:pt x="573405" y="55245"/>
                </a:lnTo>
                <a:lnTo>
                  <a:pt x="565785" y="55245"/>
                </a:lnTo>
                <a:cubicBezTo>
                  <a:pt x="552450" y="55245"/>
                  <a:pt x="541972" y="59055"/>
                  <a:pt x="541972" y="71438"/>
                </a:cubicBezTo>
                <a:cubicBezTo>
                  <a:pt x="541972" y="81915"/>
                  <a:pt x="548640" y="85725"/>
                  <a:pt x="557213" y="85725"/>
                </a:cubicBezTo>
                <a:cubicBezTo>
                  <a:pt x="563880" y="85725"/>
                  <a:pt x="570547" y="82867"/>
                  <a:pt x="573405" y="77152"/>
                </a:cubicBezTo>
                <a:cubicBezTo>
                  <a:pt x="574357" y="84773"/>
                  <a:pt x="577215" y="86677"/>
                  <a:pt x="583882" y="86677"/>
                </a:cubicBezTo>
                <a:moveTo>
                  <a:pt x="665797" y="57150"/>
                </a:moveTo>
                <a:cubicBezTo>
                  <a:pt x="665797" y="72390"/>
                  <a:pt x="662940" y="80963"/>
                  <a:pt x="652463" y="80963"/>
                </a:cubicBezTo>
                <a:cubicBezTo>
                  <a:pt x="644843" y="80963"/>
                  <a:pt x="638175" y="75248"/>
                  <a:pt x="638175" y="66675"/>
                </a:cubicBezTo>
                <a:lnTo>
                  <a:pt x="638175" y="49530"/>
                </a:lnTo>
                <a:cubicBezTo>
                  <a:pt x="638175" y="40005"/>
                  <a:pt x="644843" y="34290"/>
                  <a:pt x="652463" y="34290"/>
                </a:cubicBezTo>
                <a:cubicBezTo>
                  <a:pt x="662940" y="34290"/>
                  <a:pt x="665797" y="42863"/>
                  <a:pt x="665797" y="57150"/>
                </a:cubicBezTo>
                <a:moveTo>
                  <a:pt x="677228" y="56198"/>
                </a:moveTo>
                <a:cubicBezTo>
                  <a:pt x="677228" y="37148"/>
                  <a:pt x="669607" y="26670"/>
                  <a:pt x="656272" y="26670"/>
                </a:cubicBezTo>
                <a:cubicBezTo>
                  <a:pt x="646747" y="26670"/>
                  <a:pt x="641032" y="31433"/>
                  <a:pt x="638175" y="36195"/>
                </a:cubicBezTo>
                <a:lnTo>
                  <a:pt x="638175" y="0"/>
                </a:lnTo>
                <a:lnTo>
                  <a:pt x="620078" y="0"/>
                </a:lnTo>
                <a:lnTo>
                  <a:pt x="620078" y="4763"/>
                </a:lnTo>
                <a:lnTo>
                  <a:pt x="627697" y="5715"/>
                </a:lnTo>
                <a:lnTo>
                  <a:pt x="627697" y="86677"/>
                </a:lnTo>
                <a:lnTo>
                  <a:pt x="631507" y="86677"/>
                </a:lnTo>
                <a:lnTo>
                  <a:pt x="636270" y="80010"/>
                </a:lnTo>
                <a:cubicBezTo>
                  <a:pt x="640080" y="83820"/>
                  <a:pt x="645795" y="86677"/>
                  <a:pt x="653415" y="86677"/>
                </a:cubicBezTo>
                <a:cubicBezTo>
                  <a:pt x="669607" y="86677"/>
                  <a:pt x="677228" y="73342"/>
                  <a:pt x="677228" y="56198"/>
                </a:cubicBezTo>
                <a:moveTo>
                  <a:pt x="722947" y="50483"/>
                </a:moveTo>
                <a:lnTo>
                  <a:pt x="698182" y="50483"/>
                </a:lnTo>
                <a:cubicBezTo>
                  <a:pt x="699135" y="40958"/>
                  <a:pt x="702945" y="32385"/>
                  <a:pt x="711518" y="32385"/>
                </a:cubicBezTo>
                <a:cubicBezTo>
                  <a:pt x="719138" y="32385"/>
                  <a:pt x="721995" y="38100"/>
                  <a:pt x="721995" y="48577"/>
                </a:cubicBezTo>
                <a:lnTo>
                  <a:pt x="721995" y="50483"/>
                </a:lnTo>
                <a:close/>
                <a:moveTo>
                  <a:pt x="733425" y="57150"/>
                </a:moveTo>
                <a:cubicBezTo>
                  <a:pt x="733425" y="55245"/>
                  <a:pt x="733425" y="54292"/>
                  <a:pt x="733425" y="52388"/>
                </a:cubicBezTo>
                <a:cubicBezTo>
                  <a:pt x="733425" y="35242"/>
                  <a:pt x="724853" y="27623"/>
                  <a:pt x="711518" y="27623"/>
                </a:cubicBezTo>
                <a:cubicBezTo>
                  <a:pt x="696278" y="27623"/>
                  <a:pt x="685800" y="39052"/>
                  <a:pt x="685800" y="58102"/>
                </a:cubicBezTo>
                <a:cubicBezTo>
                  <a:pt x="685800" y="75248"/>
                  <a:pt x="693420" y="86677"/>
                  <a:pt x="710565" y="86677"/>
                </a:cubicBezTo>
                <a:cubicBezTo>
                  <a:pt x="721995" y="86677"/>
                  <a:pt x="729615" y="80963"/>
                  <a:pt x="732472" y="71438"/>
                </a:cubicBezTo>
                <a:lnTo>
                  <a:pt x="727710" y="69533"/>
                </a:lnTo>
                <a:cubicBezTo>
                  <a:pt x="724853" y="76200"/>
                  <a:pt x="721043" y="79058"/>
                  <a:pt x="713422" y="79058"/>
                </a:cubicBezTo>
                <a:cubicBezTo>
                  <a:pt x="701993" y="79058"/>
                  <a:pt x="698182" y="70485"/>
                  <a:pt x="698182" y="56198"/>
                </a:cubicBezTo>
                <a:lnTo>
                  <a:pt x="733425" y="56198"/>
                </a:lnTo>
                <a:close/>
                <a:moveTo>
                  <a:pt x="815340" y="72390"/>
                </a:moveTo>
                <a:lnTo>
                  <a:pt x="810578" y="71438"/>
                </a:lnTo>
                <a:cubicBezTo>
                  <a:pt x="808672" y="78105"/>
                  <a:pt x="805815" y="80963"/>
                  <a:pt x="802005" y="80963"/>
                </a:cubicBezTo>
                <a:cubicBezTo>
                  <a:pt x="797243" y="80963"/>
                  <a:pt x="796290" y="78105"/>
                  <a:pt x="796290" y="72390"/>
                </a:cubicBezTo>
                <a:lnTo>
                  <a:pt x="796290" y="35242"/>
                </a:lnTo>
                <a:lnTo>
                  <a:pt x="808672" y="35242"/>
                </a:lnTo>
                <a:lnTo>
                  <a:pt x="808672" y="28575"/>
                </a:lnTo>
                <a:lnTo>
                  <a:pt x="796290" y="28575"/>
                </a:lnTo>
                <a:lnTo>
                  <a:pt x="796290" y="11430"/>
                </a:lnTo>
                <a:lnTo>
                  <a:pt x="793432" y="11430"/>
                </a:lnTo>
                <a:lnTo>
                  <a:pt x="785813" y="13335"/>
                </a:lnTo>
                <a:lnTo>
                  <a:pt x="785813" y="28575"/>
                </a:lnTo>
                <a:lnTo>
                  <a:pt x="759143" y="28575"/>
                </a:lnTo>
                <a:lnTo>
                  <a:pt x="759143" y="11430"/>
                </a:lnTo>
                <a:lnTo>
                  <a:pt x="756285" y="11430"/>
                </a:lnTo>
                <a:lnTo>
                  <a:pt x="748665" y="13335"/>
                </a:lnTo>
                <a:lnTo>
                  <a:pt x="748665" y="28575"/>
                </a:lnTo>
                <a:lnTo>
                  <a:pt x="740093" y="28575"/>
                </a:lnTo>
                <a:lnTo>
                  <a:pt x="740093" y="34290"/>
                </a:lnTo>
                <a:lnTo>
                  <a:pt x="748665" y="34290"/>
                </a:lnTo>
                <a:lnTo>
                  <a:pt x="748665" y="73342"/>
                </a:lnTo>
                <a:cubicBezTo>
                  <a:pt x="748665" y="82867"/>
                  <a:pt x="753428" y="86677"/>
                  <a:pt x="762000" y="86677"/>
                </a:cubicBezTo>
                <a:cubicBezTo>
                  <a:pt x="771525" y="86677"/>
                  <a:pt x="776288" y="81915"/>
                  <a:pt x="778193" y="72390"/>
                </a:cubicBezTo>
                <a:lnTo>
                  <a:pt x="773430" y="71438"/>
                </a:lnTo>
                <a:cubicBezTo>
                  <a:pt x="771525" y="78105"/>
                  <a:pt x="768668" y="80963"/>
                  <a:pt x="764857" y="80963"/>
                </a:cubicBezTo>
                <a:cubicBezTo>
                  <a:pt x="760095" y="80963"/>
                  <a:pt x="759143" y="78105"/>
                  <a:pt x="759143" y="72390"/>
                </a:cubicBezTo>
                <a:lnTo>
                  <a:pt x="759143" y="35242"/>
                </a:lnTo>
                <a:lnTo>
                  <a:pt x="785813" y="35242"/>
                </a:lnTo>
                <a:lnTo>
                  <a:pt x="785813" y="74295"/>
                </a:lnTo>
                <a:cubicBezTo>
                  <a:pt x="785813" y="83820"/>
                  <a:pt x="790575" y="87630"/>
                  <a:pt x="799147" y="87630"/>
                </a:cubicBezTo>
                <a:cubicBezTo>
                  <a:pt x="808672" y="86677"/>
                  <a:pt x="813435" y="81915"/>
                  <a:pt x="815340" y="72390"/>
                </a:cubicBezTo>
                <a:moveTo>
                  <a:pt x="858203" y="50483"/>
                </a:moveTo>
                <a:lnTo>
                  <a:pt x="833438" y="50483"/>
                </a:lnTo>
                <a:cubicBezTo>
                  <a:pt x="834390" y="40958"/>
                  <a:pt x="838200" y="32385"/>
                  <a:pt x="846772" y="32385"/>
                </a:cubicBezTo>
                <a:cubicBezTo>
                  <a:pt x="854393" y="32385"/>
                  <a:pt x="857250" y="38100"/>
                  <a:pt x="857250" y="48577"/>
                </a:cubicBezTo>
                <a:lnTo>
                  <a:pt x="857250" y="50483"/>
                </a:lnTo>
                <a:close/>
                <a:moveTo>
                  <a:pt x="868680" y="57150"/>
                </a:moveTo>
                <a:cubicBezTo>
                  <a:pt x="868680" y="55245"/>
                  <a:pt x="868680" y="54292"/>
                  <a:pt x="868680" y="52388"/>
                </a:cubicBezTo>
                <a:cubicBezTo>
                  <a:pt x="868680" y="35242"/>
                  <a:pt x="860107" y="27623"/>
                  <a:pt x="846772" y="27623"/>
                </a:cubicBezTo>
                <a:cubicBezTo>
                  <a:pt x="831532" y="27623"/>
                  <a:pt x="821055" y="39052"/>
                  <a:pt x="821055" y="58102"/>
                </a:cubicBezTo>
                <a:cubicBezTo>
                  <a:pt x="821055" y="75248"/>
                  <a:pt x="828675" y="86677"/>
                  <a:pt x="845820" y="86677"/>
                </a:cubicBezTo>
                <a:cubicBezTo>
                  <a:pt x="857250" y="86677"/>
                  <a:pt x="864870" y="80963"/>
                  <a:pt x="867728" y="71438"/>
                </a:cubicBezTo>
                <a:lnTo>
                  <a:pt x="862965" y="69533"/>
                </a:lnTo>
                <a:cubicBezTo>
                  <a:pt x="860107" y="76200"/>
                  <a:pt x="856297" y="79058"/>
                  <a:pt x="848678" y="79058"/>
                </a:cubicBezTo>
                <a:cubicBezTo>
                  <a:pt x="837247" y="79058"/>
                  <a:pt x="833438" y="70485"/>
                  <a:pt x="833438" y="56198"/>
                </a:cubicBezTo>
                <a:lnTo>
                  <a:pt x="868680" y="56198"/>
                </a:lnTo>
                <a:close/>
                <a:moveTo>
                  <a:pt x="920115" y="38100"/>
                </a:moveTo>
                <a:cubicBezTo>
                  <a:pt x="920115" y="31433"/>
                  <a:pt x="914400" y="27623"/>
                  <a:pt x="908685" y="27623"/>
                </a:cubicBezTo>
                <a:cubicBezTo>
                  <a:pt x="900113" y="27623"/>
                  <a:pt x="895350" y="32385"/>
                  <a:pt x="892493" y="38100"/>
                </a:cubicBezTo>
                <a:lnTo>
                  <a:pt x="891540" y="28575"/>
                </a:lnTo>
                <a:lnTo>
                  <a:pt x="875347" y="28575"/>
                </a:lnTo>
                <a:lnTo>
                  <a:pt x="875347" y="33338"/>
                </a:lnTo>
                <a:lnTo>
                  <a:pt x="882968" y="34290"/>
                </a:lnTo>
                <a:lnTo>
                  <a:pt x="882968" y="80963"/>
                </a:lnTo>
                <a:lnTo>
                  <a:pt x="875347" y="81915"/>
                </a:lnTo>
                <a:lnTo>
                  <a:pt x="875347" y="86677"/>
                </a:lnTo>
                <a:lnTo>
                  <a:pt x="905828" y="86677"/>
                </a:lnTo>
                <a:lnTo>
                  <a:pt x="905828" y="81915"/>
                </a:lnTo>
                <a:lnTo>
                  <a:pt x="893445" y="80963"/>
                </a:lnTo>
                <a:lnTo>
                  <a:pt x="893445" y="49530"/>
                </a:lnTo>
                <a:cubicBezTo>
                  <a:pt x="893445" y="42863"/>
                  <a:pt x="899160" y="35242"/>
                  <a:pt x="904875" y="35242"/>
                </a:cubicBezTo>
                <a:cubicBezTo>
                  <a:pt x="906780" y="35242"/>
                  <a:pt x="908685" y="36195"/>
                  <a:pt x="908685" y="38100"/>
                </a:cubicBezTo>
                <a:cubicBezTo>
                  <a:pt x="908685" y="38100"/>
                  <a:pt x="908685" y="39052"/>
                  <a:pt x="908685" y="39052"/>
                </a:cubicBezTo>
                <a:lnTo>
                  <a:pt x="904875" y="40958"/>
                </a:lnTo>
                <a:cubicBezTo>
                  <a:pt x="904875" y="45720"/>
                  <a:pt x="907732" y="48577"/>
                  <a:pt x="912495" y="48577"/>
                </a:cubicBezTo>
                <a:cubicBezTo>
                  <a:pt x="917257" y="46673"/>
                  <a:pt x="920115" y="43815"/>
                  <a:pt x="920115" y="38100"/>
                </a:cubicBezTo>
                <a:moveTo>
                  <a:pt x="1024890" y="33338"/>
                </a:moveTo>
                <a:lnTo>
                  <a:pt x="1030605" y="33338"/>
                </a:lnTo>
                <a:lnTo>
                  <a:pt x="1030605" y="28575"/>
                </a:lnTo>
                <a:lnTo>
                  <a:pt x="1010603" y="28575"/>
                </a:lnTo>
                <a:lnTo>
                  <a:pt x="1010603" y="33338"/>
                </a:lnTo>
                <a:lnTo>
                  <a:pt x="1018222" y="33338"/>
                </a:lnTo>
                <a:lnTo>
                  <a:pt x="1007745" y="74295"/>
                </a:lnTo>
                <a:lnTo>
                  <a:pt x="993457" y="33338"/>
                </a:lnTo>
                <a:lnTo>
                  <a:pt x="999172" y="33338"/>
                </a:lnTo>
                <a:lnTo>
                  <a:pt x="999172" y="28575"/>
                </a:lnTo>
                <a:lnTo>
                  <a:pt x="978218" y="28575"/>
                </a:lnTo>
                <a:lnTo>
                  <a:pt x="978218" y="33338"/>
                </a:lnTo>
                <a:lnTo>
                  <a:pt x="982980" y="33338"/>
                </a:lnTo>
                <a:lnTo>
                  <a:pt x="985838" y="42863"/>
                </a:lnTo>
                <a:lnTo>
                  <a:pt x="974407" y="74295"/>
                </a:lnTo>
                <a:lnTo>
                  <a:pt x="962025" y="33338"/>
                </a:lnTo>
                <a:lnTo>
                  <a:pt x="969645" y="33338"/>
                </a:lnTo>
                <a:lnTo>
                  <a:pt x="969645" y="28575"/>
                </a:lnTo>
                <a:lnTo>
                  <a:pt x="944880" y="28575"/>
                </a:lnTo>
                <a:lnTo>
                  <a:pt x="944880" y="33338"/>
                </a:lnTo>
                <a:lnTo>
                  <a:pt x="949643" y="33338"/>
                </a:lnTo>
                <a:lnTo>
                  <a:pt x="966788" y="85725"/>
                </a:lnTo>
                <a:lnTo>
                  <a:pt x="975360" y="85725"/>
                </a:lnTo>
                <a:lnTo>
                  <a:pt x="987743" y="52388"/>
                </a:lnTo>
                <a:lnTo>
                  <a:pt x="988695" y="52388"/>
                </a:lnTo>
                <a:lnTo>
                  <a:pt x="1001078" y="85725"/>
                </a:lnTo>
                <a:lnTo>
                  <a:pt x="1009650" y="85725"/>
                </a:lnTo>
                <a:lnTo>
                  <a:pt x="1024890" y="33338"/>
                </a:lnTo>
                <a:close/>
                <a:moveTo>
                  <a:pt x="1072515" y="57150"/>
                </a:moveTo>
                <a:cubicBezTo>
                  <a:pt x="1072515" y="69533"/>
                  <a:pt x="1069657" y="80963"/>
                  <a:pt x="1059180" y="80963"/>
                </a:cubicBezTo>
                <a:cubicBezTo>
                  <a:pt x="1047750" y="80963"/>
                  <a:pt x="1044893" y="68580"/>
                  <a:pt x="1044893" y="56198"/>
                </a:cubicBezTo>
                <a:cubicBezTo>
                  <a:pt x="1044893" y="43815"/>
                  <a:pt x="1047750" y="32385"/>
                  <a:pt x="1058228" y="32385"/>
                </a:cubicBezTo>
                <a:cubicBezTo>
                  <a:pt x="1070610" y="32385"/>
                  <a:pt x="1072515" y="44767"/>
                  <a:pt x="1072515" y="57150"/>
                </a:cubicBezTo>
                <a:moveTo>
                  <a:pt x="1084898" y="57150"/>
                </a:moveTo>
                <a:cubicBezTo>
                  <a:pt x="1084898" y="40005"/>
                  <a:pt x="1077278" y="27623"/>
                  <a:pt x="1059180" y="27623"/>
                </a:cubicBezTo>
                <a:cubicBezTo>
                  <a:pt x="1042988" y="27623"/>
                  <a:pt x="1033463" y="40005"/>
                  <a:pt x="1033463" y="58102"/>
                </a:cubicBezTo>
                <a:cubicBezTo>
                  <a:pt x="1033463" y="75248"/>
                  <a:pt x="1042035" y="87630"/>
                  <a:pt x="1059180" y="87630"/>
                </a:cubicBezTo>
                <a:cubicBezTo>
                  <a:pt x="1075373" y="86677"/>
                  <a:pt x="1084898" y="75248"/>
                  <a:pt x="1084898" y="57150"/>
                </a:cubicBezTo>
                <a:moveTo>
                  <a:pt x="1136332" y="38100"/>
                </a:moveTo>
                <a:cubicBezTo>
                  <a:pt x="1136332" y="31433"/>
                  <a:pt x="1130618" y="27623"/>
                  <a:pt x="1124903" y="27623"/>
                </a:cubicBezTo>
                <a:cubicBezTo>
                  <a:pt x="1116330" y="27623"/>
                  <a:pt x="1111568" y="32385"/>
                  <a:pt x="1108710" y="38100"/>
                </a:cubicBezTo>
                <a:lnTo>
                  <a:pt x="1107757" y="28575"/>
                </a:lnTo>
                <a:lnTo>
                  <a:pt x="1091565" y="28575"/>
                </a:lnTo>
                <a:lnTo>
                  <a:pt x="1091565" y="33338"/>
                </a:lnTo>
                <a:lnTo>
                  <a:pt x="1099185" y="34290"/>
                </a:lnTo>
                <a:lnTo>
                  <a:pt x="1099185" y="80963"/>
                </a:lnTo>
                <a:lnTo>
                  <a:pt x="1091565" y="81915"/>
                </a:lnTo>
                <a:lnTo>
                  <a:pt x="1091565" y="86677"/>
                </a:lnTo>
                <a:lnTo>
                  <a:pt x="1122045" y="86677"/>
                </a:lnTo>
                <a:lnTo>
                  <a:pt x="1122045" y="81915"/>
                </a:lnTo>
                <a:lnTo>
                  <a:pt x="1109663" y="80963"/>
                </a:lnTo>
                <a:lnTo>
                  <a:pt x="1109663" y="49530"/>
                </a:lnTo>
                <a:cubicBezTo>
                  <a:pt x="1109663" y="42863"/>
                  <a:pt x="1115378" y="35242"/>
                  <a:pt x="1121093" y="35242"/>
                </a:cubicBezTo>
                <a:cubicBezTo>
                  <a:pt x="1122998" y="35242"/>
                  <a:pt x="1124903" y="36195"/>
                  <a:pt x="1124903" y="38100"/>
                </a:cubicBezTo>
                <a:cubicBezTo>
                  <a:pt x="1124903" y="38100"/>
                  <a:pt x="1124903" y="39052"/>
                  <a:pt x="1124903" y="39052"/>
                </a:cubicBezTo>
                <a:lnTo>
                  <a:pt x="1121093" y="40958"/>
                </a:lnTo>
                <a:cubicBezTo>
                  <a:pt x="1121093" y="45720"/>
                  <a:pt x="1123950" y="48577"/>
                  <a:pt x="1128713" y="48577"/>
                </a:cubicBezTo>
                <a:cubicBezTo>
                  <a:pt x="1132523" y="46673"/>
                  <a:pt x="1136332" y="43815"/>
                  <a:pt x="1136332" y="38100"/>
                </a:cubicBezTo>
                <a:moveTo>
                  <a:pt x="1138238" y="85725"/>
                </a:moveTo>
                <a:lnTo>
                  <a:pt x="1164907" y="85725"/>
                </a:lnTo>
                <a:lnTo>
                  <a:pt x="1164907" y="80963"/>
                </a:lnTo>
                <a:lnTo>
                  <a:pt x="1156335" y="80010"/>
                </a:lnTo>
                <a:lnTo>
                  <a:pt x="1156335" y="0"/>
                </a:lnTo>
                <a:lnTo>
                  <a:pt x="1137285" y="0"/>
                </a:lnTo>
                <a:lnTo>
                  <a:pt x="1137285" y="4763"/>
                </a:lnTo>
                <a:lnTo>
                  <a:pt x="1144905" y="5715"/>
                </a:lnTo>
                <a:lnTo>
                  <a:pt x="1144905" y="80010"/>
                </a:lnTo>
                <a:lnTo>
                  <a:pt x="1137285" y="80963"/>
                </a:lnTo>
                <a:lnTo>
                  <a:pt x="1137285" y="85725"/>
                </a:lnTo>
                <a:close/>
                <a:moveTo>
                  <a:pt x="1209675" y="64770"/>
                </a:moveTo>
                <a:cubicBezTo>
                  <a:pt x="1209675" y="73342"/>
                  <a:pt x="1203007" y="79058"/>
                  <a:pt x="1195388" y="79058"/>
                </a:cubicBezTo>
                <a:cubicBezTo>
                  <a:pt x="1183957" y="79058"/>
                  <a:pt x="1182053" y="67627"/>
                  <a:pt x="1182053" y="56198"/>
                </a:cubicBezTo>
                <a:cubicBezTo>
                  <a:pt x="1182053" y="41910"/>
                  <a:pt x="1184910" y="32385"/>
                  <a:pt x="1196340" y="32385"/>
                </a:cubicBezTo>
                <a:cubicBezTo>
                  <a:pt x="1203007" y="32385"/>
                  <a:pt x="1209675" y="37148"/>
                  <a:pt x="1209675" y="45720"/>
                </a:cubicBezTo>
                <a:lnTo>
                  <a:pt x="1209675" y="64770"/>
                </a:lnTo>
                <a:close/>
                <a:moveTo>
                  <a:pt x="1227773" y="85725"/>
                </a:moveTo>
                <a:lnTo>
                  <a:pt x="1227773" y="80963"/>
                </a:lnTo>
                <a:lnTo>
                  <a:pt x="1220153" y="80010"/>
                </a:lnTo>
                <a:lnTo>
                  <a:pt x="1220153" y="0"/>
                </a:lnTo>
                <a:lnTo>
                  <a:pt x="1200150" y="0"/>
                </a:lnTo>
                <a:lnTo>
                  <a:pt x="1200150" y="4763"/>
                </a:lnTo>
                <a:lnTo>
                  <a:pt x="1208723" y="5715"/>
                </a:lnTo>
                <a:lnTo>
                  <a:pt x="1208723" y="33338"/>
                </a:lnTo>
                <a:cubicBezTo>
                  <a:pt x="1203960" y="28575"/>
                  <a:pt x="1199198" y="26670"/>
                  <a:pt x="1193482" y="26670"/>
                </a:cubicBezTo>
                <a:cubicBezTo>
                  <a:pt x="1179195" y="26670"/>
                  <a:pt x="1169670" y="38100"/>
                  <a:pt x="1169670" y="57150"/>
                </a:cubicBezTo>
                <a:cubicBezTo>
                  <a:pt x="1169670" y="74295"/>
                  <a:pt x="1176338" y="85725"/>
                  <a:pt x="1191578" y="85725"/>
                </a:cubicBezTo>
                <a:cubicBezTo>
                  <a:pt x="1201103" y="85725"/>
                  <a:pt x="1205865" y="80963"/>
                  <a:pt x="1209675" y="76200"/>
                </a:cubicBezTo>
                <a:lnTo>
                  <a:pt x="1210628" y="84773"/>
                </a:lnTo>
                <a:lnTo>
                  <a:pt x="1227773" y="84773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BEFFAC7F-2714-42A6-9E63-DCB81A449E00}"/>
              </a:ext>
            </a:extLst>
          </p:cNvPr>
          <p:cNvSpPr/>
          <p:nvPr userDrawn="1"/>
        </p:nvSpPr>
        <p:spPr>
          <a:xfrm>
            <a:off x="-77579" y="304799"/>
            <a:ext cx="10545554" cy="5310189"/>
          </a:xfrm>
          <a:custGeom>
            <a:avLst/>
            <a:gdLst>
              <a:gd name="connsiteX0" fmla="*/ 0 w 10731855"/>
              <a:gd name="connsiteY0" fmla="*/ 1571788 h 5191127"/>
              <a:gd name="connsiteX1" fmla="*/ 4277659 w 10731855"/>
              <a:gd name="connsiteY1" fmla="*/ 0 h 5191127"/>
              <a:gd name="connsiteX2" fmla="*/ 10731856 w 10731855"/>
              <a:gd name="connsiteY2" fmla="*/ 5191128 h 5191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31855" h="5191127">
                <a:moveTo>
                  <a:pt x="0" y="1571788"/>
                </a:moveTo>
                <a:cubicBezTo>
                  <a:pt x="1152409" y="591359"/>
                  <a:pt x="2645960" y="0"/>
                  <a:pt x="4277659" y="0"/>
                </a:cubicBezTo>
                <a:cubicBezTo>
                  <a:pt x="7440265" y="0"/>
                  <a:pt x="10084110" y="2222353"/>
                  <a:pt x="10731856" y="5191128"/>
                </a:cubicBezTo>
              </a:path>
            </a:pathLst>
          </a:custGeom>
          <a:noFill/>
          <a:ln w="114300" cap="flat">
            <a:solidFill>
              <a:srgbClr val="008768"/>
            </a:solidFill>
            <a:prstDash val="solid"/>
            <a:miter/>
          </a:ln>
        </p:spPr>
        <p:txBody>
          <a:bodyPr rtlCol="0" anchor="ctr"/>
          <a:lstStyle/>
          <a:p>
            <a:r>
              <a:rPr lang="en-US"/>
              <a:t>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8E79973-5F1A-457D-9581-1931721FFBA1}"/>
              </a:ext>
            </a:extLst>
          </p:cNvPr>
          <p:cNvGrpSpPr/>
          <p:nvPr userDrawn="1"/>
        </p:nvGrpSpPr>
        <p:grpSpPr>
          <a:xfrm>
            <a:off x="10601983" y="286755"/>
            <a:ext cx="1297917" cy="302151"/>
            <a:chOff x="10601983" y="286755"/>
            <a:chExt cx="1297917" cy="302151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7EB225E2-4459-44A7-B0C2-87EECD398D7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601983" y="296256"/>
              <a:ext cx="273646" cy="283148"/>
            </a:xfrm>
            <a:custGeom>
              <a:avLst/>
              <a:gdLst>
                <a:gd name="T0" fmla="*/ 205 w 467"/>
                <a:gd name="T1" fmla="*/ 280 h 480"/>
                <a:gd name="T2" fmla="*/ 205 w 467"/>
                <a:gd name="T3" fmla="*/ 280 h 480"/>
                <a:gd name="T4" fmla="*/ 274 w 467"/>
                <a:gd name="T5" fmla="*/ 114 h 480"/>
                <a:gd name="T6" fmla="*/ 275 w 467"/>
                <a:gd name="T7" fmla="*/ 114 h 480"/>
                <a:gd name="T8" fmla="*/ 311 w 467"/>
                <a:gd name="T9" fmla="*/ 280 h 480"/>
                <a:gd name="T10" fmla="*/ 205 w 467"/>
                <a:gd name="T11" fmla="*/ 280 h 480"/>
                <a:gd name="T12" fmla="*/ 205 w 467"/>
                <a:gd name="T13" fmla="*/ 280 h 480"/>
                <a:gd name="T14" fmla="*/ 353 w 467"/>
                <a:gd name="T15" fmla="*/ 480 h 480"/>
                <a:gd name="T16" fmla="*/ 353 w 467"/>
                <a:gd name="T17" fmla="*/ 480 h 480"/>
                <a:gd name="T18" fmla="*/ 467 w 467"/>
                <a:gd name="T19" fmla="*/ 480 h 480"/>
                <a:gd name="T20" fmla="*/ 356 w 467"/>
                <a:gd name="T21" fmla="*/ 0 h 480"/>
                <a:gd name="T22" fmla="*/ 226 w 467"/>
                <a:gd name="T23" fmla="*/ 0 h 480"/>
                <a:gd name="T24" fmla="*/ 0 w 467"/>
                <a:gd name="T25" fmla="*/ 480 h 480"/>
                <a:gd name="T26" fmla="*/ 121 w 467"/>
                <a:gd name="T27" fmla="*/ 480 h 480"/>
                <a:gd name="T28" fmla="*/ 160 w 467"/>
                <a:gd name="T29" fmla="*/ 386 h 480"/>
                <a:gd name="T30" fmla="*/ 333 w 467"/>
                <a:gd name="T31" fmla="*/ 386 h 480"/>
                <a:gd name="T32" fmla="*/ 353 w 467"/>
                <a:gd name="T33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7" h="480">
                  <a:moveTo>
                    <a:pt x="205" y="280"/>
                  </a:moveTo>
                  <a:lnTo>
                    <a:pt x="205" y="280"/>
                  </a:lnTo>
                  <a:lnTo>
                    <a:pt x="274" y="114"/>
                  </a:lnTo>
                  <a:lnTo>
                    <a:pt x="275" y="114"/>
                  </a:lnTo>
                  <a:lnTo>
                    <a:pt x="311" y="280"/>
                  </a:lnTo>
                  <a:lnTo>
                    <a:pt x="205" y="280"/>
                  </a:lnTo>
                  <a:lnTo>
                    <a:pt x="205" y="280"/>
                  </a:lnTo>
                  <a:close/>
                  <a:moveTo>
                    <a:pt x="353" y="480"/>
                  </a:moveTo>
                  <a:lnTo>
                    <a:pt x="353" y="480"/>
                  </a:lnTo>
                  <a:lnTo>
                    <a:pt x="467" y="480"/>
                  </a:lnTo>
                  <a:lnTo>
                    <a:pt x="356" y="0"/>
                  </a:lnTo>
                  <a:lnTo>
                    <a:pt x="226" y="0"/>
                  </a:lnTo>
                  <a:lnTo>
                    <a:pt x="0" y="480"/>
                  </a:lnTo>
                  <a:lnTo>
                    <a:pt x="121" y="480"/>
                  </a:lnTo>
                  <a:lnTo>
                    <a:pt x="160" y="386"/>
                  </a:lnTo>
                  <a:lnTo>
                    <a:pt x="333" y="386"/>
                  </a:lnTo>
                  <a:lnTo>
                    <a:pt x="353" y="48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27CD816-A831-4AA5-9547-1E32473ACF9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875629" y="296256"/>
              <a:ext cx="241341" cy="283148"/>
            </a:xfrm>
            <a:custGeom>
              <a:avLst/>
              <a:gdLst>
                <a:gd name="T0" fmla="*/ 325 w 410"/>
                <a:gd name="T1" fmla="*/ 295 h 480"/>
                <a:gd name="T2" fmla="*/ 325 w 410"/>
                <a:gd name="T3" fmla="*/ 295 h 480"/>
                <a:gd name="T4" fmla="*/ 28 w 410"/>
                <a:gd name="T5" fmla="*/ 295 h 480"/>
                <a:gd name="T6" fmla="*/ 45 w 410"/>
                <a:gd name="T7" fmla="*/ 184 h 480"/>
                <a:gd name="T8" fmla="*/ 341 w 410"/>
                <a:gd name="T9" fmla="*/ 184 h 480"/>
                <a:gd name="T10" fmla="*/ 325 w 410"/>
                <a:gd name="T11" fmla="*/ 295 h 480"/>
                <a:gd name="T12" fmla="*/ 325 w 410"/>
                <a:gd name="T13" fmla="*/ 295 h 480"/>
                <a:gd name="T14" fmla="*/ 393 w 410"/>
                <a:gd name="T15" fmla="*/ 111 h 480"/>
                <a:gd name="T16" fmla="*/ 393 w 410"/>
                <a:gd name="T17" fmla="*/ 111 h 480"/>
                <a:gd name="T18" fmla="*/ 55 w 410"/>
                <a:gd name="T19" fmla="*/ 111 h 480"/>
                <a:gd name="T20" fmla="*/ 72 w 410"/>
                <a:gd name="T21" fmla="*/ 0 h 480"/>
                <a:gd name="T22" fmla="*/ 410 w 410"/>
                <a:gd name="T23" fmla="*/ 0 h 480"/>
                <a:gd name="T24" fmla="*/ 393 w 410"/>
                <a:gd name="T25" fmla="*/ 111 h 480"/>
                <a:gd name="T26" fmla="*/ 393 w 410"/>
                <a:gd name="T27" fmla="*/ 111 h 480"/>
                <a:gd name="T28" fmla="*/ 354 w 410"/>
                <a:gd name="T29" fmla="*/ 368 h 480"/>
                <a:gd name="T30" fmla="*/ 354 w 410"/>
                <a:gd name="T31" fmla="*/ 368 h 480"/>
                <a:gd name="T32" fmla="*/ 17 w 410"/>
                <a:gd name="T33" fmla="*/ 368 h 480"/>
                <a:gd name="T34" fmla="*/ 0 w 410"/>
                <a:gd name="T35" fmla="*/ 480 h 480"/>
                <a:gd name="T36" fmla="*/ 338 w 410"/>
                <a:gd name="T37" fmla="*/ 480 h 480"/>
                <a:gd name="T38" fmla="*/ 354 w 410"/>
                <a:gd name="T39" fmla="*/ 368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0" h="480">
                  <a:moveTo>
                    <a:pt x="325" y="295"/>
                  </a:moveTo>
                  <a:lnTo>
                    <a:pt x="325" y="295"/>
                  </a:lnTo>
                  <a:lnTo>
                    <a:pt x="28" y="295"/>
                  </a:lnTo>
                  <a:lnTo>
                    <a:pt x="45" y="184"/>
                  </a:lnTo>
                  <a:lnTo>
                    <a:pt x="341" y="184"/>
                  </a:lnTo>
                  <a:lnTo>
                    <a:pt x="325" y="295"/>
                  </a:lnTo>
                  <a:lnTo>
                    <a:pt x="325" y="295"/>
                  </a:lnTo>
                  <a:close/>
                  <a:moveTo>
                    <a:pt x="393" y="111"/>
                  </a:moveTo>
                  <a:lnTo>
                    <a:pt x="393" y="111"/>
                  </a:lnTo>
                  <a:lnTo>
                    <a:pt x="55" y="111"/>
                  </a:lnTo>
                  <a:lnTo>
                    <a:pt x="72" y="0"/>
                  </a:lnTo>
                  <a:lnTo>
                    <a:pt x="410" y="0"/>
                  </a:lnTo>
                  <a:lnTo>
                    <a:pt x="393" y="111"/>
                  </a:lnTo>
                  <a:lnTo>
                    <a:pt x="393" y="111"/>
                  </a:lnTo>
                  <a:close/>
                  <a:moveTo>
                    <a:pt x="354" y="368"/>
                  </a:moveTo>
                  <a:lnTo>
                    <a:pt x="354" y="368"/>
                  </a:lnTo>
                  <a:lnTo>
                    <a:pt x="17" y="368"/>
                  </a:lnTo>
                  <a:lnTo>
                    <a:pt x="0" y="480"/>
                  </a:lnTo>
                  <a:lnTo>
                    <a:pt x="338" y="480"/>
                  </a:lnTo>
                  <a:lnTo>
                    <a:pt x="354" y="36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723674AE-EDCD-4746-881F-B4880C6BDD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96065" y="290556"/>
              <a:ext cx="235639" cy="294550"/>
            </a:xfrm>
            <a:custGeom>
              <a:avLst/>
              <a:gdLst>
                <a:gd name="T0" fmla="*/ 351 w 400"/>
                <a:gd name="T1" fmla="*/ 366 h 499"/>
                <a:gd name="T2" fmla="*/ 351 w 400"/>
                <a:gd name="T3" fmla="*/ 366 h 499"/>
                <a:gd name="T4" fmla="*/ 247 w 400"/>
                <a:gd name="T5" fmla="*/ 384 h 499"/>
                <a:gd name="T6" fmla="*/ 124 w 400"/>
                <a:gd name="T7" fmla="*/ 255 h 499"/>
                <a:gd name="T8" fmla="*/ 271 w 400"/>
                <a:gd name="T9" fmla="*/ 115 h 499"/>
                <a:gd name="T10" fmla="*/ 377 w 400"/>
                <a:gd name="T11" fmla="*/ 155 h 499"/>
                <a:gd name="T12" fmla="*/ 400 w 400"/>
                <a:gd name="T13" fmla="*/ 40 h 499"/>
                <a:gd name="T14" fmla="*/ 262 w 400"/>
                <a:gd name="T15" fmla="*/ 0 h 499"/>
                <a:gd name="T16" fmla="*/ 5 w 400"/>
                <a:gd name="T17" fmla="*/ 260 h 499"/>
                <a:gd name="T18" fmla="*/ 227 w 400"/>
                <a:gd name="T19" fmla="*/ 499 h 499"/>
                <a:gd name="T20" fmla="*/ 334 w 400"/>
                <a:gd name="T21" fmla="*/ 482 h 499"/>
                <a:gd name="T22" fmla="*/ 351 w 400"/>
                <a:gd name="T23" fmla="*/ 366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0" h="499">
                  <a:moveTo>
                    <a:pt x="351" y="366"/>
                  </a:moveTo>
                  <a:lnTo>
                    <a:pt x="351" y="366"/>
                  </a:lnTo>
                  <a:cubicBezTo>
                    <a:pt x="319" y="381"/>
                    <a:pt x="271" y="384"/>
                    <a:pt x="247" y="384"/>
                  </a:cubicBezTo>
                  <a:cubicBezTo>
                    <a:pt x="171" y="384"/>
                    <a:pt x="121" y="332"/>
                    <a:pt x="124" y="255"/>
                  </a:cubicBezTo>
                  <a:cubicBezTo>
                    <a:pt x="126" y="174"/>
                    <a:pt x="188" y="115"/>
                    <a:pt x="271" y="115"/>
                  </a:cubicBezTo>
                  <a:cubicBezTo>
                    <a:pt x="311" y="115"/>
                    <a:pt x="346" y="128"/>
                    <a:pt x="377" y="155"/>
                  </a:cubicBezTo>
                  <a:lnTo>
                    <a:pt x="400" y="40"/>
                  </a:lnTo>
                  <a:cubicBezTo>
                    <a:pt x="352" y="12"/>
                    <a:pt x="312" y="0"/>
                    <a:pt x="262" y="0"/>
                  </a:cubicBezTo>
                  <a:cubicBezTo>
                    <a:pt x="124" y="0"/>
                    <a:pt x="10" y="115"/>
                    <a:pt x="5" y="260"/>
                  </a:cubicBezTo>
                  <a:cubicBezTo>
                    <a:pt x="0" y="400"/>
                    <a:pt x="92" y="499"/>
                    <a:pt x="227" y="499"/>
                  </a:cubicBezTo>
                  <a:cubicBezTo>
                    <a:pt x="251" y="499"/>
                    <a:pt x="302" y="496"/>
                    <a:pt x="334" y="482"/>
                  </a:cubicBezTo>
                  <a:lnTo>
                    <a:pt x="351" y="36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4F8BB6B2-68EA-41BB-8C50-BBC2B5486EF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308901" y="286755"/>
              <a:ext cx="285048" cy="302151"/>
            </a:xfrm>
            <a:custGeom>
              <a:avLst/>
              <a:gdLst>
                <a:gd name="T0" fmla="*/ 355 w 484"/>
                <a:gd name="T1" fmla="*/ 274 h 514"/>
                <a:gd name="T2" fmla="*/ 355 w 484"/>
                <a:gd name="T3" fmla="*/ 274 h 514"/>
                <a:gd name="T4" fmla="*/ 281 w 484"/>
                <a:gd name="T5" fmla="*/ 117 h 514"/>
                <a:gd name="T6" fmla="*/ 134 w 484"/>
                <a:gd name="T7" fmla="*/ 241 h 514"/>
                <a:gd name="T8" fmla="*/ 208 w 484"/>
                <a:gd name="T9" fmla="*/ 398 h 514"/>
                <a:gd name="T10" fmla="*/ 355 w 484"/>
                <a:gd name="T11" fmla="*/ 274 h 514"/>
                <a:gd name="T12" fmla="*/ 355 w 484"/>
                <a:gd name="T13" fmla="*/ 274 h 514"/>
                <a:gd name="T14" fmla="*/ 276 w 484"/>
                <a:gd name="T15" fmla="*/ 9 h 514"/>
                <a:gd name="T16" fmla="*/ 276 w 484"/>
                <a:gd name="T17" fmla="*/ 9 h 514"/>
                <a:gd name="T18" fmla="*/ 470 w 484"/>
                <a:gd name="T19" fmla="*/ 263 h 514"/>
                <a:gd name="T20" fmla="*/ 208 w 484"/>
                <a:gd name="T21" fmla="*/ 504 h 514"/>
                <a:gd name="T22" fmla="*/ 14 w 484"/>
                <a:gd name="T23" fmla="*/ 251 h 514"/>
                <a:gd name="T24" fmla="*/ 276 w 484"/>
                <a:gd name="T25" fmla="*/ 9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4" h="514">
                  <a:moveTo>
                    <a:pt x="355" y="274"/>
                  </a:moveTo>
                  <a:lnTo>
                    <a:pt x="355" y="274"/>
                  </a:lnTo>
                  <a:cubicBezTo>
                    <a:pt x="373" y="193"/>
                    <a:pt x="343" y="130"/>
                    <a:pt x="281" y="117"/>
                  </a:cubicBezTo>
                  <a:cubicBezTo>
                    <a:pt x="214" y="104"/>
                    <a:pt x="152" y="155"/>
                    <a:pt x="134" y="241"/>
                  </a:cubicBezTo>
                  <a:cubicBezTo>
                    <a:pt x="117" y="322"/>
                    <a:pt x="147" y="385"/>
                    <a:pt x="208" y="398"/>
                  </a:cubicBezTo>
                  <a:cubicBezTo>
                    <a:pt x="276" y="412"/>
                    <a:pt x="337" y="360"/>
                    <a:pt x="355" y="274"/>
                  </a:cubicBezTo>
                  <a:lnTo>
                    <a:pt x="355" y="274"/>
                  </a:lnTo>
                  <a:close/>
                  <a:moveTo>
                    <a:pt x="276" y="9"/>
                  </a:moveTo>
                  <a:lnTo>
                    <a:pt x="276" y="9"/>
                  </a:lnTo>
                  <a:cubicBezTo>
                    <a:pt x="404" y="18"/>
                    <a:pt x="484" y="123"/>
                    <a:pt x="470" y="263"/>
                  </a:cubicBezTo>
                  <a:cubicBezTo>
                    <a:pt x="455" y="407"/>
                    <a:pt x="339" y="514"/>
                    <a:pt x="208" y="504"/>
                  </a:cubicBezTo>
                  <a:cubicBezTo>
                    <a:pt x="79" y="495"/>
                    <a:pt x="0" y="391"/>
                    <a:pt x="14" y="251"/>
                  </a:cubicBezTo>
                  <a:cubicBezTo>
                    <a:pt x="29" y="107"/>
                    <a:pt x="145" y="0"/>
                    <a:pt x="276" y="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CF6A4BBC-A8A5-4396-9E51-98543970E53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65444" y="296256"/>
              <a:ext cx="334456" cy="283148"/>
            </a:xfrm>
            <a:custGeom>
              <a:avLst/>
              <a:gdLst>
                <a:gd name="T0" fmla="*/ 569 w 569"/>
                <a:gd name="T1" fmla="*/ 481 h 481"/>
                <a:gd name="T2" fmla="*/ 569 w 569"/>
                <a:gd name="T3" fmla="*/ 481 h 481"/>
                <a:gd name="T4" fmla="*/ 560 w 569"/>
                <a:gd name="T5" fmla="*/ 0 h 481"/>
                <a:gd name="T6" fmla="*/ 452 w 569"/>
                <a:gd name="T7" fmla="*/ 0 h 481"/>
                <a:gd name="T8" fmla="*/ 313 w 569"/>
                <a:gd name="T9" fmla="*/ 271 h 481"/>
                <a:gd name="T10" fmla="*/ 257 w 569"/>
                <a:gd name="T11" fmla="*/ 0 h 481"/>
                <a:gd name="T12" fmla="*/ 149 w 569"/>
                <a:gd name="T13" fmla="*/ 0 h 481"/>
                <a:gd name="T14" fmla="*/ 0 w 569"/>
                <a:gd name="T15" fmla="*/ 481 h 481"/>
                <a:gd name="T16" fmla="*/ 119 w 569"/>
                <a:gd name="T17" fmla="*/ 481 h 481"/>
                <a:gd name="T18" fmla="*/ 200 w 569"/>
                <a:gd name="T19" fmla="*/ 199 h 481"/>
                <a:gd name="T20" fmla="*/ 251 w 569"/>
                <a:gd name="T21" fmla="*/ 481 h 481"/>
                <a:gd name="T22" fmla="*/ 312 w 569"/>
                <a:gd name="T23" fmla="*/ 481 h 481"/>
                <a:gd name="T24" fmla="*/ 453 w 569"/>
                <a:gd name="T25" fmla="*/ 200 h 481"/>
                <a:gd name="T26" fmla="*/ 451 w 569"/>
                <a:gd name="T27" fmla="*/ 481 h 481"/>
                <a:gd name="T28" fmla="*/ 569 w 569"/>
                <a:gd name="T29" fmla="*/ 481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9" h="481">
                  <a:moveTo>
                    <a:pt x="569" y="481"/>
                  </a:moveTo>
                  <a:lnTo>
                    <a:pt x="569" y="481"/>
                  </a:lnTo>
                  <a:lnTo>
                    <a:pt x="560" y="0"/>
                  </a:lnTo>
                  <a:lnTo>
                    <a:pt x="452" y="0"/>
                  </a:lnTo>
                  <a:lnTo>
                    <a:pt x="313" y="271"/>
                  </a:lnTo>
                  <a:lnTo>
                    <a:pt x="257" y="0"/>
                  </a:lnTo>
                  <a:lnTo>
                    <a:pt x="149" y="0"/>
                  </a:lnTo>
                  <a:lnTo>
                    <a:pt x="0" y="481"/>
                  </a:lnTo>
                  <a:lnTo>
                    <a:pt x="119" y="481"/>
                  </a:lnTo>
                  <a:lnTo>
                    <a:pt x="200" y="199"/>
                  </a:lnTo>
                  <a:lnTo>
                    <a:pt x="251" y="481"/>
                  </a:lnTo>
                  <a:lnTo>
                    <a:pt x="312" y="481"/>
                  </a:lnTo>
                  <a:lnTo>
                    <a:pt x="453" y="200"/>
                  </a:lnTo>
                  <a:lnTo>
                    <a:pt x="451" y="481"/>
                  </a:lnTo>
                  <a:lnTo>
                    <a:pt x="569" y="48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DEC0E30-918A-434C-847A-8E1607CF02E3}"/>
              </a:ext>
            </a:extLst>
          </p:cNvPr>
          <p:cNvGrpSpPr/>
          <p:nvPr userDrawn="1"/>
        </p:nvGrpSpPr>
        <p:grpSpPr>
          <a:xfrm>
            <a:off x="10814051" y="6438651"/>
            <a:ext cx="1111250" cy="225425"/>
            <a:chOff x="292100" y="6413250"/>
            <a:chExt cx="1111250" cy="225425"/>
          </a:xfrm>
        </p:grpSpPr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43A7AA66-7043-8441-BD5C-EDB3C30F81A3}"/>
                </a:ext>
              </a:extLst>
            </p:cNvPr>
            <p:cNvSpPr/>
            <p:nvPr userDrawn="1"/>
          </p:nvSpPr>
          <p:spPr>
            <a:xfrm>
              <a:off x="292100" y="6413250"/>
              <a:ext cx="225425" cy="225425"/>
            </a:xfrm>
            <a:custGeom>
              <a:avLst/>
              <a:gdLst>
                <a:gd name="connsiteX0" fmla="*/ 329565 w 342900"/>
                <a:gd name="connsiteY0" fmla="*/ 104775 h 342900"/>
                <a:gd name="connsiteX1" fmla="*/ 292418 w 342900"/>
                <a:gd name="connsiteY1" fmla="*/ 50483 h 342900"/>
                <a:gd name="connsiteX2" fmla="*/ 238125 w 342900"/>
                <a:gd name="connsiteY2" fmla="*/ 13335 h 342900"/>
                <a:gd name="connsiteX3" fmla="*/ 171450 w 342900"/>
                <a:gd name="connsiteY3" fmla="*/ 0 h 342900"/>
                <a:gd name="connsiteX4" fmla="*/ 104775 w 342900"/>
                <a:gd name="connsiteY4" fmla="*/ 13335 h 342900"/>
                <a:gd name="connsiteX5" fmla="*/ 50483 w 342900"/>
                <a:gd name="connsiteY5" fmla="*/ 50483 h 342900"/>
                <a:gd name="connsiteX6" fmla="*/ 13335 w 342900"/>
                <a:gd name="connsiteY6" fmla="*/ 104775 h 342900"/>
                <a:gd name="connsiteX7" fmla="*/ 0 w 342900"/>
                <a:gd name="connsiteY7" fmla="*/ 171450 h 342900"/>
                <a:gd name="connsiteX8" fmla="*/ 13335 w 342900"/>
                <a:gd name="connsiteY8" fmla="*/ 238125 h 342900"/>
                <a:gd name="connsiteX9" fmla="*/ 50483 w 342900"/>
                <a:gd name="connsiteY9" fmla="*/ 292418 h 342900"/>
                <a:gd name="connsiteX10" fmla="*/ 104775 w 342900"/>
                <a:gd name="connsiteY10" fmla="*/ 329565 h 342900"/>
                <a:gd name="connsiteX11" fmla="*/ 171450 w 342900"/>
                <a:gd name="connsiteY11" fmla="*/ 342900 h 342900"/>
                <a:gd name="connsiteX12" fmla="*/ 171450 w 342900"/>
                <a:gd name="connsiteY12" fmla="*/ 308610 h 342900"/>
                <a:gd name="connsiteX13" fmla="*/ 74295 w 342900"/>
                <a:gd name="connsiteY13" fmla="*/ 268605 h 342900"/>
                <a:gd name="connsiteX14" fmla="*/ 35243 w 342900"/>
                <a:gd name="connsiteY14" fmla="*/ 188595 h 342900"/>
                <a:gd name="connsiteX15" fmla="*/ 180975 w 342900"/>
                <a:gd name="connsiteY15" fmla="*/ 188595 h 342900"/>
                <a:gd name="connsiteX16" fmla="*/ 141923 w 342900"/>
                <a:gd name="connsiteY16" fmla="*/ 227648 h 342900"/>
                <a:gd name="connsiteX17" fmla="*/ 165735 w 342900"/>
                <a:gd name="connsiteY17" fmla="*/ 251460 h 342900"/>
                <a:gd name="connsiteX18" fmla="*/ 246698 w 342900"/>
                <a:gd name="connsiteY18" fmla="*/ 170498 h 342900"/>
                <a:gd name="connsiteX19" fmla="*/ 165735 w 342900"/>
                <a:gd name="connsiteY19" fmla="*/ 89535 h 342900"/>
                <a:gd name="connsiteX20" fmla="*/ 141923 w 342900"/>
                <a:gd name="connsiteY20" fmla="*/ 113348 h 342900"/>
                <a:gd name="connsiteX21" fmla="*/ 180975 w 342900"/>
                <a:gd name="connsiteY21" fmla="*/ 152400 h 342900"/>
                <a:gd name="connsiteX22" fmla="*/ 35243 w 342900"/>
                <a:gd name="connsiteY22" fmla="*/ 152400 h 342900"/>
                <a:gd name="connsiteX23" fmla="*/ 74295 w 342900"/>
                <a:gd name="connsiteY23" fmla="*/ 72390 h 342900"/>
                <a:gd name="connsiteX24" fmla="*/ 171450 w 342900"/>
                <a:gd name="connsiteY24" fmla="*/ 32385 h 342900"/>
                <a:gd name="connsiteX25" fmla="*/ 268605 w 342900"/>
                <a:gd name="connsiteY25" fmla="*/ 72390 h 342900"/>
                <a:gd name="connsiteX26" fmla="*/ 308610 w 342900"/>
                <a:gd name="connsiteY26" fmla="*/ 169545 h 342900"/>
                <a:gd name="connsiteX27" fmla="*/ 342900 w 342900"/>
                <a:gd name="connsiteY27" fmla="*/ 169545 h 342900"/>
                <a:gd name="connsiteX28" fmla="*/ 329565 w 342900"/>
                <a:gd name="connsiteY28" fmla="*/ 10477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2900" h="342900">
                  <a:moveTo>
                    <a:pt x="329565" y="104775"/>
                  </a:moveTo>
                  <a:cubicBezTo>
                    <a:pt x="320993" y="84773"/>
                    <a:pt x="308610" y="65723"/>
                    <a:pt x="292418" y="50483"/>
                  </a:cubicBezTo>
                  <a:cubicBezTo>
                    <a:pt x="276225" y="34290"/>
                    <a:pt x="258128" y="21908"/>
                    <a:pt x="238125" y="13335"/>
                  </a:cubicBezTo>
                  <a:cubicBezTo>
                    <a:pt x="217170" y="4763"/>
                    <a:pt x="194310" y="0"/>
                    <a:pt x="171450" y="0"/>
                  </a:cubicBezTo>
                  <a:cubicBezTo>
                    <a:pt x="148590" y="0"/>
                    <a:pt x="125730" y="4763"/>
                    <a:pt x="104775" y="13335"/>
                  </a:cubicBezTo>
                  <a:cubicBezTo>
                    <a:pt x="83820" y="21908"/>
                    <a:pt x="65723" y="34290"/>
                    <a:pt x="50483" y="50483"/>
                  </a:cubicBezTo>
                  <a:cubicBezTo>
                    <a:pt x="34290" y="66675"/>
                    <a:pt x="21908" y="84773"/>
                    <a:pt x="13335" y="104775"/>
                  </a:cubicBezTo>
                  <a:cubicBezTo>
                    <a:pt x="4763" y="125730"/>
                    <a:pt x="0" y="148590"/>
                    <a:pt x="0" y="171450"/>
                  </a:cubicBezTo>
                  <a:cubicBezTo>
                    <a:pt x="0" y="194310"/>
                    <a:pt x="4763" y="217170"/>
                    <a:pt x="13335" y="238125"/>
                  </a:cubicBezTo>
                  <a:cubicBezTo>
                    <a:pt x="21908" y="258128"/>
                    <a:pt x="34290" y="277178"/>
                    <a:pt x="50483" y="292418"/>
                  </a:cubicBezTo>
                  <a:cubicBezTo>
                    <a:pt x="66675" y="308610"/>
                    <a:pt x="84773" y="320993"/>
                    <a:pt x="104775" y="329565"/>
                  </a:cubicBezTo>
                  <a:cubicBezTo>
                    <a:pt x="125730" y="338138"/>
                    <a:pt x="148590" y="342900"/>
                    <a:pt x="171450" y="342900"/>
                  </a:cubicBezTo>
                  <a:lnTo>
                    <a:pt x="171450" y="308610"/>
                  </a:lnTo>
                  <a:cubicBezTo>
                    <a:pt x="135255" y="308610"/>
                    <a:pt x="100013" y="294323"/>
                    <a:pt x="74295" y="268605"/>
                  </a:cubicBezTo>
                  <a:cubicBezTo>
                    <a:pt x="52388" y="246698"/>
                    <a:pt x="39053" y="219075"/>
                    <a:pt x="35243" y="188595"/>
                  </a:cubicBezTo>
                  <a:lnTo>
                    <a:pt x="180975" y="188595"/>
                  </a:lnTo>
                  <a:lnTo>
                    <a:pt x="141923" y="227648"/>
                  </a:lnTo>
                  <a:lnTo>
                    <a:pt x="165735" y="251460"/>
                  </a:lnTo>
                  <a:lnTo>
                    <a:pt x="246698" y="170498"/>
                  </a:lnTo>
                  <a:lnTo>
                    <a:pt x="165735" y="89535"/>
                  </a:lnTo>
                  <a:lnTo>
                    <a:pt x="141923" y="113348"/>
                  </a:lnTo>
                  <a:lnTo>
                    <a:pt x="180975" y="152400"/>
                  </a:lnTo>
                  <a:lnTo>
                    <a:pt x="35243" y="152400"/>
                  </a:lnTo>
                  <a:cubicBezTo>
                    <a:pt x="39053" y="121920"/>
                    <a:pt x="52388" y="94298"/>
                    <a:pt x="74295" y="72390"/>
                  </a:cubicBezTo>
                  <a:cubicBezTo>
                    <a:pt x="100013" y="46673"/>
                    <a:pt x="134303" y="32385"/>
                    <a:pt x="171450" y="32385"/>
                  </a:cubicBezTo>
                  <a:cubicBezTo>
                    <a:pt x="207645" y="32385"/>
                    <a:pt x="242888" y="46673"/>
                    <a:pt x="268605" y="72390"/>
                  </a:cubicBezTo>
                  <a:cubicBezTo>
                    <a:pt x="294323" y="98108"/>
                    <a:pt x="308610" y="132398"/>
                    <a:pt x="308610" y="169545"/>
                  </a:cubicBezTo>
                  <a:lnTo>
                    <a:pt x="342900" y="169545"/>
                  </a:lnTo>
                  <a:cubicBezTo>
                    <a:pt x="342900" y="148590"/>
                    <a:pt x="338138" y="125730"/>
                    <a:pt x="329565" y="104775"/>
                  </a:cubicBezTo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28DF3D78-6B27-7D4A-A641-087A90780631}"/>
                </a:ext>
              </a:extLst>
            </p:cNvPr>
            <p:cNvSpPr/>
            <p:nvPr userDrawn="1"/>
          </p:nvSpPr>
          <p:spPr>
            <a:xfrm>
              <a:off x="590579" y="6484379"/>
              <a:ext cx="812771" cy="84028"/>
            </a:xfrm>
            <a:custGeom>
              <a:avLst/>
              <a:gdLst>
                <a:gd name="connsiteX0" fmla="*/ 1329690 w 1547812"/>
                <a:gd name="connsiteY0" fmla="*/ 155258 h 160020"/>
                <a:gd name="connsiteX1" fmla="*/ 1369695 w 1547812"/>
                <a:gd name="connsiteY1" fmla="*/ 155258 h 160020"/>
                <a:gd name="connsiteX2" fmla="*/ 1369695 w 1547812"/>
                <a:gd name="connsiteY2" fmla="*/ 65723 h 160020"/>
                <a:gd name="connsiteX3" fmla="*/ 1372553 w 1547812"/>
                <a:gd name="connsiteY3" fmla="*/ 53340 h 160020"/>
                <a:gd name="connsiteX4" fmla="*/ 1379220 w 1547812"/>
                <a:gd name="connsiteY4" fmla="*/ 43815 h 160020"/>
                <a:gd name="connsiteX5" fmla="*/ 1388745 w 1547812"/>
                <a:gd name="connsiteY5" fmla="*/ 37147 h 160020"/>
                <a:gd name="connsiteX6" fmla="*/ 1400175 w 1547812"/>
                <a:gd name="connsiteY6" fmla="*/ 35243 h 160020"/>
                <a:gd name="connsiteX7" fmla="*/ 1407795 w 1547812"/>
                <a:gd name="connsiteY7" fmla="*/ 36195 h 160020"/>
                <a:gd name="connsiteX8" fmla="*/ 1413510 w 1547812"/>
                <a:gd name="connsiteY8" fmla="*/ 40005 h 160020"/>
                <a:gd name="connsiteX9" fmla="*/ 1417320 w 1547812"/>
                <a:gd name="connsiteY9" fmla="*/ 47625 h 160020"/>
                <a:gd name="connsiteX10" fmla="*/ 1419225 w 1547812"/>
                <a:gd name="connsiteY10" fmla="*/ 60960 h 160020"/>
                <a:gd name="connsiteX11" fmla="*/ 1419225 w 1547812"/>
                <a:gd name="connsiteY11" fmla="*/ 155258 h 160020"/>
                <a:gd name="connsiteX12" fmla="*/ 1459230 w 1547812"/>
                <a:gd name="connsiteY12" fmla="*/ 155258 h 160020"/>
                <a:gd name="connsiteX13" fmla="*/ 1459230 w 1547812"/>
                <a:gd name="connsiteY13" fmla="*/ 63818 h 160020"/>
                <a:gd name="connsiteX14" fmla="*/ 1462088 w 1547812"/>
                <a:gd name="connsiteY14" fmla="*/ 53340 h 160020"/>
                <a:gd name="connsiteX15" fmla="*/ 1468755 w 1547812"/>
                <a:gd name="connsiteY15" fmla="*/ 43815 h 160020"/>
                <a:gd name="connsiteX16" fmla="*/ 1478280 w 1547812"/>
                <a:gd name="connsiteY16" fmla="*/ 37147 h 160020"/>
                <a:gd name="connsiteX17" fmla="*/ 1489710 w 1547812"/>
                <a:gd name="connsiteY17" fmla="*/ 35243 h 160020"/>
                <a:gd name="connsiteX18" fmla="*/ 1497330 w 1547812"/>
                <a:gd name="connsiteY18" fmla="*/ 36195 h 160020"/>
                <a:gd name="connsiteX19" fmla="*/ 1503045 w 1547812"/>
                <a:gd name="connsiteY19" fmla="*/ 40005 h 160020"/>
                <a:gd name="connsiteX20" fmla="*/ 1506855 w 1547812"/>
                <a:gd name="connsiteY20" fmla="*/ 47625 h 160020"/>
                <a:gd name="connsiteX21" fmla="*/ 1507808 w 1547812"/>
                <a:gd name="connsiteY21" fmla="*/ 60960 h 160020"/>
                <a:gd name="connsiteX22" fmla="*/ 1507808 w 1547812"/>
                <a:gd name="connsiteY22" fmla="*/ 155258 h 160020"/>
                <a:gd name="connsiteX23" fmla="*/ 1547813 w 1547812"/>
                <a:gd name="connsiteY23" fmla="*/ 155258 h 160020"/>
                <a:gd name="connsiteX24" fmla="*/ 1547813 w 1547812"/>
                <a:gd name="connsiteY24" fmla="*/ 55245 h 160020"/>
                <a:gd name="connsiteX25" fmla="*/ 1536383 w 1547812"/>
                <a:gd name="connsiteY25" fmla="*/ 14288 h 160020"/>
                <a:gd name="connsiteX26" fmla="*/ 1502093 w 1547812"/>
                <a:gd name="connsiteY26" fmla="*/ 1905 h 160020"/>
                <a:gd name="connsiteX27" fmla="*/ 1477328 w 1547812"/>
                <a:gd name="connsiteY27" fmla="*/ 7620 h 160020"/>
                <a:gd name="connsiteX28" fmla="*/ 1455420 w 1547812"/>
                <a:gd name="connsiteY28" fmla="*/ 27623 h 160020"/>
                <a:gd name="connsiteX29" fmla="*/ 1441133 w 1547812"/>
                <a:gd name="connsiteY29" fmla="*/ 8573 h 160020"/>
                <a:gd name="connsiteX30" fmla="*/ 1414463 w 1547812"/>
                <a:gd name="connsiteY30" fmla="*/ 1905 h 160020"/>
                <a:gd name="connsiteX31" fmla="*/ 1390650 w 1547812"/>
                <a:gd name="connsiteY31" fmla="*/ 7620 h 160020"/>
                <a:gd name="connsiteX32" fmla="*/ 1371600 w 1547812"/>
                <a:gd name="connsiteY32" fmla="*/ 25718 h 160020"/>
                <a:gd name="connsiteX33" fmla="*/ 1371600 w 1547812"/>
                <a:gd name="connsiteY33" fmla="*/ 5715 h 160020"/>
                <a:gd name="connsiteX34" fmla="*/ 1332548 w 1547812"/>
                <a:gd name="connsiteY34" fmla="*/ 5715 h 160020"/>
                <a:gd name="connsiteX35" fmla="*/ 1332548 w 1547812"/>
                <a:gd name="connsiteY35" fmla="*/ 155258 h 160020"/>
                <a:gd name="connsiteX36" fmla="*/ 1199198 w 1547812"/>
                <a:gd name="connsiteY36" fmla="*/ 116205 h 160020"/>
                <a:gd name="connsiteX37" fmla="*/ 1190625 w 1547812"/>
                <a:gd name="connsiteY37" fmla="*/ 80963 h 160020"/>
                <a:gd name="connsiteX38" fmla="*/ 1199198 w 1547812"/>
                <a:gd name="connsiteY38" fmla="*/ 45720 h 160020"/>
                <a:gd name="connsiteX39" fmla="*/ 1224915 w 1547812"/>
                <a:gd name="connsiteY39" fmla="*/ 33338 h 160020"/>
                <a:gd name="connsiteX40" fmla="*/ 1250633 w 1547812"/>
                <a:gd name="connsiteY40" fmla="*/ 45720 h 160020"/>
                <a:gd name="connsiteX41" fmla="*/ 1259205 w 1547812"/>
                <a:gd name="connsiteY41" fmla="*/ 80963 h 160020"/>
                <a:gd name="connsiteX42" fmla="*/ 1250633 w 1547812"/>
                <a:gd name="connsiteY42" fmla="*/ 116205 h 160020"/>
                <a:gd name="connsiteX43" fmla="*/ 1224915 w 1547812"/>
                <a:gd name="connsiteY43" fmla="*/ 128588 h 160020"/>
                <a:gd name="connsiteX44" fmla="*/ 1199198 w 1547812"/>
                <a:gd name="connsiteY44" fmla="*/ 116205 h 160020"/>
                <a:gd name="connsiteX45" fmla="*/ 1256348 w 1547812"/>
                <a:gd name="connsiteY45" fmla="*/ 154305 h 160020"/>
                <a:gd name="connsiteX46" fmla="*/ 1280160 w 1547812"/>
                <a:gd name="connsiteY46" fmla="*/ 138113 h 160020"/>
                <a:gd name="connsiteX47" fmla="*/ 1295400 w 1547812"/>
                <a:gd name="connsiteY47" fmla="*/ 113348 h 160020"/>
                <a:gd name="connsiteX48" fmla="*/ 1301115 w 1547812"/>
                <a:gd name="connsiteY48" fmla="*/ 80010 h 160020"/>
                <a:gd name="connsiteX49" fmla="*/ 1296353 w 1547812"/>
                <a:gd name="connsiteY49" fmla="*/ 46672 h 160020"/>
                <a:gd name="connsiteX50" fmla="*/ 1281113 w 1547812"/>
                <a:gd name="connsiteY50" fmla="*/ 21908 h 160020"/>
                <a:gd name="connsiteX51" fmla="*/ 1257300 w 1547812"/>
                <a:gd name="connsiteY51" fmla="*/ 6668 h 160020"/>
                <a:gd name="connsiteX52" fmla="*/ 1225868 w 1547812"/>
                <a:gd name="connsiteY52" fmla="*/ 953 h 160020"/>
                <a:gd name="connsiteX53" fmla="*/ 1194435 w 1547812"/>
                <a:gd name="connsiteY53" fmla="*/ 6668 h 160020"/>
                <a:gd name="connsiteX54" fmla="*/ 1170623 w 1547812"/>
                <a:gd name="connsiteY54" fmla="*/ 21908 h 160020"/>
                <a:gd name="connsiteX55" fmla="*/ 1155383 w 1547812"/>
                <a:gd name="connsiteY55" fmla="*/ 46672 h 160020"/>
                <a:gd name="connsiteX56" fmla="*/ 1149668 w 1547812"/>
                <a:gd name="connsiteY56" fmla="*/ 80010 h 160020"/>
                <a:gd name="connsiteX57" fmla="*/ 1169670 w 1547812"/>
                <a:gd name="connsiteY57" fmla="*/ 139065 h 160020"/>
                <a:gd name="connsiteX58" fmla="*/ 1225868 w 1547812"/>
                <a:gd name="connsiteY58" fmla="*/ 160020 h 160020"/>
                <a:gd name="connsiteX59" fmla="*/ 1256348 w 1547812"/>
                <a:gd name="connsiteY59" fmla="*/ 154305 h 160020"/>
                <a:gd name="connsiteX60" fmla="*/ 1086803 w 1547812"/>
                <a:gd name="connsiteY60" fmla="*/ 100965 h 160020"/>
                <a:gd name="connsiteX61" fmla="*/ 1079183 w 1547812"/>
                <a:gd name="connsiteY61" fmla="*/ 120968 h 160020"/>
                <a:gd name="connsiteX62" fmla="*/ 1061085 w 1547812"/>
                <a:gd name="connsiteY62" fmla="*/ 127635 h 160020"/>
                <a:gd name="connsiteX63" fmla="*/ 1045845 w 1547812"/>
                <a:gd name="connsiteY63" fmla="*/ 123825 h 160020"/>
                <a:gd name="connsiteX64" fmla="*/ 1036320 w 1547812"/>
                <a:gd name="connsiteY64" fmla="*/ 113348 h 160020"/>
                <a:gd name="connsiteX65" fmla="*/ 1031558 w 1547812"/>
                <a:gd name="connsiteY65" fmla="*/ 98108 h 160020"/>
                <a:gd name="connsiteX66" fmla="*/ 1029653 w 1547812"/>
                <a:gd name="connsiteY66" fmla="*/ 80010 h 160020"/>
                <a:gd name="connsiteX67" fmla="*/ 1031558 w 1547812"/>
                <a:gd name="connsiteY67" fmla="*/ 62865 h 160020"/>
                <a:gd name="connsiteX68" fmla="*/ 1036320 w 1547812"/>
                <a:gd name="connsiteY68" fmla="*/ 47625 h 160020"/>
                <a:gd name="connsiteX69" fmla="*/ 1045845 w 1547812"/>
                <a:gd name="connsiteY69" fmla="*/ 37147 h 160020"/>
                <a:gd name="connsiteX70" fmla="*/ 1061085 w 1547812"/>
                <a:gd name="connsiteY70" fmla="*/ 33338 h 160020"/>
                <a:gd name="connsiteX71" fmla="*/ 1079183 w 1547812"/>
                <a:gd name="connsiteY71" fmla="*/ 40005 h 160020"/>
                <a:gd name="connsiteX72" fmla="*/ 1085850 w 1547812"/>
                <a:gd name="connsiteY72" fmla="*/ 58103 h 160020"/>
                <a:gd name="connsiteX73" fmla="*/ 1125855 w 1547812"/>
                <a:gd name="connsiteY73" fmla="*/ 52388 h 160020"/>
                <a:gd name="connsiteX74" fmla="*/ 1120140 w 1547812"/>
                <a:gd name="connsiteY74" fmla="*/ 31433 h 160020"/>
                <a:gd name="connsiteX75" fmla="*/ 1107758 w 1547812"/>
                <a:gd name="connsiteY75" fmla="*/ 15240 h 160020"/>
                <a:gd name="connsiteX76" fmla="*/ 1088708 w 1547812"/>
                <a:gd name="connsiteY76" fmla="*/ 4763 h 160020"/>
                <a:gd name="connsiteX77" fmla="*/ 1062038 w 1547812"/>
                <a:gd name="connsiteY77" fmla="*/ 953 h 160020"/>
                <a:gd name="connsiteX78" fmla="*/ 1030605 w 1547812"/>
                <a:gd name="connsiteY78" fmla="*/ 6668 h 160020"/>
                <a:gd name="connsiteX79" fmla="*/ 1007745 w 1547812"/>
                <a:gd name="connsiteY79" fmla="*/ 22860 h 160020"/>
                <a:gd name="connsiteX80" fmla="*/ 993458 w 1547812"/>
                <a:gd name="connsiteY80" fmla="*/ 47625 h 160020"/>
                <a:gd name="connsiteX81" fmla="*/ 988695 w 1547812"/>
                <a:gd name="connsiteY81" fmla="*/ 80010 h 160020"/>
                <a:gd name="connsiteX82" fmla="*/ 992505 w 1547812"/>
                <a:gd name="connsiteY82" fmla="*/ 112395 h 160020"/>
                <a:gd name="connsiteX83" fmla="*/ 1005840 w 1547812"/>
                <a:gd name="connsiteY83" fmla="*/ 137160 h 160020"/>
                <a:gd name="connsiteX84" fmla="*/ 1028700 w 1547812"/>
                <a:gd name="connsiteY84" fmla="*/ 153353 h 160020"/>
                <a:gd name="connsiteX85" fmla="*/ 1061085 w 1547812"/>
                <a:gd name="connsiteY85" fmla="*/ 159068 h 160020"/>
                <a:gd name="connsiteX86" fmla="*/ 1109663 w 1547812"/>
                <a:gd name="connsiteY86" fmla="*/ 142875 h 160020"/>
                <a:gd name="connsiteX87" fmla="*/ 1127760 w 1547812"/>
                <a:gd name="connsiteY87" fmla="*/ 100013 h 160020"/>
                <a:gd name="connsiteX88" fmla="*/ 1086803 w 1547812"/>
                <a:gd name="connsiteY88" fmla="*/ 100013 h 160020"/>
                <a:gd name="connsiteX89" fmla="*/ 921068 w 1547812"/>
                <a:gd name="connsiteY89" fmla="*/ 155258 h 160020"/>
                <a:gd name="connsiteX90" fmla="*/ 962025 w 1547812"/>
                <a:gd name="connsiteY90" fmla="*/ 155258 h 160020"/>
                <a:gd name="connsiteX91" fmla="*/ 962025 w 1547812"/>
                <a:gd name="connsiteY91" fmla="*/ 109538 h 160020"/>
                <a:gd name="connsiteX92" fmla="*/ 921068 w 1547812"/>
                <a:gd name="connsiteY92" fmla="*/ 109538 h 160020"/>
                <a:gd name="connsiteX93" fmla="*/ 921068 w 1547812"/>
                <a:gd name="connsiteY93" fmla="*/ 155258 h 160020"/>
                <a:gd name="connsiteX94" fmla="*/ 671513 w 1547812"/>
                <a:gd name="connsiteY94" fmla="*/ 155258 h 160020"/>
                <a:gd name="connsiteX95" fmla="*/ 711518 w 1547812"/>
                <a:gd name="connsiteY95" fmla="*/ 155258 h 160020"/>
                <a:gd name="connsiteX96" fmla="*/ 711518 w 1547812"/>
                <a:gd name="connsiteY96" fmla="*/ 65723 h 160020"/>
                <a:gd name="connsiteX97" fmla="*/ 714375 w 1547812"/>
                <a:gd name="connsiteY97" fmla="*/ 53340 h 160020"/>
                <a:gd name="connsiteX98" fmla="*/ 721043 w 1547812"/>
                <a:gd name="connsiteY98" fmla="*/ 43815 h 160020"/>
                <a:gd name="connsiteX99" fmla="*/ 730568 w 1547812"/>
                <a:gd name="connsiteY99" fmla="*/ 37147 h 160020"/>
                <a:gd name="connsiteX100" fmla="*/ 741998 w 1547812"/>
                <a:gd name="connsiteY100" fmla="*/ 35243 h 160020"/>
                <a:gd name="connsiteX101" fmla="*/ 749618 w 1547812"/>
                <a:gd name="connsiteY101" fmla="*/ 36195 h 160020"/>
                <a:gd name="connsiteX102" fmla="*/ 755333 w 1547812"/>
                <a:gd name="connsiteY102" fmla="*/ 40005 h 160020"/>
                <a:gd name="connsiteX103" fmla="*/ 759143 w 1547812"/>
                <a:gd name="connsiteY103" fmla="*/ 47625 h 160020"/>
                <a:gd name="connsiteX104" fmla="*/ 761048 w 1547812"/>
                <a:gd name="connsiteY104" fmla="*/ 60960 h 160020"/>
                <a:gd name="connsiteX105" fmla="*/ 761048 w 1547812"/>
                <a:gd name="connsiteY105" fmla="*/ 155258 h 160020"/>
                <a:gd name="connsiteX106" fmla="*/ 801053 w 1547812"/>
                <a:gd name="connsiteY106" fmla="*/ 155258 h 160020"/>
                <a:gd name="connsiteX107" fmla="*/ 801053 w 1547812"/>
                <a:gd name="connsiteY107" fmla="*/ 63818 h 160020"/>
                <a:gd name="connsiteX108" fmla="*/ 803910 w 1547812"/>
                <a:gd name="connsiteY108" fmla="*/ 53340 h 160020"/>
                <a:gd name="connsiteX109" fmla="*/ 810578 w 1547812"/>
                <a:gd name="connsiteY109" fmla="*/ 43815 h 160020"/>
                <a:gd name="connsiteX110" fmla="*/ 820103 w 1547812"/>
                <a:gd name="connsiteY110" fmla="*/ 37147 h 160020"/>
                <a:gd name="connsiteX111" fmla="*/ 831533 w 1547812"/>
                <a:gd name="connsiteY111" fmla="*/ 35243 h 160020"/>
                <a:gd name="connsiteX112" fmla="*/ 839153 w 1547812"/>
                <a:gd name="connsiteY112" fmla="*/ 36195 h 160020"/>
                <a:gd name="connsiteX113" fmla="*/ 844868 w 1547812"/>
                <a:gd name="connsiteY113" fmla="*/ 40005 h 160020"/>
                <a:gd name="connsiteX114" fmla="*/ 848678 w 1547812"/>
                <a:gd name="connsiteY114" fmla="*/ 47625 h 160020"/>
                <a:gd name="connsiteX115" fmla="*/ 849630 w 1547812"/>
                <a:gd name="connsiteY115" fmla="*/ 60960 h 160020"/>
                <a:gd name="connsiteX116" fmla="*/ 849630 w 1547812"/>
                <a:gd name="connsiteY116" fmla="*/ 155258 h 160020"/>
                <a:gd name="connsiteX117" fmla="*/ 889635 w 1547812"/>
                <a:gd name="connsiteY117" fmla="*/ 155258 h 160020"/>
                <a:gd name="connsiteX118" fmla="*/ 889635 w 1547812"/>
                <a:gd name="connsiteY118" fmla="*/ 55245 h 160020"/>
                <a:gd name="connsiteX119" fmla="*/ 878205 w 1547812"/>
                <a:gd name="connsiteY119" fmla="*/ 14288 h 160020"/>
                <a:gd name="connsiteX120" fmla="*/ 843915 w 1547812"/>
                <a:gd name="connsiteY120" fmla="*/ 1905 h 160020"/>
                <a:gd name="connsiteX121" fmla="*/ 819150 w 1547812"/>
                <a:gd name="connsiteY121" fmla="*/ 7620 h 160020"/>
                <a:gd name="connsiteX122" fmla="*/ 797243 w 1547812"/>
                <a:gd name="connsiteY122" fmla="*/ 27623 h 160020"/>
                <a:gd name="connsiteX123" fmla="*/ 782955 w 1547812"/>
                <a:gd name="connsiteY123" fmla="*/ 8573 h 160020"/>
                <a:gd name="connsiteX124" fmla="*/ 756285 w 1547812"/>
                <a:gd name="connsiteY124" fmla="*/ 1905 h 160020"/>
                <a:gd name="connsiteX125" fmla="*/ 732473 w 1547812"/>
                <a:gd name="connsiteY125" fmla="*/ 7620 h 160020"/>
                <a:gd name="connsiteX126" fmla="*/ 713423 w 1547812"/>
                <a:gd name="connsiteY126" fmla="*/ 25718 h 160020"/>
                <a:gd name="connsiteX127" fmla="*/ 713423 w 1547812"/>
                <a:gd name="connsiteY127" fmla="*/ 5715 h 160020"/>
                <a:gd name="connsiteX128" fmla="*/ 674370 w 1547812"/>
                <a:gd name="connsiteY128" fmla="*/ 5715 h 160020"/>
                <a:gd name="connsiteX129" fmla="*/ 674370 w 1547812"/>
                <a:gd name="connsiteY129" fmla="*/ 155258 h 160020"/>
                <a:gd name="connsiteX130" fmla="*/ 541973 w 1547812"/>
                <a:gd name="connsiteY130" fmla="*/ 116205 h 160020"/>
                <a:gd name="connsiteX131" fmla="*/ 533400 w 1547812"/>
                <a:gd name="connsiteY131" fmla="*/ 80963 h 160020"/>
                <a:gd name="connsiteX132" fmla="*/ 541973 w 1547812"/>
                <a:gd name="connsiteY132" fmla="*/ 45720 h 160020"/>
                <a:gd name="connsiteX133" fmla="*/ 567690 w 1547812"/>
                <a:gd name="connsiteY133" fmla="*/ 33338 h 160020"/>
                <a:gd name="connsiteX134" fmla="*/ 593408 w 1547812"/>
                <a:gd name="connsiteY134" fmla="*/ 45720 h 160020"/>
                <a:gd name="connsiteX135" fmla="*/ 601980 w 1547812"/>
                <a:gd name="connsiteY135" fmla="*/ 80963 h 160020"/>
                <a:gd name="connsiteX136" fmla="*/ 593408 w 1547812"/>
                <a:gd name="connsiteY136" fmla="*/ 116205 h 160020"/>
                <a:gd name="connsiteX137" fmla="*/ 567690 w 1547812"/>
                <a:gd name="connsiteY137" fmla="*/ 128588 h 160020"/>
                <a:gd name="connsiteX138" fmla="*/ 541973 w 1547812"/>
                <a:gd name="connsiteY138" fmla="*/ 116205 h 160020"/>
                <a:gd name="connsiteX139" fmla="*/ 598170 w 1547812"/>
                <a:gd name="connsiteY139" fmla="*/ 154305 h 160020"/>
                <a:gd name="connsiteX140" fmla="*/ 621983 w 1547812"/>
                <a:gd name="connsiteY140" fmla="*/ 138113 h 160020"/>
                <a:gd name="connsiteX141" fmla="*/ 637223 w 1547812"/>
                <a:gd name="connsiteY141" fmla="*/ 113348 h 160020"/>
                <a:gd name="connsiteX142" fmla="*/ 642938 w 1547812"/>
                <a:gd name="connsiteY142" fmla="*/ 80010 h 160020"/>
                <a:gd name="connsiteX143" fmla="*/ 638175 w 1547812"/>
                <a:gd name="connsiteY143" fmla="*/ 46672 h 160020"/>
                <a:gd name="connsiteX144" fmla="*/ 622935 w 1547812"/>
                <a:gd name="connsiteY144" fmla="*/ 21908 h 160020"/>
                <a:gd name="connsiteX145" fmla="*/ 599123 w 1547812"/>
                <a:gd name="connsiteY145" fmla="*/ 6668 h 160020"/>
                <a:gd name="connsiteX146" fmla="*/ 567690 w 1547812"/>
                <a:gd name="connsiteY146" fmla="*/ 953 h 160020"/>
                <a:gd name="connsiteX147" fmla="*/ 536258 w 1547812"/>
                <a:gd name="connsiteY147" fmla="*/ 6668 h 160020"/>
                <a:gd name="connsiteX148" fmla="*/ 512445 w 1547812"/>
                <a:gd name="connsiteY148" fmla="*/ 21908 h 160020"/>
                <a:gd name="connsiteX149" fmla="*/ 497205 w 1547812"/>
                <a:gd name="connsiteY149" fmla="*/ 46672 h 160020"/>
                <a:gd name="connsiteX150" fmla="*/ 491490 w 1547812"/>
                <a:gd name="connsiteY150" fmla="*/ 80010 h 160020"/>
                <a:gd name="connsiteX151" fmla="*/ 511492 w 1547812"/>
                <a:gd name="connsiteY151" fmla="*/ 139065 h 160020"/>
                <a:gd name="connsiteX152" fmla="*/ 566738 w 1547812"/>
                <a:gd name="connsiteY152" fmla="*/ 160020 h 160020"/>
                <a:gd name="connsiteX153" fmla="*/ 598170 w 1547812"/>
                <a:gd name="connsiteY153" fmla="*/ 154305 h 160020"/>
                <a:gd name="connsiteX154" fmla="*/ 429578 w 1547812"/>
                <a:gd name="connsiteY154" fmla="*/ 100965 h 160020"/>
                <a:gd name="connsiteX155" fmla="*/ 421958 w 1547812"/>
                <a:gd name="connsiteY155" fmla="*/ 120968 h 160020"/>
                <a:gd name="connsiteX156" fmla="*/ 403860 w 1547812"/>
                <a:gd name="connsiteY156" fmla="*/ 127635 h 160020"/>
                <a:gd name="connsiteX157" fmla="*/ 388620 w 1547812"/>
                <a:gd name="connsiteY157" fmla="*/ 123825 h 160020"/>
                <a:gd name="connsiteX158" fmla="*/ 379095 w 1547812"/>
                <a:gd name="connsiteY158" fmla="*/ 113348 h 160020"/>
                <a:gd name="connsiteX159" fmla="*/ 374333 w 1547812"/>
                <a:gd name="connsiteY159" fmla="*/ 98108 h 160020"/>
                <a:gd name="connsiteX160" fmla="*/ 372428 w 1547812"/>
                <a:gd name="connsiteY160" fmla="*/ 80010 h 160020"/>
                <a:gd name="connsiteX161" fmla="*/ 374333 w 1547812"/>
                <a:gd name="connsiteY161" fmla="*/ 62865 h 160020"/>
                <a:gd name="connsiteX162" fmla="*/ 379095 w 1547812"/>
                <a:gd name="connsiteY162" fmla="*/ 47625 h 160020"/>
                <a:gd name="connsiteX163" fmla="*/ 388620 w 1547812"/>
                <a:gd name="connsiteY163" fmla="*/ 37147 h 160020"/>
                <a:gd name="connsiteX164" fmla="*/ 403860 w 1547812"/>
                <a:gd name="connsiteY164" fmla="*/ 33338 h 160020"/>
                <a:gd name="connsiteX165" fmla="*/ 421958 w 1547812"/>
                <a:gd name="connsiteY165" fmla="*/ 40005 h 160020"/>
                <a:gd name="connsiteX166" fmla="*/ 428625 w 1547812"/>
                <a:gd name="connsiteY166" fmla="*/ 58103 h 160020"/>
                <a:gd name="connsiteX167" fmla="*/ 468630 w 1547812"/>
                <a:gd name="connsiteY167" fmla="*/ 52388 h 160020"/>
                <a:gd name="connsiteX168" fmla="*/ 462915 w 1547812"/>
                <a:gd name="connsiteY168" fmla="*/ 31433 h 160020"/>
                <a:gd name="connsiteX169" fmla="*/ 450533 w 1547812"/>
                <a:gd name="connsiteY169" fmla="*/ 15240 h 160020"/>
                <a:gd name="connsiteX170" fmla="*/ 431483 w 1547812"/>
                <a:gd name="connsiteY170" fmla="*/ 4763 h 160020"/>
                <a:gd name="connsiteX171" fmla="*/ 404813 w 1547812"/>
                <a:gd name="connsiteY171" fmla="*/ 953 h 160020"/>
                <a:gd name="connsiteX172" fmla="*/ 373380 w 1547812"/>
                <a:gd name="connsiteY172" fmla="*/ 6668 h 160020"/>
                <a:gd name="connsiteX173" fmla="*/ 350520 w 1547812"/>
                <a:gd name="connsiteY173" fmla="*/ 22860 h 160020"/>
                <a:gd name="connsiteX174" fmla="*/ 336233 w 1547812"/>
                <a:gd name="connsiteY174" fmla="*/ 47625 h 160020"/>
                <a:gd name="connsiteX175" fmla="*/ 331470 w 1547812"/>
                <a:gd name="connsiteY175" fmla="*/ 80010 h 160020"/>
                <a:gd name="connsiteX176" fmla="*/ 336233 w 1547812"/>
                <a:gd name="connsiteY176" fmla="*/ 112395 h 160020"/>
                <a:gd name="connsiteX177" fmla="*/ 349567 w 1547812"/>
                <a:gd name="connsiteY177" fmla="*/ 137160 h 160020"/>
                <a:gd name="connsiteX178" fmla="*/ 372428 w 1547812"/>
                <a:gd name="connsiteY178" fmla="*/ 153353 h 160020"/>
                <a:gd name="connsiteX179" fmla="*/ 404813 w 1547812"/>
                <a:gd name="connsiteY179" fmla="*/ 159068 h 160020"/>
                <a:gd name="connsiteX180" fmla="*/ 453390 w 1547812"/>
                <a:gd name="connsiteY180" fmla="*/ 142875 h 160020"/>
                <a:gd name="connsiteX181" fmla="*/ 471488 w 1547812"/>
                <a:gd name="connsiteY181" fmla="*/ 100013 h 160020"/>
                <a:gd name="connsiteX182" fmla="*/ 429578 w 1547812"/>
                <a:gd name="connsiteY182" fmla="*/ 100013 h 160020"/>
                <a:gd name="connsiteX183" fmla="*/ 203835 w 1547812"/>
                <a:gd name="connsiteY183" fmla="*/ 63818 h 160020"/>
                <a:gd name="connsiteX184" fmla="*/ 206692 w 1547812"/>
                <a:gd name="connsiteY184" fmla="*/ 51435 h 160020"/>
                <a:gd name="connsiteX185" fmla="*/ 213360 w 1547812"/>
                <a:gd name="connsiteY185" fmla="*/ 40958 h 160020"/>
                <a:gd name="connsiteX186" fmla="*/ 223838 w 1547812"/>
                <a:gd name="connsiteY186" fmla="*/ 34290 h 160020"/>
                <a:gd name="connsiteX187" fmla="*/ 238125 w 1547812"/>
                <a:gd name="connsiteY187" fmla="*/ 31433 h 160020"/>
                <a:gd name="connsiteX188" fmla="*/ 261938 w 1547812"/>
                <a:gd name="connsiteY188" fmla="*/ 40005 h 160020"/>
                <a:gd name="connsiteX189" fmla="*/ 269558 w 1547812"/>
                <a:gd name="connsiteY189" fmla="*/ 63818 h 160020"/>
                <a:gd name="connsiteX190" fmla="*/ 203835 w 1547812"/>
                <a:gd name="connsiteY190" fmla="*/ 63818 h 160020"/>
                <a:gd name="connsiteX191" fmla="*/ 266700 w 1547812"/>
                <a:gd name="connsiteY191" fmla="*/ 108585 h 160020"/>
                <a:gd name="connsiteX192" fmla="*/ 239077 w 1547812"/>
                <a:gd name="connsiteY192" fmla="*/ 128588 h 160020"/>
                <a:gd name="connsiteX193" fmla="*/ 213360 w 1547812"/>
                <a:gd name="connsiteY193" fmla="*/ 118110 h 160020"/>
                <a:gd name="connsiteX194" fmla="*/ 203835 w 1547812"/>
                <a:gd name="connsiteY194" fmla="*/ 89535 h 160020"/>
                <a:gd name="connsiteX195" fmla="*/ 307658 w 1547812"/>
                <a:gd name="connsiteY195" fmla="*/ 89535 h 160020"/>
                <a:gd name="connsiteX196" fmla="*/ 307658 w 1547812"/>
                <a:gd name="connsiteY196" fmla="*/ 73343 h 160020"/>
                <a:gd name="connsiteX197" fmla="*/ 290513 w 1547812"/>
                <a:gd name="connsiteY197" fmla="*/ 20003 h 160020"/>
                <a:gd name="connsiteX198" fmla="*/ 239077 w 1547812"/>
                <a:gd name="connsiteY198" fmla="*/ 0 h 160020"/>
                <a:gd name="connsiteX199" fmla="*/ 208598 w 1547812"/>
                <a:gd name="connsiteY199" fmla="*/ 5715 h 160020"/>
                <a:gd name="connsiteX200" fmla="*/ 184785 w 1547812"/>
                <a:gd name="connsiteY200" fmla="*/ 20955 h 160020"/>
                <a:gd name="connsiteX201" fmla="*/ 169545 w 1547812"/>
                <a:gd name="connsiteY201" fmla="*/ 45720 h 160020"/>
                <a:gd name="connsiteX202" fmla="*/ 163830 w 1547812"/>
                <a:gd name="connsiteY202" fmla="*/ 79058 h 160020"/>
                <a:gd name="connsiteX203" fmla="*/ 182880 w 1547812"/>
                <a:gd name="connsiteY203" fmla="*/ 137160 h 160020"/>
                <a:gd name="connsiteX204" fmla="*/ 239077 w 1547812"/>
                <a:gd name="connsiteY204" fmla="*/ 158115 h 160020"/>
                <a:gd name="connsiteX205" fmla="*/ 285750 w 1547812"/>
                <a:gd name="connsiteY205" fmla="*/ 144780 h 160020"/>
                <a:gd name="connsiteX206" fmla="*/ 305753 w 1547812"/>
                <a:gd name="connsiteY206" fmla="*/ 106680 h 160020"/>
                <a:gd name="connsiteX207" fmla="*/ 266700 w 1547812"/>
                <a:gd name="connsiteY207" fmla="*/ 106680 h 160020"/>
                <a:gd name="connsiteX208" fmla="*/ 97155 w 1547812"/>
                <a:gd name="connsiteY208" fmla="*/ 96203 h 160020"/>
                <a:gd name="connsiteX209" fmla="*/ 93345 w 1547812"/>
                <a:gd name="connsiteY209" fmla="*/ 111443 h 160020"/>
                <a:gd name="connsiteX210" fmla="*/ 84773 w 1547812"/>
                <a:gd name="connsiteY210" fmla="*/ 121920 h 160020"/>
                <a:gd name="connsiteX211" fmla="*/ 60007 w 1547812"/>
                <a:gd name="connsiteY211" fmla="*/ 129540 h 160020"/>
                <a:gd name="connsiteX212" fmla="*/ 45720 w 1547812"/>
                <a:gd name="connsiteY212" fmla="*/ 124778 h 160020"/>
                <a:gd name="connsiteX213" fmla="*/ 40957 w 1547812"/>
                <a:gd name="connsiteY213" fmla="*/ 113348 h 160020"/>
                <a:gd name="connsiteX214" fmla="*/ 42863 w 1547812"/>
                <a:gd name="connsiteY214" fmla="*/ 104775 h 160020"/>
                <a:gd name="connsiteX215" fmla="*/ 48577 w 1547812"/>
                <a:gd name="connsiteY215" fmla="*/ 98108 h 160020"/>
                <a:gd name="connsiteX216" fmla="*/ 60007 w 1547812"/>
                <a:gd name="connsiteY216" fmla="*/ 93345 h 160020"/>
                <a:gd name="connsiteX217" fmla="*/ 80010 w 1547812"/>
                <a:gd name="connsiteY217" fmla="*/ 90488 h 160020"/>
                <a:gd name="connsiteX218" fmla="*/ 98107 w 1547812"/>
                <a:gd name="connsiteY218" fmla="*/ 89535 h 160020"/>
                <a:gd name="connsiteX219" fmla="*/ 98107 w 1547812"/>
                <a:gd name="connsiteY219" fmla="*/ 96203 h 160020"/>
                <a:gd name="connsiteX220" fmla="*/ 98107 w 1547812"/>
                <a:gd name="connsiteY220" fmla="*/ 155258 h 160020"/>
                <a:gd name="connsiteX221" fmla="*/ 136208 w 1547812"/>
                <a:gd name="connsiteY221" fmla="*/ 155258 h 160020"/>
                <a:gd name="connsiteX222" fmla="*/ 136208 w 1547812"/>
                <a:gd name="connsiteY222" fmla="*/ 60960 h 160020"/>
                <a:gd name="connsiteX223" fmla="*/ 133350 w 1547812"/>
                <a:gd name="connsiteY223" fmla="*/ 36195 h 160020"/>
                <a:gd name="connsiteX224" fmla="*/ 122873 w 1547812"/>
                <a:gd name="connsiteY224" fmla="*/ 17145 h 160020"/>
                <a:gd name="connsiteX225" fmla="*/ 103823 w 1547812"/>
                <a:gd name="connsiteY225" fmla="*/ 5715 h 160020"/>
                <a:gd name="connsiteX226" fmla="*/ 74295 w 1547812"/>
                <a:gd name="connsiteY226" fmla="*/ 1905 h 160020"/>
                <a:gd name="connsiteX227" fmla="*/ 29527 w 1547812"/>
                <a:gd name="connsiteY227" fmla="*/ 12383 h 160020"/>
                <a:gd name="connsiteX228" fmla="*/ 8573 w 1547812"/>
                <a:gd name="connsiteY228" fmla="*/ 46672 h 160020"/>
                <a:gd name="connsiteX229" fmla="*/ 44768 w 1547812"/>
                <a:gd name="connsiteY229" fmla="*/ 50483 h 160020"/>
                <a:gd name="connsiteX230" fmla="*/ 71438 w 1547812"/>
                <a:gd name="connsiteY230" fmla="*/ 32385 h 160020"/>
                <a:gd name="connsiteX231" fmla="*/ 89535 w 1547812"/>
                <a:gd name="connsiteY231" fmla="*/ 37147 h 160020"/>
                <a:gd name="connsiteX232" fmla="*/ 97155 w 1547812"/>
                <a:gd name="connsiteY232" fmla="*/ 56197 h 160020"/>
                <a:gd name="connsiteX233" fmla="*/ 97155 w 1547812"/>
                <a:gd name="connsiteY233" fmla="*/ 62865 h 160020"/>
                <a:gd name="connsiteX234" fmla="*/ 78105 w 1547812"/>
                <a:gd name="connsiteY234" fmla="*/ 63818 h 160020"/>
                <a:gd name="connsiteX235" fmla="*/ 49530 w 1547812"/>
                <a:gd name="connsiteY235" fmla="*/ 66675 h 160020"/>
                <a:gd name="connsiteX236" fmla="*/ 24765 w 1547812"/>
                <a:gd name="connsiteY236" fmla="*/ 74295 h 160020"/>
                <a:gd name="connsiteX237" fmla="*/ 6668 w 1547812"/>
                <a:gd name="connsiteY237" fmla="*/ 89535 h 160020"/>
                <a:gd name="connsiteX238" fmla="*/ 0 w 1547812"/>
                <a:gd name="connsiteY238" fmla="*/ 114300 h 160020"/>
                <a:gd name="connsiteX239" fmla="*/ 3810 w 1547812"/>
                <a:gd name="connsiteY239" fmla="*/ 134303 h 160020"/>
                <a:gd name="connsiteX240" fmla="*/ 14288 w 1547812"/>
                <a:gd name="connsiteY240" fmla="*/ 148590 h 160020"/>
                <a:gd name="connsiteX241" fmla="*/ 29527 w 1547812"/>
                <a:gd name="connsiteY241" fmla="*/ 156210 h 160020"/>
                <a:gd name="connsiteX242" fmla="*/ 48577 w 1547812"/>
                <a:gd name="connsiteY242" fmla="*/ 159068 h 160020"/>
                <a:gd name="connsiteX243" fmla="*/ 77152 w 1547812"/>
                <a:gd name="connsiteY243" fmla="*/ 152400 h 160020"/>
                <a:gd name="connsiteX244" fmla="*/ 97155 w 1547812"/>
                <a:gd name="connsiteY244" fmla="*/ 136208 h 160020"/>
                <a:gd name="connsiteX245" fmla="*/ 97155 w 1547812"/>
                <a:gd name="connsiteY245" fmla="*/ 155258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</a:cxnLst>
              <a:rect l="l" t="t" r="r" b="b"/>
              <a:pathLst>
                <a:path w="1547812" h="160020">
                  <a:moveTo>
                    <a:pt x="1329690" y="155258"/>
                  </a:moveTo>
                  <a:lnTo>
                    <a:pt x="1369695" y="155258"/>
                  </a:lnTo>
                  <a:lnTo>
                    <a:pt x="1369695" y="65723"/>
                  </a:lnTo>
                  <a:cubicBezTo>
                    <a:pt x="1369695" y="60960"/>
                    <a:pt x="1370648" y="57150"/>
                    <a:pt x="1372553" y="53340"/>
                  </a:cubicBezTo>
                  <a:cubicBezTo>
                    <a:pt x="1374458" y="49530"/>
                    <a:pt x="1376363" y="46672"/>
                    <a:pt x="1379220" y="43815"/>
                  </a:cubicBezTo>
                  <a:cubicBezTo>
                    <a:pt x="1382078" y="40958"/>
                    <a:pt x="1385888" y="38100"/>
                    <a:pt x="1388745" y="37147"/>
                  </a:cubicBezTo>
                  <a:cubicBezTo>
                    <a:pt x="1392555" y="36195"/>
                    <a:pt x="1395413" y="35243"/>
                    <a:pt x="1400175" y="35243"/>
                  </a:cubicBezTo>
                  <a:cubicBezTo>
                    <a:pt x="1403033" y="35243"/>
                    <a:pt x="1404938" y="35243"/>
                    <a:pt x="1407795" y="36195"/>
                  </a:cubicBezTo>
                  <a:cubicBezTo>
                    <a:pt x="1409700" y="37147"/>
                    <a:pt x="1411605" y="38100"/>
                    <a:pt x="1413510" y="40005"/>
                  </a:cubicBezTo>
                  <a:cubicBezTo>
                    <a:pt x="1415415" y="41910"/>
                    <a:pt x="1416368" y="44768"/>
                    <a:pt x="1417320" y="47625"/>
                  </a:cubicBezTo>
                  <a:cubicBezTo>
                    <a:pt x="1418273" y="51435"/>
                    <a:pt x="1419225" y="55245"/>
                    <a:pt x="1419225" y="60960"/>
                  </a:cubicBezTo>
                  <a:lnTo>
                    <a:pt x="1419225" y="155258"/>
                  </a:lnTo>
                  <a:lnTo>
                    <a:pt x="1459230" y="155258"/>
                  </a:lnTo>
                  <a:lnTo>
                    <a:pt x="1459230" y="63818"/>
                  </a:lnTo>
                  <a:cubicBezTo>
                    <a:pt x="1459230" y="60008"/>
                    <a:pt x="1460183" y="56197"/>
                    <a:pt x="1462088" y="53340"/>
                  </a:cubicBezTo>
                  <a:cubicBezTo>
                    <a:pt x="1463993" y="49530"/>
                    <a:pt x="1465898" y="46672"/>
                    <a:pt x="1468755" y="43815"/>
                  </a:cubicBezTo>
                  <a:cubicBezTo>
                    <a:pt x="1471613" y="40958"/>
                    <a:pt x="1475423" y="38100"/>
                    <a:pt x="1478280" y="37147"/>
                  </a:cubicBezTo>
                  <a:cubicBezTo>
                    <a:pt x="1481138" y="36195"/>
                    <a:pt x="1484948" y="35243"/>
                    <a:pt x="1489710" y="35243"/>
                  </a:cubicBezTo>
                  <a:cubicBezTo>
                    <a:pt x="1492568" y="35243"/>
                    <a:pt x="1494473" y="35243"/>
                    <a:pt x="1497330" y="36195"/>
                  </a:cubicBezTo>
                  <a:cubicBezTo>
                    <a:pt x="1499235" y="37147"/>
                    <a:pt x="1501140" y="38100"/>
                    <a:pt x="1503045" y="40005"/>
                  </a:cubicBezTo>
                  <a:cubicBezTo>
                    <a:pt x="1504950" y="41910"/>
                    <a:pt x="1505903" y="44768"/>
                    <a:pt x="1506855" y="47625"/>
                  </a:cubicBezTo>
                  <a:cubicBezTo>
                    <a:pt x="1507808" y="51435"/>
                    <a:pt x="1507808" y="55245"/>
                    <a:pt x="1507808" y="60960"/>
                  </a:cubicBezTo>
                  <a:lnTo>
                    <a:pt x="1507808" y="155258"/>
                  </a:lnTo>
                  <a:lnTo>
                    <a:pt x="1547813" y="155258"/>
                  </a:lnTo>
                  <a:lnTo>
                    <a:pt x="1547813" y="55245"/>
                  </a:lnTo>
                  <a:cubicBezTo>
                    <a:pt x="1547813" y="36195"/>
                    <a:pt x="1544003" y="22860"/>
                    <a:pt x="1536383" y="14288"/>
                  </a:cubicBezTo>
                  <a:cubicBezTo>
                    <a:pt x="1528763" y="5715"/>
                    <a:pt x="1517333" y="1905"/>
                    <a:pt x="1502093" y="1905"/>
                  </a:cubicBezTo>
                  <a:cubicBezTo>
                    <a:pt x="1492568" y="1905"/>
                    <a:pt x="1484948" y="3810"/>
                    <a:pt x="1477328" y="7620"/>
                  </a:cubicBezTo>
                  <a:cubicBezTo>
                    <a:pt x="1469708" y="11430"/>
                    <a:pt x="1462088" y="18098"/>
                    <a:pt x="1455420" y="27623"/>
                  </a:cubicBezTo>
                  <a:cubicBezTo>
                    <a:pt x="1452563" y="19050"/>
                    <a:pt x="1447800" y="12383"/>
                    <a:pt x="1441133" y="8573"/>
                  </a:cubicBezTo>
                  <a:cubicBezTo>
                    <a:pt x="1434465" y="4763"/>
                    <a:pt x="1425893" y="1905"/>
                    <a:pt x="1414463" y="1905"/>
                  </a:cubicBezTo>
                  <a:cubicBezTo>
                    <a:pt x="1405890" y="1905"/>
                    <a:pt x="1398270" y="3810"/>
                    <a:pt x="1390650" y="7620"/>
                  </a:cubicBezTo>
                  <a:cubicBezTo>
                    <a:pt x="1383030" y="11430"/>
                    <a:pt x="1376363" y="18098"/>
                    <a:pt x="1371600" y="25718"/>
                  </a:cubicBezTo>
                  <a:lnTo>
                    <a:pt x="1371600" y="5715"/>
                  </a:lnTo>
                  <a:lnTo>
                    <a:pt x="1332548" y="5715"/>
                  </a:lnTo>
                  <a:lnTo>
                    <a:pt x="1332548" y="155258"/>
                  </a:lnTo>
                  <a:close/>
                  <a:moveTo>
                    <a:pt x="1199198" y="116205"/>
                  </a:moveTo>
                  <a:cubicBezTo>
                    <a:pt x="1193483" y="108585"/>
                    <a:pt x="1190625" y="96203"/>
                    <a:pt x="1190625" y="80963"/>
                  </a:cubicBezTo>
                  <a:cubicBezTo>
                    <a:pt x="1190625" y="65723"/>
                    <a:pt x="1193483" y="54293"/>
                    <a:pt x="1199198" y="45720"/>
                  </a:cubicBezTo>
                  <a:cubicBezTo>
                    <a:pt x="1204913" y="37147"/>
                    <a:pt x="1213485" y="33338"/>
                    <a:pt x="1224915" y="33338"/>
                  </a:cubicBezTo>
                  <a:cubicBezTo>
                    <a:pt x="1236345" y="33338"/>
                    <a:pt x="1244918" y="37147"/>
                    <a:pt x="1250633" y="45720"/>
                  </a:cubicBezTo>
                  <a:cubicBezTo>
                    <a:pt x="1256348" y="54293"/>
                    <a:pt x="1259205" y="65723"/>
                    <a:pt x="1259205" y="80963"/>
                  </a:cubicBezTo>
                  <a:cubicBezTo>
                    <a:pt x="1259205" y="96203"/>
                    <a:pt x="1256348" y="107633"/>
                    <a:pt x="1250633" y="116205"/>
                  </a:cubicBezTo>
                  <a:cubicBezTo>
                    <a:pt x="1244918" y="124778"/>
                    <a:pt x="1236345" y="128588"/>
                    <a:pt x="1224915" y="128588"/>
                  </a:cubicBezTo>
                  <a:cubicBezTo>
                    <a:pt x="1213485" y="127635"/>
                    <a:pt x="1204913" y="123825"/>
                    <a:pt x="1199198" y="116205"/>
                  </a:cubicBezTo>
                  <a:moveTo>
                    <a:pt x="1256348" y="154305"/>
                  </a:moveTo>
                  <a:cubicBezTo>
                    <a:pt x="1265873" y="150495"/>
                    <a:pt x="1273493" y="145733"/>
                    <a:pt x="1280160" y="138113"/>
                  </a:cubicBezTo>
                  <a:cubicBezTo>
                    <a:pt x="1286828" y="131445"/>
                    <a:pt x="1291590" y="122873"/>
                    <a:pt x="1295400" y="113348"/>
                  </a:cubicBezTo>
                  <a:cubicBezTo>
                    <a:pt x="1299210" y="103823"/>
                    <a:pt x="1301115" y="92393"/>
                    <a:pt x="1301115" y="80010"/>
                  </a:cubicBezTo>
                  <a:cubicBezTo>
                    <a:pt x="1301115" y="67628"/>
                    <a:pt x="1299210" y="57150"/>
                    <a:pt x="1296353" y="46672"/>
                  </a:cubicBezTo>
                  <a:cubicBezTo>
                    <a:pt x="1293495" y="36195"/>
                    <a:pt x="1287780" y="28575"/>
                    <a:pt x="1281113" y="21908"/>
                  </a:cubicBezTo>
                  <a:cubicBezTo>
                    <a:pt x="1274445" y="15240"/>
                    <a:pt x="1266825" y="9525"/>
                    <a:pt x="1257300" y="6668"/>
                  </a:cubicBezTo>
                  <a:cubicBezTo>
                    <a:pt x="1247775" y="2858"/>
                    <a:pt x="1237298" y="953"/>
                    <a:pt x="1225868" y="953"/>
                  </a:cubicBezTo>
                  <a:cubicBezTo>
                    <a:pt x="1214438" y="953"/>
                    <a:pt x="1203960" y="2858"/>
                    <a:pt x="1194435" y="6668"/>
                  </a:cubicBezTo>
                  <a:cubicBezTo>
                    <a:pt x="1184910" y="10478"/>
                    <a:pt x="1177290" y="15240"/>
                    <a:pt x="1170623" y="21908"/>
                  </a:cubicBezTo>
                  <a:cubicBezTo>
                    <a:pt x="1163955" y="28575"/>
                    <a:pt x="1159193" y="37147"/>
                    <a:pt x="1155383" y="46672"/>
                  </a:cubicBezTo>
                  <a:cubicBezTo>
                    <a:pt x="1151573" y="56197"/>
                    <a:pt x="1149668" y="67628"/>
                    <a:pt x="1149668" y="80010"/>
                  </a:cubicBezTo>
                  <a:cubicBezTo>
                    <a:pt x="1149668" y="105728"/>
                    <a:pt x="1156335" y="124778"/>
                    <a:pt x="1169670" y="139065"/>
                  </a:cubicBezTo>
                  <a:cubicBezTo>
                    <a:pt x="1183005" y="152400"/>
                    <a:pt x="1201103" y="160020"/>
                    <a:pt x="1225868" y="160020"/>
                  </a:cubicBezTo>
                  <a:cubicBezTo>
                    <a:pt x="1236345" y="160020"/>
                    <a:pt x="1246823" y="158115"/>
                    <a:pt x="1256348" y="154305"/>
                  </a:cubicBezTo>
                  <a:moveTo>
                    <a:pt x="1086803" y="100965"/>
                  </a:moveTo>
                  <a:cubicBezTo>
                    <a:pt x="1085850" y="109538"/>
                    <a:pt x="1083945" y="116205"/>
                    <a:pt x="1079183" y="120968"/>
                  </a:cubicBezTo>
                  <a:cubicBezTo>
                    <a:pt x="1074420" y="125730"/>
                    <a:pt x="1068705" y="127635"/>
                    <a:pt x="1061085" y="127635"/>
                  </a:cubicBezTo>
                  <a:cubicBezTo>
                    <a:pt x="1055370" y="127635"/>
                    <a:pt x="1049655" y="126683"/>
                    <a:pt x="1045845" y="123825"/>
                  </a:cubicBezTo>
                  <a:cubicBezTo>
                    <a:pt x="1042035" y="120968"/>
                    <a:pt x="1038225" y="118110"/>
                    <a:pt x="1036320" y="113348"/>
                  </a:cubicBezTo>
                  <a:cubicBezTo>
                    <a:pt x="1034415" y="108585"/>
                    <a:pt x="1032510" y="103823"/>
                    <a:pt x="1031558" y="98108"/>
                  </a:cubicBezTo>
                  <a:cubicBezTo>
                    <a:pt x="1030605" y="92393"/>
                    <a:pt x="1029653" y="86678"/>
                    <a:pt x="1029653" y="80010"/>
                  </a:cubicBezTo>
                  <a:cubicBezTo>
                    <a:pt x="1029653" y="74295"/>
                    <a:pt x="1030605" y="67628"/>
                    <a:pt x="1031558" y="62865"/>
                  </a:cubicBezTo>
                  <a:cubicBezTo>
                    <a:pt x="1032510" y="57150"/>
                    <a:pt x="1034415" y="52388"/>
                    <a:pt x="1036320" y="47625"/>
                  </a:cubicBezTo>
                  <a:cubicBezTo>
                    <a:pt x="1038225" y="42863"/>
                    <a:pt x="1042035" y="40005"/>
                    <a:pt x="1045845" y="37147"/>
                  </a:cubicBezTo>
                  <a:cubicBezTo>
                    <a:pt x="1049655" y="34290"/>
                    <a:pt x="1054418" y="33338"/>
                    <a:pt x="1061085" y="33338"/>
                  </a:cubicBezTo>
                  <a:cubicBezTo>
                    <a:pt x="1069658" y="33338"/>
                    <a:pt x="1075373" y="35243"/>
                    <a:pt x="1079183" y="40005"/>
                  </a:cubicBezTo>
                  <a:cubicBezTo>
                    <a:pt x="1082993" y="44768"/>
                    <a:pt x="1084898" y="50483"/>
                    <a:pt x="1085850" y="58103"/>
                  </a:cubicBezTo>
                  <a:lnTo>
                    <a:pt x="1125855" y="52388"/>
                  </a:lnTo>
                  <a:cubicBezTo>
                    <a:pt x="1124903" y="44768"/>
                    <a:pt x="1122998" y="38100"/>
                    <a:pt x="1120140" y="31433"/>
                  </a:cubicBezTo>
                  <a:cubicBezTo>
                    <a:pt x="1117283" y="24765"/>
                    <a:pt x="1113473" y="20003"/>
                    <a:pt x="1107758" y="15240"/>
                  </a:cubicBezTo>
                  <a:cubicBezTo>
                    <a:pt x="1102995" y="10478"/>
                    <a:pt x="1096328" y="6668"/>
                    <a:pt x="1088708" y="4763"/>
                  </a:cubicBezTo>
                  <a:cubicBezTo>
                    <a:pt x="1081088" y="1905"/>
                    <a:pt x="1072515" y="953"/>
                    <a:pt x="1062038" y="953"/>
                  </a:cubicBezTo>
                  <a:cubicBezTo>
                    <a:pt x="1050608" y="953"/>
                    <a:pt x="1040130" y="2858"/>
                    <a:pt x="1030605" y="6668"/>
                  </a:cubicBezTo>
                  <a:cubicBezTo>
                    <a:pt x="1021080" y="10478"/>
                    <a:pt x="1013460" y="16193"/>
                    <a:pt x="1007745" y="22860"/>
                  </a:cubicBezTo>
                  <a:cubicBezTo>
                    <a:pt x="1001078" y="29528"/>
                    <a:pt x="996315" y="38100"/>
                    <a:pt x="993458" y="47625"/>
                  </a:cubicBezTo>
                  <a:cubicBezTo>
                    <a:pt x="990600" y="57150"/>
                    <a:pt x="988695" y="68580"/>
                    <a:pt x="988695" y="80010"/>
                  </a:cubicBezTo>
                  <a:cubicBezTo>
                    <a:pt x="988695" y="91440"/>
                    <a:pt x="989647" y="102870"/>
                    <a:pt x="992505" y="112395"/>
                  </a:cubicBezTo>
                  <a:cubicBezTo>
                    <a:pt x="995363" y="121920"/>
                    <a:pt x="1000125" y="130493"/>
                    <a:pt x="1005840" y="137160"/>
                  </a:cubicBezTo>
                  <a:cubicBezTo>
                    <a:pt x="1011555" y="143828"/>
                    <a:pt x="1019175" y="149543"/>
                    <a:pt x="1028700" y="153353"/>
                  </a:cubicBezTo>
                  <a:cubicBezTo>
                    <a:pt x="1038225" y="157163"/>
                    <a:pt x="1048703" y="159068"/>
                    <a:pt x="1061085" y="159068"/>
                  </a:cubicBezTo>
                  <a:cubicBezTo>
                    <a:pt x="1082993" y="159068"/>
                    <a:pt x="1099185" y="153353"/>
                    <a:pt x="1109663" y="142875"/>
                  </a:cubicBezTo>
                  <a:cubicBezTo>
                    <a:pt x="1120140" y="132398"/>
                    <a:pt x="1126808" y="118110"/>
                    <a:pt x="1127760" y="100013"/>
                  </a:cubicBezTo>
                  <a:lnTo>
                    <a:pt x="1086803" y="100013"/>
                  </a:lnTo>
                  <a:close/>
                  <a:moveTo>
                    <a:pt x="921068" y="155258"/>
                  </a:moveTo>
                  <a:lnTo>
                    <a:pt x="962025" y="155258"/>
                  </a:lnTo>
                  <a:lnTo>
                    <a:pt x="962025" y="109538"/>
                  </a:lnTo>
                  <a:lnTo>
                    <a:pt x="921068" y="109538"/>
                  </a:lnTo>
                  <a:lnTo>
                    <a:pt x="921068" y="155258"/>
                  </a:lnTo>
                  <a:close/>
                  <a:moveTo>
                    <a:pt x="671513" y="155258"/>
                  </a:moveTo>
                  <a:lnTo>
                    <a:pt x="711518" y="155258"/>
                  </a:lnTo>
                  <a:lnTo>
                    <a:pt x="711518" y="65723"/>
                  </a:lnTo>
                  <a:cubicBezTo>
                    <a:pt x="711518" y="60960"/>
                    <a:pt x="712470" y="57150"/>
                    <a:pt x="714375" y="53340"/>
                  </a:cubicBezTo>
                  <a:cubicBezTo>
                    <a:pt x="716280" y="49530"/>
                    <a:pt x="718185" y="46672"/>
                    <a:pt x="721043" y="43815"/>
                  </a:cubicBezTo>
                  <a:cubicBezTo>
                    <a:pt x="723900" y="40958"/>
                    <a:pt x="727710" y="38100"/>
                    <a:pt x="730568" y="37147"/>
                  </a:cubicBezTo>
                  <a:cubicBezTo>
                    <a:pt x="734378" y="36195"/>
                    <a:pt x="737235" y="35243"/>
                    <a:pt x="741998" y="35243"/>
                  </a:cubicBezTo>
                  <a:cubicBezTo>
                    <a:pt x="744855" y="35243"/>
                    <a:pt x="746760" y="35243"/>
                    <a:pt x="749618" y="36195"/>
                  </a:cubicBezTo>
                  <a:cubicBezTo>
                    <a:pt x="751523" y="37147"/>
                    <a:pt x="753428" y="38100"/>
                    <a:pt x="755333" y="40005"/>
                  </a:cubicBezTo>
                  <a:cubicBezTo>
                    <a:pt x="757238" y="41910"/>
                    <a:pt x="758190" y="44768"/>
                    <a:pt x="759143" y="47625"/>
                  </a:cubicBezTo>
                  <a:cubicBezTo>
                    <a:pt x="760095" y="51435"/>
                    <a:pt x="761048" y="55245"/>
                    <a:pt x="761048" y="60960"/>
                  </a:cubicBezTo>
                  <a:lnTo>
                    <a:pt x="761048" y="155258"/>
                  </a:lnTo>
                  <a:lnTo>
                    <a:pt x="801053" y="155258"/>
                  </a:lnTo>
                  <a:lnTo>
                    <a:pt x="801053" y="63818"/>
                  </a:lnTo>
                  <a:cubicBezTo>
                    <a:pt x="801053" y="60008"/>
                    <a:pt x="802005" y="56197"/>
                    <a:pt x="803910" y="53340"/>
                  </a:cubicBezTo>
                  <a:cubicBezTo>
                    <a:pt x="805815" y="49530"/>
                    <a:pt x="807720" y="46672"/>
                    <a:pt x="810578" y="43815"/>
                  </a:cubicBezTo>
                  <a:cubicBezTo>
                    <a:pt x="813435" y="40958"/>
                    <a:pt x="817245" y="38100"/>
                    <a:pt x="820103" y="37147"/>
                  </a:cubicBezTo>
                  <a:cubicBezTo>
                    <a:pt x="822960" y="36195"/>
                    <a:pt x="826770" y="35243"/>
                    <a:pt x="831533" y="35243"/>
                  </a:cubicBezTo>
                  <a:cubicBezTo>
                    <a:pt x="834390" y="35243"/>
                    <a:pt x="836295" y="35243"/>
                    <a:pt x="839153" y="36195"/>
                  </a:cubicBezTo>
                  <a:cubicBezTo>
                    <a:pt x="841058" y="37147"/>
                    <a:pt x="842963" y="38100"/>
                    <a:pt x="844868" y="40005"/>
                  </a:cubicBezTo>
                  <a:cubicBezTo>
                    <a:pt x="846772" y="41910"/>
                    <a:pt x="847725" y="44768"/>
                    <a:pt x="848678" y="47625"/>
                  </a:cubicBezTo>
                  <a:cubicBezTo>
                    <a:pt x="849630" y="51435"/>
                    <a:pt x="849630" y="55245"/>
                    <a:pt x="849630" y="60960"/>
                  </a:cubicBezTo>
                  <a:lnTo>
                    <a:pt x="849630" y="155258"/>
                  </a:lnTo>
                  <a:lnTo>
                    <a:pt x="889635" y="155258"/>
                  </a:lnTo>
                  <a:lnTo>
                    <a:pt x="889635" y="55245"/>
                  </a:lnTo>
                  <a:cubicBezTo>
                    <a:pt x="889635" y="36195"/>
                    <a:pt x="885825" y="22860"/>
                    <a:pt x="878205" y="14288"/>
                  </a:cubicBezTo>
                  <a:cubicBezTo>
                    <a:pt x="870585" y="5715"/>
                    <a:pt x="859155" y="1905"/>
                    <a:pt x="843915" y="1905"/>
                  </a:cubicBezTo>
                  <a:cubicBezTo>
                    <a:pt x="834390" y="1905"/>
                    <a:pt x="826770" y="3810"/>
                    <a:pt x="819150" y="7620"/>
                  </a:cubicBezTo>
                  <a:cubicBezTo>
                    <a:pt x="811530" y="11430"/>
                    <a:pt x="803910" y="18098"/>
                    <a:pt x="797243" y="27623"/>
                  </a:cubicBezTo>
                  <a:cubicBezTo>
                    <a:pt x="794385" y="19050"/>
                    <a:pt x="789623" y="12383"/>
                    <a:pt x="782955" y="8573"/>
                  </a:cubicBezTo>
                  <a:cubicBezTo>
                    <a:pt x="776288" y="4763"/>
                    <a:pt x="766763" y="1905"/>
                    <a:pt x="756285" y="1905"/>
                  </a:cubicBezTo>
                  <a:cubicBezTo>
                    <a:pt x="747713" y="1905"/>
                    <a:pt x="740093" y="3810"/>
                    <a:pt x="732473" y="7620"/>
                  </a:cubicBezTo>
                  <a:cubicBezTo>
                    <a:pt x="724853" y="11430"/>
                    <a:pt x="718185" y="18098"/>
                    <a:pt x="713423" y="25718"/>
                  </a:cubicBezTo>
                  <a:lnTo>
                    <a:pt x="713423" y="5715"/>
                  </a:lnTo>
                  <a:lnTo>
                    <a:pt x="674370" y="5715"/>
                  </a:lnTo>
                  <a:lnTo>
                    <a:pt x="674370" y="155258"/>
                  </a:lnTo>
                  <a:close/>
                  <a:moveTo>
                    <a:pt x="541973" y="116205"/>
                  </a:moveTo>
                  <a:cubicBezTo>
                    <a:pt x="536258" y="108585"/>
                    <a:pt x="533400" y="96203"/>
                    <a:pt x="533400" y="80963"/>
                  </a:cubicBezTo>
                  <a:cubicBezTo>
                    <a:pt x="533400" y="65723"/>
                    <a:pt x="536258" y="54293"/>
                    <a:pt x="541973" y="45720"/>
                  </a:cubicBezTo>
                  <a:cubicBezTo>
                    <a:pt x="547688" y="38100"/>
                    <a:pt x="556260" y="33338"/>
                    <a:pt x="567690" y="33338"/>
                  </a:cubicBezTo>
                  <a:cubicBezTo>
                    <a:pt x="579120" y="33338"/>
                    <a:pt x="587693" y="37147"/>
                    <a:pt x="593408" y="45720"/>
                  </a:cubicBezTo>
                  <a:cubicBezTo>
                    <a:pt x="599123" y="53340"/>
                    <a:pt x="601980" y="65723"/>
                    <a:pt x="601980" y="80963"/>
                  </a:cubicBezTo>
                  <a:cubicBezTo>
                    <a:pt x="601980" y="96203"/>
                    <a:pt x="599123" y="107633"/>
                    <a:pt x="593408" y="116205"/>
                  </a:cubicBezTo>
                  <a:cubicBezTo>
                    <a:pt x="587693" y="124778"/>
                    <a:pt x="579120" y="128588"/>
                    <a:pt x="567690" y="128588"/>
                  </a:cubicBezTo>
                  <a:cubicBezTo>
                    <a:pt x="555308" y="127635"/>
                    <a:pt x="546735" y="123825"/>
                    <a:pt x="541973" y="116205"/>
                  </a:cubicBezTo>
                  <a:moveTo>
                    <a:pt x="598170" y="154305"/>
                  </a:moveTo>
                  <a:cubicBezTo>
                    <a:pt x="607695" y="150495"/>
                    <a:pt x="615315" y="145733"/>
                    <a:pt x="621983" y="138113"/>
                  </a:cubicBezTo>
                  <a:cubicBezTo>
                    <a:pt x="628650" y="131445"/>
                    <a:pt x="633413" y="122873"/>
                    <a:pt x="637223" y="113348"/>
                  </a:cubicBezTo>
                  <a:cubicBezTo>
                    <a:pt x="641033" y="103823"/>
                    <a:pt x="642938" y="92393"/>
                    <a:pt x="642938" y="80010"/>
                  </a:cubicBezTo>
                  <a:cubicBezTo>
                    <a:pt x="642938" y="67628"/>
                    <a:pt x="641033" y="57150"/>
                    <a:pt x="638175" y="46672"/>
                  </a:cubicBezTo>
                  <a:cubicBezTo>
                    <a:pt x="635318" y="36195"/>
                    <a:pt x="629603" y="28575"/>
                    <a:pt x="622935" y="21908"/>
                  </a:cubicBezTo>
                  <a:cubicBezTo>
                    <a:pt x="616268" y="15240"/>
                    <a:pt x="608648" y="9525"/>
                    <a:pt x="599123" y="6668"/>
                  </a:cubicBezTo>
                  <a:cubicBezTo>
                    <a:pt x="589598" y="2858"/>
                    <a:pt x="579120" y="953"/>
                    <a:pt x="567690" y="953"/>
                  </a:cubicBezTo>
                  <a:cubicBezTo>
                    <a:pt x="556260" y="953"/>
                    <a:pt x="545783" y="2858"/>
                    <a:pt x="536258" y="6668"/>
                  </a:cubicBezTo>
                  <a:cubicBezTo>
                    <a:pt x="526733" y="10478"/>
                    <a:pt x="519113" y="15240"/>
                    <a:pt x="512445" y="21908"/>
                  </a:cubicBezTo>
                  <a:cubicBezTo>
                    <a:pt x="505778" y="28575"/>
                    <a:pt x="501015" y="37147"/>
                    <a:pt x="497205" y="46672"/>
                  </a:cubicBezTo>
                  <a:cubicBezTo>
                    <a:pt x="493395" y="56197"/>
                    <a:pt x="491490" y="67628"/>
                    <a:pt x="491490" y="80010"/>
                  </a:cubicBezTo>
                  <a:cubicBezTo>
                    <a:pt x="491490" y="105728"/>
                    <a:pt x="498158" y="124778"/>
                    <a:pt x="511492" y="139065"/>
                  </a:cubicBezTo>
                  <a:cubicBezTo>
                    <a:pt x="524828" y="152400"/>
                    <a:pt x="542925" y="160020"/>
                    <a:pt x="566738" y="160020"/>
                  </a:cubicBezTo>
                  <a:cubicBezTo>
                    <a:pt x="579120" y="160020"/>
                    <a:pt x="589598" y="158115"/>
                    <a:pt x="598170" y="154305"/>
                  </a:cubicBezTo>
                  <a:moveTo>
                    <a:pt x="429578" y="100965"/>
                  </a:moveTo>
                  <a:cubicBezTo>
                    <a:pt x="428625" y="109538"/>
                    <a:pt x="425767" y="116205"/>
                    <a:pt x="421958" y="120968"/>
                  </a:cubicBezTo>
                  <a:cubicBezTo>
                    <a:pt x="417195" y="125730"/>
                    <a:pt x="411480" y="127635"/>
                    <a:pt x="403860" y="127635"/>
                  </a:cubicBezTo>
                  <a:cubicBezTo>
                    <a:pt x="398145" y="127635"/>
                    <a:pt x="392430" y="126683"/>
                    <a:pt x="388620" y="123825"/>
                  </a:cubicBezTo>
                  <a:cubicBezTo>
                    <a:pt x="384810" y="120968"/>
                    <a:pt x="381000" y="118110"/>
                    <a:pt x="379095" y="113348"/>
                  </a:cubicBezTo>
                  <a:cubicBezTo>
                    <a:pt x="377190" y="108585"/>
                    <a:pt x="375285" y="103823"/>
                    <a:pt x="374333" y="98108"/>
                  </a:cubicBezTo>
                  <a:cubicBezTo>
                    <a:pt x="373380" y="92393"/>
                    <a:pt x="372428" y="86678"/>
                    <a:pt x="372428" y="80010"/>
                  </a:cubicBezTo>
                  <a:cubicBezTo>
                    <a:pt x="372428" y="74295"/>
                    <a:pt x="373380" y="67628"/>
                    <a:pt x="374333" y="62865"/>
                  </a:cubicBezTo>
                  <a:cubicBezTo>
                    <a:pt x="375285" y="57150"/>
                    <a:pt x="377190" y="52388"/>
                    <a:pt x="379095" y="47625"/>
                  </a:cubicBezTo>
                  <a:cubicBezTo>
                    <a:pt x="381000" y="42863"/>
                    <a:pt x="384810" y="40005"/>
                    <a:pt x="388620" y="37147"/>
                  </a:cubicBezTo>
                  <a:cubicBezTo>
                    <a:pt x="392430" y="34290"/>
                    <a:pt x="398145" y="33338"/>
                    <a:pt x="403860" y="33338"/>
                  </a:cubicBezTo>
                  <a:cubicBezTo>
                    <a:pt x="412433" y="33338"/>
                    <a:pt x="418148" y="35243"/>
                    <a:pt x="421958" y="40005"/>
                  </a:cubicBezTo>
                  <a:cubicBezTo>
                    <a:pt x="425767" y="44768"/>
                    <a:pt x="427673" y="50483"/>
                    <a:pt x="428625" y="58103"/>
                  </a:cubicBezTo>
                  <a:lnTo>
                    <a:pt x="468630" y="52388"/>
                  </a:lnTo>
                  <a:cubicBezTo>
                    <a:pt x="467678" y="44768"/>
                    <a:pt x="465773" y="38100"/>
                    <a:pt x="462915" y="31433"/>
                  </a:cubicBezTo>
                  <a:cubicBezTo>
                    <a:pt x="460058" y="24765"/>
                    <a:pt x="456248" y="20003"/>
                    <a:pt x="450533" y="15240"/>
                  </a:cubicBezTo>
                  <a:cubicBezTo>
                    <a:pt x="445770" y="10478"/>
                    <a:pt x="439103" y="6668"/>
                    <a:pt x="431483" y="4763"/>
                  </a:cubicBezTo>
                  <a:cubicBezTo>
                    <a:pt x="423863" y="1905"/>
                    <a:pt x="415290" y="953"/>
                    <a:pt x="404813" y="953"/>
                  </a:cubicBezTo>
                  <a:cubicBezTo>
                    <a:pt x="393383" y="953"/>
                    <a:pt x="382905" y="2858"/>
                    <a:pt x="373380" y="6668"/>
                  </a:cubicBezTo>
                  <a:cubicBezTo>
                    <a:pt x="363855" y="10478"/>
                    <a:pt x="356235" y="16193"/>
                    <a:pt x="350520" y="22860"/>
                  </a:cubicBezTo>
                  <a:cubicBezTo>
                    <a:pt x="343853" y="29528"/>
                    <a:pt x="339090" y="38100"/>
                    <a:pt x="336233" y="47625"/>
                  </a:cubicBezTo>
                  <a:cubicBezTo>
                    <a:pt x="333375" y="57150"/>
                    <a:pt x="331470" y="68580"/>
                    <a:pt x="331470" y="80010"/>
                  </a:cubicBezTo>
                  <a:cubicBezTo>
                    <a:pt x="331470" y="91440"/>
                    <a:pt x="333375" y="102870"/>
                    <a:pt x="336233" y="112395"/>
                  </a:cubicBezTo>
                  <a:cubicBezTo>
                    <a:pt x="339090" y="121920"/>
                    <a:pt x="343853" y="130493"/>
                    <a:pt x="349567" y="137160"/>
                  </a:cubicBezTo>
                  <a:cubicBezTo>
                    <a:pt x="355283" y="143828"/>
                    <a:pt x="362903" y="149543"/>
                    <a:pt x="372428" y="153353"/>
                  </a:cubicBezTo>
                  <a:cubicBezTo>
                    <a:pt x="381953" y="157163"/>
                    <a:pt x="392430" y="159068"/>
                    <a:pt x="404813" y="159068"/>
                  </a:cubicBezTo>
                  <a:cubicBezTo>
                    <a:pt x="426720" y="159068"/>
                    <a:pt x="442913" y="153353"/>
                    <a:pt x="453390" y="142875"/>
                  </a:cubicBezTo>
                  <a:cubicBezTo>
                    <a:pt x="463867" y="132398"/>
                    <a:pt x="470535" y="118110"/>
                    <a:pt x="471488" y="100013"/>
                  </a:cubicBezTo>
                  <a:lnTo>
                    <a:pt x="429578" y="100013"/>
                  </a:lnTo>
                  <a:close/>
                  <a:moveTo>
                    <a:pt x="203835" y="63818"/>
                  </a:moveTo>
                  <a:cubicBezTo>
                    <a:pt x="203835" y="59055"/>
                    <a:pt x="204788" y="55245"/>
                    <a:pt x="206692" y="51435"/>
                  </a:cubicBezTo>
                  <a:cubicBezTo>
                    <a:pt x="208598" y="47625"/>
                    <a:pt x="210502" y="43815"/>
                    <a:pt x="213360" y="40958"/>
                  </a:cubicBezTo>
                  <a:cubicBezTo>
                    <a:pt x="216217" y="38100"/>
                    <a:pt x="219075" y="35243"/>
                    <a:pt x="223838" y="34290"/>
                  </a:cubicBezTo>
                  <a:cubicBezTo>
                    <a:pt x="227648" y="32385"/>
                    <a:pt x="232410" y="31433"/>
                    <a:pt x="238125" y="31433"/>
                  </a:cubicBezTo>
                  <a:cubicBezTo>
                    <a:pt x="248602" y="31433"/>
                    <a:pt x="256223" y="34290"/>
                    <a:pt x="261938" y="40005"/>
                  </a:cubicBezTo>
                  <a:cubicBezTo>
                    <a:pt x="266700" y="45720"/>
                    <a:pt x="269558" y="53340"/>
                    <a:pt x="269558" y="63818"/>
                  </a:cubicBezTo>
                  <a:lnTo>
                    <a:pt x="203835" y="63818"/>
                  </a:lnTo>
                  <a:close/>
                  <a:moveTo>
                    <a:pt x="266700" y="108585"/>
                  </a:moveTo>
                  <a:cubicBezTo>
                    <a:pt x="263842" y="121920"/>
                    <a:pt x="254317" y="128588"/>
                    <a:pt x="239077" y="128588"/>
                  </a:cubicBezTo>
                  <a:cubicBezTo>
                    <a:pt x="227648" y="128588"/>
                    <a:pt x="219075" y="124778"/>
                    <a:pt x="213360" y="118110"/>
                  </a:cubicBezTo>
                  <a:cubicBezTo>
                    <a:pt x="207645" y="111443"/>
                    <a:pt x="204788" y="101918"/>
                    <a:pt x="203835" y="89535"/>
                  </a:cubicBezTo>
                  <a:lnTo>
                    <a:pt x="307658" y="89535"/>
                  </a:lnTo>
                  <a:lnTo>
                    <a:pt x="307658" y="73343"/>
                  </a:lnTo>
                  <a:cubicBezTo>
                    <a:pt x="307658" y="51435"/>
                    <a:pt x="301942" y="33338"/>
                    <a:pt x="290513" y="20003"/>
                  </a:cubicBezTo>
                  <a:cubicBezTo>
                    <a:pt x="279083" y="6668"/>
                    <a:pt x="261938" y="0"/>
                    <a:pt x="239077" y="0"/>
                  </a:cubicBezTo>
                  <a:cubicBezTo>
                    <a:pt x="227648" y="0"/>
                    <a:pt x="218123" y="1905"/>
                    <a:pt x="208598" y="5715"/>
                  </a:cubicBezTo>
                  <a:cubicBezTo>
                    <a:pt x="199073" y="9525"/>
                    <a:pt x="191452" y="14288"/>
                    <a:pt x="184785" y="20955"/>
                  </a:cubicBezTo>
                  <a:cubicBezTo>
                    <a:pt x="178118" y="27623"/>
                    <a:pt x="173355" y="36195"/>
                    <a:pt x="169545" y="45720"/>
                  </a:cubicBezTo>
                  <a:cubicBezTo>
                    <a:pt x="165735" y="55245"/>
                    <a:pt x="163830" y="66675"/>
                    <a:pt x="163830" y="79058"/>
                  </a:cubicBezTo>
                  <a:cubicBezTo>
                    <a:pt x="163830" y="103823"/>
                    <a:pt x="170498" y="123825"/>
                    <a:pt x="182880" y="137160"/>
                  </a:cubicBezTo>
                  <a:cubicBezTo>
                    <a:pt x="195263" y="150495"/>
                    <a:pt x="214313" y="158115"/>
                    <a:pt x="239077" y="158115"/>
                  </a:cubicBezTo>
                  <a:cubicBezTo>
                    <a:pt x="260033" y="158115"/>
                    <a:pt x="275273" y="153353"/>
                    <a:pt x="285750" y="144780"/>
                  </a:cubicBezTo>
                  <a:cubicBezTo>
                    <a:pt x="296228" y="136208"/>
                    <a:pt x="302895" y="123825"/>
                    <a:pt x="305753" y="106680"/>
                  </a:cubicBezTo>
                  <a:lnTo>
                    <a:pt x="266700" y="106680"/>
                  </a:lnTo>
                  <a:close/>
                  <a:moveTo>
                    <a:pt x="97155" y="96203"/>
                  </a:moveTo>
                  <a:cubicBezTo>
                    <a:pt x="97155" y="101918"/>
                    <a:pt x="96202" y="107633"/>
                    <a:pt x="93345" y="111443"/>
                  </a:cubicBezTo>
                  <a:cubicBezTo>
                    <a:pt x="91440" y="115253"/>
                    <a:pt x="88582" y="119063"/>
                    <a:pt x="84773" y="121920"/>
                  </a:cubicBezTo>
                  <a:cubicBezTo>
                    <a:pt x="78105" y="126683"/>
                    <a:pt x="69532" y="129540"/>
                    <a:pt x="60007" y="129540"/>
                  </a:cubicBezTo>
                  <a:cubicBezTo>
                    <a:pt x="54293" y="129540"/>
                    <a:pt x="49530" y="127635"/>
                    <a:pt x="45720" y="124778"/>
                  </a:cubicBezTo>
                  <a:cubicBezTo>
                    <a:pt x="41910" y="121920"/>
                    <a:pt x="40957" y="118110"/>
                    <a:pt x="40957" y="113348"/>
                  </a:cubicBezTo>
                  <a:cubicBezTo>
                    <a:pt x="40957" y="110490"/>
                    <a:pt x="40957" y="106680"/>
                    <a:pt x="42863" y="104775"/>
                  </a:cubicBezTo>
                  <a:cubicBezTo>
                    <a:pt x="43815" y="101918"/>
                    <a:pt x="45720" y="100013"/>
                    <a:pt x="48577" y="98108"/>
                  </a:cubicBezTo>
                  <a:cubicBezTo>
                    <a:pt x="51435" y="96203"/>
                    <a:pt x="55245" y="94298"/>
                    <a:pt x="60007" y="93345"/>
                  </a:cubicBezTo>
                  <a:cubicBezTo>
                    <a:pt x="64770" y="92393"/>
                    <a:pt x="72390" y="91440"/>
                    <a:pt x="80010" y="90488"/>
                  </a:cubicBezTo>
                  <a:lnTo>
                    <a:pt x="98107" y="89535"/>
                  </a:lnTo>
                  <a:lnTo>
                    <a:pt x="98107" y="96203"/>
                  </a:lnTo>
                  <a:close/>
                  <a:moveTo>
                    <a:pt x="98107" y="155258"/>
                  </a:moveTo>
                  <a:lnTo>
                    <a:pt x="136208" y="155258"/>
                  </a:lnTo>
                  <a:lnTo>
                    <a:pt x="136208" y="60960"/>
                  </a:lnTo>
                  <a:cubicBezTo>
                    <a:pt x="136208" y="51435"/>
                    <a:pt x="135255" y="43815"/>
                    <a:pt x="133350" y="36195"/>
                  </a:cubicBezTo>
                  <a:cubicBezTo>
                    <a:pt x="131445" y="28575"/>
                    <a:pt x="127635" y="22860"/>
                    <a:pt x="122873" y="17145"/>
                  </a:cubicBezTo>
                  <a:cubicBezTo>
                    <a:pt x="118110" y="12383"/>
                    <a:pt x="111443" y="7620"/>
                    <a:pt x="103823" y="5715"/>
                  </a:cubicBezTo>
                  <a:cubicBezTo>
                    <a:pt x="96202" y="3810"/>
                    <a:pt x="85725" y="1905"/>
                    <a:pt x="74295" y="1905"/>
                  </a:cubicBezTo>
                  <a:cubicBezTo>
                    <a:pt x="55245" y="1905"/>
                    <a:pt x="40957" y="5715"/>
                    <a:pt x="29527" y="12383"/>
                  </a:cubicBezTo>
                  <a:cubicBezTo>
                    <a:pt x="18098" y="19050"/>
                    <a:pt x="11430" y="30480"/>
                    <a:pt x="8573" y="46672"/>
                  </a:cubicBezTo>
                  <a:lnTo>
                    <a:pt x="44768" y="50483"/>
                  </a:lnTo>
                  <a:cubicBezTo>
                    <a:pt x="46673" y="38100"/>
                    <a:pt x="56198" y="32385"/>
                    <a:pt x="71438" y="32385"/>
                  </a:cubicBezTo>
                  <a:cubicBezTo>
                    <a:pt x="78105" y="32385"/>
                    <a:pt x="83820" y="34290"/>
                    <a:pt x="89535" y="37147"/>
                  </a:cubicBezTo>
                  <a:cubicBezTo>
                    <a:pt x="94298" y="40958"/>
                    <a:pt x="97155" y="46672"/>
                    <a:pt x="97155" y="56197"/>
                  </a:cubicBezTo>
                  <a:lnTo>
                    <a:pt x="97155" y="62865"/>
                  </a:lnTo>
                  <a:lnTo>
                    <a:pt x="78105" y="63818"/>
                  </a:lnTo>
                  <a:cubicBezTo>
                    <a:pt x="68580" y="63818"/>
                    <a:pt x="59055" y="64770"/>
                    <a:pt x="49530" y="66675"/>
                  </a:cubicBezTo>
                  <a:cubicBezTo>
                    <a:pt x="40005" y="68580"/>
                    <a:pt x="32385" y="70485"/>
                    <a:pt x="24765" y="74295"/>
                  </a:cubicBezTo>
                  <a:cubicBezTo>
                    <a:pt x="17145" y="78105"/>
                    <a:pt x="11430" y="82868"/>
                    <a:pt x="6668" y="89535"/>
                  </a:cubicBezTo>
                  <a:cubicBezTo>
                    <a:pt x="1905" y="96203"/>
                    <a:pt x="0" y="104775"/>
                    <a:pt x="0" y="114300"/>
                  </a:cubicBezTo>
                  <a:cubicBezTo>
                    <a:pt x="0" y="121920"/>
                    <a:pt x="952" y="128588"/>
                    <a:pt x="3810" y="134303"/>
                  </a:cubicBezTo>
                  <a:cubicBezTo>
                    <a:pt x="6668" y="140018"/>
                    <a:pt x="10477" y="144780"/>
                    <a:pt x="14288" y="148590"/>
                  </a:cubicBezTo>
                  <a:cubicBezTo>
                    <a:pt x="19050" y="152400"/>
                    <a:pt x="23813" y="155258"/>
                    <a:pt x="29527" y="156210"/>
                  </a:cubicBezTo>
                  <a:cubicBezTo>
                    <a:pt x="35243" y="157163"/>
                    <a:pt x="41910" y="159068"/>
                    <a:pt x="48577" y="159068"/>
                  </a:cubicBezTo>
                  <a:cubicBezTo>
                    <a:pt x="60007" y="159068"/>
                    <a:pt x="69532" y="157163"/>
                    <a:pt x="77152" y="152400"/>
                  </a:cubicBezTo>
                  <a:cubicBezTo>
                    <a:pt x="84773" y="147638"/>
                    <a:pt x="91440" y="142875"/>
                    <a:pt x="97155" y="136208"/>
                  </a:cubicBezTo>
                  <a:lnTo>
                    <a:pt x="97155" y="1552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8913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2 Divider (Picture/Green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346E88E-7A66-4E60-A9C9-52D80E2B1262}"/>
              </a:ext>
            </a:extLst>
          </p:cNvPr>
          <p:cNvSpPr/>
          <p:nvPr userDrawn="1"/>
        </p:nvSpPr>
        <p:spPr>
          <a:xfrm>
            <a:off x="0" y="-3739"/>
            <a:ext cx="12192000" cy="6865477"/>
          </a:xfrm>
          <a:prstGeom prst="rect">
            <a:avLst/>
          </a:prstGeom>
          <a:solidFill>
            <a:srgbClr val="61DFD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58A0C7C-87A1-404D-B61C-17E9F5902AC6}"/>
              </a:ext>
            </a:extLst>
          </p:cNvPr>
          <p:cNvSpPr/>
          <p:nvPr userDrawn="1"/>
        </p:nvSpPr>
        <p:spPr>
          <a:xfrm>
            <a:off x="287339" y="816040"/>
            <a:ext cx="933385" cy="9333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>
                <a:solidFill>
                  <a:schemeClr val="tx2"/>
                </a:solidFill>
              </a:rPr>
              <a:t>XX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F272D90-0F3F-4B96-BA2D-9F9AEC08B5CD}"/>
              </a:ext>
            </a:extLst>
          </p:cNvPr>
          <p:cNvGrpSpPr/>
          <p:nvPr userDrawn="1"/>
        </p:nvGrpSpPr>
        <p:grpSpPr>
          <a:xfrm>
            <a:off x="10601983" y="286755"/>
            <a:ext cx="1297917" cy="302151"/>
            <a:chOff x="10601983" y="286755"/>
            <a:chExt cx="1297917" cy="302151"/>
          </a:xfrm>
          <a:solidFill>
            <a:schemeClr val="bg1"/>
          </a:solidFill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F597634A-494B-4D6E-AC2F-E29EC922674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601983" y="296256"/>
              <a:ext cx="273646" cy="283148"/>
            </a:xfrm>
            <a:custGeom>
              <a:avLst/>
              <a:gdLst>
                <a:gd name="T0" fmla="*/ 205 w 467"/>
                <a:gd name="T1" fmla="*/ 280 h 480"/>
                <a:gd name="T2" fmla="*/ 205 w 467"/>
                <a:gd name="T3" fmla="*/ 280 h 480"/>
                <a:gd name="T4" fmla="*/ 274 w 467"/>
                <a:gd name="T5" fmla="*/ 114 h 480"/>
                <a:gd name="T6" fmla="*/ 275 w 467"/>
                <a:gd name="T7" fmla="*/ 114 h 480"/>
                <a:gd name="T8" fmla="*/ 311 w 467"/>
                <a:gd name="T9" fmla="*/ 280 h 480"/>
                <a:gd name="T10" fmla="*/ 205 w 467"/>
                <a:gd name="T11" fmla="*/ 280 h 480"/>
                <a:gd name="T12" fmla="*/ 205 w 467"/>
                <a:gd name="T13" fmla="*/ 280 h 480"/>
                <a:gd name="T14" fmla="*/ 353 w 467"/>
                <a:gd name="T15" fmla="*/ 480 h 480"/>
                <a:gd name="T16" fmla="*/ 353 w 467"/>
                <a:gd name="T17" fmla="*/ 480 h 480"/>
                <a:gd name="T18" fmla="*/ 467 w 467"/>
                <a:gd name="T19" fmla="*/ 480 h 480"/>
                <a:gd name="T20" fmla="*/ 356 w 467"/>
                <a:gd name="T21" fmla="*/ 0 h 480"/>
                <a:gd name="T22" fmla="*/ 226 w 467"/>
                <a:gd name="T23" fmla="*/ 0 h 480"/>
                <a:gd name="T24" fmla="*/ 0 w 467"/>
                <a:gd name="T25" fmla="*/ 480 h 480"/>
                <a:gd name="T26" fmla="*/ 121 w 467"/>
                <a:gd name="T27" fmla="*/ 480 h 480"/>
                <a:gd name="T28" fmla="*/ 160 w 467"/>
                <a:gd name="T29" fmla="*/ 386 h 480"/>
                <a:gd name="T30" fmla="*/ 333 w 467"/>
                <a:gd name="T31" fmla="*/ 386 h 480"/>
                <a:gd name="T32" fmla="*/ 353 w 467"/>
                <a:gd name="T33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7" h="480">
                  <a:moveTo>
                    <a:pt x="205" y="280"/>
                  </a:moveTo>
                  <a:lnTo>
                    <a:pt x="205" y="280"/>
                  </a:lnTo>
                  <a:lnTo>
                    <a:pt x="274" y="114"/>
                  </a:lnTo>
                  <a:lnTo>
                    <a:pt x="275" y="114"/>
                  </a:lnTo>
                  <a:lnTo>
                    <a:pt x="311" y="280"/>
                  </a:lnTo>
                  <a:lnTo>
                    <a:pt x="205" y="280"/>
                  </a:lnTo>
                  <a:lnTo>
                    <a:pt x="205" y="280"/>
                  </a:lnTo>
                  <a:close/>
                  <a:moveTo>
                    <a:pt x="353" y="480"/>
                  </a:moveTo>
                  <a:lnTo>
                    <a:pt x="353" y="480"/>
                  </a:lnTo>
                  <a:lnTo>
                    <a:pt x="467" y="480"/>
                  </a:lnTo>
                  <a:lnTo>
                    <a:pt x="356" y="0"/>
                  </a:lnTo>
                  <a:lnTo>
                    <a:pt x="226" y="0"/>
                  </a:lnTo>
                  <a:lnTo>
                    <a:pt x="0" y="480"/>
                  </a:lnTo>
                  <a:lnTo>
                    <a:pt x="121" y="480"/>
                  </a:lnTo>
                  <a:lnTo>
                    <a:pt x="160" y="386"/>
                  </a:lnTo>
                  <a:lnTo>
                    <a:pt x="333" y="386"/>
                  </a:lnTo>
                  <a:lnTo>
                    <a:pt x="353" y="48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97786E6C-77B1-45CE-B455-BC65C99AA11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875629" y="296256"/>
              <a:ext cx="241341" cy="283148"/>
            </a:xfrm>
            <a:custGeom>
              <a:avLst/>
              <a:gdLst>
                <a:gd name="T0" fmla="*/ 325 w 410"/>
                <a:gd name="T1" fmla="*/ 295 h 480"/>
                <a:gd name="T2" fmla="*/ 325 w 410"/>
                <a:gd name="T3" fmla="*/ 295 h 480"/>
                <a:gd name="T4" fmla="*/ 28 w 410"/>
                <a:gd name="T5" fmla="*/ 295 h 480"/>
                <a:gd name="T6" fmla="*/ 45 w 410"/>
                <a:gd name="T7" fmla="*/ 184 h 480"/>
                <a:gd name="T8" fmla="*/ 341 w 410"/>
                <a:gd name="T9" fmla="*/ 184 h 480"/>
                <a:gd name="T10" fmla="*/ 325 w 410"/>
                <a:gd name="T11" fmla="*/ 295 h 480"/>
                <a:gd name="T12" fmla="*/ 325 w 410"/>
                <a:gd name="T13" fmla="*/ 295 h 480"/>
                <a:gd name="T14" fmla="*/ 393 w 410"/>
                <a:gd name="T15" fmla="*/ 111 h 480"/>
                <a:gd name="T16" fmla="*/ 393 w 410"/>
                <a:gd name="T17" fmla="*/ 111 h 480"/>
                <a:gd name="T18" fmla="*/ 55 w 410"/>
                <a:gd name="T19" fmla="*/ 111 h 480"/>
                <a:gd name="T20" fmla="*/ 72 w 410"/>
                <a:gd name="T21" fmla="*/ 0 h 480"/>
                <a:gd name="T22" fmla="*/ 410 w 410"/>
                <a:gd name="T23" fmla="*/ 0 h 480"/>
                <a:gd name="T24" fmla="*/ 393 w 410"/>
                <a:gd name="T25" fmla="*/ 111 h 480"/>
                <a:gd name="T26" fmla="*/ 393 w 410"/>
                <a:gd name="T27" fmla="*/ 111 h 480"/>
                <a:gd name="T28" fmla="*/ 354 w 410"/>
                <a:gd name="T29" fmla="*/ 368 h 480"/>
                <a:gd name="T30" fmla="*/ 354 w 410"/>
                <a:gd name="T31" fmla="*/ 368 h 480"/>
                <a:gd name="T32" fmla="*/ 17 w 410"/>
                <a:gd name="T33" fmla="*/ 368 h 480"/>
                <a:gd name="T34" fmla="*/ 0 w 410"/>
                <a:gd name="T35" fmla="*/ 480 h 480"/>
                <a:gd name="T36" fmla="*/ 338 w 410"/>
                <a:gd name="T37" fmla="*/ 480 h 480"/>
                <a:gd name="T38" fmla="*/ 354 w 410"/>
                <a:gd name="T39" fmla="*/ 368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0" h="480">
                  <a:moveTo>
                    <a:pt x="325" y="295"/>
                  </a:moveTo>
                  <a:lnTo>
                    <a:pt x="325" y="295"/>
                  </a:lnTo>
                  <a:lnTo>
                    <a:pt x="28" y="295"/>
                  </a:lnTo>
                  <a:lnTo>
                    <a:pt x="45" y="184"/>
                  </a:lnTo>
                  <a:lnTo>
                    <a:pt x="341" y="184"/>
                  </a:lnTo>
                  <a:lnTo>
                    <a:pt x="325" y="295"/>
                  </a:lnTo>
                  <a:lnTo>
                    <a:pt x="325" y="295"/>
                  </a:lnTo>
                  <a:close/>
                  <a:moveTo>
                    <a:pt x="393" y="111"/>
                  </a:moveTo>
                  <a:lnTo>
                    <a:pt x="393" y="111"/>
                  </a:lnTo>
                  <a:lnTo>
                    <a:pt x="55" y="111"/>
                  </a:lnTo>
                  <a:lnTo>
                    <a:pt x="72" y="0"/>
                  </a:lnTo>
                  <a:lnTo>
                    <a:pt x="410" y="0"/>
                  </a:lnTo>
                  <a:lnTo>
                    <a:pt x="393" y="111"/>
                  </a:lnTo>
                  <a:lnTo>
                    <a:pt x="393" y="111"/>
                  </a:lnTo>
                  <a:close/>
                  <a:moveTo>
                    <a:pt x="354" y="368"/>
                  </a:moveTo>
                  <a:lnTo>
                    <a:pt x="354" y="368"/>
                  </a:lnTo>
                  <a:lnTo>
                    <a:pt x="17" y="368"/>
                  </a:lnTo>
                  <a:lnTo>
                    <a:pt x="0" y="480"/>
                  </a:lnTo>
                  <a:lnTo>
                    <a:pt x="338" y="480"/>
                  </a:lnTo>
                  <a:lnTo>
                    <a:pt x="354" y="36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53762890-251F-41E5-9F4D-B4F7E6EFC86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96065" y="290556"/>
              <a:ext cx="235639" cy="294550"/>
            </a:xfrm>
            <a:custGeom>
              <a:avLst/>
              <a:gdLst>
                <a:gd name="T0" fmla="*/ 351 w 400"/>
                <a:gd name="T1" fmla="*/ 366 h 499"/>
                <a:gd name="T2" fmla="*/ 351 w 400"/>
                <a:gd name="T3" fmla="*/ 366 h 499"/>
                <a:gd name="T4" fmla="*/ 247 w 400"/>
                <a:gd name="T5" fmla="*/ 384 h 499"/>
                <a:gd name="T6" fmla="*/ 124 w 400"/>
                <a:gd name="T7" fmla="*/ 255 h 499"/>
                <a:gd name="T8" fmla="*/ 271 w 400"/>
                <a:gd name="T9" fmla="*/ 115 h 499"/>
                <a:gd name="T10" fmla="*/ 377 w 400"/>
                <a:gd name="T11" fmla="*/ 155 h 499"/>
                <a:gd name="T12" fmla="*/ 400 w 400"/>
                <a:gd name="T13" fmla="*/ 40 h 499"/>
                <a:gd name="T14" fmla="*/ 262 w 400"/>
                <a:gd name="T15" fmla="*/ 0 h 499"/>
                <a:gd name="T16" fmla="*/ 5 w 400"/>
                <a:gd name="T17" fmla="*/ 260 h 499"/>
                <a:gd name="T18" fmla="*/ 227 w 400"/>
                <a:gd name="T19" fmla="*/ 499 h 499"/>
                <a:gd name="T20" fmla="*/ 334 w 400"/>
                <a:gd name="T21" fmla="*/ 482 h 499"/>
                <a:gd name="T22" fmla="*/ 351 w 400"/>
                <a:gd name="T23" fmla="*/ 366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0" h="499">
                  <a:moveTo>
                    <a:pt x="351" y="366"/>
                  </a:moveTo>
                  <a:lnTo>
                    <a:pt x="351" y="366"/>
                  </a:lnTo>
                  <a:cubicBezTo>
                    <a:pt x="319" y="381"/>
                    <a:pt x="271" y="384"/>
                    <a:pt x="247" y="384"/>
                  </a:cubicBezTo>
                  <a:cubicBezTo>
                    <a:pt x="171" y="384"/>
                    <a:pt x="121" y="332"/>
                    <a:pt x="124" y="255"/>
                  </a:cubicBezTo>
                  <a:cubicBezTo>
                    <a:pt x="126" y="174"/>
                    <a:pt x="188" y="115"/>
                    <a:pt x="271" y="115"/>
                  </a:cubicBezTo>
                  <a:cubicBezTo>
                    <a:pt x="311" y="115"/>
                    <a:pt x="346" y="128"/>
                    <a:pt x="377" y="155"/>
                  </a:cubicBezTo>
                  <a:lnTo>
                    <a:pt x="400" y="40"/>
                  </a:lnTo>
                  <a:cubicBezTo>
                    <a:pt x="352" y="12"/>
                    <a:pt x="312" y="0"/>
                    <a:pt x="262" y="0"/>
                  </a:cubicBezTo>
                  <a:cubicBezTo>
                    <a:pt x="124" y="0"/>
                    <a:pt x="10" y="115"/>
                    <a:pt x="5" y="260"/>
                  </a:cubicBezTo>
                  <a:cubicBezTo>
                    <a:pt x="0" y="400"/>
                    <a:pt x="92" y="499"/>
                    <a:pt x="227" y="499"/>
                  </a:cubicBezTo>
                  <a:cubicBezTo>
                    <a:pt x="251" y="499"/>
                    <a:pt x="302" y="496"/>
                    <a:pt x="334" y="482"/>
                  </a:cubicBezTo>
                  <a:lnTo>
                    <a:pt x="351" y="36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BE48F9D2-830C-4FF2-AD0B-FF7A4B75670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308901" y="286755"/>
              <a:ext cx="285048" cy="302151"/>
            </a:xfrm>
            <a:custGeom>
              <a:avLst/>
              <a:gdLst>
                <a:gd name="T0" fmla="*/ 355 w 484"/>
                <a:gd name="T1" fmla="*/ 274 h 514"/>
                <a:gd name="T2" fmla="*/ 355 w 484"/>
                <a:gd name="T3" fmla="*/ 274 h 514"/>
                <a:gd name="T4" fmla="*/ 281 w 484"/>
                <a:gd name="T5" fmla="*/ 117 h 514"/>
                <a:gd name="T6" fmla="*/ 134 w 484"/>
                <a:gd name="T7" fmla="*/ 241 h 514"/>
                <a:gd name="T8" fmla="*/ 208 w 484"/>
                <a:gd name="T9" fmla="*/ 398 h 514"/>
                <a:gd name="T10" fmla="*/ 355 w 484"/>
                <a:gd name="T11" fmla="*/ 274 h 514"/>
                <a:gd name="T12" fmla="*/ 355 w 484"/>
                <a:gd name="T13" fmla="*/ 274 h 514"/>
                <a:gd name="T14" fmla="*/ 276 w 484"/>
                <a:gd name="T15" fmla="*/ 9 h 514"/>
                <a:gd name="T16" fmla="*/ 276 w 484"/>
                <a:gd name="T17" fmla="*/ 9 h 514"/>
                <a:gd name="T18" fmla="*/ 470 w 484"/>
                <a:gd name="T19" fmla="*/ 263 h 514"/>
                <a:gd name="T20" fmla="*/ 208 w 484"/>
                <a:gd name="T21" fmla="*/ 504 h 514"/>
                <a:gd name="T22" fmla="*/ 14 w 484"/>
                <a:gd name="T23" fmla="*/ 251 h 514"/>
                <a:gd name="T24" fmla="*/ 276 w 484"/>
                <a:gd name="T25" fmla="*/ 9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4" h="514">
                  <a:moveTo>
                    <a:pt x="355" y="274"/>
                  </a:moveTo>
                  <a:lnTo>
                    <a:pt x="355" y="274"/>
                  </a:lnTo>
                  <a:cubicBezTo>
                    <a:pt x="373" y="193"/>
                    <a:pt x="343" y="130"/>
                    <a:pt x="281" y="117"/>
                  </a:cubicBezTo>
                  <a:cubicBezTo>
                    <a:pt x="214" y="104"/>
                    <a:pt x="152" y="155"/>
                    <a:pt x="134" y="241"/>
                  </a:cubicBezTo>
                  <a:cubicBezTo>
                    <a:pt x="117" y="322"/>
                    <a:pt x="147" y="385"/>
                    <a:pt x="208" y="398"/>
                  </a:cubicBezTo>
                  <a:cubicBezTo>
                    <a:pt x="276" y="412"/>
                    <a:pt x="337" y="360"/>
                    <a:pt x="355" y="274"/>
                  </a:cubicBezTo>
                  <a:lnTo>
                    <a:pt x="355" y="274"/>
                  </a:lnTo>
                  <a:close/>
                  <a:moveTo>
                    <a:pt x="276" y="9"/>
                  </a:moveTo>
                  <a:lnTo>
                    <a:pt x="276" y="9"/>
                  </a:lnTo>
                  <a:cubicBezTo>
                    <a:pt x="404" y="18"/>
                    <a:pt x="484" y="123"/>
                    <a:pt x="470" y="263"/>
                  </a:cubicBezTo>
                  <a:cubicBezTo>
                    <a:pt x="455" y="407"/>
                    <a:pt x="339" y="514"/>
                    <a:pt x="208" y="504"/>
                  </a:cubicBezTo>
                  <a:cubicBezTo>
                    <a:pt x="79" y="495"/>
                    <a:pt x="0" y="391"/>
                    <a:pt x="14" y="251"/>
                  </a:cubicBezTo>
                  <a:cubicBezTo>
                    <a:pt x="29" y="107"/>
                    <a:pt x="145" y="0"/>
                    <a:pt x="276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AC44D111-C99A-4DC3-93F8-9A927FBA4F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65444" y="296256"/>
              <a:ext cx="334456" cy="283148"/>
            </a:xfrm>
            <a:custGeom>
              <a:avLst/>
              <a:gdLst>
                <a:gd name="T0" fmla="*/ 569 w 569"/>
                <a:gd name="T1" fmla="*/ 481 h 481"/>
                <a:gd name="T2" fmla="*/ 569 w 569"/>
                <a:gd name="T3" fmla="*/ 481 h 481"/>
                <a:gd name="T4" fmla="*/ 560 w 569"/>
                <a:gd name="T5" fmla="*/ 0 h 481"/>
                <a:gd name="T6" fmla="*/ 452 w 569"/>
                <a:gd name="T7" fmla="*/ 0 h 481"/>
                <a:gd name="T8" fmla="*/ 313 w 569"/>
                <a:gd name="T9" fmla="*/ 271 h 481"/>
                <a:gd name="T10" fmla="*/ 257 w 569"/>
                <a:gd name="T11" fmla="*/ 0 h 481"/>
                <a:gd name="T12" fmla="*/ 149 w 569"/>
                <a:gd name="T13" fmla="*/ 0 h 481"/>
                <a:gd name="T14" fmla="*/ 0 w 569"/>
                <a:gd name="T15" fmla="*/ 481 h 481"/>
                <a:gd name="T16" fmla="*/ 119 w 569"/>
                <a:gd name="T17" fmla="*/ 481 h 481"/>
                <a:gd name="T18" fmla="*/ 200 w 569"/>
                <a:gd name="T19" fmla="*/ 199 h 481"/>
                <a:gd name="T20" fmla="*/ 251 w 569"/>
                <a:gd name="T21" fmla="*/ 481 h 481"/>
                <a:gd name="T22" fmla="*/ 312 w 569"/>
                <a:gd name="T23" fmla="*/ 481 h 481"/>
                <a:gd name="T24" fmla="*/ 453 w 569"/>
                <a:gd name="T25" fmla="*/ 200 h 481"/>
                <a:gd name="T26" fmla="*/ 451 w 569"/>
                <a:gd name="T27" fmla="*/ 481 h 481"/>
                <a:gd name="T28" fmla="*/ 569 w 569"/>
                <a:gd name="T29" fmla="*/ 481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9" h="481">
                  <a:moveTo>
                    <a:pt x="569" y="481"/>
                  </a:moveTo>
                  <a:lnTo>
                    <a:pt x="569" y="481"/>
                  </a:lnTo>
                  <a:lnTo>
                    <a:pt x="560" y="0"/>
                  </a:lnTo>
                  <a:lnTo>
                    <a:pt x="452" y="0"/>
                  </a:lnTo>
                  <a:lnTo>
                    <a:pt x="313" y="271"/>
                  </a:lnTo>
                  <a:lnTo>
                    <a:pt x="257" y="0"/>
                  </a:lnTo>
                  <a:lnTo>
                    <a:pt x="149" y="0"/>
                  </a:lnTo>
                  <a:lnTo>
                    <a:pt x="0" y="481"/>
                  </a:lnTo>
                  <a:lnTo>
                    <a:pt x="119" y="481"/>
                  </a:lnTo>
                  <a:lnTo>
                    <a:pt x="200" y="199"/>
                  </a:lnTo>
                  <a:lnTo>
                    <a:pt x="251" y="481"/>
                  </a:lnTo>
                  <a:lnTo>
                    <a:pt x="312" y="481"/>
                  </a:lnTo>
                  <a:lnTo>
                    <a:pt x="453" y="200"/>
                  </a:lnTo>
                  <a:lnTo>
                    <a:pt x="451" y="481"/>
                  </a:lnTo>
                  <a:lnTo>
                    <a:pt x="569" y="4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A9186C1-F5F8-4FAF-8BBD-A986EFC833C8}"/>
              </a:ext>
            </a:extLst>
          </p:cNvPr>
          <p:cNvGrpSpPr/>
          <p:nvPr userDrawn="1"/>
        </p:nvGrpSpPr>
        <p:grpSpPr>
          <a:xfrm>
            <a:off x="10788650" y="6413250"/>
            <a:ext cx="1111250" cy="225425"/>
            <a:chOff x="292100" y="6413250"/>
            <a:chExt cx="1111250" cy="225425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80D741E1-A4E4-4260-8522-E17A98018356}"/>
                </a:ext>
              </a:extLst>
            </p:cNvPr>
            <p:cNvSpPr/>
            <p:nvPr userDrawn="1"/>
          </p:nvSpPr>
          <p:spPr>
            <a:xfrm>
              <a:off x="292100" y="6413250"/>
              <a:ext cx="225425" cy="225425"/>
            </a:xfrm>
            <a:custGeom>
              <a:avLst/>
              <a:gdLst>
                <a:gd name="connsiteX0" fmla="*/ 329565 w 342900"/>
                <a:gd name="connsiteY0" fmla="*/ 104775 h 342900"/>
                <a:gd name="connsiteX1" fmla="*/ 292418 w 342900"/>
                <a:gd name="connsiteY1" fmla="*/ 50483 h 342900"/>
                <a:gd name="connsiteX2" fmla="*/ 238125 w 342900"/>
                <a:gd name="connsiteY2" fmla="*/ 13335 h 342900"/>
                <a:gd name="connsiteX3" fmla="*/ 171450 w 342900"/>
                <a:gd name="connsiteY3" fmla="*/ 0 h 342900"/>
                <a:gd name="connsiteX4" fmla="*/ 104775 w 342900"/>
                <a:gd name="connsiteY4" fmla="*/ 13335 h 342900"/>
                <a:gd name="connsiteX5" fmla="*/ 50483 w 342900"/>
                <a:gd name="connsiteY5" fmla="*/ 50483 h 342900"/>
                <a:gd name="connsiteX6" fmla="*/ 13335 w 342900"/>
                <a:gd name="connsiteY6" fmla="*/ 104775 h 342900"/>
                <a:gd name="connsiteX7" fmla="*/ 0 w 342900"/>
                <a:gd name="connsiteY7" fmla="*/ 171450 h 342900"/>
                <a:gd name="connsiteX8" fmla="*/ 13335 w 342900"/>
                <a:gd name="connsiteY8" fmla="*/ 238125 h 342900"/>
                <a:gd name="connsiteX9" fmla="*/ 50483 w 342900"/>
                <a:gd name="connsiteY9" fmla="*/ 292418 h 342900"/>
                <a:gd name="connsiteX10" fmla="*/ 104775 w 342900"/>
                <a:gd name="connsiteY10" fmla="*/ 329565 h 342900"/>
                <a:gd name="connsiteX11" fmla="*/ 171450 w 342900"/>
                <a:gd name="connsiteY11" fmla="*/ 342900 h 342900"/>
                <a:gd name="connsiteX12" fmla="*/ 171450 w 342900"/>
                <a:gd name="connsiteY12" fmla="*/ 308610 h 342900"/>
                <a:gd name="connsiteX13" fmla="*/ 74295 w 342900"/>
                <a:gd name="connsiteY13" fmla="*/ 268605 h 342900"/>
                <a:gd name="connsiteX14" fmla="*/ 35243 w 342900"/>
                <a:gd name="connsiteY14" fmla="*/ 188595 h 342900"/>
                <a:gd name="connsiteX15" fmla="*/ 180975 w 342900"/>
                <a:gd name="connsiteY15" fmla="*/ 188595 h 342900"/>
                <a:gd name="connsiteX16" fmla="*/ 141923 w 342900"/>
                <a:gd name="connsiteY16" fmla="*/ 227648 h 342900"/>
                <a:gd name="connsiteX17" fmla="*/ 165735 w 342900"/>
                <a:gd name="connsiteY17" fmla="*/ 251460 h 342900"/>
                <a:gd name="connsiteX18" fmla="*/ 246698 w 342900"/>
                <a:gd name="connsiteY18" fmla="*/ 170498 h 342900"/>
                <a:gd name="connsiteX19" fmla="*/ 165735 w 342900"/>
                <a:gd name="connsiteY19" fmla="*/ 89535 h 342900"/>
                <a:gd name="connsiteX20" fmla="*/ 141923 w 342900"/>
                <a:gd name="connsiteY20" fmla="*/ 113348 h 342900"/>
                <a:gd name="connsiteX21" fmla="*/ 180975 w 342900"/>
                <a:gd name="connsiteY21" fmla="*/ 152400 h 342900"/>
                <a:gd name="connsiteX22" fmla="*/ 35243 w 342900"/>
                <a:gd name="connsiteY22" fmla="*/ 152400 h 342900"/>
                <a:gd name="connsiteX23" fmla="*/ 74295 w 342900"/>
                <a:gd name="connsiteY23" fmla="*/ 72390 h 342900"/>
                <a:gd name="connsiteX24" fmla="*/ 171450 w 342900"/>
                <a:gd name="connsiteY24" fmla="*/ 32385 h 342900"/>
                <a:gd name="connsiteX25" fmla="*/ 268605 w 342900"/>
                <a:gd name="connsiteY25" fmla="*/ 72390 h 342900"/>
                <a:gd name="connsiteX26" fmla="*/ 308610 w 342900"/>
                <a:gd name="connsiteY26" fmla="*/ 169545 h 342900"/>
                <a:gd name="connsiteX27" fmla="*/ 342900 w 342900"/>
                <a:gd name="connsiteY27" fmla="*/ 169545 h 342900"/>
                <a:gd name="connsiteX28" fmla="*/ 329565 w 342900"/>
                <a:gd name="connsiteY28" fmla="*/ 10477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2900" h="342900">
                  <a:moveTo>
                    <a:pt x="329565" y="104775"/>
                  </a:moveTo>
                  <a:cubicBezTo>
                    <a:pt x="320993" y="84773"/>
                    <a:pt x="308610" y="65723"/>
                    <a:pt x="292418" y="50483"/>
                  </a:cubicBezTo>
                  <a:cubicBezTo>
                    <a:pt x="276225" y="34290"/>
                    <a:pt x="258128" y="21908"/>
                    <a:pt x="238125" y="13335"/>
                  </a:cubicBezTo>
                  <a:cubicBezTo>
                    <a:pt x="217170" y="4763"/>
                    <a:pt x="194310" y="0"/>
                    <a:pt x="171450" y="0"/>
                  </a:cubicBezTo>
                  <a:cubicBezTo>
                    <a:pt x="148590" y="0"/>
                    <a:pt x="125730" y="4763"/>
                    <a:pt x="104775" y="13335"/>
                  </a:cubicBezTo>
                  <a:cubicBezTo>
                    <a:pt x="83820" y="21908"/>
                    <a:pt x="65723" y="34290"/>
                    <a:pt x="50483" y="50483"/>
                  </a:cubicBezTo>
                  <a:cubicBezTo>
                    <a:pt x="34290" y="66675"/>
                    <a:pt x="21908" y="84773"/>
                    <a:pt x="13335" y="104775"/>
                  </a:cubicBezTo>
                  <a:cubicBezTo>
                    <a:pt x="4763" y="125730"/>
                    <a:pt x="0" y="148590"/>
                    <a:pt x="0" y="171450"/>
                  </a:cubicBezTo>
                  <a:cubicBezTo>
                    <a:pt x="0" y="194310"/>
                    <a:pt x="4763" y="217170"/>
                    <a:pt x="13335" y="238125"/>
                  </a:cubicBezTo>
                  <a:cubicBezTo>
                    <a:pt x="21908" y="258128"/>
                    <a:pt x="34290" y="277178"/>
                    <a:pt x="50483" y="292418"/>
                  </a:cubicBezTo>
                  <a:cubicBezTo>
                    <a:pt x="66675" y="308610"/>
                    <a:pt x="84773" y="320993"/>
                    <a:pt x="104775" y="329565"/>
                  </a:cubicBezTo>
                  <a:cubicBezTo>
                    <a:pt x="125730" y="338138"/>
                    <a:pt x="148590" y="342900"/>
                    <a:pt x="171450" y="342900"/>
                  </a:cubicBezTo>
                  <a:lnTo>
                    <a:pt x="171450" y="308610"/>
                  </a:lnTo>
                  <a:cubicBezTo>
                    <a:pt x="135255" y="308610"/>
                    <a:pt x="100013" y="294323"/>
                    <a:pt x="74295" y="268605"/>
                  </a:cubicBezTo>
                  <a:cubicBezTo>
                    <a:pt x="52388" y="246698"/>
                    <a:pt x="39053" y="219075"/>
                    <a:pt x="35243" y="188595"/>
                  </a:cubicBezTo>
                  <a:lnTo>
                    <a:pt x="180975" y="188595"/>
                  </a:lnTo>
                  <a:lnTo>
                    <a:pt x="141923" y="227648"/>
                  </a:lnTo>
                  <a:lnTo>
                    <a:pt x="165735" y="251460"/>
                  </a:lnTo>
                  <a:lnTo>
                    <a:pt x="246698" y="170498"/>
                  </a:lnTo>
                  <a:lnTo>
                    <a:pt x="165735" y="89535"/>
                  </a:lnTo>
                  <a:lnTo>
                    <a:pt x="141923" y="113348"/>
                  </a:lnTo>
                  <a:lnTo>
                    <a:pt x="180975" y="152400"/>
                  </a:lnTo>
                  <a:lnTo>
                    <a:pt x="35243" y="152400"/>
                  </a:lnTo>
                  <a:cubicBezTo>
                    <a:pt x="39053" y="121920"/>
                    <a:pt x="52388" y="94298"/>
                    <a:pt x="74295" y="72390"/>
                  </a:cubicBezTo>
                  <a:cubicBezTo>
                    <a:pt x="100013" y="46673"/>
                    <a:pt x="134303" y="32385"/>
                    <a:pt x="171450" y="32385"/>
                  </a:cubicBezTo>
                  <a:cubicBezTo>
                    <a:pt x="207645" y="32385"/>
                    <a:pt x="242888" y="46673"/>
                    <a:pt x="268605" y="72390"/>
                  </a:cubicBezTo>
                  <a:cubicBezTo>
                    <a:pt x="294323" y="98108"/>
                    <a:pt x="308610" y="132398"/>
                    <a:pt x="308610" y="169545"/>
                  </a:cubicBezTo>
                  <a:lnTo>
                    <a:pt x="342900" y="169545"/>
                  </a:lnTo>
                  <a:cubicBezTo>
                    <a:pt x="342900" y="148590"/>
                    <a:pt x="338138" y="125730"/>
                    <a:pt x="329565" y="104775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052E6C1-ECC0-4750-B5DD-AC1C2D6307A5}"/>
                </a:ext>
              </a:extLst>
            </p:cNvPr>
            <p:cNvSpPr/>
            <p:nvPr userDrawn="1"/>
          </p:nvSpPr>
          <p:spPr>
            <a:xfrm>
              <a:off x="590579" y="6484379"/>
              <a:ext cx="812771" cy="84028"/>
            </a:xfrm>
            <a:custGeom>
              <a:avLst/>
              <a:gdLst>
                <a:gd name="connsiteX0" fmla="*/ 1329690 w 1547812"/>
                <a:gd name="connsiteY0" fmla="*/ 155258 h 160020"/>
                <a:gd name="connsiteX1" fmla="*/ 1369695 w 1547812"/>
                <a:gd name="connsiteY1" fmla="*/ 155258 h 160020"/>
                <a:gd name="connsiteX2" fmla="*/ 1369695 w 1547812"/>
                <a:gd name="connsiteY2" fmla="*/ 65723 h 160020"/>
                <a:gd name="connsiteX3" fmla="*/ 1372553 w 1547812"/>
                <a:gd name="connsiteY3" fmla="*/ 53340 h 160020"/>
                <a:gd name="connsiteX4" fmla="*/ 1379220 w 1547812"/>
                <a:gd name="connsiteY4" fmla="*/ 43815 h 160020"/>
                <a:gd name="connsiteX5" fmla="*/ 1388745 w 1547812"/>
                <a:gd name="connsiteY5" fmla="*/ 37147 h 160020"/>
                <a:gd name="connsiteX6" fmla="*/ 1400175 w 1547812"/>
                <a:gd name="connsiteY6" fmla="*/ 35243 h 160020"/>
                <a:gd name="connsiteX7" fmla="*/ 1407795 w 1547812"/>
                <a:gd name="connsiteY7" fmla="*/ 36195 h 160020"/>
                <a:gd name="connsiteX8" fmla="*/ 1413510 w 1547812"/>
                <a:gd name="connsiteY8" fmla="*/ 40005 h 160020"/>
                <a:gd name="connsiteX9" fmla="*/ 1417320 w 1547812"/>
                <a:gd name="connsiteY9" fmla="*/ 47625 h 160020"/>
                <a:gd name="connsiteX10" fmla="*/ 1419225 w 1547812"/>
                <a:gd name="connsiteY10" fmla="*/ 60960 h 160020"/>
                <a:gd name="connsiteX11" fmla="*/ 1419225 w 1547812"/>
                <a:gd name="connsiteY11" fmla="*/ 155258 h 160020"/>
                <a:gd name="connsiteX12" fmla="*/ 1459230 w 1547812"/>
                <a:gd name="connsiteY12" fmla="*/ 155258 h 160020"/>
                <a:gd name="connsiteX13" fmla="*/ 1459230 w 1547812"/>
                <a:gd name="connsiteY13" fmla="*/ 63818 h 160020"/>
                <a:gd name="connsiteX14" fmla="*/ 1462088 w 1547812"/>
                <a:gd name="connsiteY14" fmla="*/ 53340 h 160020"/>
                <a:gd name="connsiteX15" fmla="*/ 1468755 w 1547812"/>
                <a:gd name="connsiteY15" fmla="*/ 43815 h 160020"/>
                <a:gd name="connsiteX16" fmla="*/ 1478280 w 1547812"/>
                <a:gd name="connsiteY16" fmla="*/ 37147 h 160020"/>
                <a:gd name="connsiteX17" fmla="*/ 1489710 w 1547812"/>
                <a:gd name="connsiteY17" fmla="*/ 35243 h 160020"/>
                <a:gd name="connsiteX18" fmla="*/ 1497330 w 1547812"/>
                <a:gd name="connsiteY18" fmla="*/ 36195 h 160020"/>
                <a:gd name="connsiteX19" fmla="*/ 1503045 w 1547812"/>
                <a:gd name="connsiteY19" fmla="*/ 40005 h 160020"/>
                <a:gd name="connsiteX20" fmla="*/ 1506855 w 1547812"/>
                <a:gd name="connsiteY20" fmla="*/ 47625 h 160020"/>
                <a:gd name="connsiteX21" fmla="*/ 1507808 w 1547812"/>
                <a:gd name="connsiteY21" fmla="*/ 60960 h 160020"/>
                <a:gd name="connsiteX22" fmla="*/ 1507808 w 1547812"/>
                <a:gd name="connsiteY22" fmla="*/ 155258 h 160020"/>
                <a:gd name="connsiteX23" fmla="*/ 1547813 w 1547812"/>
                <a:gd name="connsiteY23" fmla="*/ 155258 h 160020"/>
                <a:gd name="connsiteX24" fmla="*/ 1547813 w 1547812"/>
                <a:gd name="connsiteY24" fmla="*/ 55245 h 160020"/>
                <a:gd name="connsiteX25" fmla="*/ 1536383 w 1547812"/>
                <a:gd name="connsiteY25" fmla="*/ 14288 h 160020"/>
                <a:gd name="connsiteX26" fmla="*/ 1502093 w 1547812"/>
                <a:gd name="connsiteY26" fmla="*/ 1905 h 160020"/>
                <a:gd name="connsiteX27" fmla="*/ 1477328 w 1547812"/>
                <a:gd name="connsiteY27" fmla="*/ 7620 h 160020"/>
                <a:gd name="connsiteX28" fmla="*/ 1455420 w 1547812"/>
                <a:gd name="connsiteY28" fmla="*/ 27623 h 160020"/>
                <a:gd name="connsiteX29" fmla="*/ 1441133 w 1547812"/>
                <a:gd name="connsiteY29" fmla="*/ 8573 h 160020"/>
                <a:gd name="connsiteX30" fmla="*/ 1414463 w 1547812"/>
                <a:gd name="connsiteY30" fmla="*/ 1905 h 160020"/>
                <a:gd name="connsiteX31" fmla="*/ 1390650 w 1547812"/>
                <a:gd name="connsiteY31" fmla="*/ 7620 h 160020"/>
                <a:gd name="connsiteX32" fmla="*/ 1371600 w 1547812"/>
                <a:gd name="connsiteY32" fmla="*/ 25718 h 160020"/>
                <a:gd name="connsiteX33" fmla="*/ 1371600 w 1547812"/>
                <a:gd name="connsiteY33" fmla="*/ 5715 h 160020"/>
                <a:gd name="connsiteX34" fmla="*/ 1332548 w 1547812"/>
                <a:gd name="connsiteY34" fmla="*/ 5715 h 160020"/>
                <a:gd name="connsiteX35" fmla="*/ 1332548 w 1547812"/>
                <a:gd name="connsiteY35" fmla="*/ 155258 h 160020"/>
                <a:gd name="connsiteX36" fmla="*/ 1199198 w 1547812"/>
                <a:gd name="connsiteY36" fmla="*/ 116205 h 160020"/>
                <a:gd name="connsiteX37" fmla="*/ 1190625 w 1547812"/>
                <a:gd name="connsiteY37" fmla="*/ 80963 h 160020"/>
                <a:gd name="connsiteX38" fmla="*/ 1199198 w 1547812"/>
                <a:gd name="connsiteY38" fmla="*/ 45720 h 160020"/>
                <a:gd name="connsiteX39" fmla="*/ 1224915 w 1547812"/>
                <a:gd name="connsiteY39" fmla="*/ 33338 h 160020"/>
                <a:gd name="connsiteX40" fmla="*/ 1250633 w 1547812"/>
                <a:gd name="connsiteY40" fmla="*/ 45720 h 160020"/>
                <a:gd name="connsiteX41" fmla="*/ 1259205 w 1547812"/>
                <a:gd name="connsiteY41" fmla="*/ 80963 h 160020"/>
                <a:gd name="connsiteX42" fmla="*/ 1250633 w 1547812"/>
                <a:gd name="connsiteY42" fmla="*/ 116205 h 160020"/>
                <a:gd name="connsiteX43" fmla="*/ 1224915 w 1547812"/>
                <a:gd name="connsiteY43" fmla="*/ 128588 h 160020"/>
                <a:gd name="connsiteX44" fmla="*/ 1199198 w 1547812"/>
                <a:gd name="connsiteY44" fmla="*/ 116205 h 160020"/>
                <a:gd name="connsiteX45" fmla="*/ 1256348 w 1547812"/>
                <a:gd name="connsiteY45" fmla="*/ 154305 h 160020"/>
                <a:gd name="connsiteX46" fmla="*/ 1280160 w 1547812"/>
                <a:gd name="connsiteY46" fmla="*/ 138113 h 160020"/>
                <a:gd name="connsiteX47" fmla="*/ 1295400 w 1547812"/>
                <a:gd name="connsiteY47" fmla="*/ 113348 h 160020"/>
                <a:gd name="connsiteX48" fmla="*/ 1301115 w 1547812"/>
                <a:gd name="connsiteY48" fmla="*/ 80010 h 160020"/>
                <a:gd name="connsiteX49" fmla="*/ 1296353 w 1547812"/>
                <a:gd name="connsiteY49" fmla="*/ 46672 h 160020"/>
                <a:gd name="connsiteX50" fmla="*/ 1281113 w 1547812"/>
                <a:gd name="connsiteY50" fmla="*/ 21908 h 160020"/>
                <a:gd name="connsiteX51" fmla="*/ 1257300 w 1547812"/>
                <a:gd name="connsiteY51" fmla="*/ 6668 h 160020"/>
                <a:gd name="connsiteX52" fmla="*/ 1225868 w 1547812"/>
                <a:gd name="connsiteY52" fmla="*/ 953 h 160020"/>
                <a:gd name="connsiteX53" fmla="*/ 1194435 w 1547812"/>
                <a:gd name="connsiteY53" fmla="*/ 6668 h 160020"/>
                <a:gd name="connsiteX54" fmla="*/ 1170623 w 1547812"/>
                <a:gd name="connsiteY54" fmla="*/ 21908 h 160020"/>
                <a:gd name="connsiteX55" fmla="*/ 1155383 w 1547812"/>
                <a:gd name="connsiteY55" fmla="*/ 46672 h 160020"/>
                <a:gd name="connsiteX56" fmla="*/ 1149668 w 1547812"/>
                <a:gd name="connsiteY56" fmla="*/ 80010 h 160020"/>
                <a:gd name="connsiteX57" fmla="*/ 1169670 w 1547812"/>
                <a:gd name="connsiteY57" fmla="*/ 139065 h 160020"/>
                <a:gd name="connsiteX58" fmla="*/ 1225868 w 1547812"/>
                <a:gd name="connsiteY58" fmla="*/ 160020 h 160020"/>
                <a:gd name="connsiteX59" fmla="*/ 1256348 w 1547812"/>
                <a:gd name="connsiteY59" fmla="*/ 154305 h 160020"/>
                <a:gd name="connsiteX60" fmla="*/ 1086803 w 1547812"/>
                <a:gd name="connsiteY60" fmla="*/ 100965 h 160020"/>
                <a:gd name="connsiteX61" fmla="*/ 1079183 w 1547812"/>
                <a:gd name="connsiteY61" fmla="*/ 120968 h 160020"/>
                <a:gd name="connsiteX62" fmla="*/ 1061085 w 1547812"/>
                <a:gd name="connsiteY62" fmla="*/ 127635 h 160020"/>
                <a:gd name="connsiteX63" fmla="*/ 1045845 w 1547812"/>
                <a:gd name="connsiteY63" fmla="*/ 123825 h 160020"/>
                <a:gd name="connsiteX64" fmla="*/ 1036320 w 1547812"/>
                <a:gd name="connsiteY64" fmla="*/ 113348 h 160020"/>
                <a:gd name="connsiteX65" fmla="*/ 1031558 w 1547812"/>
                <a:gd name="connsiteY65" fmla="*/ 98108 h 160020"/>
                <a:gd name="connsiteX66" fmla="*/ 1029653 w 1547812"/>
                <a:gd name="connsiteY66" fmla="*/ 80010 h 160020"/>
                <a:gd name="connsiteX67" fmla="*/ 1031558 w 1547812"/>
                <a:gd name="connsiteY67" fmla="*/ 62865 h 160020"/>
                <a:gd name="connsiteX68" fmla="*/ 1036320 w 1547812"/>
                <a:gd name="connsiteY68" fmla="*/ 47625 h 160020"/>
                <a:gd name="connsiteX69" fmla="*/ 1045845 w 1547812"/>
                <a:gd name="connsiteY69" fmla="*/ 37147 h 160020"/>
                <a:gd name="connsiteX70" fmla="*/ 1061085 w 1547812"/>
                <a:gd name="connsiteY70" fmla="*/ 33338 h 160020"/>
                <a:gd name="connsiteX71" fmla="*/ 1079183 w 1547812"/>
                <a:gd name="connsiteY71" fmla="*/ 40005 h 160020"/>
                <a:gd name="connsiteX72" fmla="*/ 1085850 w 1547812"/>
                <a:gd name="connsiteY72" fmla="*/ 58103 h 160020"/>
                <a:gd name="connsiteX73" fmla="*/ 1125855 w 1547812"/>
                <a:gd name="connsiteY73" fmla="*/ 52388 h 160020"/>
                <a:gd name="connsiteX74" fmla="*/ 1120140 w 1547812"/>
                <a:gd name="connsiteY74" fmla="*/ 31433 h 160020"/>
                <a:gd name="connsiteX75" fmla="*/ 1107758 w 1547812"/>
                <a:gd name="connsiteY75" fmla="*/ 15240 h 160020"/>
                <a:gd name="connsiteX76" fmla="*/ 1088708 w 1547812"/>
                <a:gd name="connsiteY76" fmla="*/ 4763 h 160020"/>
                <a:gd name="connsiteX77" fmla="*/ 1062038 w 1547812"/>
                <a:gd name="connsiteY77" fmla="*/ 953 h 160020"/>
                <a:gd name="connsiteX78" fmla="*/ 1030605 w 1547812"/>
                <a:gd name="connsiteY78" fmla="*/ 6668 h 160020"/>
                <a:gd name="connsiteX79" fmla="*/ 1007745 w 1547812"/>
                <a:gd name="connsiteY79" fmla="*/ 22860 h 160020"/>
                <a:gd name="connsiteX80" fmla="*/ 993458 w 1547812"/>
                <a:gd name="connsiteY80" fmla="*/ 47625 h 160020"/>
                <a:gd name="connsiteX81" fmla="*/ 988695 w 1547812"/>
                <a:gd name="connsiteY81" fmla="*/ 80010 h 160020"/>
                <a:gd name="connsiteX82" fmla="*/ 992505 w 1547812"/>
                <a:gd name="connsiteY82" fmla="*/ 112395 h 160020"/>
                <a:gd name="connsiteX83" fmla="*/ 1005840 w 1547812"/>
                <a:gd name="connsiteY83" fmla="*/ 137160 h 160020"/>
                <a:gd name="connsiteX84" fmla="*/ 1028700 w 1547812"/>
                <a:gd name="connsiteY84" fmla="*/ 153353 h 160020"/>
                <a:gd name="connsiteX85" fmla="*/ 1061085 w 1547812"/>
                <a:gd name="connsiteY85" fmla="*/ 159068 h 160020"/>
                <a:gd name="connsiteX86" fmla="*/ 1109663 w 1547812"/>
                <a:gd name="connsiteY86" fmla="*/ 142875 h 160020"/>
                <a:gd name="connsiteX87" fmla="*/ 1127760 w 1547812"/>
                <a:gd name="connsiteY87" fmla="*/ 100013 h 160020"/>
                <a:gd name="connsiteX88" fmla="*/ 1086803 w 1547812"/>
                <a:gd name="connsiteY88" fmla="*/ 100013 h 160020"/>
                <a:gd name="connsiteX89" fmla="*/ 921068 w 1547812"/>
                <a:gd name="connsiteY89" fmla="*/ 155258 h 160020"/>
                <a:gd name="connsiteX90" fmla="*/ 962025 w 1547812"/>
                <a:gd name="connsiteY90" fmla="*/ 155258 h 160020"/>
                <a:gd name="connsiteX91" fmla="*/ 962025 w 1547812"/>
                <a:gd name="connsiteY91" fmla="*/ 109538 h 160020"/>
                <a:gd name="connsiteX92" fmla="*/ 921068 w 1547812"/>
                <a:gd name="connsiteY92" fmla="*/ 109538 h 160020"/>
                <a:gd name="connsiteX93" fmla="*/ 921068 w 1547812"/>
                <a:gd name="connsiteY93" fmla="*/ 155258 h 160020"/>
                <a:gd name="connsiteX94" fmla="*/ 671513 w 1547812"/>
                <a:gd name="connsiteY94" fmla="*/ 155258 h 160020"/>
                <a:gd name="connsiteX95" fmla="*/ 711518 w 1547812"/>
                <a:gd name="connsiteY95" fmla="*/ 155258 h 160020"/>
                <a:gd name="connsiteX96" fmla="*/ 711518 w 1547812"/>
                <a:gd name="connsiteY96" fmla="*/ 65723 h 160020"/>
                <a:gd name="connsiteX97" fmla="*/ 714375 w 1547812"/>
                <a:gd name="connsiteY97" fmla="*/ 53340 h 160020"/>
                <a:gd name="connsiteX98" fmla="*/ 721043 w 1547812"/>
                <a:gd name="connsiteY98" fmla="*/ 43815 h 160020"/>
                <a:gd name="connsiteX99" fmla="*/ 730568 w 1547812"/>
                <a:gd name="connsiteY99" fmla="*/ 37147 h 160020"/>
                <a:gd name="connsiteX100" fmla="*/ 741998 w 1547812"/>
                <a:gd name="connsiteY100" fmla="*/ 35243 h 160020"/>
                <a:gd name="connsiteX101" fmla="*/ 749618 w 1547812"/>
                <a:gd name="connsiteY101" fmla="*/ 36195 h 160020"/>
                <a:gd name="connsiteX102" fmla="*/ 755333 w 1547812"/>
                <a:gd name="connsiteY102" fmla="*/ 40005 h 160020"/>
                <a:gd name="connsiteX103" fmla="*/ 759143 w 1547812"/>
                <a:gd name="connsiteY103" fmla="*/ 47625 h 160020"/>
                <a:gd name="connsiteX104" fmla="*/ 761048 w 1547812"/>
                <a:gd name="connsiteY104" fmla="*/ 60960 h 160020"/>
                <a:gd name="connsiteX105" fmla="*/ 761048 w 1547812"/>
                <a:gd name="connsiteY105" fmla="*/ 155258 h 160020"/>
                <a:gd name="connsiteX106" fmla="*/ 801053 w 1547812"/>
                <a:gd name="connsiteY106" fmla="*/ 155258 h 160020"/>
                <a:gd name="connsiteX107" fmla="*/ 801053 w 1547812"/>
                <a:gd name="connsiteY107" fmla="*/ 63818 h 160020"/>
                <a:gd name="connsiteX108" fmla="*/ 803910 w 1547812"/>
                <a:gd name="connsiteY108" fmla="*/ 53340 h 160020"/>
                <a:gd name="connsiteX109" fmla="*/ 810578 w 1547812"/>
                <a:gd name="connsiteY109" fmla="*/ 43815 h 160020"/>
                <a:gd name="connsiteX110" fmla="*/ 820103 w 1547812"/>
                <a:gd name="connsiteY110" fmla="*/ 37147 h 160020"/>
                <a:gd name="connsiteX111" fmla="*/ 831533 w 1547812"/>
                <a:gd name="connsiteY111" fmla="*/ 35243 h 160020"/>
                <a:gd name="connsiteX112" fmla="*/ 839153 w 1547812"/>
                <a:gd name="connsiteY112" fmla="*/ 36195 h 160020"/>
                <a:gd name="connsiteX113" fmla="*/ 844868 w 1547812"/>
                <a:gd name="connsiteY113" fmla="*/ 40005 h 160020"/>
                <a:gd name="connsiteX114" fmla="*/ 848678 w 1547812"/>
                <a:gd name="connsiteY114" fmla="*/ 47625 h 160020"/>
                <a:gd name="connsiteX115" fmla="*/ 849630 w 1547812"/>
                <a:gd name="connsiteY115" fmla="*/ 60960 h 160020"/>
                <a:gd name="connsiteX116" fmla="*/ 849630 w 1547812"/>
                <a:gd name="connsiteY116" fmla="*/ 155258 h 160020"/>
                <a:gd name="connsiteX117" fmla="*/ 889635 w 1547812"/>
                <a:gd name="connsiteY117" fmla="*/ 155258 h 160020"/>
                <a:gd name="connsiteX118" fmla="*/ 889635 w 1547812"/>
                <a:gd name="connsiteY118" fmla="*/ 55245 h 160020"/>
                <a:gd name="connsiteX119" fmla="*/ 878205 w 1547812"/>
                <a:gd name="connsiteY119" fmla="*/ 14288 h 160020"/>
                <a:gd name="connsiteX120" fmla="*/ 843915 w 1547812"/>
                <a:gd name="connsiteY120" fmla="*/ 1905 h 160020"/>
                <a:gd name="connsiteX121" fmla="*/ 819150 w 1547812"/>
                <a:gd name="connsiteY121" fmla="*/ 7620 h 160020"/>
                <a:gd name="connsiteX122" fmla="*/ 797243 w 1547812"/>
                <a:gd name="connsiteY122" fmla="*/ 27623 h 160020"/>
                <a:gd name="connsiteX123" fmla="*/ 782955 w 1547812"/>
                <a:gd name="connsiteY123" fmla="*/ 8573 h 160020"/>
                <a:gd name="connsiteX124" fmla="*/ 756285 w 1547812"/>
                <a:gd name="connsiteY124" fmla="*/ 1905 h 160020"/>
                <a:gd name="connsiteX125" fmla="*/ 732473 w 1547812"/>
                <a:gd name="connsiteY125" fmla="*/ 7620 h 160020"/>
                <a:gd name="connsiteX126" fmla="*/ 713423 w 1547812"/>
                <a:gd name="connsiteY126" fmla="*/ 25718 h 160020"/>
                <a:gd name="connsiteX127" fmla="*/ 713423 w 1547812"/>
                <a:gd name="connsiteY127" fmla="*/ 5715 h 160020"/>
                <a:gd name="connsiteX128" fmla="*/ 674370 w 1547812"/>
                <a:gd name="connsiteY128" fmla="*/ 5715 h 160020"/>
                <a:gd name="connsiteX129" fmla="*/ 674370 w 1547812"/>
                <a:gd name="connsiteY129" fmla="*/ 155258 h 160020"/>
                <a:gd name="connsiteX130" fmla="*/ 541973 w 1547812"/>
                <a:gd name="connsiteY130" fmla="*/ 116205 h 160020"/>
                <a:gd name="connsiteX131" fmla="*/ 533400 w 1547812"/>
                <a:gd name="connsiteY131" fmla="*/ 80963 h 160020"/>
                <a:gd name="connsiteX132" fmla="*/ 541973 w 1547812"/>
                <a:gd name="connsiteY132" fmla="*/ 45720 h 160020"/>
                <a:gd name="connsiteX133" fmla="*/ 567690 w 1547812"/>
                <a:gd name="connsiteY133" fmla="*/ 33338 h 160020"/>
                <a:gd name="connsiteX134" fmla="*/ 593408 w 1547812"/>
                <a:gd name="connsiteY134" fmla="*/ 45720 h 160020"/>
                <a:gd name="connsiteX135" fmla="*/ 601980 w 1547812"/>
                <a:gd name="connsiteY135" fmla="*/ 80963 h 160020"/>
                <a:gd name="connsiteX136" fmla="*/ 593408 w 1547812"/>
                <a:gd name="connsiteY136" fmla="*/ 116205 h 160020"/>
                <a:gd name="connsiteX137" fmla="*/ 567690 w 1547812"/>
                <a:gd name="connsiteY137" fmla="*/ 128588 h 160020"/>
                <a:gd name="connsiteX138" fmla="*/ 541973 w 1547812"/>
                <a:gd name="connsiteY138" fmla="*/ 116205 h 160020"/>
                <a:gd name="connsiteX139" fmla="*/ 598170 w 1547812"/>
                <a:gd name="connsiteY139" fmla="*/ 154305 h 160020"/>
                <a:gd name="connsiteX140" fmla="*/ 621983 w 1547812"/>
                <a:gd name="connsiteY140" fmla="*/ 138113 h 160020"/>
                <a:gd name="connsiteX141" fmla="*/ 637223 w 1547812"/>
                <a:gd name="connsiteY141" fmla="*/ 113348 h 160020"/>
                <a:gd name="connsiteX142" fmla="*/ 642938 w 1547812"/>
                <a:gd name="connsiteY142" fmla="*/ 80010 h 160020"/>
                <a:gd name="connsiteX143" fmla="*/ 638175 w 1547812"/>
                <a:gd name="connsiteY143" fmla="*/ 46672 h 160020"/>
                <a:gd name="connsiteX144" fmla="*/ 622935 w 1547812"/>
                <a:gd name="connsiteY144" fmla="*/ 21908 h 160020"/>
                <a:gd name="connsiteX145" fmla="*/ 599123 w 1547812"/>
                <a:gd name="connsiteY145" fmla="*/ 6668 h 160020"/>
                <a:gd name="connsiteX146" fmla="*/ 567690 w 1547812"/>
                <a:gd name="connsiteY146" fmla="*/ 953 h 160020"/>
                <a:gd name="connsiteX147" fmla="*/ 536258 w 1547812"/>
                <a:gd name="connsiteY147" fmla="*/ 6668 h 160020"/>
                <a:gd name="connsiteX148" fmla="*/ 512445 w 1547812"/>
                <a:gd name="connsiteY148" fmla="*/ 21908 h 160020"/>
                <a:gd name="connsiteX149" fmla="*/ 497205 w 1547812"/>
                <a:gd name="connsiteY149" fmla="*/ 46672 h 160020"/>
                <a:gd name="connsiteX150" fmla="*/ 491490 w 1547812"/>
                <a:gd name="connsiteY150" fmla="*/ 80010 h 160020"/>
                <a:gd name="connsiteX151" fmla="*/ 511492 w 1547812"/>
                <a:gd name="connsiteY151" fmla="*/ 139065 h 160020"/>
                <a:gd name="connsiteX152" fmla="*/ 566738 w 1547812"/>
                <a:gd name="connsiteY152" fmla="*/ 160020 h 160020"/>
                <a:gd name="connsiteX153" fmla="*/ 598170 w 1547812"/>
                <a:gd name="connsiteY153" fmla="*/ 154305 h 160020"/>
                <a:gd name="connsiteX154" fmla="*/ 429578 w 1547812"/>
                <a:gd name="connsiteY154" fmla="*/ 100965 h 160020"/>
                <a:gd name="connsiteX155" fmla="*/ 421958 w 1547812"/>
                <a:gd name="connsiteY155" fmla="*/ 120968 h 160020"/>
                <a:gd name="connsiteX156" fmla="*/ 403860 w 1547812"/>
                <a:gd name="connsiteY156" fmla="*/ 127635 h 160020"/>
                <a:gd name="connsiteX157" fmla="*/ 388620 w 1547812"/>
                <a:gd name="connsiteY157" fmla="*/ 123825 h 160020"/>
                <a:gd name="connsiteX158" fmla="*/ 379095 w 1547812"/>
                <a:gd name="connsiteY158" fmla="*/ 113348 h 160020"/>
                <a:gd name="connsiteX159" fmla="*/ 374333 w 1547812"/>
                <a:gd name="connsiteY159" fmla="*/ 98108 h 160020"/>
                <a:gd name="connsiteX160" fmla="*/ 372428 w 1547812"/>
                <a:gd name="connsiteY160" fmla="*/ 80010 h 160020"/>
                <a:gd name="connsiteX161" fmla="*/ 374333 w 1547812"/>
                <a:gd name="connsiteY161" fmla="*/ 62865 h 160020"/>
                <a:gd name="connsiteX162" fmla="*/ 379095 w 1547812"/>
                <a:gd name="connsiteY162" fmla="*/ 47625 h 160020"/>
                <a:gd name="connsiteX163" fmla="*/ 388620 w 1547812"/>
                <a:gd name="connsiteY163" fmla="*/ 37147 h 160020"/>
                <a:gd name="connsiteX164" fmla="*/ 403860 w 1547812"/>
                <a:gd name="connsiteY164" fmla="*/ 33338 h 160020"/>
                <a:gd name="connsiteX165" fmla="*/ 421958 w 1547812"/>
                <a:gd name="connsiteY165" fmla="*/ 40005 h 160020"/>
                <a:gd name="connsiteX166" fmla="*/ 428625 w 1547812"/>
                <a:gd name="connsiteY166" fmla="*/ 58103 h 160020"/>
                <a:gd name="connsiteX167" fmla="*/ 468630 w 1547812"/>
                <a:gd name="connsiteY167" fmla="*/ 52388 h 160020"/>
                <a:gd name="connsiteX168" fmla="*/ 462915 w 1547812"/>
                <a:gd name="connsiteY168" fmla="*/ 31433 h 160020"/>
                <a:gd name="connsiteX169" fmla="*/ 450533 w 1547812"/>
                <a:gd name="connsiteY169" fmla="*/ 15240 h 160020"/>
                <a:gd name="connsiteX170" fmla="*/ 431483 w 1547812"/>
                <a:gd name="connsiteY170" fmla="*/ 4763 h 160020"/>
                <a:gd name="connsiteX171" fmla="*/ 404813 w 1547812"/>
                <a:gd name="connsiteY171" fmla="*/ 953 h 160020"/>
                <a:gd name="connsiteX172" fmla="*/ 373380 w 1547812"/>
                <a:gd name="connsiteY172" fmla="*/ 6668 h 160020"/>
                <a:gd name="connsiteX173" fmla="*/ 350520 w 1547812"/>
                <a:gd name="connsiteY173" fmla="*/ 22860 h 160020"/>
                <a:gd name="connsiteX174" fmla="*/ 336233 w 1547812"/>
                <a:gd name="connsiteY174" fmla="*/ 47625 h 160020"/>
                <a:gd name="connsiteX175" fmla="*/ 331470 w 1547812"/>
                <a:gd name="connsiteY175" fmla="*/ 80010 h 160020"/>
                <a:gd name="connsiteX176" fmla="*/ 336233 w 1547812"/>
                <a:gd name="connsiteY176" fmla="*/ 112395 h 160020"/>
                <a:gd name="connsiteX177" fmla="*/ 349567 w 1547812"/>
                <a:gd name="connsiteY177" fmla="*/ 137160 h 160020"/>
                <a:gd name="connsiteX178" fmla="*/ 372428 w 1547812"/>
                <a:gd name="connsiteY178" fmla="*/ 153353 h 160020"/>
                <a:gd name="connsiteX179" fmla="*/ 404813 w 1547812"/>
                <a:gd name="connsiteY179" fmla="*/ 159068 h 160020"/>
                <a:gd name="connsiteX180" fmla="*/ 453390 w 1547812"/>
                <a:gd name="connsiteY180" fmla="*/ 142875 h 160020"/>
                <a:gd name="connsiteX181" fmla="*/ 471488 w 1547812"/>
                <a:gd name="connsiteY181" fmla="*/ 100013 h 160020"/>
                <a:gd name="connsiteX182" fmla="*/ 429578 w 1547812"/>
                <a:gd name="connsiteY182" fmla="*/ 100013 h 160020"/>
                <a:gd name="connsiteX183" fmla="*/ 203835 w 1547812"/>
                <a:gd name="connsiteY183" fmla="*/ 63818 h 160020"/>
                <a:gd name="connsiteX184" fmla="*/ 206692 w 1547812"/>
                <a:gd name="connsiteY184" fmla="*/ 51435 h 160020"/>
                <a:gd name="connsiteX185" fmla="*/ 213360 w 1547812"/>
                <a:gd name="connsiteY185" fmla="*/ 40958 h 160020"/>
                <a:gd name="connsiteX186" fmla="*/ 223838 w 1547812"/>
                <a:gd name="connsiteY186" fmla="*/ 34290 h 160020"/>
                <a:gd name="connsiteX187" fmla="*/ 238125 w 1547812"/>
                <a:gd name="connsiteY187" fmla="*/ 31433 h 160020"/>
                <a:gd name="connsiteX188" fmla="*/ 261938 w 1547812"/>
                <a:gd name="connsiteY188" fmla="*/ 40005 h 160020"/>
                <a:gd name="connsiteX189" fmla="*/ 269558 w 1547812"/>
                <a:gd name="connsiteY189" fmla="*/ 63818 h 160020"/>
                <a:gd name="connsiteX190" fmla="*/ 203835 w 1547812"/>
                <a:gd name="connsiteY190" fmla="*/ 63818 h 160020"/>
                <a:gd name="connsiteX191" fmla="*/ 266700 w 1547812"/>
                <a:gd name="connsiteY191" fmla="*/ 108585 h 160020"/>
                <a:gd name="connsiteX192" fmla="*/ 239077 w 1547812"/>
                <a:gd name="connsiteY192" fmla="*/ 128588 h 160020"/>
                <a:gd name="connsiteX193" fmla="*/ 213360 w 1547812"/>
                <a:gd name="connsiteY193" fmla="*/ 118110 h 160020"/>
                <a:gd name="connsiteX194" fmla="*/ 203835 w 1547812"/>
                <a:gd name="connsiteY194" fmla="*/ 89535 h 160020"/>
                <a:gd name="connsiteX195" fmla="*/ 307658 w 1547812"/>
                <a:gd name="connsiteY195" fmla="*/ 89535 h 160020"/>
                <a:gd name="connsiteX196" fmla="*/ 307658 w 1547812"/>
                <a:gd name="connsiteY196" fmla="*/ 73343 h 160020"/>
                <a:gd name="connsiteX197" fmla="*/ 290513 w 1547812"/>
                <a:gd name="connsiteY197" fmla="*/ 20003 h 160020"/>
                <a:gd name="connsiteX198" fmla="*/ 239077 w 1547812"/>
                <a:gd name="connsiteY198" fmla="*/ 0 h 160020"/>
                <a:gd name="connsiteX199" fmla="*/ 208598 w 1547812"/>
                <a:gd name="connsiteY199" fmla="*/ 5715 h 160020"/>
                <a:gd name="connsiteX200" fmla="*/ 184785 w 1547812"/>
                <a:gd name="connsiteY200" fmla="*/ 20955 h 160020"/>
                <a:gd name="connsiteX201" fmla="*/ 169545 w 1547812"/>
                <a:gd name="connsiteY201" fmla="*/ 45720 h 160020"/>
                <a:gd name="connsiteX202" fmla="*/ 163830 w 1547812"/>
                <a:gd name="connsiteY202" fmla="*/ 79058 h 160020"/>
                <a:gd name="connsiteX203" fmla="*/ 182880 w 1547812"/>
                <a:gd name="connsiteY203" fmla="*/ 137160 h 160020"/>
                <a:gd name="connsiteX204" fmla="*/ 239077 w 1547812"/>
                <a:gd name="connsiteY204" fmla="*/ 158115 h 160020"/>
                <a:gd name="connsiteX205" fmla="*/ 285750 w 1547812"/>
                <a:gd name="connsiteY205" fmla="*/ 144780 h 160020"/>
                <a:gd name="connsiteX206" fmla="*/ 305753 w 1547812"/>
                <a:gd name="connsiteY206" fmla="*/ 106680 h 160020"/>
                <a:gd name="connsiteX207" fmla="*/ 266700 w 1547812"/>
                <a:gd name="connsiteY207" fmla="*/ 106680 h 160020"/>
                <a:gd name="connsiteX208" fmla="*/ 97155 w 1547812"/>
                <a:gd name="connsiteY208" fmla="*/ 96203 h 160020"/>
                <a:gd name="connsiteX209" fmla="*/ 93345 w 1547812"/>
                <a:gd name="connsiteY209" fmla="*/ 111443 h 160020"/>
                <a:gd name="connsiteX210" fmla="*/ 84773 w 1547812"/>
                <a:gd name="connsiteY210" fmla="*/ 121920 h 160020"/>
                <a:gd name="connsiteX211" fmla="*/ 60007 w 1547812"/>
                <a:gd name="connsiteY211" fmla="*/ 129540 h 160020"/>
                <a:gd name="connsiteX212" fmla="*/ 45720 w 1547812"/>
                <a:gd name="connsiteY212" fmla="*/ 124778 h 160020"/>
                <a:gd name="connsiteX213" fmla="*/ 40957 w 1547812"/>
                <a:gd name="connsiteY213" fmla="*/ 113348 h 160020"/>
                <a:gd name="connsiteX214" fmla="*/ 42863 w 1547812"/>
                <a:gd name="connsiteY214" fmla="*/ 104775 h 160020"/>
                <a:gd name="connsiteX215" fmla="*/ 48577 w 1547812"/>
                <a:gd name="connsiteY215" fmla="*/ 98108 h 160020"/>
                <a:gd name="connsiteX216" fmla="*/ 60007 w 1547812"/>
                <a:gd name="connsiteY216" fmla="*/ 93345 h 160020"/>
                <a:gd name="connsiteX217" fmla="*/ 80010 w 1547812"/>
                <a:gd name="connsiteY217" fmla="*/ 90488 h 160020"/>
                <a:gd name="connsiteX218" fmla="*/ 98107 w 1547812"/>
                <a:gd name="connsiteY218" fmla="*/ 89535 h 160020"/>
                <a:gd name="connsiteX219" fmla="*/ 98107 w 1547812"/>
                <a:gd name="connsiteY219" fmla="*/ 96203 h 160020"/>
                <a:gd name="connsiteX220" fmla="*/ 98107 w 1547812"/>
                <a:gd name="connsiteY220" fmla="*/ 155258 h 160020"/>
                <a:gd name="connsiteX221" fmla="*/ 136208 w 1547812"/>
                <a:gd name="connsiteY221" fmla="*/ 155258 h 160020"/>
                <a:gd name="connsiteX222" fmla="*/ 136208 w 1547812"/>
                <a:gd name="connsiteY222" fmla="*/ 60960 h 160020"/>
                <a:gd name="connsiteX223" fmla="*/ 133350 w 1547812"/>
                <a:gd name="connsiteY223" fmla="*/ 36195 h 160020"/>
                <a:gd name="connsiteX224" fmla="*/ 122873 w 1547812"/>
                <a:gd name="connsiteY224" fmla="*/ 17145 h 160020"/>
                <a:gd name="connsiteX225" fmla="*/ 103823 w 1547812"/>
                <a:gd name="connsiteY225" fmla="*/ 5715 h 160020"/>
                <a:gd name="connsiteX226" fmla="*/ 74295 w 1547812"/>
                <a:gd name="connsiteY226" fmla="*/ 1905 h 160020"/>
                <a:gd name="connsiteX227" fmla="*/ 29527 w 1547812"/>
                <a:gd name="connsiteY227" fmla="*/ 12383 h 160020"/>
                <a:gd name="connsiteX228" fmla="*/ 8573 w 1547812"/>
                <a:gd name="connsiteY228" fmla="*/ 46672 h 160020"/>
                <a:gd name="connsiteX229" fmla="*/ 44768 w 1547812"/>
                <a:gd name="connsiteY229" fmla="*/ 50483 h 160020"/>
                <a:gd name="connsiteX230" fmla="*/ 71438 w 1547812"/>
                <a:gd name="connsiteY230" fmla="*/ 32385 h 160020"/>
                <a:gd name="connsiteX231" fmla="*/ 89535 w 1547812"/>
                <a:gd name="connsiteY231" fmla="*/ 37147 h 160020"/>
                <a:gd name="connsiteX232" fmla="*/ 97155 w 1547812"/>
                <a:gd name="connsiteY232" fmla="*/ 56197 h 160020"/>
                <a:gd name="connsiteX233" fmla="*/ 97155 w 1547812"/>
                <a:gd name="connsiteY233" fmla="*/ 62865 h 160020"/>
                <a:gd name="connsiteX234" fmla="*/ 78105 w 1547812"/>
                <a:gd name="connsiteY234" fmla="*/ 63818 h 160020"/>
                <a:gd name="connsiteX235" fmla="*/ 49530 w 1547812"/>
                <a:gd name="connsiteY235" fmla="*/ 66675 h 160020"/>
                <a:gd name="connsiteX236" fmla="*/ 24765 w 1547812"/>
                <a:gd name="connsiteY236" fmla="*/ 74295 h 160020"/>
                <a:gd name="connsiteX237" fmla="*/ 6668 w 1547812"/>
                <a:gd name="connsiteY237" fmla="*/ 89535 h 160020"/>
                <a:gd name="connsiteX238" fmla="*/ 0 w 1547812"/>
                <a:gd name="connsiteY238" fmla="*/ 114300 h 160020"/>
                <a:gd name="connsiteX239" fmla="*/ 3810 w 1547812"/>
                <a:gd name="connsiteY239" fmla="*/ 134303 h 160020"/>
                <a:gd name="connsiteX240" fmla="*/ 14288 w 1547812"/>
                <a:gd name="connsiteY240" fmla="*/ 148590 h 160020"/>
                <a:gd name="connsiteX241" fmla="*/ 29527 w 1547812"/>
                <a:gd name="connsiteY241" fmla="*/ 156210 h 160020"/>
                <a:gd name="connsiteX242" fmla="*/ 48577 w 1547812"/>
                <a:gd name="connsiteY242" fmla="*/ 159068 h 160020"/>
                <a:gd name="connsiteX243" fmla="*/ 77152 w 1547812"/>
                <a:gd name="connsiteY243" fmla="*/ 152400 h 160020"/>
                <a:gd name="connsiteX244" fmla="*/ 97155 w 1547812"/>
                <a:gd name="connsiteY244" fmla="*/ 136208 h 160020"/>
                <a:gd name="connsiteX245" fmla="*/ 97155 w 1547812"/>
                <a:gd name="connsiteY245" fmla="*/ 155258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</a:cxnLst>
              <a:rect l="l" t="t" r="r" b="b"/>
              <a:pathLst>
                <a:path w="1547812" h="160020">
                  <a:moveTo>
                    <a:pt x="1329690" y="155258"/>
                  </a:moveTo>
                  <a:lnTo>
                    <a:pt x="1369695" y="155258"/>
                  </a:lnTo>
                  <a:lnTo>
                    <a:pt x="1369695" y="65723"/>
                  </a:lnTo>
                  <a:cubicBezTo>
                    <a:pt x="1369695" y="60960"/>
                    <a:pt x="1370648" y="57150"/>
                    <a:pt x="1372553" y="53340"/>
                  </a:cubicBezTo>
                  <a:cubicBezTo>
                    <a:pt x="1374458" y="49530"/>
                    <a:pt x="1376363" y="46672"/>
                    <a:pt x="1379220" y="43815"/>
                  </a:cubicBezTo>
                  <a:cubicBezTo>
                    <a:pt x="1382078" y="40958"/>
                    <a:pt x="1385888" y="38100"/>
                    <a:pt x="1388745" y="37147"/>
                  </a:cubicBezTo>
                  <a:cubicBezTo>
                    <a:pt x="1392555" y="36195"/>
                    <a:pt x="1395413" y="35243"/>
                    <a:pt x="1400175" y="35243"/>
                  </a:cubicBezTo>
                  <a:cubicBezTo>
                    <a:pt x="1403033" y="35243"/>
                    <a:pt x="1404938" y="35243"/>
                    <a:pt x="1407795" y="36195"/>
                  </a:cubicBezTo>
                  <a:cubicBezTo>
                    <a:pt x="1409700" y="37147"/>
                    <a:pt x="1411605" y="38100"/>
                    <a:pt x="1413510" y="40005"/>
                  </a:cubicBezTo>
                  <a:cubicBezTo>
                    <a:pt x="1415415" y="41910"/>
                    <a:pt x="1416368" y="44768"/>
                    <a:pt x="1417320" y="47625"/>
                  </a:cubicBezTo>
                  <a:cubicBezTo>
                    <a:pt x="1418273" y="51435"/>
                    <a:pt x="1419225" y="55245"/>
                    <a:pt x="1419225" y="60960"/>
                  </a:cubicBezTo>
                  <a:lnTo>
                    <a:pt x="1419225" y="155258"/>
                  </a:lnTo>
                  <a:lnTo>
                    <a:pt x="1459230" y="155258"/>
                  </a:lnTo>
                  <a:lnTo>
                    <a:pt x="1459230" y="63818"/>
                  </a:lnTo>
                  <a:cubicBezTo>
                    <a:pt x="1459230" y="60008"/>
                    <a:pt x="1460183" y="56197"/>
                    <a:pt x="1462088" y="53340"/>
                  </a:cubicBezTo>
                  <a:cubicBezTo>
                    <a:pt x="1463993" y="49530"/>
                    <a:pt x="1465898" y="46672"/>
                    <a:pt x="1468755" y="43815"/>
                  </a:cubicBezTo>
                  <a:cubicBezTo>
                    <a:pt x="1471613" y="40958"/>
                    <a:pt x="1475423" y="38100"/>
                    <a:pt x="1478280" y="37147"/>
                  </a:cubicBezTo>
                  <a:cubicBezTo>
                    <a:pt x="1481138" y="36195"/>
                    <a:pt x="1484948" y="35243"/>
                    <a:pt x="1489710" y="35243"/>
                  </a:cubicBezTo>
                  <a:cubicBezTo>
                    <a:pt x="1492568" y="35243"/>
                    <a:pt x="1494473" y="35243"/>
                    <a:pt x="1497330" y="36195"/>
                  </a:cubicBezTo>
                  <a:cubicBezTo>
                    <a:pt x="1499235" y="37147"/>
                    <a:pt x="1501140" y="38100"/>
                    <a:pt x="1503045" y="40005"/>
                  </a:cubicBezTo>
                  <a:cubicBezTo>
                    <a:pt x="1504950" y="41910"/>
                    <a:pt x="1505903" y="44768"/>
                    <a:pt x="1506855" y="47625"/>
                  </a:cubicBezTo>
                  <a:cubicBezTo>
                    <a:pt x="1507808" y="51435"/>
                    <a:pt x="1507808" y="55245"/>
                    <a:pt x="1507808" y="60960"/>
                  </a:cubicBezTo>
                  <a:lnTo>
                    <a:pt x="1507808" y="155258"/>
                  </a:lnTo>
                  <a:lnTo>
                    <a:pt x="1547813" y="155258"/>
                  </a:lnTo>
                  <a:lnTo>
                    <a:pt x="1547813" y="55245"/>
                  </a:lnTo>
                  <a:cubicBezTo>
                    <a:pt x="1547813" y="36195"/>
                    <a:pt x="1544003" y="22860"/>
                    <a:pt x="1536383" y="14288"/>
                  </a:cubicBezTo>
                  <a:cubicBezTo>
                    <a:pt x="1528763" y="5715"/>
                    <a:pt x="1517333" y="1905"/>
                    <a:pt x="1502093" y="1905"/>
                  </a:cubicBezTo>
                  <a:cubicBezTo>
                    <a:pt x="1492568" y="1905"/>
                    <a:pt x="1484948" y="3810"/>
                    <a:pt x="1477328" y="7620"/>
                  </a:cubicBezTo>
                  <a:cubicBezTo>
                    <a:pt x="1469708" y="11430"/>
                    <a:pt x="1462088" y="18098"/>
                    <a:pt x="1455420" y="27623"/>
                  </a:cubicBezTo>
                  <a:cubicBezTo>
                    <a:pt x="1452563" y="19050"/>
                    <a:pt x="1447800" y="12383"/>
                    <a:pt x="1441133" y="8573"/>
                  </a:cubicBezTo>
                  <a:cubicBezTo>
                    <a:pt x="1434465" y="4763"/>
                    <a:pt x="1425893" y="1905"/>
                    <a:pt x="1414463" y="1905"/>
                  </a:cubicBezTo>
                  <a:cubicBezTo>
                    <a:pt x="1405890" y="1905"/>
                    <a:pt x="1398270" y="3810"/>
                    <a:pt x="1390650" y="7620"/>
                  </a:cubicBezTo>
                  <a:cubicBezTo>
                    <a:pt x="1383030" y="11430"/>
                    <a:pt x="1376363" y="18098"/>
                    <a:pt x="1371600" y="25718"/>
                  </a:cubicBezTo>
                  <a:lnTo>
                    <a:pt x="1371600" y="5715"/>
                  </a:lnTo>
                  <a:lnTo>
                    <a:pt x="1332548" y="5715"/>
                  </a:lnTo>
                  <a:lnTo>
                    <a:pt x="1332548" y="155258"/>
                  </a:lnTo>
                  <a:close/>
                  <a:moveTo>
                    <a:pt x="1199198" y="116205"/>
                  </a:moveTo>
                  <a:cubicBezTo>
                    <a:pt x="1193483" y="108585"/>
                    <a:pt x="1190625" y="96203"/>
                    <a:pt x="1190625" y="80963"/>
                  </a:cubicBezTo>
                  <a:cubicBezTo>
                    <a:pt x="1190625" y="65723"/>
                    <a:pt x="1193483" y="54293"/>
                    <a:pt x="1199198" y="45720"/>
                  </a:cubicBezTo>
                  <a:cubicBezTo>
                    <a:pt x="1204913" y="37147"/>
                    <a:pt x="1213485" y="33338"/>
                    <a:pt x="1224915" y="33338"/>
                  </a:cubicBezTo>
                  <a:cubicBezTo>
                    <a:pt x="1236345" y="33338"/>
                    <a:pt x="1244918" y="37147"/>
                    <a:pt x="1250633" y="45720"/>
                  </a:cubicBezTo>
                  <a:cubicBezTo>
                    <a:pt x="1256348" y="54293"/>
                    <a:pt x="1259205" y="65723"/>
                    <a:pt x="1259205" y="80963"/>
                  </a:cubicBezTo>
                  <a:cubicBezTo>
                    <a:pt x="1259205" y="96203"/>
                    <a:pt x="1256348" y="107633"/>
                    <a:pt x="1250633" y="116205"/>
                  </a:cubicBezTo>
                  <a:cubicBezTo>
                    <a:pt x="1244918" y="124778"/>
                    <a:pt x="1236345" y="128588"/>
                    <a:pt x="1224915" y="128588"/>
                  </a:cubicBezTo>
                  <a:cubicBezTo>
                    <a:pt x="1213485" y="127635"/>
                    <a:pt x="1204913" y="123825"/>
                    <a:pt x="1199198" y="116205"/>
                  </a:cubicBezTo>
                  <a:moveTo>
                    <a:pt x="1256348" y="154305"/>
                  </a:moveTo>
                  <a:cubicBezTo>
                    <a:pt x="1265873" y="150495"/>
                    <a:pt x="1273493" y="145733"/>
                    <a:pt x="1280160" y="138113"/>
                  </a:cubicBezTo>
                  <a:cubicBezTo>
                    <a:pt x="1286828" y="131445"/>
                    <a:pt x="1291590" y="122873"/>
                    <a:pt x="1295400" y="113348"/>
                  </a:cubicBezTo>
                  <a:cubicBezTo>
                    <a:pt x="1299210" y="103823"/>
                    <a:pt x="1301115" y="92393"/>
                    <a:pt x="1301115" y="80010"/>
                  </a:cubicBezTo>
                  <a:cubicBezTo>
                    <a:pt x="1301115" y="67628"/>
                    <a:pt x="1299210" y="57150"/>
                    <a:pt x="1296353" y="46672"/>
                  </a:cubicBezTo>
                  <a:cubicBezTo>
                    <a:pt x="1293495" y="36195"/>
                    <a:pt x="1287780" y="28575"/>
                    <a:pt x="1281113" y="21908"/>
                  </a:cubicBezTo>
                  <a:cubicBezTo>
                    <a:pt x="1274445" y="15240"/>
                    <a:pt x="1266825" y="9525"/>
                    <a:pt x="1257300" y="6668"/>
                  </a:cubicBezTo>
                  <a:cubicBezTo>
                    <a:pt x="1247775" y="2858"/>
                    <a:pt x="1237298" y="953"/>
                    <a:pt x="1225868" y="953"/>
                  </a:cubicBezTo>
                  <a:cubicBezTo>
                    <a:pt x="1214438" y="953"/>
                    <a:pt x="1203960" y="2858"/>
                    <a:pt x="1194435" y="6668"/>
                  </a:cubicBezTo>
                  <a:cubicBezTo>
                    <a:pt x="1184910" y="10478"/>
                    <a:pt x="1177290" y="15240"/>
                    <a:pt x="1170623" y="21908"/>
                  </a:cubicBezTo>
                  <a:cubicBezTo>
                    <a:pt x="1163955" y="28575"/>
                    <a:pt x="1159193" y="37147"/>
                    <a:pt x="1155383" y="46672"/>
                  </a:cubicBezTo>
                  <a:cubicBezTo>
                    <a:pt x="1151573" y="56197"/>
                    <a:pt x="1149668" y="67628"/>
                    <a:pt x="1149668" y="80010"/>
                  </a:cubicBezTo>
                  <a:cubicBezTo>
                    <a:pt x="1149668" y="105728"/>
                    <a:pt x="1156335" y="124778"/>
                    <a:pt x="1169670" y="139065"/>
                  </a:cubicBezTo>
                  <a:cubicBezTo>
                    <a:pt x="1183005" y="152400"/>
                    <a:pt x="1201103" y="160020"/>
                    <a:pt x="1225868" y="160020"/>
                  </a:cubicBezTo>
                  <a:cubicBezTo>
                    <a:pt x="1236345" y="160020"/>
                    <a:pt x="1246823" y="158115"/>
                    <a:pt x="1256348" y="154305"/>
                  </a:cubicBezTo>
                  <a:moveTo>
                    <a:pt x="1086803" y="100965"/>
                  </a:moveTo>
                  <a:cubicBezTo>
                    <a:pt x="1085850" y="109538"/>
                    <a:pt x="1083945" y="116205"/>
                    <a:pt x="1079183" y="120968"/>
                  </a:cubicBezTo>
                  <a:cubicBezTo>
                    <a:pt x="1074420" y="125730"/>
                    <a:pt x="1068705" y="127635"/>
                    <a:pt x="1061085" y="127635"/>
                  </a:cubicBezTo>
                  <a:cubicBezTo>
                    <a:pt x="1055370" y="127635"/>
                    <a:pt x="1049655" y="126683"/>
                    <a:pt x="1045845" y="123825"/>
                  </a:cubicBezTo>
                  <a:cubicBezTo>
                    <a:pt x="1042035" y="120968"/>
                    <a:pt x="1038225" y="118110"/>
                    <a:pt x="1036320" y="113348"/>
                  </a:cubicBezTo>
                  <a:cubicBezTo>
                    <a:pt x="1034415" y="108585"/>
                    <a:pt x="1032510" y="103823"/>
                    <a:pt x="1031558" y="98108"/>
                  </a:cubicBezTo>
                  <a:cubicBezTo>
                    <a:pt x="1030605" y="92393"/>
                    <a:pt x="1029653" y="86678"/>
                    <a:pt x="1029653" y="80010"/>
                  </a:cubicBezTo>
                  <a:cubicBezTo>
                    <a:pt x="1029653" y="74295"/>
                    <a:pt x="1030605" y="67628"/>
                    <a:pt x="1031558" y="62865"/>
                  </a:cubicBezTo>
                  <a:cubicBezTo>
                    <a:pt x="1032510" y="57150"/>
                    <a:pt x="1034415" y="52388"/>
                    <a:pt x="1036320" y="47625"/>
                  </a:cubicBezTo>
                  <a:cubicBezTo>
                    <a:pt x="1038225" y="42863"/>
                    <a:pt x="1042035" y="40005"/>
                    <a:pt x="1045845" y="37147"/>
                  </a:cubicBezTo>
                  <a:cubicBezTo>
                    <a:pt x="1049655" y="34290"/>
                    <a:pt x="1054418" y="33338"/>
                    <a:pt x="1061085" y="33338"/>
                  </a:cubicBezTo>
                  <a:cubicBezTo>
                    <a:pt x="1069658" y="33338"/>
                    <a:pt x="1075373" y="35243"/>
                    <a:pt x="1079183" y="40005"/>
                  </a:cubicBezTo>
                  <a:cubicBezTo>
                    <a:pt x="1082993" y="44768"/>
                    <a:pt x="1084898" y="50483"/>
                    <a:pt x="1085850" y="58103"/>
                  </a:cubicBezTo>
                  <a:lnTo>
                    <a:pt x="1125855" y="52388"/>
                  </a:lnTo>
                  <a:cubicBezTo>
                    <a:pt x="1124903" y="44768"/>
                    <a:pt x="1122998" y="38100"/>
                    <a:pt x="1120140" y="31433"/>
                  </a:cubicBezTo>
                  <a:cubicBezTo>
                    <a:pt x="1117283" y="24765"/>
                    <a:pt x="1113473" y="20003"/>
                    <a:pt x="1107758" y="15240"/>
                  </a:cubicBezTo>
                  <a:cubicBezTo>
                    <a:pt x="1102995" y="10478"/>
                    <a:pt x="1096328" y="6668"/>
                    <a:pt x="1088708" y="4763"/>
                  </a:cubicBezTo>
                  <a:cubicBezTo>
                    <a:pt x="1081088" y="1905"/>
                    <a:pt x="1072515" y="953"/>
                    <a:pt x="1062038" y="953"/>
                  </a:cubicBezTo>
                  <a:cubicBezTo>
                    <a:pt x="1050608" y="953"/>
                    <a:pt x="1040130" y="2858"/>
                    <a:pt x="1030605" y="6668"/>
                  </a:cubicBezTo>
                  <a:cubicBezTo>
                    <a:pt x="1021080" y="10478"/>
                    <a:pt x="1013460" y="16193"/>
                    <a:pt x="1007745" y="22860"/>
                  </a:cubicBezTo>
                  <a:cubicBezTo>
                    <a:pt x="1001078" y="29528"/>
                    <a:pt x="996315" y="38100"/>
                    <a:pt x="993458" y="47625"/>
                  </a:cubicBezTo>
                  <a:cubicBezTo>
                    <a:pt x="990600" y="57150"/>
                    <a:pt x="988695" y="68580"/>
                    <a:pt x="988695" y="80010"/>
                  </a:cubicBezTo>
                  <a:cubicBezTo>
                    <a:pt x="988695" y="91440"/>
                    <a:pt x="989647" y="102870"/>
                    <a:pt x="992505" y="112395"/>
                  </a:cubicBezTo>
                  <a:cubicBezTo>
                    <a:pt x="995363" y="121920"/>
                    <a:pt x="1000125" y="130493"/>
                    <a:pt x="1005840" y="137160"/>
                  </a:cubicBezTo>
                  <a:cubicBezTo>
                    <a:pt x="1011555" y="143828"/>
                    <a:pt x="1019175" y="149543"/>
                    <a:pt x="1028700" y="153353"/>
                  </a:cubicBezTo>
                  <a:cubicBezTo>
                    <a:pt x="1038225" y="157163"/>
                    <a:pt x="1048703" y="159068"/>
                    <a:pt x="1061085" y="159068"/>
                  </a:cubicBezTo>
                  <a:cubicBezTo>
                    <a:pt x="1082993" y="159068"/>
                    <a:pt x="1099185" y="153353"/>
                    <a:pt x="1109663" y="142875"/>
                  </a:cubicBezTo>
                  <a:cubicBezTo>
                    <a:pt x="1120140" y="132398"/>
                    <a:pt x="1126808" y="118110"/>
                    <a:pt x="1127760" y="100013"/>
                  </a:cubicBezTo>
                  <a:lnTo>
                    <a:pt x="1086803" y="100013"/>
                  </a:lnTo>
                  <a:close/>
                  <a:moveTo>
                    <a:pt x="921068" y="155258"/>
                  </a:moveTo>
                  <a:lnTo>
                    <a:pt x="962025" y="155258"/>
                  </a:lnTo>
                  <a:lnTo>
                    <a:pt x="962025" y="109538"/>
                  </a:lnTo>
                  <a:lnTo>
                    <a:pt x="921068" y="109538"/>
                  </a:lnTo>
                  <a:lnTo>
                    <a:pt x="921068" y="155258"/>
                  </a:lnTo>
                  <a:close/>
                  <a:moveTo>
                    <a:pt x="671513" y="155258"/>
                  </a:moveTo>
                  <a:lnTo>
                    <a:pt x="711518" y="155258"/>
                  </a:lnTo>
                  <a:lnTo>
                    <a:pt x="711518" y="65723"/>
                  </a:lnTo>
                  <a:cubicBezTo>
                    <a:pt x="711518" y="60960"/>
                    <a:pt x="712470" y="57150"/>
                    <a:pt x="714375" y="53340"/>
                  </a:cubicBezTo>
                  <a:cubicBezTo>
                    <a:pt x="716280" y="49530"/>
                    <a:pt x="718185" y="46672"/>
                    <a:pt x="721043" y="43815"/>
                  </a:cubicBezTo>
                  <a:cubicBezTo>
                    <a:pt x="723900" y="40958"/>
                    <a:pt x="727710" y="38100"/>
                    <a:pt x="730568" y="37147"/>
                  </a:cubicBezTo>
                  <a:cubicBezTo>
                    <a:pt x="734378" y="36195"/>
                    <a:pt x="737235" y="35243"/>
                    <a:pt x="741998" y="35243"/>
                  </a:cubicBezTo>
                  <a:cubicBezTo>
                    <a:pt x="744855" y="35243"/>
                    <a:pt x="746760" y="35243"/>
                    <a:pt x="749618" y="36195"/>
                  </a:cubicBezTo>
                  <a:cubicBezTo>
                    <a:pt x="751523" y="37147"/>
                    <a:pt x="753428" y="38100"/>
                    <a:pt x="755333" y="40005"/>
                  </a:cubicBezTo>
                  <a:cubicBezTo>
                    <a:pt x="757238" y="41910"/>
                    <a:pt x="758190" y="44768"/>
                    <a:pt x="759143" y="47625"/>
                  </a:cubicBezTo>
                  <a:cubicBezTo>
                    <a:pt x="760095" y="51435"/>
                    <a:pt x="761048" y="55245"/>
                    <a:pt x="761048" y="60960"/>
                  </a:cubicBezTo>
                  <a:lnTo>
                    <a:pt x="761048" y="155258"/>
                  </a:lnTo>
                  <a:lnTo>
                    <a:pt x="801053" y="155258"/>
                  </a:lnTo>
                  <a:lnTo>
                    <a:pt x="801053" y="63818"/>
                  </a:lnTo>
                  <a:cubicBezTo>
                    <a:pt x="801053" y="60008"/>
                    <a:pt x="802005" y="56197"/>
                    <a:pt x="803910" y="53340"/>
                  </a:cubicBezTo>
                  <a:cubicBezTo>
                    <a:pt x="805815" y="49530"/>
                    <a:pt x="807720" y="46672"/>
                    <a:pt x="810578" y="43815"/>
                  </a:cubicBezTo>
                  <a:cubicBezTo>
                    <a:pt x="813435" y="40958"/>
                    <a:pt x="817245" y="38100"/>
                    <a:pt x="820103" y="37147"/>
                  </a:cubicBezTo>
                  <a:cubicBezTo>
                    <a:pt x="822960" y="36195"/>
                    <a:pt x="826770" y="35243"/>
                    <a:pt x="831533" y="35243"/>
                  </a:cubicBezTo>
                  <a:cubicBezTo>
                    <a:pt x="834390" y="35243"/>
                    <a:pt x="836295" y="35243"/>
                    <a:pt x="839153" y="36195"/>
                  </a:cubicBezTo>
                  <a:cubicBezTo>
                    <a:pt x="841058" y="37147"/>
                    <a:pt x="842963" y="38100"/>
                    <a:pt x="844868" y="40005"/>
                  </a:cubicBezTo>
                  <a:cubicBezTo>
                    <a:pt x="846772" y="41910"/>
                    <a:pt x="847725" y="44768"/>
                    <a:pt x="848678" y="47625"/>
                  </a:cubicBezTo>
                  <a:cubicBezTo>
                    <a:pt x="849630" y="51435"/>
                    <a:pt x="849630" y="55245"/>
                    <a:pt x="849630" y="60960"/>
                  </a:cubicBezTo>
                  <a:lnTo>
                    <a:pt x="849630" y="155258"/>
                  </a:lnTo>
                  <a:lnTo>
                    <a:pt x="889635" y="155258"/>
                  </a:lnTo>
                  <a:lnTo>
                    <a:pt x="889635" y="55245"/>
                  </a:lnTo>
                  <a:cubicBezTo>
                    <a:pt x="889635" y="36195"/>
                    <a:pt x="885825" y="22860"/>
                    <a:pt x="878205" y="14288"/>
                  </a:cubicBezTo>
                  <a:cubicBezTo>
                    <a:pt x="870585" y="5715"/>
                    <a:pt x="859155" y="1905"/>
                    <a:pt x="843915" y="1905"/>
                  </a:cubicBezTo>
                  <a:cubicBezTo>
                    <a:pt x="834390" y="1905"/>
                    <a:pt x="826770" y="3810"/>
                    <a:pt x="819150" y="7620"/>
                  </a:cubicBezTo>
                  <a:cubicBezTo>
                    <a:pt x="811530" y="11430"/>
                    <a:pt x="803910" y="18098"/>
                    <a:pt x="797243" y="27623"/>
                  </a:cubicBezTo>
                  <a:cubicBezTo>
                    <a:pt x="794385" y="19050"/>
                    <a:pt x="789623" y="12383"/>
                    <a:pt x="782955" y="8573"/>
                  </a:cubicBezTo>
                  <a:cubicBezTo>
                    <a:pt x="776288" y="4763"/>
                    <a:pt x="766763" y="1905"/>
                    <a:pt x="756285" y="1905"/>
                  </a:cubicBezTo>
                  <a:cubicBezTo>
                    <a:pt x="747713" y="1905"/>
                    <a:pt x="740093" y="3810"/>
                    <a:pt x="732473" y="7620"/>
                  </a:cubicBezTo>
                  <a:cubicBezTo>
                    <a:pt x="724853" y="11430"/>
                    <a:pt x="718185" y="18098"/>
                    <a:pt x="713423" y="25718"/>
                  </a:cubicBezTo>
                  <a:lnTo>
                    <a:pt x="713423" y="5715"/>
                  </a:lnTo>
                  <a:lnTo>
                    <a:pt x="674370" y="5715"/>
                  </a:lnTo>
                  <a:lnTo>
                    <a:pt x="674370" y="155258"/>
                  </a:lnTo>
                  <a:close/>
                  <a:moveTo>
                    <a:pt x="541973" y="116205"/>
                  </a:moveTo>
                  <a:cubicBezTo>
                    <a:pt x="536258" y="108585"/>
                    <a:pt x="533400" y="96203"/>
                    <a:pt x="533400" y="80963"/>
                  </a:cubicBezTo>
                  <a:cubicBezTo>
                    <a:pt x="533400" y="65723"/>
                    <a:pt x="536258" y="54293"/>
                    <a:pt x="541973" y="45720"/>
                  </a:cubicBezTo>
                  <a:cubicBezTo>
                    <a:pt x="547688" y="38100"/>
                    <a:pt x="556260" y="33338"/>
                    <a:pt x="567690" y="33338"/>
                  </a:cubicBezTo>
                  <a:cubicBezTo>
                    <a:pt x="579120" y="33338"/>
                    <a:pt x="587693" y="37147"/>
                    <a:pt x="593408" y="45720"/>
                  </a:cubicBezTo>
                  <a:cubicBezTo>
                    <a:pt x="599123" y="53340"/>
                    <a:pt x="601980" y="65723"/>
                    <a:pt x="601980" y="80963"/>
                  </a:cubicBezTo>
                  <a:cubicBezTo>
                    <a:pt x="601980" y="96203"/>
                    <a:pt x="599123" y="107633"/>
                    <a:pt x="593408" y="116205"/>
                  </a:cubicBezTo>
                  <a:cubicBezTo>
                    <a:pt x="587693" y="124778"/>
                    <a:pt x="579120" y="128588"/>
                    <a:pt x="567690" y="128588"/>
                  </a:cubicBezTo>
                  <a:cubicBezTo>
                    <a:pt x="555308" y="127635"/>
                    <a:pt x="546735" y="123825"/>
                    <a:pt x="541973" y="116205"/>
                  </a:cubicBezTo>
                  <a:moveTo>
                    <a:pt x="598170" y="154305"/>
                  </a:moveTo>
                  <a:cubicBezTo>
                    <a:pt x="607695" y="150495"/>
                    <a:pt x="615315" y="145733"/>
                    <a:pt x="621983" y="138113"/>
                  </a:cubicBezTo>
                  <a:cubicBezTo>
                    <a:pt x="628650" y="131445"/>
                    <a:pt x="633413" y="122873"/>
                    <a:pt x="637223" y="113348"/>
                  </a:cubicBezTo>
                  <a:cubicBezTo>
                    <a:pt x="641033" y="103823"/>
                    <a:pt x="642938" y="92393"/>
                    <a:pt x="642938" y="80010"/>
                  </a:cubicBezTo>
                  <a:cubicBezTo>
                    <a:pt x="642938" y="67628"/>
                    <a:pt x="641033" y="57150"/>
                    <a:pt x="638175" y="46672"/>
                  </a:cubicBezTo>
                  <a:cubicBezTo>
                    <a:pt x="635318" y="36195"/>
                    <a:pt x="629603" y="28575"/>
                    <a:pt x="622935" y="21908"/>
                  </a:cubicBezTo>
                  <a:cubicBezTo>
                    <a:pt x="616268" y="15240"/>
                    <a:pt x="608648" y="9525"/>
                    <a:pt x="599123" y="6668"/>
                  </a:cubicBezTo>
                  <a:cubicBezTo>
                    <a:pt x="589598" y="2858"/>
                    <a:pt x="579120" y="953"/>
                    <a:pt x="567690" y="953"/>
                  </a:cubicBezTo>
                  <a:cubicBezTo>
                    <a:pt x="556260" y="953"/>
                    <a:pt x="545783" y="2858"/>
                    <a:pt x="536258" y="6668"/>
                  </a:cubicBezTo>
                  <a:cubicBezTo>
                    <a:pt x="526733" y="10478"/>
                    <a:pt x="519113" y="15240"/>
                    <a:pt x="512445" y="21908"/>
                  </a:cubicBezTo>
                  <a:cubicBezTo>
                    <a:pt x="505778" y="28575"/>
                    <a:pt x="501015" y="37147"/>
                    <a:pt x="497205" y="46672"/>
                  </a:cubicBezTo>
                  <a:cubicBezTo>
                    <a:pt x="493395" y="56197"/>
                    <a:pt x="491490" y="67628"/>
                    <a:pt x="491490" y="80010"/>
                  </a:cubicBezTo>
                  <a:cubicBezTo>
                    <a:pt x="491490" y="105728"/>
                    <a:pt x="498158" y="124778"/>
                    <a:pt x="511492" y="139065"/>
                  </a:cubicBezTo>
                  <a:cubicBezTo>
                    <a:pt x="524828" y="152400"/>
                    <a:pt x="542925" y="160020"/>
                    <a:pt x="566738" y="160020"/>
                  </a:cubicBezTo>
                  <a:cubicBezTo>
                    <a:pt x="579120" y="160020"/>
                    <a:pt x="589598" y="158115"/>
                    <a:pt x="598170" y="154305"/>
                  </a:cubicBezTo>
                  <a:moveTo>
                    <a:pt x="429578" y="100965"/>
                  </a:moveTo>
                  <a:cubicBezTo>
                    <a:pt x="428625" y="109538"/>
                    <a:pt x="425767" y="116205"/>
                    <a:pt x="421958" y="120968"/>
                  </a:cubicBezTo>
                  <a:cubicBezTo>
                    <a:pt x="417195" y="125730"/>
                    <a:pt x="411480" y="127635"/>
                    <a:pt x="403860" y="127635"/>
                  </a:cubicBezTo>
                  <a:cubicBezTo>
                    <a:pt x="398145" y="127635"/>
                    <a:pt x="392430" y="126683"/>
                    <a:pt x="388620" y="123825"/>
                  </a:cubicBezTo>
                  <a:cubicBezTo>
                    <a:pt x="384810" y="120968"/>
                    <a:pt x="381000" y="118110"/>
                    <a:pt x="379095" y="113348"/>
                  </a:cubicBezTo>
                  <a:cubicBezTo>
                    <a:pt x="377190" y="108585"/>
                    <a:pt x="375285" y="103823"/>
                    <a:pt x="374333" y="98108"/>
                  </a:cubicBezTo>
                  <a:cubicBezTo>
                    <a:pt x="373380" y="92393"/>
                    <a:pt x="372428" y="86678"/>
                    <a:pt x="372428" y="80010"/>
                  </a:cubicBezTo>
                  <a:cubicBezTo>
                    <a:pt x="372428" y="74295"/>
                    <a:pt x="373380" y="67628"/>
                    <a:pt x="374333" y="62865"/>
                  </a:cubicBezTo>
                  <a:cubicBezTo>
                    <a:pt x="375285" y="57150"/>
                    <a:pt x="377190" y="52388"/>
                    <a:pt x="379095" y="47625"/>
                  </a:cubicBezTo>
                  <a:cubicBezTo>
                    <a:pt x="381000" y="42863"/>
                    <a:pt x="384810" y="40005"/>
                    <a:pt x="388620" y="37147"/>
                  </a:cubicBezTo>
                  <a:cubicBezTo>
                    <a:pt x="392430" y="34290"/>
                    <a:pt x="398145" y="33338"/>
                    <a:pt x="403860" y="33338"/>
                  </a:cubicBezTo>
                  <a:cubicBezTo>
                    <a:pt x="412433" y="33338"/>
                    <a:pt x="418148" y="35243"/>
                    <a:pt x="421958" y="40005"/>
                  </a:cubicBezTo>
                  <a:cubicBezTo>
                    <a:pt x="425767" y="44768"/>
                    <a:pt x="427673" y="50483"/>
                    <a:pt x="428625" y="58103"/>
                  </a:cubicBezTo>
                  <a:lnTo>
                    <a:pt x="468630" y="52388"/>
                  </a:lnTo>
                  <a:cubicBezTo>
                    <a:pt x="467678" y="44768"/>
                    <a:pt x="465773" y="38100"/>
                    <a:pt x="462915" y="31433"/>
                  </a:cubicBezTo>
                  <a:cubicBezTo>
                    <a:pt x="460058" y="24765"/>
                    <a:pt x="456248" y="20003"/>
                    <a:pt x="450533" y="15240"/>
                  </a:cubicBezTo>
                  <a:cubicBezTo>
                    <a:pt x="445770" y="10478"/>
                    <a:pt x="439103" y="6668"/>
                    <a:pt x="431483" y="4763"/>
                  </a:cubicBezTo>
                  <a:cubicBezTo>
                    <a:pt x="423863" y="1905"/>
                    <a:pt x="415290" y="953"/>
                    <a:pt x="404813" y="953"/>
                  </a:cubicBezTo>
                  <a:cubicBezTo>
                    <a:pt x="393383" y="953"/>
                    <a:pt x="382905" y="2858"/>
                    <a:pt x="373380" y="6668"/>
                  </a:cubicBezTo>
                  <a:cubicBezTo>
                    <a:pt x="363855" y="10478"/>
                    <a:pt x="356235" y="16193"/>
                    <a:pt x="350520" y="22860"/>
                  </a:cubicBezTo>
                  <a:cubicBezTo>
                    <a:pt x="343853" y="29528"/>
                    <a:pt x="339090" y="38100"/>
                    <a:pt x="336233" y="47625"/>
                  </a:cubicBezTo>
                  <a:cubicBezTo>
                    <a:pt x="333375" y="57150"/>
                    <a:pt x="331470" y="68580"/>
                    <a:pt x="331470" y="80010"/>
                  </a:cubicBezTo>
                  <a:cubicBezTo>
                    <a:pt x="331470" y="91440"/>
                    <a:pt x="333375" y="102870"/>
                    <a:pt x="336233" y="112395"/>
                  </a:cubicBezTo>
                  <a:cubicBezTo>
                    <a:pt x="339090" y="121920"/>
                    <a:pt x="343853" y="130493"/>
                    <a:pt x="349567" y="137160"/>
                  </a:cubicBezTo>
                  <a:cubicBezTo>
                    <a:pt x="355283" y="143828"/>
                    <a:pt x="362903" y="149543"/>
                    <a:pt x="372428" y="153353"/>
                  </a:cubicBezTo>
                  <a:cubicBezTo>
                    <a:pt x="381953" y="157163"/>
                    <a:pt x="392430" y="159068"/>
                    <a:pt x="404813" y="159068"/>
                  </a:cubicBezTo>
                  <a:cubicBezTo>
                    <a:pt x="426720" y="159068"/>
                    <a:pt x="442913" y="153353"/>
                    <a:pt x="453390" y="142875"/>
                  </a:cubicBezTo>
                  <a:cubicBezTo>
                    <a:pt x="463867" y="132398"/>
                    <a:pt x="470535" y="118110"/>
                    <a:pt x="471488" y="100013"/>
                  </a:cubicBezTo>
                  <a:lnTo>
                    <a:pt x="429578" y="100013"/>
                  </a:lnTo>
                  <a:close/>
                  <a:moveTo>
                    <a:pt x="203835" y="63818"/>
                  </a:moveTo>
                  <a:cubicBezTo>
                    <a:pt x="203835" y="59055"/>
                    <a:pt x="204788" y="55245"/>
                    <a:pt x="206692" y="51435"/>
                  </a:cubicBezTo>
                  <a:cubicBezTo>
                    <a:pt x="208598" y="47625"/>
                    <a:pt x="210502" y="43815"/>
                    <a:pt x="213360" y="40958"/>
                  </a:cubicBezTo>
                  <a:cubicBezTo>
                    <a:pt x="216217" y="38100"/>
                    <a:pt x="219075" y="35243"/>
                    <a:pt x="223838" y="34290"/>
                  </a:cubicBezTo>
                  <a:cubicBezTo>
                    <a:pt x="227648" y="32385"/>
                    <a:pt x="232410" y="31433"/>
                    <a:pt x="238125" y="31433"/>
                  </a:cubicBezTo>
                  <a:cubicBezTo>
                    <a:pt x="248602" y="31433"/>
                    <a:pt x="256223" y="34290"/>
                    <a:pt x="261938" y="40005"/>
                  </a:cubicBezTo>
                  <a:cubicBezTo>
                    <a:pt x="266700" y="45720"/>
                    <a:pt x="269558" y="53340"/>
                    <a:pt x="269558" y="63818"/>
                  </a:cubicBezTo>
                  <a:lnTo>
                    <a:pt x="203835" y="63818"/>
                  </a:lnTo>
                  <a:close/>
                  <a:moveTo>
                    <a:pt x="266700" y="108585"/>
                  </a:moveTo>
                  <a:cubicBezTo>
                    <a:pt x="263842" y="121920"/>
                    <a:pt x="254317" y="128588"/>
                    <a:pt x="239077" y="128588"/>
                  </a:cubicBezTo>
                  <a:cubicBezTo>
                    <a:pt x="227648" y="128588"/>
                    <a:pt x="219075" y="124778"/>
                    <a:pt x="213360" y="118110"/>
                  </a:cubicBezTo>
                  <a:cubicBezTo>
                    <a:pt x="207645" y="111443"/>
                    <a:pt x="204788" y="101918"/>
                    <a:pt x="203835" y="89535"/>
                  </a:cubicBezTo>
                  <a:lnTo>
                    <a:pt x="307658" y="89535"/>
                  </a:lnTo>
                  <a:lnTo>
                    <a:pt x="307658" y="73343"/>
                  </a:lnTo>
                  <a:cubicBezTo>
                    <a:pt x="307658" y="51435"/>
                    <a:pt x="301942" y="33338"/>
                    <a:pt x="290513" y="20003"/>
                  </a:cubicBezTo>
                  <a:cubicBezTo>
                    <a:pt x="279083" y="6668"/>
                    <a:pt x="261938" y="0"/>
                    <a:pt x="239077" y="0"/>
                  </a:cubicBezTo>
                  <a:cubicBezTo>
                    <a:pt x="227648" y="0"/>
                    <a:pt x="218123" y="1905"/>
                    <a:pt x="208598" y="5715"/>
                  </a:cubicBezTo>
                  <a:cubicBezTo>
                    <a:pt x="199073" y="9525"/>
                    <a:pt x="191452" y="14288"/>
                    <a:pt x="184785" y="20955"/>
                  </a:cubicBezTo>
                  <a:cubicBezTo>
                    <a:pt x="178118" y="27623"/>
                    <a:pt x="173355" y="36195"/>
                    <a:pt x="169545" y="45720"/>
                  </a:cubicBezTo>
                  <a:cubicBezTo>
                    <a:pt x="165735" y="55245"/>
                    <a:pt x="163830" y="66675"/>
                    <a:pt x="163830" y="79058"/>
                  </a:cubicBezTo>
                  <a:cubicBezTo>
                    <a:pt x="163830" y="103823"/>
                    <a:pt x="170498" y="123825"/>
                    <a:pt x="182880" y="137160"/>
                  </a:cubicBezTo>
                  <a:cubicBezTo>
                    <a:pt x="195263" y="150495"/>
                    <a:pt x="214313" y="158115"/>
                    <a:pt x="239077" y="158115"/>
                  </a:cubicBezTo>
                  <a:cubicBezTo>
                    <a:pt x="260033" y="158115"/>
                    <a:pt x="275273" y="153353"/>
                    <a:pt x="285750" y="144780"/>
                  </a:cubicBezTo>
                  <a:cubicBezTo>
                    <a:pt x="296228" y="136208"/>
                    <a:pt x="302895" y="123825"/>
                    <a:pt x="305753" y="106680"/>
                  </a:cubicBezTo>
                  <a:lnTo>
                    <a:pt x="266700" y="106680"/>
                  </a:lnTo>
                  <a:close/>
                  <a:moveTo>
                    <a:pt x="97155" y="96203"/>
                  </a:moveTo>
                  <a:cubicBezTo>
                    <a:pt x="97155" y="101918"/>
                    <a:pt x="96202" y="107633"/>
                    <a:pt x="93345" y="111443"/>
                  </a:cubicBezTo>
                  <a:cubicBezTo>
                    <a:pt x="91440" y="115253"/>
                    <a:pt x="88582" y="119063"/>
                    <a:pt x="84773" y="121920"/>
                  </a:cubicBezTo>
                  <a:cubicBezTo>
                    <a:pt x="78105" y="126683"/>
                    <a:pt x="69532" y="129540"/>
                    <a:pt x="60007" y="129540"/>
                  </a:cubicBezTo>
                  <a:cubicBezTo>
                    <a:pt x="54293" y="129540"/>
                    <a:pt x="49530" y="127635"/>
                    <a:pt x="45720" y="124778"/>
                  </a:cubicBezTo>
                  <a:cubicBezTo>
                    <a:pt x="41910" y="121920"/>
                    <a:pt x="40957" y="118110"/>
                    <a:pt x="40957" y="113348"/>
                  </a:cubicBezTo>
                  <a:cubicBezTo>
                    <a:pt x="40957" y="110490"/>
                    <a:pt x="40957" y="106680"/>
                    <a:pt x="42863" y="104775"/>
                  </a:cubicBezTo>
                  <a:cubicBezTo>
                    <a:pt x="43815" y="101918"/>
                    <a:pt x="45720" y="100013"/>
                    <a:pt x="48577" y="98108"/>
                  </a:cubicBezTo>
                  <a:cubicBezTo>
                    <a:pt x="51435" y="96203"/>
                    <a:pt x="55245" y="94298"/>
                    <a:pt x="60007" y="93345"/>
                  </a:cubicBezTo>
                  <a:cubicBezTo>
                    <a:pt x="64770" y="92393"/>
                    <a:pt x="72390" y="91440"/>
                    <a:pt x="80010" y="90488"/>
                  </a:cubicBezTo>
                  <a:lnTo>
                    <a:pt x="98107" y="89535"/>
                  </a:lnTo>
                  <a:lnTo>
                    <a:pt x="98107" y="96203"/>
                  </a:lnTo>
                  <a:close/>
                  <a:moveTo>
                    <a:pt x="98107" y="155258"/>
                  </a:moveTo>
                  <a:lnTo>
                    <a:pt x="136208" y="155258"/>
                  </a:lnTo>
                  <a:lnTo>
                    <a:pt x="136208" y="60960"/>
                  </a:lnTo>
                  <a:cubicBezTo>
                    <a:pt x="136208" y="51435"/>
                    <a:pt x="135255" y="43815"/>
                    <a:pt x="133350" y="36195"/>
                  </a:cubicBezTo>
                  <a:cubicBezTo>
                    <a:pt x="131445" y="28575"/>
                    <a:pt x="127635" y="22860"/>
                    <a:pt x="122873" y="17145"/>
                  </a:cubicBezTo>
                  <a:cubicBezTo>
                    <a:pt x="118110" y="12383"/>
                    <a:pt x="111443" y="7620"/>
                    <a:pt x="103823" y="5715"/>
                  </a:cubicBezTo>
                  <a:cubicBezTo>
                    <a:pt x="96202" y="3810"/>
                    <a:pt x="85725" y="1905"/>
                    <a:pt x="74295" y="1905"/>
                  </a:cubicBezTo>
                  <a:cubicBezTo>
                    <a:pt x="55245" y="1905"/>
                    <a:pt x="40957" y="5715"/>
                    <a:pt x="29527" y="12383"/>
                  </a:cubicBezTo>
                  <a:cubicBezTo>
                    <a:pt x="18098" y="19050"/>
                    <a:pt x="11430" y="30480"/>
                    <a:pt x="8573" y="46672"/>
                  </a:cubicBezTo>
                  <a:lnTo>
                    <a:pt x="44768" y="50483"/>
                  </a:lnTo>
                  <a:cubicBezTo>
                    <a:pt x="46673" y="38100"/>
                    <a:pt x="56198" y="32385"/>
                    <a:pt x="71438" y="32385"/>
                  </a:cubicBezTo>
                  <a:cubicBezTo>
                    <a:pt x="78105" y="32385"/>
                    <a:pt x="83820" y="34290"/>
                    <a:pt x="89535" y="37147"/>
                  </a:cubicBezTo>
                  <a:cubicBezTo>
                    <a:pt x="94298" y="40958"/>
                    <a:pt x="97155" y="46672"/>
                    <a:pt x="97155" y="56197"/>
                  </a:cubicBezTo>
                  <a:lnTo>
                    <a:pt x="97155" y="62865"/>
                  </a:lnTo>
                  <a:lnTo>
                    <a:pt x="78105" y="63818"/>
                  </a:lnTo>
                  <a:cubicBezTo>
                    <a:pt x="68580" y="63818"/>
                    <a:pt x="59055" y="64770"/>
                    <a:pt x="49530" y="66675"/>
                  </a:cubicBezTo>
                  <a:cubicBezTo>
                    <a:pt x="40005" y="68580"/>
                    <a:pt x="32385" y="70485"/>
                    <a:pt x="24765" y="74295"/>
                  </a:cubicBezTo>
                  <a:cubicBezTo>
                    <a:pt x="17145" y="78105"/>
                    <a:pt x="11430" y="82868"/>
                    <a:pt x="6668" y="89535"/>
                  </a:cubicBezTo>
                  <a:cubicBezTo>
                    <a:pt x="1905" y="96203"/>
                    <a:pt x="0" y="104775"/>
                    <a:pt x="0" y="114300"/>
                  </a:cubicBezTo>
                  <a:cubicBezTo>
                    <a:pt x="0" y="121920"/>
                    <a:pt x="952" y="128588"/>
                    <a:pt x="3810" y="134303"/>
                  </a:cubicBezTo>
                  <a:cubicBezTo>
                    <a:pt x="6668" y="140018"/>
                    <a:pt x="10477" y="144780"/>
                    <a:pt x="14288" y="148590"/>
                  </a:cubicBezTo>
                  <a:cubicBezTo>
                    <a:pt x="19050" y="152400"/>
                    <a:pt x="23813" y="155258"/>
                    <a:pt x="29527" y="156210"/>
                  </a:cubicBezTo>
                  <a:cubicBezTo>
                    <a:pt x="35243" y="157163"/>
                    <a:pt x="41910" y="159068"/>
                    <a:pt x="48577" y="159068"/>
                  </a:cubicBezTo>
                  <a:cubicBezTo>
                    <a:pt x="60007" y="159068"/>
                    <a:pt x="69532" y="157163"/>
                    <a:pt x="77152" y="152400"/>
                  </a:cubicBezTo>
                  <a:cubicBezTo>
                    <a:pt x="84773" y="147638"/>
                    <a:pt x="91440" y="142875"/>
                    <a:pt x="97155" y="136208"/>
                  </a:cubicBezTo>
                  <a:lnTo>
                    <a:pt x="97155" y="15525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5F4B4E8-593D-41DB-A324-BD5D05E2EAA5}"/>
              </a:ext>
            </a:extLst>
          </p:cNvPr>
          <p:cNvSpPr/>
          <p:nvPr userDrawn="1"/>
        </p:nvSpPr>
        <p:spPr>
          <a:xfrm>
            <a:off x="292100" y="6416265"/>
            <a:ext cx="2147637" cy="201600"/>
          </a:xfrm>
          <a:custGeom>
            <a:avLst/>
            <a:gdLst>
              <a:gd name="connsiteX0" fmla="*/ 57150 w 1227772"/>
              <a:gd name="connsiteY0" fmla="*/ 42863 h 115252"/>
              <a:gd name="connsiteX1" fmla="*/ 25718 w 1227772"/>
              <a:gd name="connsiteY1" fmla="*/ 80010 h 115252"/>
              <a:gd name="connsiteX2" fmla="*/ 20955 w 1227772"/>
              <a:gd name="connsiteY2" fmla="*/ 80010 h 115252"/>
              <a:gd name="connsiteX3" fmla="*/ 20955 w 1227772"/>
              <a:gd name="connsiteY3" fmla="*/ 4763 h 115252"/>
              <a:gd name="connsiteX4" fmla="*/ 23813 w 1227772"/>
              <a:gd name="connsiteY4" fmla="*/ 4763 h 115252"/>
              <a:gd name="connsiteX5" fmla="*/ 57150 w 1227772"/>
              <a:gd name="connsiteY5" fmla="*/ 42863 h 115252"/>
              <a:gd name="connsiteX6" fmla="*/ 70485 w 1227772"/>
              <a:gd name="connsiteY6" fmla="*/ 43815 h 115252"/>
              <a:gd name="connsiteX7" fmla="*/ 27622 w 1227772"/>
              <a:gd name="connsiteY7" fmla="*/ 0 h 115252"/>
              <a:gd name="connsiteX8" fmla="*/ 0 w 1227772"/>
              <a:gd name="connsiteY8" fmla="*/ 0 h 115252"/>
              <a:gd name="connsiteX9" fmla="*/ 0 w 1227772"/>
              <a:gd name="connsiteY9" fmla="*/ 4763 h 115252"/>
              <a:gd name="connsiteX10" fmla="*/ 9525 w 1227772"/>
              <a:gd name="connsiteY10" fmla="*/ 5715 h 115252"/>
              <a:gd name="connsiteX11" fmla="*/ 9525 w 1227772"/>
              <a:gd name="connsiteY11" fmla="*/ 80963 h 115252"/>
              <a:gd name="connsiteX12" fmla="*/ 0 w 1227772"/>
              <a:gd name="connsiteY12" fmla="*/ 81915 h 115252"/>
              <a:gd name="connsiteX13" fmla="*/ 0 w 1227772"/>
              <a:gd name="connsiteY13" fmla="*/ 86677 h 115252"/>
              <a:gd name="connsiteX14" fmla="*/ 24765 w 1227772"/>
              <a:gd name="connsiteY14" fmla="*/ 86677 h 115252"/>
              <a:gd name="connsiteX15" fmla="*/ 70485 w 1227772"/>
              <a:gd name="connsiteY15" fmla="*/ 43815 h 115252"/>
              <a:gd name="connsiteX16" fmla="*/ 116205 w 1227772"/>
              <a:gd name="connsiteY16" fmla="*/ 50483 h 115252"/>
              <a:gd name="connsiteX17" fmla="*/ 91440 w 1227772"/>
              <a:gd name="connsiteY17" fmla="*/ 50483 h 115252"/>
              <a:gd name="connsiteX18" fmla="*/ 104775 w 1227772"/>
              <a:gd name="connsiteY18" fmla="*/ 32385 h 115252"/>
              <a:gd name="connsiteX19" fmla="*/ 115253 w 1227772"/>
              <a:gd name="connsiteY19" fmla="*/ 48577 h 115252"/>
              <a:gd name="connsiteX20" fmla="*/ 115253 w 1227772"/>
              <a:gd name="connsiteY20" fmla="*/ 50483 h 115252"/>
              <a:gd name="connsiteX21" fmla="*/ 126682 w 1227772"/>
              <a:gd name="connsiteY21" fmla="*/ 57150 h 115252"/>
              <a:gd name="connsiteX22" fmla="*/ 126682 w 1227772"/>
              <a:gd name="connsiteY22" fmla="*/ 52388 h 115252"/>
              <a:gd name="connsiteX23" fmla="*/ 104775 w 1227772"/>
              <a:gd name="connsiteY23" fmla="*/ 27623 h 115252"/>
              <a:gd name="connsiteX24" fmla="*/ 79057 w 1227772"/>
              <a:gd name="connsiteY24" fmla="*/ 58102 h 115252"/>
              <a:gd name="connsiteX25" fmla="*/ 103822 w 1227772"/>
              <a:gd name="connsiteY25" fmla="*/ 86677 h 115252"/>
              <a:gd name="connsiteX26" fmla="*/ 125730 w 1227772"/>
              <a:gd name="connsiteY26" fmla="*/ 71438 h 115252"/>
              <a:gd name="connsiteX27" fmla="*/ 120968 w 1227772"/>
              <a:gd name="connsiteY27" fmla="*/ 69533 h 115252"/>
              <a:gd name="connsiteX28" fmla="*/ 106680 w 1227772"/>
              <a:gd name="connsiteY28" fmla="*/ 79058 h 115252"/>
              <a:gd name="connsiteX29" fmla="*/ 91440 w 1227772"/>
              <a:gd name="connsiteY29" fmla="*/ 56198 h 115252"/>
              <a:gd name="connsiteX30" fmla="*/ 126682 w 1227772"/>
              <a:gd name="connsiteY30" fmla="*/ 56198 h 115252"/>
              <a:gd name="connsiteX31" fmla="*/ 132397 w 1227772"/>
              <a:gd name="connsiteY31" fmla="*/ 85725 h 115252"/>
              <a:gd name="connsiteX32" fmla="*/ 159068 w 1227772"/>
              <a:gd name="connsiteY32" fmla="*/ 85725 h 115252"/>
              <a:gd name="connsiteX33" fmla="*/ 159068 w 1227772"/>
              <a:gd name="connsiteY33" fmla="*/ 80963 h 115252"/>
              <a:gd name="connsiteX34" fmla="*/ 150495 w 1227772"/>
              <a:gd name="connsiteY34" fmla="*/ 80010 h 115252"/>
              <a:gd name="connsiteX35" fmla="*/ 150495 w 1227772"/>
              <a:gd name="connsiteY35" fmla="*/ 0 h 115252"/>
              <a:gd name="connsiteX36" fmla="*/ 131445 w 1227772"/>
              <a:gd name="connsiteY36" fmla="*/ 0 h 115252"/>
              <a:gd name="connsiteX37" fmla="*/ 131445 w 1227772"/>
              <a:gd name="connsiteY37" fmla="*/ 4763 h 115252"/>
              <a:gd name="connsiteX38" fmla="*/ 139065 w 1227772"/>
              <a:gd name="connsiteY38" fmla="*/ 5715 h 115252"/>
              <a:gd name="connsiteX39" fmla="*/ 139065 w 1227772"/>
              <a:gd name="connsiteY39" fmla="*/ 80010 h 115252"/>
              <a:gd name="connsiteX40" fmla="*/ 131445 w 1227772"/>
              <a:gd name="connsiteY40" fmla="*/ 80963 h 115252"/>
              <a:gd name="connsiteX41" fmla="*/ 131445 w 1227772"/>
              <a:gd name="connsiteY41" fmla="*/ 85725 h 115252"/>
              <a:gd name="connsiteX42" fmla="*/ 185738 w 1227772"/>
              <a:gd name="connsiteY42" fmla="*/ 12383 h 115252"/>
              <a:gd name="connsiteX43" fmla="*/ 178118 w 1227772"/>
              <a:gd name="connsiteY43" fmla="*/ 5715 h 115252"/>
              <a:gd name="connsiteX44" fmla="*/ 171450 w 1227772"/>
              <a:gd name="connsiteY44" fmla="*/ 12383 h 115252"/>
              <a:gd name="connsiteX45" fmla="*/ 178118 w 1227772"/>
              <a:gd name="connsiteY45" fmla="*/ 19050 h 115252"/>
              <a:gd name="connsiteX46" fmla="*/ 185738 w 1227772"/>
              <a:gd name="connsiteY46" fmla="*/ 12383 h 115252"/>
              <a:gd name="connsiteX47" fmla="*/ 166688 w 1227772"/>
              <a:gd name="connsiteY47" fmla="*/ 85725 h 115252"/>
              <a:gd name="connsiteX48" fmla="*/ 194310 w 1227772"/>
              <a:gd name="connsiteY48" fmla="*/ 85725 h 115252"/>
              <a:gd name="connsiteX49" fmla="*/ 194310 w 1227772"/>
              <a:gd name="connsiteY49" fmla="*/ 80963 h 115252"/>
              <a:gd name="connsiteX50" fmla="*/ 185738 w 1227772"/>
              <a:gd name="connsiteY50" fmla="*/ 80010 h 115252"/>
              <a:gd name="connsiteX51" fmla="*/ 185738 w 1227772"/>
              <a:gd name="connsiteY51" fmla="*/ 28575 h 115252"/>
              <a:gd name="connsiteX52" fmla="*/ 166688 w 1227772"/>
              <a:gd name="connsiteY52" fmla="*/ 28575 h 115252"/>
              <a:gd name="connsiteX53" fmla="*/ 166688 w 1227772"/>
              <a:gd name="connsiteY53" fmla="*/ 33338 h 115252"/>
              <a:gd name="connsiteX54" fmla="*/ 175260 w 1227772"/>
              <a:gd name="connsiteY54" fmla="*/ 34290 h 115252"/>
              <a:gd name="connsiteX55" fmla="*/ 175260 w 1227772"/>
              <a:gd name="connsiteY55" fmla="*/ 80963 h 115252"/>
              <a:gd name="connsiteX56" fmla="*/ 166688 w 1227772"/>
              <a:gd name="connsiteY56" fmla="*/ 81915 h 115252"/>
              <a:gd name="connsiteX57" fmla="*/ 166688 w 1227772"/>
              <a:gd name="connsiteY57" fmla="*/ 85725 h 115252"/>
              <a:gd name="connsiteX58" fmla="*/ 244793 w 1227772"/>
              <a:gd name="connsiteY58" fmla="*/ 33338 h 115252"/>
              <a:gd name="connsiteX59" fmla="*/ 250507 w 1227772"/>
              <a:gd name="connsiteY59" fmla="*/ 33338 h 115252"/>
              <a:gd name="connsiteX60" fmla="*/ 250507 w 1227772"/>
              <a:gd name="connsiteY60" fmla="*/ 28575 h 115252"/>
              <a:gd name="connsiteX61" fmla="*/ 230505 w 1227772"/>
              <a:gd name="connsiteY61" fmla="*/ 28575 h 115252"/>
              <a:gd name="connsiteX62" fmla="*/ 230505 w 1227772"/>
              <a:gd name="connsiteY62" fmla="*/ 33338 h 115252"/>
              <a:gd name="connsiteX63" fmla="*/ 238125 w 1227772"/>
              <a:gd name="connsiteY63" fmla="*/ 33338 h 115252"/>
              <a:gd name="connsiteX64" fmla="*/ 224790 w 1227772"/>
              <a:gd name="connsiteY64" fmla="*/ 73342 h 115252"/>
              <a:gd name="connsiteX65" fmla="*/ 211455 w 1227772"/>
              <a:gd name="connsiteY65" fmla="*/ 33338 h 115252"/>
              <a:gd name="connsiteX66" fmla="*/ 219075 w 1227772"/>
              <a:gd name="connsiteY66" fmla="*/ 33338 h 115252"/>
              <a:gd name="connsiteX67" fmla="*/ 219075 w 1227772"/>
              <a:gd name="connsiteY67" fmla="*/ 28575 h 115252"/>
              <a:gd name="connsiteX68" fmla="*/ 194310 w 1227772"/>
              <a:gd name="connsiteY68" fmla="*/ 28575 h 115252"/>
              <a:gd name="connsiteX69" fmla="*/ 194310 w 1227772"/>
              <a:gd name="connsiteY69" fmla="*/ 33338 h 115252"/>
              <a:gd name="connsiteX70" fmla="*/ 199072 w 1227772"/>
              <a:gd name="connsiteY70" fmla="*/ 33338 h 115252"/>
              <a:gd name="connsiteX71" fmla="*/ 217170 w 1227772"/>
              <a:gd name="connsiteY71" fmla="*/ 85725 h 115252"/>
              <a:gd name="connsiteX72" fmla="*/ 225743 w 1227772"/>
              <a:gd name="connsiteY72" fmla="*/ 85725 h 115252"/>
              <a:gd name="connsiteX73" fmla="*/ 244793 w 1227772"/>
              <a:gd name="connsiteY73" fmla="*/ 33338 h 115252"/>
              <a:gd name="connsiteX74" fmla="*/ 289560 w 1227772"/>
              <a:gd name="connsiteY74" fmla="*/ 50483 h 115252"/>
              <a:gd name="connsiteX75" fmla="*/ 264795 w 1227772"/>
              <a:gd name="connsiteY75" fmla="*/ 50483 h 115252"/>
              <a:gd name="connsiteX76" fmla="*/ 278130 w 1227772"/>
              <a:gd name="connsiteY76" fmla="*/ 32385 h 115252"/>
              <a:gd name="connsiteX77" fmla="*/ 288607 w 1227772"/>
              <a:gd name="connsiteY77" fmla="*/ 48577 h 115252"/>
              <a:gd name="connsiteX78" fmla="*/ 288607 w 1227772"/>
              <a:gd name="connsiteY78" fmla="*/ 50483 h 115252"/>
              <a:gd name="connsiteX79" fmla="*/ 300038 w 1227772"/>
              <a:gd name="connsiteY79" fmla="*/ 57150 h 115252"/>
              <a:gd name="connsiteX80" fmla="*/ 300038 w 1227772"/>
              <a:gd name="connsiteY80" fmla="*/ 52388 h 115252"/>
              <a:gd name="connsiteX81" fmla="*/ 278130 w 1227772"/>
              <a:gd name="connsiteY81" fmla="*/ 27623 h 115252"/>
              <a:gd name="connsiteX82" fmla="*/ 252413 w 1227772"/>
              <a:gd name="connsiteY82" fmla="*/ 58102 h 115252"/>
              <a:gd name="connsiteX83" fmla="*/ 277178 w 1227772"/>
              <a:gd name="connsiteY83" fmla="*/ 86677 h 115252"/>
              <a:gd name="connsiteX84" fmla="*/ 299085 w 1227772"/>
              <a:gd name="connsiteY84" fmla="*/ 71438 h 115252"/>
              <a:gd name="connsiteX85" fmla="*/ 294322 w 1227772"/>
              <a:gd name="connsiteY85" fmla="*/ 69533 h 115252"/>
              <a:gd name="connsiteX86" fmla="*/ 280035 w 1227772"/>
              <a:gd name="connsiteY86" fmla="*/ 79058 h 115252"/>
              <a:gd name="connsiteX87" fmla="*/ 264795 w 1227772"/>
              <a:gd name="connsiteY87" fmla="*/ 56198 h 115252"/>
              <a:gd name="connsiteX88" fmla="*/ 300038 w 1227772"/>
              <a:gd name="connsiteY88" fmla="*/ 56198 h 115252"/>
              <a:gd name="connsiteX89" fmla="*/ 352425 w 1227772"/>
              <a:gd name="connsiteY89" fmla="*/ 38100 h 115252"/>
              <a:gd name="connsiteX90" fmla="*/ 340995 w 1227772"/>
              <a:gd name="connsiteY90" fmla="*/ 27623 h 115252"/>
              <a:gd name="connsiteX91" fmla="*/ 324803 w 1227772"/>
              <a:gd name="connsiteY91" fmla="*/ 38100 h 115252"/>
              <a:gd name="connsiteX92" fmla="*/ 323850 w 1227772"/>
              <a:gd name="connsiteY92" fmla="*/ 28575 h 115252"/>
              <a:gd name="connsiteX93" fmla="*/ 307657 w 1227772"/>
              <a:gd name="connsiteY93" fmla="*/ 28575 h 115252"/>
              <a:gd name="connsiteX94" fmla="*/ 307657 w 1227772"/>
              <a:gd name="connsiteY94" fmla="*/ 33338 h 115252"/>
              <a:gd name="connsiteX95" fmla="*/ 315278 w 1227772"/>
              <a:gd name="connsiteY95" fmla="*/ 34290 h 115252"/>
              <a:gd name="connsiteX96" fmla="*/ 315278 w 1227772"/>
              <a:gd name="connsiteY96" fmla="*/ 80963 h 115252"/>
              <a:gd name="connsiteX97" fmla="*/ 307657 w 1227772"/>
              <a:gd name="connsiteY97" fmla="*/ 81915 h 115252"/>
              <a:gd name="connsiteX98" fmla="*/ 307657 w 1227772"/>
              <a:gd name="connsiteY98" fmla="*/ 86677 h 115252"/>
              <a:gd name="connsiteX99" fmla="*/ 338138 w 1227772"/>
              <a:gd name="connsiteY99" fmla="*/ 86677 h 115252"/>
              <a:gd name="connsiteX100" fmla="*/ 338138 w 1227772"/>
              <a:gd name="connsiteY100" fmla="*/ 81915 h 115252"/>
              <a:gd name="connsiteX101" fmla="*/ 325755 w 1227772"/>
              <a:gd name="connsiteY101" fmla="*/ 80963 h 115252"/>
              <a:gd name="connsiteX102" fmla="*/ 325755 w 1227772"/>
              <a:gd name="connsiteY102" fmla="*/ 49530 h 115252"/>
              <a:gd name="connsiteX103" fmla="*/ 337185 w 1227772"/>
              <a:gd name="connsiteY103" fmla="*/ 35242 h 115252"/>
              <a:gd name="connsiteX104" fmla="*/ 340995 w 1227772"/>
              <a:gd name="connsiteY104" fmla="*/ 38100 h 115252"/>
              <a:gd name="connsiteX105" fmla="*/ 340995 w 1227772"/>
              <a:gd name="connsiteY105" fmla="*/ 39052 h 115252"/>
              <a:gd name="connsiteX106" fmla="*/ 337185 w 1227772"/>
              <a:gd name="connsiteY106" fmla="*/ 40958 h 115252"/>
              <a:gd name="connsiteX107" fmla="*/ 344805 w 1227772"/>
              <a:gd name="connsiteY107" fmla="*/ 48577 h 115252"/>
              <a:gd name="connsiteX108" fmla="*/ 352425 w 1227772"/>
              <a:gd name="connsiteY108" fmla="*/ 38100 h 115252"/>
              <a:gd name="connsiteX109" fmla="*/ 378143 w 1227772"/>
              <a:gd name="connsiteY109" fmla="*/ 12383 h 115252"/>
              <a:gd name="connsiteX110" fmla="*/ 370522 w 1227772"/>
              <a:gd name="connsiteY110" fmla="*/ 5715 h 115252"/>
              <a:gd name="connsiteX111" fmla="*/ 363855 w 1227772"/>
              <a:gd name="connsiteY111" fmla="*/ 12383 h 115252"/>
              <a:gd name="connsiteX112" fmla="*/ 370522 w 1227772"/>
              <a:gd name="connsiteY112" fmla="*/ 19050 h 115252"/>
              <a:gd name="connsiteX113" fmla="*/ 378143 w 1227772"/>
              <a:gd name="connsiteY113" fmla="*/ 12383 h 115252"/>
              <a:gd name="connsiteX114" fmla="*/ 358140 w 1227772"/>
              <a:gd name="connsiteY114" fmla="*/ 85725 h 115252"/>
              <a:gd name="connsiteX115" fmla="*/ 385763 w 1227772"/>
              <a:gd name="connsiteY115" fmla="*/ 85725 h 115252"/>
              <a:gd name="connsiteX116" fmla="*/ 385763 w 1227772"/>
              <a:gd name="connsiteY116" fmla="*/ 80963 h 115252"/>
              <a:gd name="connsiteX117" fmla="*/ 377190 w 1227772"/>
              <a:gd name="connsiteY117" fmla="*/ 80010 h 115252"/>
              <a:gd name="connsiteX118" fmla="*/ 377190 w 1227772"/>
              <a:gd name="connsiteY118" fmla="*/ 28575 h 115252"/>
              <a:gd name="connsiteX119" fmla="*/ 358140 w 1227772"/>
              <a:gd name="connsiteY119" fmla="*/ 28575 h 115252"/>
              <a:gd name="connsiteX120" fmla="*/ 358140 w 1227772"/>
              <a:gd name="connsiteY120" fmla="*/ 33338 h 115252"/>
              <a:gd name="connsiteX121" fmla="*/ 366713 w 1227772"/>
              <a:gd name="connsiteY121" fmla="*/ 34290 h 115252"/>
              <a:gd name="connsiteX122" fmla="*/ 366713 w 1227772"/>
              <a:gd name="connsiteY122" fmla="*/ 80963 h 115252"/>
              <a:gd name="connsiteX123" fmla="*/ 358140 w 1227772"/>
              <a:gd name="connsiteY123" fmla="*/ 81915 h 115252"/>
              <a:gd name="connsiteX124" fmla="*/ 358140 w 1227772"/>
              <a:gd name="connsiteY124" fmla="*/ 85725 h 115252"/>
              <a:gd name="connsiteX125" fmla="*/ 429578 w 1227772"/>
              <a:gd name="connsiteY125" fmla="*/ 85725 h 115252"/>
              <a:gd name="connsiteX126" fmla="*/ 455295 w 1227772"/>
              <a:gd name="connsiteY126" fmla="*/ 85725 h 115252"/>
              <a:gd name="connsiteX127" fmla="*/ 455295 w 1227772"/>
              <a:gd name="connsiteY127" fmla="*/ 80963 h 115252"/>
              <a:gd name="connsiteX128" fmla="*/ 447675 w 1227772"/>
              <a:gd name="connsiteY128" fmla="*/ 80010 h 115252"/>
              <a:gd name="connsiteX129" fmla="*/ 447675 w 1227772"/>
              <a:gd name="connsiteY129" fmla="*/ 46673 h 115252"/>
              <a:gd name="connsiteX130" fmla="*/ 430530 w 1227772"/>
              <a:gd name="connsiteY130" fmla="*/ 27623 h 115252"/>
              <a:gd name="connsiteX131" fmla="*/ 410528 w 1227772"/>
              <a:gd name="connsiteY131" fmla="*/ 38100 h 115252"/>
              <a:gd name="connsiteX132" fmla="*/ 409575 w 1227772"/>
              <a:gd name="connsiteY132" fmla="*/ 28575 h 115252"/>
              <a:gd name="connsiteX133" fmla="*/ 393382 w 1227772"/>
              <a:gd name="connsiteY133" fmla="*/ 28575 h 115252"/>
              <a:gd name="connsiteX134" fmla="*/ 393382 w 1227772"/>
              <a:gd name="connsiteY134" fmla="*/ 33338 h 115252"/>
              <a:gd name="connsiteX135" fmla="*/ 401003 w 1227772"/>
              <a:gd name="connsiteY135" fmla="*/ 34290 h 115252"/>
              <a:gd name="connsiteX136" fmla="*/ 401003 w 1227772"/>
              <a:gd name="connsiteY136" fmla="*/ 80963 h 115252"/>
              <a:gd name="connsiteX137" fmla="*/ 393382 w 1227772"/>
              <a:gd name="connsiteY137" fmla="*/ 81915 h 115252"/>
              <a:gd name="connsiteX138" fmla="*/ 393382 w 1227772"/>
              <a:gd name="connsiteY138" fmla="*/ 86677 h 115252"/>
              <a:gd name="connsiteX139" fmla="*/ 419100 w 1227772"/>
              <a:gd name="connsiteY139" fmla="*/ 86677 h 115252"/>
              <a:gd name="connsiteX140" fmla="*/ 419100 w 1227772"/>
              <a:gd name="connsiteY140" fmla="*/ 81915 h 115252"/>
              <a:gd name="connsiteX141" fmla="*/ 411480 w 1227772"/>
              <a:gd name="connsiteY141" fmla="*/ 80963 h 115252"/>
              <a:gd name="connsiteX142" fmla="*/ 411480 w 1227772"/>
              <a:gd name="connsiteY142" fmla="*/ 50483 h 115252"/>
              <a:gd name="connsiteX143" fmla="*/ 425768 w 1227772"/>
              <a:gd name="connsiteY143" fmla="*/ 36195 h 115252"/>
              <a:gd name="connsiteX144" fmla="*/ 436245 w 1227772"/>
              <a:gd name="connsiteY144" fmla="*/ 48577 h 115252"/>
              <a:gd name="connsiteX145" fmla="*/ 436245 w 1227772"/>
              <a:gd name="connsiteY145" fmla="*/ 81915 h 115252"/>
              <a:gd name="connsiteX146" fmla="*/ 428625 w 1227772"/>
              <a:gd name="connsiteY146" fmla="*/ 82867 h 115252"/>
              <a:gd name="connsiteX147" fmla="*/ 428625 w 1227772"/>
              <a:gd name="connsiteY147" fmla="*/ 85725 h 115252"/>
              <a:gd name="connsiteX148" fmla="*/ 484822 w 1227772"/>
              <a:gd name="connsiteY148" fmla="*/ 87630 h 115252"/>
              <a:gd name="connsiteX149" fmla="*/ 501015 w 1227772"/>
              <a:gd name="connsiteY149" fmla="*/ 96202 h 115252"/>
              <a:gd name="connsiteX150" fmla="*/ 484822 w 1227772"/>
              <a:gd name="connsiteY150" fmla="*/ 107633 h 115252"/>
              <a:gd name="connsiteX151" fmla="*/ 466725 w 1227772"/>
              <a:gd name="connsiteY151" fmla="*/ 97155 h 115252"/>
              <a:gd name="connsiteX152" fmla="*/ 469582 w 1227772"/>
              <a:gd name="connsiteY152" fmla="*/ 87630 h 115252"/>
              <a:gd name="connsiteX153" fmla="*/ 484822 w 1227772"/>
              <a:gd name="connsiteY153" fmla="*/ 87630 h 115252"/>
              <a:gd name="connsiteX154" fmla="*/ 471488 w 1227772"/>
              <a:gd name="connsiteY154" fmla="*/ 46673 h 115252"/>
              <a:gd name="connsiteX155" fmla="*/ 481965 w 1227772"/>
              <a:gd name="connsiteY155" fmla="*/ 31433 h 115252"/>
              <a:gd name="connsiteX156" fmla="*/ 492443 w 1227772"/>
              <a:gd name="connsiteY156" fmla="*/ 46673 h 115252"/>
              <a:gd name="connsiteX157" fmla="*/ 481965 w 1227772"/>
              <a:gd name="connsiteY157" fmla="*/ 62865 h 115252"/>
              <a:gd name="connsiteX158" fmla="*/ 471488 w 1227772"/>
              <a:gd name="connsiteY158" fmla="*/ 46673 h 115252"/>
              <a:gd name="connsiteX159" fmla="*/ 471488 w 1227772"/>
              <a:gd name="connsiteY159" fmla="*/ 74295 h 115252"/>
              <a:gd name="connsiteX160" fmla="*/ 477203 w 1227772"/>
              <a:gd name="connsiteY160" fmla="*/ 67627 h 115252"/>
              <a:gd name="connsiteX161" fmla="*/ 483870 w 1227772"/>
              <a:gd name="connsiteY161" fmla="*/ 68580 h 115252"/>
              <a:gd name="connsiteX162" fmla="*/ 504825 w 1227772"/>
              <a:gd name="connsiteY162" fmla="*/ 47625 h 115252"/>
              <a:gd name="connsiteX163" fmla="*/ 499110 w 1227772"/>
              <a:gd name="connsiteY163" fmla="*/ 33338 h 115252"/>
              <a:gd name="connsiteX164" fmla="*/ 509588 w 1227772"/>
              <a:gd name="connsiteY164" fmla="*/ 31433 h 115252"/>
              <a:gd name="connsiteX165" fmla="*/ 509588 w 1227772"/>
              <a:gd name="connsiteY165" fmla="*/ 24765 h 115252"/>
              <a:gd name="connsiteX166" fmla="*/ 505778 w 1227772"/>
              <a:gd name="connsiteY166" fmla="*/ 23813 h 115252"/>
              <a:gd name="connsiteX167" fmla="*/ 495300 w 1227772"/>
              <a:gd name="connsiteY167" fmla="*/ 29527 h 115252"/>
              <a:gd name="connsiteX168" fmla="*/ 482918 w 1227772"/>
              <a:gd name="connsiteY168" fmla="*/ 26670 h 115252"/>
              <a:gd name="connsiteX169" fmla="*/ 460057 w 1227772"/>
              <a:gd name="connsiteY169" fmla="*/ 48577 h 115252"/>
              <a:gd name="connsiteX170" fmla="*/ 470535 w 1227772"/>
              <a:gd name="connsiteY170" fmla="*/ 66675 h 115252"/>
              <a:gd name="connsiteX171" fmla="*/ 460057 w 1227772"/>
              <a:gd name="connsiteY171" fmla="*/ 80010 h 115252"/>
              <a:gd name="connsiteX172" fmla="*/ 463868 w 1227772"/>
              <a:gd name="connsiteY172" fmla="*/ 86677 h 115252"/>
              <a:gd name="connsiteX173" fmla="*/ 456247 w 1227772"/>
              <a:gd name="connsiteY173" fmla="*/ 100965 h 115252"/>
              <a:gd name="connsiteX174" fmla="*/ 481013 w 1227772"/>
              <a:gd name="connsiteY174" fmla="*/ 115252 h 115252"/>
              <a:gd name="connsiteX175" fmla="*/ 508635 w 1227772"/>
              <a:gd name="connsiteY175" fmla="*/ 95250 h 115252"/>
              <a:gd name="connsiteX176" fmla="*/ 485775 w 1227772"/>
              <a:gd name="connsiteY176" fmla="*/ 78105 h 115252"/>
              <a:gd name="connsiteX177" fmla="*/ 475297 w 1227772"/>
              <a:gd name="connsiteY177" fmla="*/ 78105 h 115252"/>
              <a:gd name="connsiteX178" fmla="*/ 471488 w 1227772"/>
              <a:gd name="connsiteY178" fmla="*/ 74295 h 115252"/>
              <a:gd name="connsiteX179" fmla="*/ 572453 w 1227772"/>
              <a:gd name="connsiteY179" fmla="*/ 69533 h 115252"/>
              <a:gd name="connsiteX180" fmla="*/ 561022 w 1227772"/>
              <a:gd name="connsiteY180" fmla="*/ 80010 h 115252"/>
              <a:gd name="connsiteX181" fmla="*/ 553403 w 1227772"/>
              <a:gd name="connsiteY181" fmla="*/ 70485 h 115252"/>
              <a:gd name="connsiteX182" fmla="*/ 566738 w 1227772"/>
              <a:gd name="connsiteY182" fmla="*/ 59055 h 115252"/>
              <a:gd name="connsiteX183" fmla="*/ 572453 w 1227772"/>
              <a:gd name="connsiteY183" fmla="*/ 59055 h 115252"/>
              <a:gd name="connsiteX184" fmla="*/ 572453 w 1227772"/>
              <a:gd name="connsiteY184" fmla="*/ 69533 h 115252"/>
              <a:gd name="connsiteX185" fmla="*/ 583882 w 1227772"/>
              <a:gd name="connsiteY185" fmla="*/ 86677 h 115252"/>
              <a:gd name="connsiteX186" fmla="*/ 592455 w 1227772"/>
              <a:gd name="connsiteY186" fmla="*/ 84773 h 115252"/>
              <a:gd name="connsiteX187" fmla="*/ 591503 w 1227772"/>
              <a:gd name="connsiteY187" fmla="*/ 80963 h 115252"/>
              <a:gd name="connsiteX188" fmla="*/ 587693 w 1227772"/>
              <a:gd name="connsiteY188" fmla="*/ 81915 h 115252"/>
              <a:gd name="connsiteX189" fmla="*/ 583882 w 1227772"/>
              <a:gd name="connsiteY189" fmla="*/ 75248 h 115252"/>
              <a:gd name="connsiteX190" fmla="*/ 583882 w 1227772"/>
              <a:gd name="connsiteY190" fmla="*/ 49530 h 115252"/>
              <a:gd name="connsiteX191" fmla="*/ 563880 w 1227772"/>
              <a:gd name="connsiteY191" fmla="*/ 27623 h 115252"/>
              <a:gd name="connsiteX192" fmla="*/ 544830 w 1227772"/>
              <a:gd name="connsiteY192" fmla="*/ 41910 h 115252"/>
              <a:gd name="connsiteX193" fmla="*/ 551497 w 1227772"/>
              <a:gd name="connsiteY193" fmla="*/ 48577 h 115252"/>
              <a:gd name="connsiteX194" fmla="*/ 558165 w 1227772"/>
              <a:gd name="connsiteY194" fmla="*/ 42863 h 115252"/>
              <a:gd name="connsiteX195" fmla="*/ 557213 w 1227772"/>
              <a:gd name="connsiteY195" fmla="*/ 39052 h 115252"/>
              <a:gd name="connsiteX196" fmla="*/ 552450 w 1227772"/>
              <a:gd name="connsiteY196" fmla="*/ 39052 h 115252"/>
              <a:gd name="connsiteX197" fmla="*/ 552450 w 1227772"/>
              <a:gd name="connsiteY197" fmla="*/ 37148 h 115252"/>
              <a:gd name="connsiteX198" fmla="*/ 561975 w 1227772"/>
              <a:gd name="connsiteY198" fmla="*/ 32385 h 115252"/>
              <a:gd name="connsiteX199" fmla="*/ 573405 w 1227772"/>
              <a:gd name="connsiteY199" fmla="*/ 47625 h 115252"/>
              <a:gd name="connsiteX200" fmla="*/ 573405 w 1227772"/>
              <a:gd name="connsiteY200" fmla="*/ 55245 h 115252"/>
              <a:gd name="connsiteX201" fmla="*/ 565785 w 1227772"/>
              <a:gd name="connsiteY201" fmla="*/ 55245 h 115252"/>
              <a:gd name="connsiteX202" fmla="*/ 541972 w 1227772"/>
              <a:gd name="connsiteY202" fmla="*/ 71438 h 115252"/>
              <a:gd name="connsiteX203" fmla="*/ 557213 w 1227772"/>
              <a:gd name="connsiteY203" fmla="*/ 85725 h 115252"/>
              <a:gd name="connsiteX204" fmla="*/ 573405 w 1227772"/>
              <a:gd name="connsiteY204" fmla="*/ 77152 h 115252"/>
              <a:gd name="connsiteX205" fmla="*/ 583882 w 1227772"/>
              <a:gd name="connsiteY205" fmla="*/ 86677 h 115252"/>
              <a:gd name="connsiteX206" fmla="*/ 665797 w 1227772"/>
              <a:gd name="connsiteY206" fmla="*/ 57150 h 115252"/>
              <a:gd name="connsiteX207" fmla="*/ 652463 w 1227772"/>
              <a:gd name="connsiteY207" fmla="*/ 80963 h 115252"/>
              <a:gd name="connsiteX208" fmla="*/ 638175 w 1227772"/>
              <a:gd name="connsiteY208" fmla="*/ 66675 h 115252"/>
              <a:gd name="connsiteX209" fmla="*/ 638175 w 1227772"/>
              <a:gd name="connsiteY209" fmla="*/ 49530 h 115252"/>
              <a:gd name="connsiteX210" fmla="*/ 652463 w 1227772"/>
              <a:gd name="connsiteY210" fmla="*/ 34290 h 115252"/>
              <a:gd name="connsiteX211" fmla="*/ 665797 w 1227772"/>
              <a:gd name="connsiteY211" fmla="*/ 57150 h 115252"/>
              <a:gd name="connsiteX212" fmla="*/ 677228 w 1227772"/>
              <a:gd name="connsiteY212" fmla="*/ 56198 h 115252"/>
              <a:gd name="connsiteX213" fmla="*/ 656272 w 1227772"/>
              <a:gd name="connsiteY213" fmla="*/ 26670 h 115252"/>
              <a:gd name="connsiteX214" fmla="*/ 638175 w 1227772"/>
              <a:gd name="connsiteY214" fmla="*/ 36195 h 115252"/>
              <a:gd name="connsiteX215" fmla="*/ 638175 w 1227772"/>
              <a:gd name="connsiteY215" fmla="*/ 0 h 115252"/>
              <a:gd name="connsiteX216" fmla="*/ 620078 w 1227772"/>
              <a:gd name="connsiteY216" fmla="*/ 0 h 115252"/>
              <a:gd name="connsiteX217" fmla="*/ 620078 w 1227772"/>
              <a:gd name="connsiteY217" fmla="*/ 4763 h 115252"/>
              <a:gd name="connsiteX218" fmla="*/ 627697 w 1227772"/>
              <a:gd name="connsiteY218" fmla="*/ 5715 h 115252"/>
              <a:gd name="connsiteX219" fmla="*/ 627697 w 1227772"/>
              <a:gd name="connsiteY219" fmla="*/ 86677 h 115252"/>
              <a:gd name="connsiteX220" fmla="*/ 631507 w 1227772"/>
              <a:gd name="connsiteY220" fmla="*/ 86677 h 115252"/>
              <a:gd name="connsiteX221" fmla="*/ 636270 w 1227772"/>
              <a:gd name="connsiteY221" fmla="*/ 80010 h 115252"/>
              <a:gd name="connsiteX222" fmla="*/ 653415 w 1227772"/>
              <a:gd name="connsiteY222" fmla="*/ 86677 h 115252"/>
              <a:gd name="connsiteX223" fmla="*/ 677228 w 1227772"/>
              <a:gd name="connsiteY223" fmla="*/ 56198 h 115252"/>
              <a:gd name="connsiteX224" fmla="*/ 722947 w 1227772"/>
              <a:gd name="connsiteY224" fmla="*/ 50483 h 115252"/>
              <a:gd name="connsiteX225" fmla="*/ 698182 w 1227772"/>
              <a:gd name="connsiteY225" fmla="*/ 50483 h 115252"/>
              <a:gd name="connsiteX226" fmla="*/ 711518 w 1227772"/>
              <a:gd name="connsiteY226" fmla="*/ 32385 h 115252"/>
              <a:gd name="connsiteX227" fmla="*/ 721995 w 1227772"/>
              <a:gd name="connsiteY227" fmla="*/ 48577 h 115252"/>
              <a:gd name="connsiteX228" fmla="*/ 721995 w 1227772"/>
              <a:gd name="connsiteY228" fmla="*/ 50483 h 115252"/>
              <a:gd name="connsiteX229" fmla="*/ 733425 w 1227772"/>
              <a:gd name="connsiteY229" fmla="*/ 57150 h 115252"/>
              <a:gd name="connsiteX230" fmla="*/ 733425 w 1227772"/>
              <a:gd name="connsiteY230" fmla="*/ 52388 h 115252"/>
              <a:gd name="connsiteX231" fmla="*/ 711518 w 1227772"/>
              <a:gd name="connsiteY231" fmla="*/ 27623 h 115252"/>
              <a:gd name="connsiteX232" fmla="*/ 685800 w 1227772"/>
              <a:gd name="connsiteY232" fmla="*/ 58102 h 115252"/>
              <a:gd name="connsiteX233" fmla="*/ 710565 w 1227772"/>
              <a:gd name="connsiteY233" fmla="*/ 86677 h 115252"/>
              <a:gd name="connsiteX234" fmla="*/ 732472 w 1227772"/>
              <a:gd name="connsiteY234" fmla="*/ 71438 h 115252"/>
              <a:gd name="connsiteX235" fmla="*/ 727710 w 1227772"/>
              <a:gd name="connsiteY235" fmla="*/ 69533 h 115252"/>
              <a:gd name="connsiteX236" fmla="*/ 713422 w 1227772"/>
              <a:gd name="connsiteY236" fmla="*/ 79058 h 115252"/>
              <a:gd name="connsiteX237" fmla="*/ 698182 w 1227772"/>
              <a:gd name="connsiteY237" fmla="*/ 56198 h 115252"/>
              <a:gd name="connsiteX238" fmla="*/ 733425 w 1227772"/>
              <a:gd name="connsiteY238" fmla="*/ 56198 h 115252"/>
              <a:gd name="connsiteX239" fmla="*/ 815340 w 1227772"/>
              <a:gd name="connsiteY239" fmla="*/ 72390 h 115252"/>
              <a:gd name="connsiteX240" fmla="*/ 810578 w 1227772"/>
              <a:gd name="connsiteY240" fmla="*/ 71438 h 115252"/>
              <a:gd name="connsiteX241" fmla="*/ 802005 w 1227772"/>
              <a:gd name="connsiteY241" fmla="*/ 80963 h 115252"/>
              <a:gd name="connsiteX242" fmla="*/ 796290 w 1227772"/>
              <a:gd name="connsiteY242" fmla="*/ 72390 h 115252"/>
              <a:gd name="connsiteX243" fmla="*/ 796290 w 1227772"/>
              <a:gd name="connsiteY243" fmla="*/ 35242 h 115252"/>
              <a:gd name="connsiteX244" fmla="*/ 808672 w 1227772"/>
              <a:gd name="connsiteY244" fmla="*/ 35242 h 115252"/>
              <a:gd name="connsiteX245" fmla="*/ 808672 w 1227772"/>
              <a:gd name="connsiteY245" fmla="*/ 28575 h 115252"/>
              <a:gd name="connsiteX246" fmla="*/ 796290 w 1227772"/>
              <a:gd name="connsiteY246" fmla="*/ 28575 h 115252"/>
              <a:gd name="connsiteX247" fmla="*/ 796290 w 1227772"/>
              <a:gd name="connsiteY247" fmla="*/ 11430 h 115252"/>
              <a:gd name="connsiteX248" fmla="*/ 793432 w 1227772"/>
              <a:gd name="connsiteY248" fmla="*/ 11430 h 115252"/>
              <a:gd name="connsiteX249" fmla="*/ 785813 w 1227772"/>
              <a:gd name="connsiteY249" fmla="*/ 13335 h 115252"/>
              <a:gd name="connsiteX250" fmla="*/ 785813 w 1227772"/>
              <a:gd name="connsiteY250" fmla="*/ 28575 h 115252"/>
              <a:gd name="connsiteX251" fmla="*/ 759143 w 1227772"/>
              <a:gd name="connsiteY251" fmla="*/ 28575 h 115252"/>
              <a:gd name="connsiteX252" fmla="*/ 759143 w 1227772"/>
              <a:gd name="connsiteY252" fmla="*/ 11430 h 115252"/>
              <a:gd name="connsiteX253" fmla="*/ 756285 w 1227772"/>
              <a:gd name="connsiteY253" fmla="*/ 11430 h 115252"/>
              <a:gd name="connsiteX254" fmla="*/ 748665 w 1227772"/>
              <a:gd name="connsiteY254" fmla="*/ 13335 h 115252"/>
              <a:gd name="connsiteX255" fmla="*/ 748665 w 1227772"/>
              <a:gd name="connsiteY255" fmla="*/ 28575 h 115252"/>
              <a:gd name="connsiteX256" fmla="*/ 740093 w 1227772"/>
              <a:gd name="connsiteY256" fmla="*/ 28575 h 115252"/>
              <a:gd name="connsiteX257" fmla="*/ 740093 w 1227772"/>
              <a:gd name="connsiteY257" fmla="*/ 34290 h 115252"/>
              <a:gd name="connsiteX258" fmla="*/ 748665 w 1227772"/>
              <a:gd name="connsiteY258" fmla="*/ 34290 h 115252"/>
              <a:gd name="connsiteX259" fmla="*/ 748665 w 1227772"/>
              <a:gd name="connsiteY259" fmla="*/ 73342 h 115252"/>
              <a:gd name="connsiteX260" fmla="*/ 762000 w 1227772"/>
              <a:gd name="connsiteY260" fmla="*/ 86677 h 115252"/>
              <a:gd name="connsiteX261" fmla="*/ 778193 w 1227772"/>
              <a:gd name="connsiteY261" fmla="*/ 72390 h 115252"/>
              <a:gd name="connsiteX262" fmla="*/ 773430 w 1227772"/>
              <a:gd name="connsiteY262" fmla="*/ 71438 h 115252"/>
              <a:gd name="connsiteX263" fmla="*/ 764857 w 1227772"/>
              <a:gd name="connsiteY263" fmla="*/ 80963 h 115252"/>
              <a:gd name="connsiteX264" fmla="*/ 759143 w 1227772"/>
              <a:gd name="connsiteY264" fmla="*/ 72390 h 115252"/>
              <a:gd name="connsiteX265" fmla="*/ 759143 w 1227772"/>
              <a:gd name="connsiteY265" fmla="*/ 35242 h 115252"/>
              <a:gd name="connsiteX266" fmla="*/ 785813 w 1227772"/>
              <a:gd name="connsiteY266" fmla="*/ 35242 h 115252"/>
              <a:gd name="connsiteX267" fmla="*/ 785813 w 1227772"/>
              <a:gd name="connsiteY267" fmla="*/ 74295 h 115252"/>
              <a:gd name="connsiteX268" fmla="*/ 799147 w 1227772"/>
              <a:gd name="connsiteY268" fmla="*/ 87630 h 115252"/>
              <a:gd name="connsiteX269" fmla="*/ 815340 w 1227772"/>
              <a:gd name="connsiteY269" fmla="*/ 72390 h 115252"/>
              <a:gd name="connsiteX270" fmla="*/ 858203 w 1227772"/>
              <a:gd name="connsiteY270" fmla="*/ 50483 h 115252"/>
              <a:gd name="connsiteX271" fmla="*/ 833438 w 1227772"/>
              <a:gd name="connsiteY271" fmla="*/ 50483 h 115252"/>
              <a:gd name="connsiteX272" fmla="*/ 846772 w 1227772"/>
              <a:gd name="connsiteY272" fmla="*/ 32385 h 115252"/>
              <a:gd name="connsiteX273" fmla="*/ 857250 w 1227772"/>
              <a:gd name="connsiteY273" fmla="*/ 48577 h 115252"/>
              <a:gd name="connsiteX274" fmla="*/ 857250 w 1227772"/>
              <a:gd name="connsiteY274" fmla="*/ 50483 h 115252"/>
              <a:gd name="connsiteX275" fmla="*/ 868680 w 1227772"/>
              <a:gd name="connsiteY275" fmla="*/ 57150 h 115252"/>
              <a:gd name="connsiteX276" fmla="*/ 868680 w 1227772"/>
              <a:gd name="connsiteY276" fmla="*/ 52388 h 115252"/>
              <a:gd name="connsiteX277" fmla="*/ 846772 w 1227772"/>
              <a:gd name="connsiteY277" fmla="*/ 27623 h 115252"/>
              <a:gd name="connsiteX278" fmla="*/ 821055 w 1227772"/>
              <a:gd name="connsiteY278" fmla="*/ 58102 h 115252"/>
              <a:gd name="connsiteX279" fmla="*/ 845820 w 1227772"/>
              <a:gd name="connsiteY279" fmla="*/ 86677 h 115252"/>
              <a:gd name="connsiteX280" fmla="*/ 867728 w 1227772"/>
              <a:gd name="connsiteY280" fmla="*/ 71438 h 115252"/>
              <a:gd name="connsiteX281" fmla="*/ 862965 w 1227772"/>
              <a:gd name="connsiteY281" fmla="*/ 69533 h 115252"/>
              <a:gd name="connsiteX282" fmla="*/ 848678 w 1227772"/>
              <a:gd name="connsiteY282" fmla="*/ 79058 h 115252"/>
              <a:gd name="connsiteX283" fmla="*/ 833438 w 1227772"/>
              <a:gd name="connsiteY283" fmla="*/ 56198 h 115252"/>
              <a:gd name="connsiteX284" fmla="*/ 868680 w 1227772"/>
              <a:gd name="connsiteY284" fmla="*/ 56198 h 115252"/>
              <a:gd name="connsiteX285" fmla="*/ 920115 w 1227772"/>
              <a:gd name="connsiteY285" fmla="*/ 38100 h 115252"/>
              <a:gd name="connsiteX286" fmla="*/ 908685 w 1227772"/>
              <a:gd name="connsiteY286" fmla="*/ 27623 h 115252"/>
              <a:gd name="connsiteX287" fmla="*/ 892493 w 1227772"/>
              <a:gd name="connsiteY287" fmla="*/ 38100 h 115252"/>
              <a:gd name="connsiteX288" fmla="*/ 891540 w 1227772"/>
              <a:gd name="connsiteY288" fmla="*/ 28575 h 115252"/>
              <a:gd name="connsiteX289" fmla="*/ 875347 w 1227772"/>
              <a:gd name="connsiteY289" fmla="*/ 28575 h 115252"/>
              <a:gd name="connsiteX290" fmla="*/ 875347 w 1227772"/>
              <a:gd name="connsiteY290" fmla="*/ 33338 h 115252"/>
              <a:gd name="connsiteX291" fmla="*/ 882968 w 1227772"/>
              <a:gd name="connsiteY291" fmla="*/ 34290 h 115252"/>
              <a:gd name="connsiteX292" fmla="*/ 882968 w 1227772"/>
              <a:gd name="connsiteY292" fmla="*/ 80963 h 115252"/>
              <a:gd name="connsiteX293" fmla="*/ 875347 w 1227772"/>
              <a:gd name="connsiteY293" fmla="*/ 81915 h 115252"/>
              <a:gd name="connsiteX294" fmla="*/ 875347 w 1227772"/>
              <a:gd name="connsiteY294" fmla="*/ 86677 h 115252"/>
              <a:gd name="connsiteX295" fmla="*/ 905828 w 1227772"/>
              <a:gd name="connsiteY295" fmla="*/ 86677 h 115252"/>
              <a:gd name="connsiteX296" fmla="*/ 905828 w 1227772"/>
              <a:gd name="connsiteY296" fmla="*/ 81915 h 115252"/>
              <a:gd name="connsiteX297" fmla="*/ 893445 w 1227772"/>
              <a:gd name="connsiteY297" fmla="*/ 80963 h 115252"/>
              <a:gd name="connsiteX298" fmla="*/ 893445 w 1227772"/>
              <a:gd name="connsiteY298" fmla="*/ 49530 h 115252"/>
              <a:gd name="connsiteX299" fmla="*/ 904875 w 1227772"/>
              <a:gd name="connsiteY299" fmla="*/ 35242 h 115252"/>
              <a:gd name="connsiteX300" fmla="*/ 908685 w 1227772"/>
              <a:gd name="connsiteY300" fmla="*/ 38100 h 115252"/>
              <a:gd name="connsiteX301" fmla="*/ 908685 w 1227772"/>
              <a:gd name="connsiteY301" fmla="*/ 39052 h 115252"/>
              <a:gd name="connsiteX302" fmla="*/ 904875 w 1227772"/>
              <a:gd name="connsiteY302" fmla="*/ 40958 h 115252"/>
              <a:gd name="connsiteX303" fmla="*/ 912495 w 1227772"/>
              <a:gd name="connsiteY303" fmla="*/ 48577 h 115252"/>
              <a:gd name="connsiteX304" fmla="*/ 920115 w 1227772"/>
              <a:gd name="connsiteY304" fmla="*/ 38100 h 115252"/>
              <a:gd name="connsiteX305" fmla="*/ 1024890 w 1227772"/>
              <a:gd name="connsiteY305" fmla="*/ 33338 h 115252"/>
              <a:gd name="connsiteX306" fmla="*/ 1030605 w 1227772"/>
              <a:gd name="connsiteY306" fmla="*/ 33338 h 115252"/>
              <a:gd name="connsiteX307" fmla="*/ 1030605 w 1227772"/>
              <a:gd name="connsiteY307" fmla="*/ 28575 h 115252"/>
              <a:gd name="connsiteX308" fmla="*/ 1010603 w 1227772"/>
              <a:gd name="connsiteY308" fmla="*/ 28575 h 115252"/>
              <a:gd name="connsiteX309" fmla="*/ 1010603 w 1227772"/>
              <a:gd name="connsiteY309" fmla="*/ 33338 h 115252"/>
              <a:gd name="connsiteX310" fmla="*/ 1018222 w 1227772"/>
              <a:gd name="connsiteY310" fmla="*/ 33338 h 115252"/>
              <a:gd name="connsiteX311" fmla="*/ 1007745 w 1227772"/>
              <a:gd name="connsiteY311" fmla="*/ 74295 h 115252"/>
              <a:gd name="connsiteX312" fmla="*/ 993457 w 1227772"/>
              <a:gd name="connsiteY312" fmla="*/ 33338 h 115252"/>
              <a:gd name="connsiteX313" fmla="*/ 999172 w 1227772"/>
              <a:gd name="connsiteY313" fmla="*/ 33338 h 115252"/>
              <a:gd name="connsiteX314" fmla="*/ 999172 w 1227772"/>
              <a:gd name="connsiteY314" fmla="*/ 28575 h 115252"/>
              <a:gd name="connsiteX315" fmla="*/ 978218 w 1227772"/>
              <a:gd name="connsiteY315" fmla="*/ 28575 h 115252"/>
              <a:gd name="connsiteX316" fmla="*/ 978218 w 1227772"/>
              <a:gd name="connsiteY316" fmla="*/ 33338 h 115252"/>
              <a:gd name="connsiteX317" fmla="*/ 982980 w 1227772"/>
              <a:gd name="connsiteY317" fmla="*/ 33338 h 115252"/>
              <a:gd name="connsiteX318" fmla="*/ 985838 w 1227772"/>
              <a:gd name="connsiteY318" fmla="*/ 42863 h 115252"/>
              <a:gd name="connsiteX319" fmla="*/ 974407 w 1227772"/>
              <a:gd name="connsiteY319" fmla="*/ 74295 h 115252"/>
              <a:gd name="connsiteX320" fmla="*/ 962025 w 1227772"/>
              <a:gd name="connsiteY320" fmla="*/ 33338 h 115252"/>
              <a:gd name="connsiteX321" fmla="*/ 969645 w 1227772"/>
              <a:gd name="connsiteY321" fmla="*/ 33338 h 115252"/>
              <a:gd name="connsiteX322" fmla="*/ 969645 w 1227772"/>
              <a:gd name="connsiteY322" fmla="*/ 28575 h 115252"/>
              <a:gd name="connsiteX323" fmla="*/ 944880 w 1227772"/>
              <a:gd name="connsiteY323" fmla="*/ 28575 h 115252"/>
              <a:gd name="connsiteX324" fmla="*/ 944880 w 1227772"/>
              <a:gd name="connsiteY324" fmla="*/ 33338 h 115252"/>
              <a:gd name="connsiteX325" fmla="*/ 949643 w 1227772"/>
              <a:gd name="connsiteY325" fmla="*/ 33338 h 115252"/>
              <a:gd name="connsiteX326" fmla="*/ 966788 w 1227772"/>
              <a:gd name="connsiteY326" fmla="*/ 85725 h 115252"/>
              <a:gd name="connsiteX327" fmla="*/ 975360 w 1227772"/>
              <a:gd name="connsiteY327" fmla="*/ 85725 h 115252"/>
              <a:gd name="connsiteX328" fmla="*/ 987743 w 1227772"/>
              <a:gd name="connsiteY328" fmla="*/ 52388 h 115252"/>
              <a:gd name="connsiteX329" fmla="*/ 988695 w 1227772"/>
              <a:gd name="connsiteY329" fmla="*/ 52388 h 115252"/>
              <a:gd name="connsiteX330" fmla="*/ 1001078 w 1227772"/>
              <a:gd name="connsiteY330" fmla="*/ 85725 h 115252"/>
              <a:gd name="connsiteX331" fmla="*/ 1009650 w 1227772"/>
              <a:gd name="connsiteY331" fmla="*/ 85725 h 115252"/>
              <a:gd name="connsiteX332" fmla="*/ 1024890 w 1227772"/>
              <a:gd name="connsiteY332" fmla="*/ 33338 h 115252"/>
              <a:gd name="connsiteX333" fmla="*/ 1072515 w 1227772"/>
              <a:gd name="connsiteY333" fmla="*/ 57150 h 115252"/>
              <a:gd name="connsiteX334" fmla="*/ 1059180 w 1227772"/>
              <a:gd name="connsiteY334" fmla="*/ 80963 h 115252"/>
              <a:gd name="connsiteX335" fmla="*/ 1044893 w 1227772"/>
              <a:gd name="connsiteY335" fmla="*/ 56198 h 115252"/>
              <a:gd name="connsiteX336" fmla="*/ 1058228 w 1227772"/>
              <a:gd name="connsiteY336" fmla="*/ 32385 h 115252"/>
              <a:gd name="connsiteX337" fmla="*/ 1072515 w 1227772"/>
              <a:gd name="connsiteY337" fmla="*/ 57150 h 115252"/>
              <a:gd name="connsiteX338" fmla="*/ 1084898 w 1227772"/>
              <a:gd name="connsiteY338" fmla="*/ 57150 h 115252"/>
              <a:gd name="connsiteX339" fmla="*/ 1059180 w 1227772"/>
              <a:gd name="connsiteY339" fmla="*/ 27623 h 115252"/>
              <a:gd name="connsiteX340" fmla="*/ 1033463 w 1227772"/>
              <a:gd name="connsiteY340" fmla="*/ 58102 h 115252"/>
              <a:gd name="connsiteX341" fmla="*/ 1059180 w 1227772"/>
              <a:gd name="connsiteY341" fmla="*/ 87630 h 115252"/>
              <a:gd name="connsiteX342" fmla="*/ 1084898 w 1227772"/>
              <a:gd name="connsiteY342" fmla="*/ 57150 h 115252"/>
              <a:gd name="connsiteX343" fmla="*/ 1136332 w 1227772"/>
              <a:gd name="connsiteY343" fmla="*/ 38100 h 115252"/>
              <a:gd name="connsiteX344" fmla="*/ 1124903 w 1227772"/>
              <a:gd name="connsiteY344" fmla="*/ 27623 h 115252"/>
              <a:gd name="connsiteX345" fmla="*/ 1108710 w 1227772"/>
              <a:gd name="connsiteY345" fmla="*/ 38100 h 115252"/>
              <a:gd name="connsiteX346" fmla="*/ 1107757 w 1227772"/>
              <a:gd name="connsiteY346" fmla="*/ 28575 h 115252"/>
              <a:gd name="connsiteX347" fmla="*/ 1091565 w 1227772"/>
              <a:gd name="connsiteY347" fmla="*/ 28575 h 115252"/>
              <a:gd name="connsiteX348" fmla="*/ 1091565 w 1227772"/>
              <a:gd name="connsiteY348" fmla="*/ 33338 h 115252"/>
              <a:gd name="connsiteX349" fmla="*/ 1099185 w 1227772"/>
              <a:gd name="connsiteY349" fmla="*/ 34290 h 115252"/>
              <a:gd name="connsiteX350" fmla="*/ 1099185 w 1227772"/>
              <a:gd name="connsiteY350" fmla="*/ 80963 h 115252"/>
              <a:gd name="connsiteX351" fmla="*/ 1091565 w 1227772"/>
              <a:gd name="connsiteY351" fmla="*/ 81915 h 115252"/>
              <a:gd name="connsiteX352" fmla="*/ 1091565 w 1227772"/>
              <a:gd name="connsiteY352" fmla="*/ 86677 h 115252"/>
              <a:gd name="connsiteX353" fmla="*/ 1122045 w 1227772"/>
              <a:gd name="connsiteY353" fmla="*/ 86677 h 115252"/>
              <a:gd name="connsiteX354" fmla="*/ 1122045 w 1227772"/>
              <a:gd name="connsiteY354" fmla="*/ 81915 h 115252"/>
              <a:gd name="connsiteX355" fmla="*/ 1109663 w 1227772"/>
              <a:gd name="connsiteY355" fmla="*/ 80963 h 115252"/>
              <a:gd name="connsiteX356" fmla="*/ 1109663 w 1227772"/>
              <a:gd name="connsiteY356" fmla="*/ 49530 h 115252"/>
              <a:gd name="connsiteX357" fmla="*/ 1121093 w 1227772"/>
              <a:gd name="connsiteY357" fmla="*/ 35242 h 115252"/>
              <a:gd name="connsiteX358" fmla="*/ 1124903 w 1227772"/>
              <a:gd name="connsiteY358" fmla="*/ 38100 h 115252"/>
              <a:gd name="connsiteX359" fmla="*/ 1124903 w 1227772"/>
              <a:gd name="connsiteY359" fmla="*/ 39052 h 115252"/>
              <a:gd name="connsiteX360" fmla="*/ 1121093 w 1227772"/>
              <a:gd name="connsiteY360" fmla="*/ 40958 h 115252"/>
              <a:gd name="connsiteX361" fmla="*/ 1128713 w 1227772"/>
              <a:gd name="connsiteY361" fmla="*/ 48577 h 115252"/>
              <a:gd name="connsiteX362" fmla="*/ 1136332 w 1227772"/>
              <a:gd name="connsiteY362" fmla="*/ 38100 h 115252"/>
              <a:gd name="connsiteX363" fmla="*/ 1138238 w 1227772"/>
              <a:gd name="connsiteY363" fmla="*/ 85725 h 115252"/>
              <a:gd name="connsiteX364" fmla="*/ 1164907 w 1227772"/>
              <a:gd name="connsiteY364" fmla="*/ 85725 h 115252"/>
              <a:gd name="connsiteX365" fmla="*/ 1164907 w 1227772"/>
              <a:gd name="connsiteY365" fmla="*/ 80963 h 115252"/>
              <a:gd name="connsiteX366" fmla="*/ 1156335 w 1227772"/>
              <a:gd name="connsiteY366" fmla="*/ 80010 h 115252"/>
              <a:gd name="connsiteX367" fmla="*/ 1156335 w 1227772"/>
              <a:gd name="connsiteY367" fmla="*/ 0 h 115252"/>
              <a:gd name="connsiteX368" fmla="*/ 1137285 w 1227772"/>
              <a:gd name="connsiteY368" fmla="*/ 0 h 115252"/>
              <a:gd name="connsiteX369" fmla="*/ 1137285 w 1227772"/>
              <a:gd name="connsiteY369" fmla="*/ 4763 h 115252"/>
              <a:gd name="connsiteX370" fmla="*/ 1144905 w 1227772"/>
              <a:gd name="connsiteY370" fmla="*/ 5715 h 115252"/>
              <a:gd name="connsiteX371" fmla="*/ 1144905 w 1227772"/>
              <a:gd name="connsiteY371" fmla="*/ 80010 h 115252"/>
              <a:gd name="connsiteX372" fmla="*/ 1137285 w 1227772"/>
              <a:gd name="connsiteY372" fmla="*/ 80963 h 115252"/>
              <a:gd name="connsiteX373" fmla="*/ 1137285 w 1227772"/>
              <a:gd name="connsiteY373" fmla="*/ 85725 h 115252"/>
              <a:gd name="connsiteX374" fmla="*/ 1209675 w 1227772"/>
              <a:gd name="connsiteY374" fmla="*/ 64770 h 115252"/>
              <a:gd name="connsiteX375" fmla="*/ 1195388 w 1227772"/>
              <a:gd name="connsiteY375" fmla="*/ 79058 h 115252"/>
              <a:gd name="connsiteX376" fmla="*/ 1182053 w 1227772"/>
              <a:gd name="connsiteY376" fmla="*/ 56198 h 115252"/>
              <a:gd name="connsiteX377" fmla="*/ 1196340 w 1227772"/>
              <a:gd name="connsiteY377" fmla="*/ 32385 h 115252"/>
              <a:gd name="connsiteX378" fmla="*/ 1209675 w 1227772"/>
              <a:gd name="connsiteY378" fmla="*/ 45720 h 115252"/>
              <a:gd name="connsiteX379" fmla="*/ 1209675 w 1227772"/>
              <a:gd name="connsiteY379" fmla="*/ 64770 h 115252"/>
              <a:gd name="connsiteX380" fmla="*/ 1227773 w 1227772"/>
              <a:gd name="connsiteY380" fmla="*/ 85725 h 115252"/>
              <a:gd name="connsiteX381" fmla="*/ 1227773 w 1227772"/>
              <a:gd name="connsiteY381" fmla="*/ 80963 h 115252"/>
              <a:gd name="connsiteX382" fmla="*/ 1220153 w 1227772"/>
              <a:gd name="connsiteY382" fmla="*/ 80010 h 115252"/>
              <a:gd name="connsiteX383" fmla="*/ 1220153 w 1227772"/>
              <a:gd name="connsiteY383" fmla="*/ 0 h 115252"/>
              <a:gd name="connsiteX384" fmla="*/ 1200150 w 1227772"/>
              <a:gd name="connsiteY384" fmla="*/ 0 h 115252"/>
              <a:gd name="connsiteX385" fmla="*/ 1200150 w 1227772"/>
              <a:gd name="connsiteY385" fmla="*/ 4763 h 115252"/>
              <a:gd name="connsiteX386" fmla="*/ 1208723 w 1227772"/>
              <a:gd name="connsiteY386" fmla="*/ 5715 h 115252"/>
              <a:gd name="connsiteX387" fmla="*/ 1208723 w 1227772"/>
              <a:gd name="connsiteY387" fmla="*/ 33338 h 115252"/>
              <a:gd name="connsiteX388" fmla="*/ 1193482 w 1227772"/>
              <a:gd name="connsiteY388" fmla="*/ 26670 h 115252"/>
              <a:gd name="connsiteX389" fmla="*/ 1169670 w 1227772"/>
              <a:gd name="connsiteY389" fmla="*/ 57150 h 115252"/>
              <a:gd name="connsiteX390" fmla="*/ 1191578 w 1227772"/>
              <a:gd name="connsiteY390" fmla="*/ 85725 h 115252"/>
              <a:gd name="connsiteX391" fmla="*/ 1209675 w 1227772"/>
              <a:gd name="connsiteY391" fmla="*/ 76200 h 115252"/>
              <a:gd name="connsiteX392" fmla="*/ 1210628 w 1227772"/>
              <a:gd name="connsiteY392" fmla="*/ 84773 h 115252"/>
              <a:gd name="connsiteX393" fmla="*/ 1227773 w 1227772"/>
              <a:gd name="connsiteY393" fmla="*/ 84773 h 115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</a:cxnLst>
            <a:rect l="l" t="t" r="r" b="b"/>
            <a:pathLst>
              <a:path w="1227772" h="115252">
                <a:moveTo>
                  <a:pt x="57150" y="42863"/>
                </a:moveTo>
                <a:cubicBezTo>
                  <a:pt x="57150" y="65723"/>
                  <a:pt x="47625" y="80010"/>
                  <a:pt x="25718" y="80010"/>
                </a:cubicBezTo>
                <a:lnTo>
                  <a:pt x="20955" y="80010"/>
                </a:lnTo>
                <a:lnTo>
                  <a:pt x="20955" y="4763"/>
                </a:lnTo>
                <a:lnTo>
                  <a:pt x="23813" y="4763"/>
                </a:lnTo>
                <a:cubicBezTo>
                  <a:pt x="46672" y="5715"/>
                  <a:pt x="57150" y="16192"/>
                  <a:pt x="57150" y="42863"/>
                </a:cubicBezTo>
                <a:moveTo>
                  <a:pt x="70485" y="43815"/>
                </a:moveTo>
                <a:cubicBezTo>
                  <a:pt x="70485" y="15240"/>
                  <a:pt x="54293" y="0"/>
                  <a:pt x="27622" y="0"/>
                </a:cubicBezTo>
                <a:lnTo>
                  <a:pt x="0" y="0"/>
                </a:lnTo>
                <a:lnTo>
                  <a:pt x="0" y="4763"/>
                </a:lnTo>
                <a:lnTo>
                  <a:pt x="9525" y="5715"/>
                </a:lnTo>
                <a:lnTo>
                  <a:pt x="9525" y="80963"/>
                </a:lnTo>
                <a:lnTo>
                  <a:pt x="0" y="81915"/>
                </a:lnTo>
                <a:lnTo>
                  <a:pt x="0" y="86677"/>
                </a:lnTo>
                <a:lnTo>
                  <a:pt x="24765" y="86677"/>
                </a:lnTo>
                <a:cubicBezTo>
                  <a:pt x="50482" y="85725"/>
                  <a:pt x="70485" y="76200"/>
                  <a:pt x="70485" y="43815"/>
                </a:cubicBezTo>
                <a:moveTo>
                  <a:pt x="116205" y="50483"/>
                </a:moveTo>
                <a:lnTo>
                  <a:pt x="91440" y="50483"/>
                </a:lnTo>
                <a:cubicBezTo>
                  <a:pt x="92393" y="40958"/>
                  <a:pt x="96203" y="32385"/>
                  <a:pt x="104775" y="32385"/>
                </a:cubicBezTo>
                <a:cubicBezTo>
                  <a:pt x="112395" y="32385"/>
                  <a:pt x="115253" y="38100"/>
                  <a:pt x="115253" y="48577"/>
                </a:cubicBezTo>
                <a:lnTo>
                  <a:pt x="115253" y="50483"/>
                </a:lnTo>
                <a:close/>
                <a:moveTo>
                  <a:pt x="126682" y="57150"/>
                </a:moveTo>
                <a:cubicBezTo>
                  <a:pt x="126682" y="55245"/>
                  <a:pt x="126682" y="54292"/>
                  <a:pt x="126682" y="52388"/>
                </a:cubicBezTo>
                <a:cubicBezTo>
                  <a:pt x="126682" y="35242"/>
                  <a:pt x="118110" y="27623"/>
                  <a:pt x="104775" y="27623"/>
                </a:cubicBezTo>
                <a:cubicBezTo>
                  <a:pt x="89535" y="27623"/>
                  <a:pt x="79057" y="39052"/>
                  <a:pt x="79057" y="58102"/>
                </a:cubicBezTo>
                <a:cubicBezTo>
                  <a:pt x="79057" y="75248"/>
                  <a:pt x="86678" y="86677"/>
                  <a:pt x="103822" y="86677"/>
                </a:cubicBezTo>
                <a:cubicBezTo>
                  <a:pt x="115253" y="86677"/>
                  <a:pt x="122872" y="80963"/>
                  <a:pt x="125730" y="71438"/>
                </a:cubicBezTo>
                <a:lnTo>
                  <a:pt x="120968" y="69533"/>
                </a:lnTo>
                <a:cubicBezTo>
                  <a:pt x="118110" y="76200"/>
                  <a:pt x="114300" y="79058"/>
                  <a:pt x="106680" y="79058"/>
                </a:cubicBezTo>
                <a:cubicBezTo>
                  <a:pt x="95250" y="79058"/>
                  <a:pt x="91440" y="70485"/>
                  <a:pt x="91440" y="56198"/>
                </a:cubicBezTo>
                <a:lnTo>
                  <a:pt x="126682" y="56198"/>
                </a:lnTo>
                <a:close/>
                <a:moveTo>
                  <a:pt x="132397" y="85725"/>
                </a:moveTo>
                <a:lnTo>
                  <a:pt x="159068" y="85725"/>
                </a:lnTo>
                <a:lnTo>
                  <a:pt x="159068" y="80963"/>
                </a:lnTo>
                <a:lnTo>
                  <a:pt x="150495" y="80010"/>
                </a:lnTo>
                <a:lnTo>
                  <a:pt x="150495" y="0"/>
                </a:lnTo>
                <a:lnTo>
                  <a:pt x="131445" y="0"/>
                </a:lnTo>
                <a:lnTo>
                  <a:pt x="131445" y="4763"/>
                </a:lnTo>
                <a:lnTo>
                  <a:pt x="139065" y="5715"/>
                </a:lnTo>
                <a:lnTo>
                  <a:pt x="139065" y="80010"/>
                </a:lnTo>
                <a:lnTo>
                  <a:pt x="131445" y="80963"/>
                </a:lnTo>
                <a:lnTo>
                  <a:pt x="131445" y="85725"/>
                </a:lnTo>
                <a:close/>
                <a:moveTo>
                  <a:pt x="185738" y="12383"/>
                </a:moveTo>
                <a:cubicBezTo>
                  <a:pt x="185738" y="7620"/>
                  <a:pt x="182880" y="5715"/>
                  <a:pt x="178118" y="5715"/>
                </a:cubicBezTo>
                <a:cubicBezTo>
                  <a:pt x="173355" y="5715"/>
                  <a:pt x="171450" y="8573"/>
                  <a:pt x="171450" y="12383"/>
                </a:cubicBezTo>
                <a:cubicBezTo>
                  <a:pt x="171450" y="16192"/>
                  <a:pt x="173355" y="19050"/>
                  <a:pt x="178118" y="19050"/>
                </a:cubicBezTo>
                <a:cubicBezTo>
                  <a:pt x="183832" y="19050"/>
                  <a:pt x="185738" y="16192"/>
                  <a:pt x="185738" y="12383"/>
                </a:cubicBezTo>
                <a:moveTo>
                  <a:pt x="166688" y="85725"/>
                </a:moveTo>
                <a:lnTo>
                  <a:pt x="194310" y="85725"/>
                </a:lnTo>
                <a:lnTo>
                  <a:pt x="194310" y="80963"/>
                </a:lnTo>
                <a:lnTo>
                  <a:pt x="185738" y="80010"/>
                </a:lnTo>
                <a:lnTo>
                  <a:pt x="185738" y="28575"/>
                </a:lnTo>
                <a:lnTo>
                  <a:pt x="166688" y="28575"/>
                </a:lnTo>
                <a:lnTo>
                  <a:pt x="166688" y="33338"/>
                </a:lnTo>
                <a:lnTo>
                  <a:pt x="175260" y="34290"/>
                </a:lnTo>
                <a:lnTo>
                  <a:pt x="175260" y="80963"/>
                </a:lnTo>
                <a:lnTo>
                  <a:pt x="166688" y="81915"/>
                </a:lnTo>
                <a:lnTo>
                  <a:pt x="166688" y="85725"/>
                </a:lnTo>
                <a:close/>
                <a:moveTo>
                  <a:pt x="244793" y="33338"/>
                </a:moveTo>
                <a:lnTo>
                  <a:pt x="250507" y="33338"/>
                </a:lnTo>
                <a:lnTo>
                  <a:pt x="250507" y="28575"/>
                </a:lnTo>
                <a:lnTo>
                  <a:pt x="230505" y="28575"/>
                </a:lnTo>
                <a:lnTo>
                  <a:pt x="230505" y="33338"/>
                </a:lnTo>
                <a:lnTo>
                  <a:pt x="238125" y="33338"/>
                </a:lnTo>
                <a:lnTo>
                  <a:pt x="224790" y="73342"/>
                </a:lnTo>
                <a:lnTo>
                  <a:pt x="211455" y="33338"/>
                </a:lnTo>
                <a:lnTo>
                  <a:pt x="219075" y="33338"/>
                </a:lnTo>
                <a:lnTo>
                  <a:pt x="219075" y="28575"/>
                </a:lnTo>
                <a:lnTo>
                  <a:pt x="194310" y="28575"/>
                </a:lnTo>
                <a:lnTo>
                  <a:pt x="194310" y="33338"/>
                </a:lnTo>
                <a:lnTo>
                  <a:pt x="199072" y="33338"/>
                </a:lnTo>
                <a:lnTo>
                  <a:pt x="217170" y="85725"/>
                </a:lnTo>
                <a:lnTo>
                  <a:pt x="225743" y="85725"/>
                </a:lnTo>
                <a:lnTo>
                  <a:pt x="244793" y="33338"/>
                </a:lnTo>
                <a:close/>
                <a:moveTo>
                  <a:pt x="289560" y="50483"/>
                </a:moveTo>
                <a:lnTo>
                  <a:pt x="264795" y="50483"/>
                </a:lnTo>
                <a:cubicBezTo>
                  <a:pt x="265747" y="40958"/>
                  <a:pt x="269557" y="32385"/>
                  <a:pt x="278130" y="32385"/>
                </a:cubicBezTo>
                <a:cubicBezTo>
                  <a:pt x="285750" y="32385"/>
                  <a:pt x="288607" y="38100"/>
                  <a:pt x="288607" y="48577"/>
                </a:cubicBezTo>
                <a:lnTo>
                  <a:pt x="288607" y="50483"/>
                </a:lnTo>
                <a:close/>
                <a:moveTo>
                  <a:pt x="300038" y="57150"/>
                </a:moveTo>
                <a:cubicBezTo>
                  <a:pt x="300038" y="55245"/>
                  <a:pt x="300038" y="54292"/>
                  <a:pt x="300038" y="52388"/>
                </a:cubicBezTo>
                <a:cubicBezTo>
                  <a:pt x="300038" y="35242"/>
                  <a:pt x="291465" y="27623"/>
                  <a:pt x="278130" y="27623"/>
                </a:cubicBezTo>
                <a:cubicBezTo>
                  <a:pt x="262890" y="27623"/>
                  <a:pt x="252413" y="39052"/>
                  <a:pt x="252413" y="58102"/>
                </a:cubicBezTo>
                <a:cubicBezTo>
                  <a:pt x="252413" y="75248"/>
                  <a:pt x="260032" y="86677"/>
                  <a:pt x="277178" y="86677"/>
                </a:cubicBezTo>
                <a:cubicBezTo>
                  <a:pt x="288607" y="86677"/>
                  <a:pt x="296228" y="80963"/>
                  <a:pt x="299085" y="71438"/>
                </a:cubicBezTo>
                <a:lnTo>
                  <a:pt x="294322" y="69533"/>
                </a:lnTo>
                <a:cubicBezTo>
                  <a:pt x="291465" y="76200"/>
                  <a:pt x="287655" y="79058"/>
                  <a:pt x="280035" y="79058"/>
                </a:cubicBezTo>
                <a:cubicBezTo>
                  <a:pt x="268605" y="79058"/>
                  <a:pt x="264795" y="70485"/>
                  <a:pt x="264795" y="56198"/>
                </a:cubicBezTo>
                <a:lnTo>
                  <a:pt x="300038" y="56198"/>
                </a:lnTo>
                <a:close/>
                <a:moveTo>
                  <a:pt x="352425" y="38100"/>
                </a:moveTo>
                <a:cubicBezTo>
                  <a:pt x="352425" y="31433"/>
                  <a:pt x="346710" y="27623"/>
                  <a:pt x="340995" y="27623"/>
                </a:cubicBezTo>
                <a:cubicBezTo>
                  <a:pt x="332422" y="27623"/>
                  <a:pt x="327660" y="32385"/>
                  <a:pt x="324803" y="38100"/>
                </a:cubicBezTo>
                <a:lnTo>
                  <a:pt x="323850" y="28575"/>
                </a:lnTo>
                <a:lnTo>
                  <a:pt x="307657" y="28575"/>
                </a:lnTo>
                <a:lnTo>
                  <a:pt x="307657" y="33338"/>
                </a:lnTo>
                <a:lnTo>
                  <a:pt x="315278" y="34290"/>
                </a:lnTo>
                <a:lnTo>
                  <a:pt x="315278" y="80963"/>
                </a:lnTo>
                <a:lnTo>
                  <a:pt x="307657" y="81915"/>
                </a:lnTo>
                <a:lnTo>
                  <a:pt x="307657" y="86677"/>
                </a:lnTo>
                <a:lnTo>
                  <a:pt x="338138" y="86677"/>
                </a:lnTo>
                <a:lnTo>
                  <a:pt x="338138" y="81915"/>
                </a:lnTo>
                <a:lnTo>
                  <a:pt x="325755" y="80963"/>
                </a:lnTo>
                <a:lnTo>
                  <a:pt x="325755" y="49530"/>
                </a:lnTo>
                <a:cubicBezTo>
                  <a:pt x="325755" y="42863"/>
                  <a:pt x="331470" y="35242"/>
                  <a:pt x="337185" y="35242"/>
                </a:cubicBezTo>
                <a:cubicBezTo>
                  <a:pt x="339090" y="35242"/>
                  <a:pt x="340995" y="36195"/>
                  <a:pt x="340995" y="38100"/>
                </a:cubicBezTo>
                <a:cubicBezTo>
                  <a:pt x="340995" y="38100"/>
                  <a:pt x="340995" y="39052"/>
                  <a:pt x="340995" y="39052"/>
                </a:cubicBezTo>
                <a:lnTo>
                  <a:pt x="337185" y="40958"/>
                </a:lnTo>
                <a:cubicBezTo>
                  <a:pt x="337185" y="45720"/>
                  <a:pt x="340043" y="48577"/>
                  <a:pt x="344805" y="48577"/>
                </a:cubicBezTo>
                <a:cubicBezTo>
                  <a:pt x="348615" y="46673"/>
                  <a:pt x="352425" y="43815"/>
                  <a:pt x="352425" y="38100"/>
                </a:cubicBezTo>
                <a:moveTo>
                  <a:pt x="378143" y="12383"/>
                </a:moveTo>
                <a:cubicBezTo>
                  <a:pt x="378143" y="7620"/>
                  <a:pt x="375285" y="5715"/>
                  <a:pt x="370522" y="5715"/>
                </a:cubicBezTo>
                <a:cubicBezTo>
                  <a:pt x="365760" y="5715"/>
                  <a:pt x="363855" y="8573"/>
                  <a:pt x="363855" y="12383"/>
                </a:cubicBezTo>
                <a:cubicBezTo>
                  <a:pt x="363855" y="16192"/>
                  <a:pt x="365760" y="19050"/>
                  <a:pt x="370522" y="19050"/>
                </a:cubicBezTo>
                <a:cubicBezTo>
                  <a:pt x="375285" y="19050"/>
                  <a:pt x="378143" y="16192"/>
                  <a:pt x="378143" y="12383"/>
                </a:cubicBezTo>
                <a:moveTo>
                  <a:pt x="358140" y="85725"/>
                </a:moveTo>
                <a:lnTo>
                  <a:pt x="385763" y="85725"/>
                </a:lnTo>
                <a:lnTo>
                  <a:pt x="385763" y="80963"/>
                </a:lnTo>
                <a:lnTo>
                  <a:pt x="377190" y="80010"/>
                </a:lnTo>
                <a:lnTo>
                  <a:pt x="377190" y="28575"/>
                </a:lnTo>
                <a:lnTo>
                  <a:pt x="358140" y="28575"/>
                </a:lnTo>
                <a:lnTo>
                  <a:pt x="358140" y="33338"/>
                </a:lnTo>
                <a:lnTo>
                  <a:pt x="366713" y="34290"/>
                </a:lnTo>
                <a:lnTo>
                  <a:pt x="366713" y="80963"/>
                </a:lnTo>
                <a:lnTo>
                  <a:pt x="358140" y="81915"/>
                </a:lnTo>
                <a:lnTo>
                  <a:pt x="358140" y="85725"/>
                </a:lnTo>
                <a:close/>
                <a:moveTo>
                  <a:pt x="429578" y="85725"/>
                </a:moveTo>
                <a:lnTo>
                  <a:pt x="455295" y="85725"/>
                </a:lnTo>
                <a:lnTo>
                  <a:pt x="455295" y="80963"/>
                </a:lnTo>
                <a:lnTo>
                  <a:pt x="447675" y="80010"/>
                </a:lnTo>
                <a:lnTo>
                  <a:pt x="447675" y="46673"/>
                </a:lnTo>
                <a:cubicBezTo>
                  <a:pt x="447675" y="33338"/>
                  <a:pt x="442913" y="27623"/>
                  <a:pt x="430530" y="27623"/>
                </a:cubicBezTo>
                <a:cubicBezTo>
                  <a:pt x="421005" y="27623"/>
                  <a:pt x="414338" y="33338"/>
                  <a:pt x="410528" y="38100"/>
                </a:cubicBezTo>
                <a:lnTo>
                  <a:pt x="409575" y="28575"/>
                </a:lnTo>
                <a:lnTo>
                  <a:pt x="393382" y="28575"/>
                </a:lnTo>
                <a:lnTo>
                  <a:pt x="393382" y="33338"/>
                </a:lnTo>
                <a:lnTo>
                  <a:pt x="401003" y="34290"/>
                </a:lnTo>
                <a:lnTo>
                  <a:pt x="401003" y="80963"/>
                </a:lnTo>
                <a:lnTo>
                  <a:pt x="393382" y="81915"/>
                </a:lnTo>
                <a:lnTo>
                  <a:pt x="393382" y="86677"/>
                </a:lnTo>
                <a:lnTo>
                  <a:pt x="419100" y="86677"/>
                </a:lnTo>
                <a:lnTo>
                  <a:pt x="419100" y="81915"/>
                </a:lnTo>
                <a:lnTo>
                  <a:pt x="411480" y="80963"/>
                </a:lnTo>
                <a:lnTo>
                  <a:pt x="411480" y="50483"/>
                </a:lnTo>
                <a:cubicBezTo>
                  <a:pt x="411480" y="40958"/>
                  <a:pt x="418147" y="36195"/>
                  <a:pt x="425768" y="36195"/>
                </a:cubicBezTo>
                <a:cubicBezTo>
                  <a:pt x="434340" y="36195"/>
                  <a:pt x="436245" y="40958"/>
                  <a:pt x="436245" y="48577"/>
                </a:cubicBezTo>
                <a:lnTo>
                  <a:pt x="436245" y="81915"/>
                </a:lnTo>
                <a:lnTo>
                  <a:pt x="428625" y="82867"/>
                </a:lnTo>
                <a:lnTo>
                  <a:pt x="428625" y="85725"/>
                </a:lnTo>
                <a:close/>
                <a:moveTo>
                  <a:pt x="484822" y="87630"/>
                </a:moveTo>
                <a:cubicBezTo>
                  <a:pt x="495300" y="87630"/>
                  <a:pt x="501015" y="90488"/>
                  <a:pt x="501015" y="96202"/>
                </a:cubicBezTo>
                <a:cubicBezTo>
                  <a:pt x="501015" y="103823"/>
                  <a:pt x="495300" y="107633"/>
                  <a:pt x="484822" y="107633"/>
                </a:cubicBezTo>
                <a:cubicBezTo>
                  <a:pt x="470535" y="107633"/>
                  <a:pt x="466725" y="102870"/>
                  <a:pt x="466725" y="97155"/>
                </a:cubicBezTo>
                <a:cubicBezTo>
                  <a:pt x="466725" y="94298"/>
                  <a:pt x="467678" y="89535"/>
                  <a:pt x="469582" y="87630"/>
                </a:cubicBezTo>
                <a:lnTo>
                  <a:pt x="484822" y="87630"/>
                </a:lnTo>
                <a:close/>
                <a:moveTo>
                  <a:pt x="471488" y="46673"/>
                </a:moveTo>
                <a:cubicBezTo>
                  <a:pt x="471488" y="35242"/>
                  <a:pt x="476250" y="31433"/>
                  <a:pt x="481965" y="31433"/>
                </a:cubicBezTo>
                <a:cubicBezTo>
                  <a:pt x="488632" y="31433"/>
                  <a:pt x="492443" y="35242"/>
                  <a:pt x="492443" y="46673"/>
                </a:cubicBezTo>
                <a:cubicBezTo>
                  <a:pt x="492443" y="59055"/>
                  <a:pt x="487680" y="62865"/>
                  <a:pt x="481965" y="62865"/>
                </a:cubicBezTo>
                <a:cubicBezTo>
                  <a:pt x="476250" y="62865"/>
                  <a:pt x="471488" y="59055"/>
                  <a:pt x="471488" y="46673"/>
                </a:cubicBezTo>
                <a:moveTo>
                  <a:pt x="471488" y="74295"/>
                </a:moveTo>
                <a:cubicBezTo>
                  <a:pt x="471488" y="72390"/>
                  <a:pt x="473393" y="70485"/>
                  <a:pt x="477203" y="67627"/>
                </a:cubicBezTo>
                <a:cubicBezTo>
                  <a:pt x="479107" y="67627"/>
                  <a:pt x="481013" y="68580"/>
                  <a:pt x="483870" y="68580"/>
                </a:cubicBezTo>
                <a:cubicBezTo>
                  <a:pt x="496253" y="68580"/>
                  <a:pt x="504825" y="60960"/>
                  <a:pt x="504825" y="47625"/>
                </a:cubicBezTo>
                <a:cubicBezTo>
                  <a:pt x="504825" y="40958"/>
                  <a:pt x="501968" y="36195"/>
                  <a:pt x="499110" y="33338"/>
                </a:cubicBezTo>
                <a:lnTo>
                  <a:pt x="509588" y="31433"/>
                </a:lnTo>
                <a:lnTo>
                  <a:pt x="509588" y="24765"/>
                </a:lnTo>
                <a:cubicBezTo>
                  <a:pt x="508635" y="23813"/>
                  <a:pt x="507682" y="23813"/>
                  <a:pt x="505778" y="23813"/>
                </a:cubicBezTo>
                <a:cubicBezTo>
                  <a:pt x="501968" y="23813"/>
                  <a:pt x="498157" y="26670"/>
                  <a:pt x="495300" y="29527"/>
                </a:cubicBezTo>
                <a:cubicBezTo>
                  <a:pt x="492443" y="27623"/>
                  <a:pt x="488632" y="26670"/>
                  <a:pt x="482918" y="26670"/>
                </a:cubicBezTo>
                <a:cubicBezTo>
                  <a:pt x="467678" y="26670"/>
                  <a:pt x="460057" y="37148"/>
                  <a:pt x="460057" y="48577"/>
                </a:cubicBezTo>
                <a:cubicBezTo>
                  <a:pt x="460057" y="57150"/>
                  <a:pt x="463868" y="63817"/>
                  <a:pt x="470535" y="66675"/>
                </a:cubicBezTo>
                <a:cubicBezTo>
                  <a:pt x="464820" y="71438"/>
                  <a:pt x="460057" y="75248"/>
                  <a:pt x="460057" y="80010"/>
                </a:cubicBezTo>
                <a:cubicBezTo>
                  <a:pt x="460057" y="82867"/>
                  <a:pt x="461010" y="84773"/>
                  <a:pt x="463868" y="86677"/>
                </a:cubicBezTo>
                <a:cubicBezTo>
                  <a:pt x="460057" y="88583"/>
                  <a:pt x="456247" y="94298"/>
                  <a:pt x="456247" y="100965"/>
                </a:cubicBezTo>
                <a:cubicBezTo>
                  <a:pt x="456247" y="108585"/>
                  <a:pt x="462915" y="115252"/>
                  <a:pt x="481013" y="115252"/>
                </a:cubicBezTo>
                <a:cubicBezTo>
                  <a:pt x="502920" y="115252"/>
                  <a:pt x="508635" y="106680"/>
                  <a:pt x="508635" y="95250"/>
                </a:cubicBezTo>
                <a:cubicBezTo>
                  <a:pt x="508635" y="81915"/>
                  <a:pt x="499110" y="78105"/>
                  <a:pt x="485775" y="78105"/>
                </a:cubicBezTo>
                <a:lnTo>
                  <a:pt x="475297" y="78105"/>
                </a:lnTo>
                <a:cubicBezTo>
                  <a:pt x="472440" y="77152"/>
                  <a:pt x="471488" y="77152"/>
                  <a:pt x="471488" y="74295"/>
                </a:cubicBezTo>
                <a:moveTo>
                  <a:pt x="572453" y="69533"/>
                </a:moveTo>
                <a:cubicBezTo>
                  <a:pt x="572453" y="76200"/>
                  <a:pt x="566738" y="80010"/>
                  <a:pt x="561022" y="80010"/>
                </a:cubicBezTo>
                <a:cubicBezTo>
                  <a:pt x="555307" y="80010"/>
                  <a:pt x="553403" y="76200"/>
                  <a:pt x="553403" y="70485"/>
                </a:cubicBezTo>
                <a:cubicBezTo>
                  <a:pt x="553403" y="63817"/>
                  <a:pt x="556260" y="59055"/>
                  <a:pt x="566738" y="59055"/>
                </a:cubicBezTo>
                <a:lnTo>
                  <a:pt x="572453" y="59055"/>
                </a:lnTo>
                <a:lnTo>
                  <a:pt x="572453" y="69533"/>
                </a:lnTo>
                <a:close/>
                <a:moveTo>
                  <a:pt x="583882" y="86677"/>
                </a:moveTo>
                <a:cubicBezTo>
                  <a:pt x="587693" y="86677"/>
                  <a:pt x="590550" y="85725"/>
                  <a:pt x="592455" y="84773"/>
                </a:cubicBezTo>
                <a:lnTo>
                  <a:pt x="591503" y="80963"/>
                </a:lnTo>
                <a:cubicBezTo>
                  <a:pt x="590550" y="80963"/>
                  <a:pt x="588645" y="81915"/>
                  <a:pt x="587693" y="81915"/>
                </a:cubicBezTo>
                <a:cubicBezTo>
                  <a:pt x="584835" y="81915"/>
                  <a:pt x="583882" y="80010"/>
                  <a:pt x="583882" y="75248"/>
                </a:cubicBezTo>
                <a:lnTo>
                  <a:pt x="583882" y="49530"/>
                </a:lnTo>
                <a:cubicBezTo>
                  <a:pt x="583882" y="33338"/>
                  <a:pt x="577215" y="27623"/>
                  <a:pt x="563880" y="27623"/>
                </a:cubicBezTo>
                <a:cubicBezTo>
                  <a:pt x="552450" y="27623"/>
                  <a:pt x="544830" y="33338"/>
                  <a:pt x="544830" y="41910"/>
                </a:cubicBezTo>
                <a:cubicBezTo>
                  <a:pt x="544830" y="46673"/>
                  <a:pt x="547688" y="48577"/>
                  <a:pt x="551497" y="48577"/>
                </a:cubicBezTo>
                <a:cubicBezTo>
                  <a:pt x="555307" y="48577"/>
                  <a:pt x="558165" y="46673"/>
                  <a:pt x="558165" y="42863"/>
                </a:cubicBezTo>
                <a:cubicBezTo>
                  <a:pt x="558165" y="41910"/>
                  <a:pt x="558165" y="40005"/>
                  <a:pt x="557213" y="39052"/>
                </a:cubicBezTo>
                <a:lnTo>
                  <a:pt x="552450" y="39052"/>
                </a:lnTo>
                <a:cubicBezTo>
                  <a:pt x="552450" y="38100"/>
                  <a:pt x="552450" y="38100"/>
                  <a:pt x="552450" y="37148"/>
                </a:cubicBezTo>
                <a:cubicBezTo>
                  <a:pt x="552450" y="32385"/>
                  <a:pt x="558165" y="32385"/>
                  <a:pt x="561975" y="32385"/>
                </a:cubicBezTo>
                <a:cubicBezTo>
                  <a:pt x="570547" y="32385"/>
                  <a:pt x="573405" y="38100"/>
                  <a:pt x="573405" y="47625"/>
                </a:cubicBezTo>
                <a:lnTo>
                  <a:pt x="573405" y="55245"/>
                </a:lnTo>
                <a:lnTo>
                  <a:pt x="565785" y="55245"/>
                </a:lnTo>
                <a:cubicBezTo>
                  <a:pt x="552450" y="55245"/>
                  <a:pt x="541972" y="59055"/>
                  <a:pt x="541972" y="71438"/>
                </a:cubicBezTo>
                <a:cubicBezTo>
                  <a:pt x="541972" y="81915"/>
                  <a:pt x="548640" y="85725"/>
                  <a:pt x="557213" y="85725"/>
                </a:cubicBezTo>
                <a:cubicBezTo>
                  <a:pt x="563880" y="85725"/>
                  <a:pt x="570547" y="82867"/>
                  <a:pt x="573405" y="77152"/>
                </a:cubicBezTo>
                <a:cubicBezTo>
                  <a:pt x="574357" y="84773"/>
                  <a:pt x="577215" y="86677"/>
                  <a:pt x="583882" y="86677"/>
                </a:cubicBezTo>
                <a:moveTo>
                  <a:pt x="665797" y="57150"/>
                </a:moveTo>
                <a:cubicBezTo>
                  <a:pt x="665797" y="72390"/>
                  <a:pt x="662940" y="80963"/>
                  <a:pt x="652463" y="80963"/>
                </a:cubicBezTo>
                <a:cubicBezTo>
                  <a:pt x="644843" y="80963"/>
                  <a:pt x="638175" y="75248"/>
                  <a:pt x="638175" y="66675"/>
                </a:cubicBezTo>
                <a:lnTo>
                  <a:pt x="638175" y="49530"/>
                </a:lnTo>
                <a:cubicBezTo>
                  <a:pt x="638175" y="40005"/>
                  <a:pt x="644843" y="34290"/>
                  <a:pt x="652463" y="34290"/>
                </a:cubicBezTo>
                <a:cubicBezTo>
                  <a:pt x="662940" y="34290"/>
                  <a:pt x="665797" y="42863"/>
                  <a:pt x="665797" y="57150"/>
                </a:cubicBezTo>
                <a:moveTo>
                  <a:pt x="677228" y="56198"/>
                </a:moveTo>
                <a:cubicBezTo>
                  <a:pt x="677228" y="37148"/>
                  <a:pt x="669607" y="26670"/>
                  <a:pt x="656272" y="26670"/>
                </a:cubicBezTo>
                <a:cubicBezTo>
                  <a:pt x="646747" y="26670"/>
                  <a:pt x="641032" y="31433"/>
                  <a:pt x="638175" y="36195"/>
                </a:cubicBezTo>
                <a:lnTo>
                  <a:pt x="638175" y="0"/>
                </a:lnTo>
                <a:lnTo>
                  <a:pt x="620078" y="0"/>
                </a:lnTo>
                <a:lnTo>
                  <a:pt x="620078" y="4763"/>
                </a:lnTo>
                <a:lnTo>
                  <a:pt x="627697" y="5715"/>
                </a:lnTo>
                <a:lnTo>
                  <a:pt x="627697" y="86677"/>
                </a:lnTo>
                <a:lnTo>
                  <a:pt x="631507" y="86677"/>
                </a:lnTo>
                <a:lnTo>
                  <a:pt x="636270" y="80010"/>
                </a:lnTo>
                <a:cubicBezTo>
                  <a:pt x="640080" y="83820"/>
                  <a:pt x="645795" y="86677"/>
                  <a:pt x="653415" y="86677"/>
                </a:cubicBezTo>
                <a:cubicBezTo>
                  <a:pt x="669607" y="86677"/>
                  <a:pt x="677228" y="73342"/>
                  <a:pt x="677228" y="56198"/>
                </a:cubicBezTo>
                <a:moveTo>
                  <a:pt x="722947" y="50483"/>
                </a:moveTo>
                <a:lnTo>
                  <a:pt x="698182" y="50483"/>
                </a:lnTo>
                <a:cubicBezTo>
                  <a:pt x="699135" y="40958"/>
                  <a:pt x="702945" y="32385"/>
                  <a:pt x="711518" y="32385"/>
                </a:cubicBezTo>
                <a:cubicBezTo>
                  <a:pt x="719138" y="32385"/>
                  <a:pt x="721995" y="38100"/>
                  <a:pt x="721995" y="48577"/>
                </a:cubicBezTo>
                <a:lnTo>
                  <a:pt x="721995" y="50483"/>
                </a:lnTo>
                <a:close/>
                <a:moveTo>
                  <a:pt x="733425" y="57150"/>
                </a:moveTo>
                <a:cubicBezTo>
                  <a:pt x="733425" y="55245"/>
                  <a:pt x="733425" y="54292"/>
                  <a:pt x="733425" y="52388"/>
                </a:cubicBezTo>
                <a:cubicBezTo>
                  <a:pt x="733425" y="35242"/>
                  <a:pt x="724853" y="27623"/>
                  <a:pt x="711518" y="27623"/>
                </a:cubicBezTo>
                <a:cubicBezTo>
                  <a:pt x="696278" y="27623"/>
                  <a:pt x="685800" y="39052"/>
                  <a:pt x="685800" y="58102"/>
                </a:cubicBezTo>
                <a:cubicBezTo>
                  <a:pt x="685800" y="75248"/>
                  <a:pt x="693420" y="86677"/>
                  <a:pt x="710565" y="86677"/>
                </a:cubicBezTo>
                <a:cubicBezTo>
                  <a:pt x="721995" y="86677"/>
                  <a:pt x="729615" y="80963"/>
                  <a:pt x="732472" y="71438"/>
                </a:cubicBezTo>
                <a:lnTo>
                  <a:pt x="727710" y="69533"/>
                </a:lnTo>
                <a:cubicBezTo>
                  <a:pt x="724853" y="76200"/>
                  <a:pt x="721043" y="79058"/>
                  <a:pt x="713422" y="79058"/>
                </a:cubicBezTo>
                <a:cubicBezTo>
                  <a:pt x="701993" y="79058"/>
                  <a:pt x="698182" y="70485"/>
                  <a:pt x="698182" y="56198"/>
                </a:cubicBezTo>
                <a:lnTo>
                  <a:pt x="733425" y="56198"/>
                </a:lnTo>
                <a:close/>
                <a:moveTo>
                  <a:pt x="815340" y="72390"/>
                </a:moveTo>
                <a:lnTo>
                  <a:pt x="810578" y="71438"/>
                </a:lnTo>
                <a:cubicBezTo>
                  <a:pt x="808672" y="78105"/>
                  <a:pt x="805815" y="80963"/>
                  <a:pt x="802005" y="80963"/>
                </a:cubicBezTo>
                <a:cubicBezTo>
                  <a:pt x="797243" y="80963"/>
                  <a:pt x="796290" y="78105"/>
                  <a:pt x="796290" y="72390"/>
                </a:cubicBezTo>
                <a:lnTo>
                  <a:pt x="796290" y="35242"/>
                </a:lnTo>
                <a:lnTo>
                  <a:pt x="808672" y="35242"/>
                </a:lnTo>
                <a:lnTo>
                  <a:pt x="808672" y="28575"/>
                </a:lnTo>
                <a:lnTo>
                  <a:pt x="796290" y="28575"/>
                </a:lnTo>
                <a:lnTo>
                  <a:pt x="796290" y="11430"/>
                </a:lnTo>
                <a:lnTo>
                  <a:pt x="793432" y="11430"/>
                </a:lnTo>
                <a:lnTo>
                  <a:pt x="785813" y="13335"/>
                </a:lnTo>
                <a:lnTo>
                  <a:pt x="785813" y="28575"/>
                </a:lnTo>
                <a:lnTo>
                  <a:pt x="759143" y="28575"/>
                </a:lnTo>
                <a:lnTo>
                  <a:pt x="759143" y="11430"/>
                </a:lnTo>
                <a:lnTo>
                  <a:pt x="756285" y="11430"/>
                </a:lnTo>
                <a:lnTo>
                  <a:pt x="748665" y="13335"/>
                </a:lnTo>
                <a:lnTo>
                  <a:pt x="748665" y="28575"/>
                </a:lnTo>
                <a:lnTo>
                  <a:pt x="740093" y="28575"/>
                </a:lnTo>
                <a:lnTo>
                  <a:pt x="740093" y="34290"/>
                </a:lnTo>
                <a:lnTo>
                  <a:pt x="748665" y="34290"/>
                </a:lnTo>
                <a:lnTo>
                  <a:pt x="748665" y="73342"/>
                </a:lnTo>
                <a:cubicBezTo>
                  <a:pt x="748665" y="82867"/>
                  <a:pt x="753428" y="86677"/>
                  <a:pt x="762000" y="86677"/>
                </a:cubicBezTo>
                <a:cubicBezTo>
                  <a:pt x="771525" y="86677"/>
                  <a:pt x="776288" y="81915"/>
                  <a:pt x="778193" y="72390"/>
                </a:cubicBezTo>
                <a:lnTo>
                  <a:pt x="773430" y="71438"/>
                </a:lnTo>
                <a:cubicBezTo>
                  <a:pt x="771525" y="78105"/>
                  <a:pt x="768668" y="80963"/>
                  <a:pt x="764857" y="80963"/>
                </a:cubicBezTo>
                <a:cubicBezTo>
                  <a:pt x="760095" y="80963"/>
                  <a:pt x="759143" y="78105"/>
                  <a:pt x="759143" y="72390"/>
                </a:cubicBezTo>
                <a:lnTo>
                  <a:pt x="759143" y="35242"/>
                </a:lnTo>
                <a:lnTo>
                  <a:pt x="785813" y="35242"/>
                </a:lnTo>
                <a:lnTo>
                  <a:pt x="785813" y="74295"/>
                </a:lnTo>
                <a:cubicBezTo>
                  <a:pt x="785813" y="83820"/>
                  <a:pt x="790575" y="87630"/>
                  <a:pt x="799147" y="87630"/>
                </a:cubicBezTo>
                <a:cubicBezTo>
                  <a:pt x="808672" y="86677"/>
                  <a:pt x="813435" y="81915"/>
                  <a:pt x="815340" y="72390"/>
                </a:cubicBezTo>
                <a:moveTo>
                  <a:pt x="858203" y="50483"/>
                </a:moveTo>
                <a:lnTo>
                  <a:pt x="833438" y="50483"/>
                </a:lnTo>
                <a:cubicBezTo>
                  <a:pt x="834390" y="40958"/>
                  <a:pt x="838200" y="32385"/>
                  <a:pt x="846772" y="32385"/>
                </a:cubicBezTo>
                <a:cubicBezTo>
                  <a:pt x="854393" y="32385"/>
                  <a:pt x="857250" y="38100"/>
                  <a:pt x="857250" y="48577"/>
                </a:cubicBezTo>
                <a:lnTo>
                  <a:pt x="857250" y="50483"/>
                </a:lnTo>
                <a:close/>
                <a:moveTo>
                  <a:pt x="868680" y="57150"/>
                </a:moveTo>
                <a:cubicBezTo>
                  <a:pt x="868680" y="55245"/>
                  <a:pt x="868680" y="54292"/>
                  <a:pt x="868680" y="52388"/>
                </a:cubicBezTo>
                <a:cubicBezTo>
                  <a:pt x="868680" y="35242"/>
                  <a:pt x="860107" y="27623"/>
                  <a:pt x="846772" y="27623"/>
                </a:cubicBezTo>
                <a:cubicBezTo>
                  <a:pt x="831532" y="27623"/>
                  <a:pt x="821055" y="39052"/>
                  <a:pt x="821055" y="58102"/>
                </a:cubicBezTo>
                <a:cubicBezTo>
                  <a:pt x="821055" y="75248"/>
                  <a:pt x="828675" y="86677"/>
                  <a:pt x="845820" y="86677"/>
                </a:cubicBezTo>
                <a:cubicBezTo>
                  <a:pt x="857250" y="86677"/>
                  <a:pt x="864870" y="80963"/>
                  <a:pt x="867728" y="71438"/>
                </a:cubicBezTo>
                <a:lnTo>
                  <a:pt x="862965" y="69533"/>
                </a:lnTo>
                <a:cubicBezTo>
                  <a:pt x="860107" y="76200"/>
                  <a:pt x="856297" y="79058"/>
                  <a:pt x="848678" y="79058"/>
                </a:cubicBezTo>
                <a:cubicBezTo>
                  <a:pt x="837247" y="79058"/>
                  <a:pt x="833438" y="70485"/>
                  <a:pt x="833438" y="56198"/>
                </a:cubicBezTo>
                <a:lnTo>
                  <a:pt x="868680" y="56198"/>
                </a:lnTo>
                <a:close/>
                <a:moveTo>
                  <a:pt x="920115" y="38100"/>
                </a:moveTo>
                <a:cubicBezTo>
                  <a:pt x="920115" y="31433"/>
                  <a:pt x="914400" y="27623"/>
                  <a:pt x="908685" y="27623"/>
                </a:cubicBezTo>
                <a:cubicBezTo>
                  <a:pt x="900113" y="27623"/>
                  <a:pt x="895350" y="32385"/>
                  <a:pt x="892493" y="38100"/>
                </a:cubicBezTo>
                <a:lnTo>
                  <a:pt x="891540" y="28575"/>
                </a:lnTo>
                <a:lnTo>
                  <a:pt x="875347" y="28575"/>
                </a:lnTo>
                <a:lnTo>
                  <a:pt x="875347" y="33338"/>
                </a:lnTo>
                <a:lnTo>
                  <a:pt x="882968" y="34290"/>
                </a:lnTo>
                <a:lnTo>
                  <a:pt x="882968" y="80963"/>
                </a:lnTo>
                <a:lnTo>
                  <a:pt x="875347" y="81915"/>
                </a:lnTo>
                <a:lnTo>
                  <a:pt x="875347" y="86677"/>
                </a:lnTo>
                <a:lnTo>
                  <a:pt x="905828" y="86677"/>
                </a:lnTo>
                <a:lnTo>
                  <a:pt x="905828" y="81915"/>
                </a:lnTo>
                <a:lnTo>
                  <a:pt x="893445" y="80963"/>
                </a:lnTo>
                <a:lnTo>
                  <a:pt x="893445" y="49530"/>
                </a:lnTo>
                <a:cubicBezTo>
                  <a:pt x="893445" y="42863"/>
                  <a:pt x="899160" y="35242"/>
                  <a:pt x="904875" y="35242"/>
                </a:cubicBezTo>
                <a:cubicBezTo>
                  <a:pt x="906780" y="35242"/>
                  <a:pt x="908685" y="36195"/>
                  <a:pt x="908685" y="38100"/>
                </a:cubicBezTo>
                <a:cubicBezTo>
                  <a:pt x="908685" y="38100"/>
                  <a:pt x="908685" y="39052"/>
                  <a:pt x="908685" y="39052"/>
                </a:cubicBezTo>
                <a:lnTo>
                  <a:pt x="904875" y="40958"/>
                </a:lnTo>
                <a:cubicBezTo>
                  <a:pt x="904875" y="45720"/>
                  <a:pt x="907732" y="48577"/>
                  <a:pt x="912495" y="48577"/>
                </a:cubicBezTo>
                <a:cubicBezTo>
                  <a:pt x="917257" y="46673"/>
                  <a:pt x="920115" y="43815"/>
                  <a:pt x="920115" y="38100"/>
                </a:cubicBezTo>
                <a:moveTo>
                  <a:pt x="1024890" y="33338"/>
                </a:moveTo>
                <a:lnTo>
                  <a:pt x="1030605" y="33338"/>
                </a:lnTo>
                <a:lnTo>
                  <a:pt x="1030605" y="28575"/>
                </a:lnTo>
                <a:lnTo>
                  <a:pt x="1010603" y="28575"/>
                </a:lnTo>
                <a:lnTo>
                  <a:pt x="1010603" y="33338"/>
                </a:lnTo>
                <a:lnTo>
                  <a:pt x="1018222" y="33338"/>
                </a:lnTo>
                <a:lnTo>
                  <a:pt x="1007745" y="74295"/>
                </a:lnTo>
                <a:lnTo>
                  <a:pt x="993457" y="33338"/>
                </a:lnTo>
                <a:lnTo>
                  <a:pt x="999172" y="33338"/>
                </a:lnTo>
                <a:lnTo>
                  <a:pt x="999172" y="28575"/>
                </a:lnTo>
                <a:lnTo>
                  <a:pt x="978218" y="28575"/>
                </a:lnTo>
                <a:lnTo>
                  <a:pt x="978218" y="33338"/>
                </a:lnTo>
                <a:lnTo>
                  <a:pt x="982980" y="33338"/>
                </a:lnTo>
                <a:lnTo>
                  <a:pt x="985838" y="42863"/>
                </a:lnTo>
                <a:lnTo>
                  <a:pt x="974407" y="74295"/>
                </a:lnTo>
                <a:lnTo>
                  <a:pt x="962025" y="33338"/>
                </a:lnTo>
                <a:lnTo>
                  <a:pt x="969645" y="33338"/>
                </a:lnTo>
                <a:lnTo>
                  <a:pt x="969645" y="28575"/>
                </a:lnTo>
                <a:lnTo>
                  <a:pt x="944880" y="28575"/>
                </a:lnTo>
                <a:lnTo>
                  <a:pt x="944880" y="33338"/>
                </a:lnTo>
                <a:lnTo>
                  <a:pt x="949643" y="33338"/>
                </a:lnTo>
                <a:lnTo>
                  <a:pt x="966788" y="85725"/>
                </a:lnTo>
                <a:lnTo>
                  <a:pt x="975360" y="85725"/>
                </a:lnTo>
                <a:lnTo>
                  <a:pt x="987743" y="52388"/>
                </a:lnTo>
                <a:lnTo>
                  <a:pt x="988695" y="52388"/>
                </a:lnTo>
                <a:lnTo>
                  <a:pt x="1001078" y="85725"/>
                </a:lnTo>
                <a:lnTo>
                  <a:pt x="1009650" y="85725"/>
                </a:lnTo>
                <a:lnTo>
                  <a:pt x="1024890" y="33338"/>
                </a:lnTo>
                <a:close/>
                <a:moveTo>
                  <a:pt x="1072515" y="57150"/>
                </a:moveTo>
                <a:cubicBezTo>
                  <a:pt x="1072515" y="69533"/>
                  <a:pt x="1069657" y="80963"/>
                  <a:pt x="1059180" y="80963"/>
                </a:cubicBezTo>
                <a:cubicBezTo>
                  <a:pt x="1047750" y="80963"/>
                  <a:pt x="1044893" y="68580"/>
                  <a:pt x="1044893" y="56198"/>
                </a:cubicBezTo>
                <a:cubicBezTo>
                  <a:pt x="1044893" y="43815"/>
                  <a:pt x="1047750" y="32385"/>
                  <a:pt x="1058228" y="32385"/>
                </a:cubicBezTo>
                <a:cubicBezTo>
                  <a:pt x="1070610" y="32385"/>
                  <a:pt x="1072515" y="44767"/>
                  <a:pt x="1072515" y="57150"/>
                </a:cubicBezTo>
                <a:moveTo>
                  <a:pt x="1084898" y="57150"/>
                </a:moveTo>
                <a:cubicBezTo>
                  <a:pt x="1084898" y="40005"/>
                  <a:pt x="1077278" y="27623"/>
                  <a:pt x="1059180" y="27623"/>
                </a:cubicBezTo>
                <a:cubicBezTo>
                  <a:pt x="1042988" y="27623"/>
                  <a:pt x="1033463" y="40005"/>
                  <a:pt x="1033463" y="58102"/>
                </a:cubicBezTo>
                <a:cubicBezTo>
                  <a:pt x="1033463" y="75248"/>
                  <a:pt x="1042035" y="87630"/>
                  <a:pt x="1059180" y="87630"/>
                </a:cubicBezTo>
                <a:cubicBezTo>
                  <a:pt x="1075373" y="86677"/>
                  <a:pt x="1084898" y="75248"/>
                  <a:pt x="1084898" y="57150"/>
                </a:cubicBezTo>
                <a:moveTo>
                  <a:pt x="1136332" y="38100"/>
                </a:moveTo>
                <a:cubicBezTo>
                  <a:pt x="1136332" y="31433"/>
                  <a:pt x="1130618" y="27623"/>
                  <a:pt x="1124903" y="27623"/>
                </a:cubicBezTo>
                <a:cubicBezTo>
                  <a:pt x="1116330" y="27623"/>
                  <a:pt x="1111568" y="32385"/>
                  <a:pt x="1108710" y="38100"/>
                </a:cubicBezTo>
                <a:lnTo>
                  <a:pt x="1107757" y="28575"/>
                </a:lnTo>
                <a:lnTo>
                  <a:pt x="1091565" y="28575"/>
                </a:lnTo>
                <a:lnTo>
                  <a:pt x="1091565" y="33338"/>
                </a:lnTo>
                <a:lnTo>
                  <a:pt x="1099185" y="34290"/>
                </a:lnTo>
                <a:lnTo>
                  <a:pt x="1099185" y="80963"/>
                </a:lnTo>
                <a:lnTo>
                  <a:pt x="1091565" y="81915"/>
                </a:lnTo>
                <a:lnTo>
                  <a:pt x="1091565" y="86677"/>
                </a:lnTo>
                <a:lnTo>
                  <a:pt x="1122045" y="86677"/>
                </a:lnTo>
                <a:lnTo>
                  <a:pt x="1122045" y="81915"/>
                </a:lnTo>
                <a:lnTo>
                  <a:pt x="1109663" y="80963"/>
                </a:lnTo>
                <a:lnTo>
                  <a:pt x="1109663" y="49530"/>
                </a:lnTo>
                <a:cubicBezTo>
                  <a:pt x="1109663" y="42863"/>
                  <a:pt x="1115378" y="35242"/>
                  <a:pt x="1121093" y="35242"/>
                </a:cubicBezTo>
                <a:cubicBezTo>
                  <a:pt x="1122998" y="35242"/>
                  <a:pt x="1124903" y="36195"/>
                  <a:pt x="1124903" y="38100"/>
                </a:cubicBezTo>
                <a:cubicBezTo>
                  <a:pt x="1124903" y="38100"/>
                  <a:pt x="1124903" y="39052"/>
                  <a:pt x="1124903" y="39052"/>
                </a:cubicBezTo>
                <a:lnTo>
                  <a:pt x="1121093" y="40958"/>
                </a:lnTo>
                <a:cubicBezTo>
                  <a:pt x="1121093" y="45720"/>
                  <a:pt x="1123950" y="48577"/>
                  <a:pt x="1128713" y="48577"/>
                </a:cubicBezTo>
                <a:cubicBezTo>
                  <a:pt x="1132523" y="46673"/>
                  <a:pt x="1136332" y="43815"/>
                  <a:pt x="1136332" y="38100"/>
                </a:cubicBezTo>
                <a:moveTo>
                  <a:pt x="1138238" y="85725"/>
                </a:moveTo>
                <a:lnTo>
                  <a:pt x="1164907" y="85725"/>
                </a:lnTo>
                <a:lnTo>
                  <a:pt x="1164907" y="80963"/>
                </a:lnTo>
                <a:lnTo>
                  <a:pt x="1156335" y="80010"/>
                </a:lnTo>
                <a:lnTo>
                  <a:pt x="1156335" y="0"/>
                </a:lnTo>
                <a:lnTo>
                  <a:pt x="1137285" y="0"/>
                </a:lnTo>
                <a:lnTo>
                  <a:pt x="1137285" y="4763"/>
                </a:lnTo>
                <a:lnTo>
                  <a:pt x="1144905" y="5715"/>
                </a:lnTo>
                <a:lnTo>
                  <a:pt x="1144905" y="80010"/>
                </a:lnTo>
                <a:lnTo>
                  <a:pt x="1137285" y="80963"/>
                </a:lnTo>
                <a:lnTo>
                  <a:pt x="1137285" y="85725"/>
                </a:lnTo>
                <a:close/>
                <a:moveTo>
                  <a:pt x="1209675" y="64770"/>
                </a:moveTo>
                <a:cubicBezTo>
                  <a:pt x="1209675" y="73342"/>
                  <a:pt x="1203007" y="79058"/>
                  <a:pt x="1195388" y="79058"/>
                </a:cubicBezTo>
                <a:cubicBezTo>
                  <a:pt x="1183957" y="79058"/>
                  <a:pt x="1182053" y="67627"/>
                  <a:pt x="1182053" y="56198"/>
                </a:cubicBezTo>
                <a:cubicBezTo>
                  <a:pt x="1182053" y="41910"/>
                  <a:pt x="1184910" y="32385"/>
                  <a:pt x="1196340" y="32385"/>
                </a:cubicBezTo>
                <a:cubicBezTo>
                  <a:pt x="1203007" y="32385"/>
                  <a:pt x="1209675" y="37148"/>
                  <a:pt x="1209675" y="45720"/>
                </a:cubicBezTo>
                <a:lnTo>
                  <a:pt x="1209675" y="64770"/>
                </a:lnTo>
                <a:close/>
                <a:moveTo>
                  <a:pt x="1227773" y="85725"/>
                </a:moveTo>
                <a:lnTo>
                  <a:pt x="1227773" y="80963"/>
                </a:lnTo>
                <a:lnTo>
                  <a:pt x="1220153" y="80010"/>
                </a:lnTo>
                <a:lnTo>
                  <a:pt x="1220153" y="0"/>
                </a:lnTo>
                <a:lnTo>
                  <a:pt x="1200150" y="0"/>
                </a:lnTo>
                <a:lnTo>
                  <a:pt x="1200150" y="4763"/>
                </a:lnTo>
                <a:lnTo>
                  <a:pt x="1208723" y="5715"/>
                </a:lnTo>
                <a:lnTo>
                  <a:pt x="1208723" y="33338"/>
                </a:lnTo>
                <a:cubicBezTo>
                  <a:pt x="1203960" y="28575"/>
                  <a:pt x="1199198" y="26670"/>
                  <a:pt x="1193482" y="26670"/>
                </a:cubicBezTo>
                <a:cubicBezTo>
                  <a:pt x="1179195" y="26670"/>
                  <a:pt x="1169670" y="38100"/>
                  <a:pt x="1169670" y="57150"/>
                </a:cubicBezTo>
                <a:cubicBezTo>
                  <a:pt x="1169670" y="74295"/>
                  <a:pt x="1176338" y="85725"/>
                  <a:pt x="1191578" y="85725"/>
                </a:cubicBezTo>
                <a:cubicBezTo>
                  <a:pt x="1201103" y="85725"/>
                  <a:pt x="1205865" y="80963"/>
                  <a:pt x="1209675" y="76200"/>
                </a:cubicBezTo>
                <a:lnTo>
                  <a:pt x="1210628" y="84773"/>
                </a:lnTo>
                <a:lnTo>
                  <a:pt x="1227773" y="84773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E4379C8-CC2C-884A-8925-6D82D90FBD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3525" y="1893888"/>
            <a:ext cx="7669213" cy="1355725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algn="l">
              <a:defRPr sz="4800" b="1" i="0">
                <a:solidFill>
                  <a:schemeClr val="bg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96D35E16-4EE8-4347-BD15-404B9E8BA8B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3525" y="3608387"/>
            <a:ext cx="7669213" cy="2160587"/>
          </a:xfrm>
        </p:spPr>
        <p:txBody>
          <a:bodyPr anchor="t" anchorCtr="0">
            <a:norm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2100" b="0" i="0">
                <a:solidFill>
                  <a:schemeClr val="bg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Section description </a:t>
            </a:r>
          </a:p>
        </p:txBody>
      </p:sp>
    </p:spTree>
    <p:extLst>
      <p:ext uri="{BB962C8B-B14F-4D97-AF65-F5344CB8AC3E}">
        <p14:creationId xmlns:p14="http://schemas.microsoft.com/office/powerpoint/2010/main" val="23359803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1 Divider (Penpic/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3D47358F-F59C-44D7-A41B-43594B83DA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7339" y="4193477"/>
            <a:ext cx="1237785" cy="1572322"/>
          </a:xfrm>
          <a:prstGeom prst="rect">
            <a:avLst/>
          </a:prstGeom>
        </p:spPr>
      </p:pic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240B64B7-C6F0-423A-839B-0918247B177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7339" y="5872690"/>
            <a:ext cx="5735637" cy="311554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1000" b="0" i="0">
                <a:solidFill>
                  <a:schemeClr val="tx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Person First Name, Last Name</a:t>
            </a:r>
          </a:p>
          <a:p>
            <a:pPr lvl="0"/>
            <a:r>
              <a:rPr lang="en-GB"/>
              <a:t>Title, Location 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489A89B-77DF-4CE6-8370-2B737D333B6E}"/>
              </a:ext>
            </a:extLst>
          </p:cNvPr>
          <p:cNvGrpSpPr/>
          <p:nvPr userDrawn="1"/>
        </p:nvGrpSpPr>
        <p:grpSpPr>
          <a:xfrm>
            <a:off x="10601983" y="286755"/>
            <a:ext cx="1297917" cy="302151"/>
            <a:chOff x="10601983" y="286755"/>
            <a:chExt cx="1297917" cy="302151"/>
          </a:xfrm>
          <a:solidFill>
            <a:schemeClr val="tx1"/>
          </a:solidFill>
        </p:grpSpPr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425B6982-6199-4148-83E7-18AED2AF8EB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601983" y="296256"/>
              <a:ext cx="273646" cy="283148"/>
            </a:xfrm>
            <a:custGeom>
              <a:avLst/>
              <a:gdLst>
                <a:gd name="T0" fmla="*/ 205 w 467"/>
                <a:gd name="T1" fmla="*/ 280 h 480"/>
                <a:gd name="T2" fmla="*/ 205 w 467"/>
                <a:gd name="T3" fmla="*/ 280 h 480"/>
                <a:gd name="T4" fmla="*/ 274 w 467"/>
                <a:gd name="T5" fmla="*/ 114 h 480"/>
                <a:gd name="T6" fmla="*/ 275 w 467"/>
                <a:gd name="T7" fmla="*/ 114 h 480"/>
                <a:gd name="T8" fmla="*/ 311 w 467"/>
                <a:gd name="T9" fmla="*/ 280 h 480"/>
                <a:gd name="T10" fmla="*/ 205 w 467"/>
                <a:gd name="T11" fmla="*/ 280 h 480"/>
                <a:gd name="T12" fmla="*/ 205 w 467"/>
                <a:gd name="T13" fmla="*/ 280 h 480"/>
                <a:gd name="T14" fmla="*/ 353 w 467"/>
                <a:gd name="T15" fmla="*/ 480 h 480"/>
                <a:gd name="T16" fmla="*/ 353 w 467"/>
                <a:gd name="T17" fmla="*/ 480 h 480"/>
                <a:gd name="T18" fmla="*/ 467 w 467"/>
                <a:gd name="T19" fmla="*/ 480 h 480"/>
                <a:gd name="T20" fmla="*/ 356 w 467"/>
                <a:gd name="T21" fmla="*/ 0 h 480"/>
                <a:gd name="T22" fmla="*/ 226 w 467"/>
                <a:gd name="T23" fmla="*/ 0 h 480"/>
                <a:gd name="T24" fmla="*/ 0 w 467"/>
                <a:gd name="T25" fmla="*/ 480 h 480"/>
                <a:gd name="T26" fmla="*/ 121 w 467"/>
                <a:gd name="T27" fmla="*/ 480 h 480"/>
                <a:gd name="T28" fmla="*/ 160 w 467"/>
                <a:gd name="T29" fmla="*/ 386 h 480"/>
                <a:gd name="T30" fmla="*/ 333 w 467"/>
                <a:gd name="T31" fmla="*/ 386 h 480"/>
                <a:gd name="T32" fmla="*/ 353 w 467"/>
                <a:gd name="T33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7" h="480">
                  <a:moveTo>
                    <a:pt x="205" y="280"/>
                  </a:moveTo>
                  <a:lnTo>
                    <a:pt x="205" y="280"/>
                  </a:lnTo>
                  <a:lnTo>
                    <a:pt x="274" y="114"/>
                  </a:lnTo>
                  <a:lnTo>
                    <a:pt x="275" y="114"/>
                  </a:lnTo>
                  <a:lnTo>
                    <a:pt x="311" y="280"/>
                  </a:lnTo>
                  <a:lnTo>
                    <a:pt x="205" y="280"/>
                  </a:lnTo>
                  <a:lnTo>
                    <a:pt x="205" y="280"/>
                  </a:lnTo>
                  <a:close/>
                  <a:moveTo>
                    <a:pt x="353" y="480"/>
                  </a:moveTo>
                  <a:lnTo>
                    <a:pt x="353" y="480"/>
                  </a:lnTo>
                  <a:lnTo>
                    <a:pt x="467" y="480"/>
                  </a:lnTo>
                  <a:lnTo>
                    <a:pt x="356" y="0"/>
                  </a:lnTo>
                  <a:lnTo>
                    <a:pt x="226" y="0"/>
                  </a:lnTo>
                  <a:lnTo>
                    <a:pt x="0" y="480"/>
                  </a:lnTo>
                  <a:lnTo>
                    <a:pt x="121" y="480"/>
                  </a:lnTo>
                  <a:lnTo>
                    <a:pt x="160" y="386"/>
                  </a:lnTo>
                  <a:lnTo>
                    <a:pt x="333" y="386"/>
                  </a:lnTo>
                  <a:lnTo>
                    <a:pt x="353" y="48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C8D6F83E-4C60-4EE4-A124-EF41FC9C164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875629" y="296256"/>
              <a:ext cx="241341" cy="283148"/>
            </a:xfrm>
            <a:custGeom>
              <a:avLst/>
              <a:gdLst>
                <a:gd name="T0" fmla="*/ 325 w 410"/>
                <a:gd name="T1" fmla="*/ 295 h 480"/>
                <a:gd name="T2" fmla="*/ 325 w 410"/>
                <a:gd name="T3" fmla="*/ 295 h 480"/>
                <a:gd name="T4" fmla="*/ 28 w 410"/>
                <a:gd name="T5" fmla="*/ 295 h 480"/>
                <a:gd name="T6" fmla="*/ 45 w 410"/>
                <a:gd name="T7" fmla="*/ 184 h 480"/>
                <a:gd name="T8" fmla="*/ 341 w 410"/>
                <a:gd name="T9" fmla="*/ 184 h 480"/>
                <a:gd name="T10" fmla="*/ 325 w 410"/>
                <a:gd name="T11" fmla="*/ 295 h 480"/>
                <a:gd name="T12" fmla="*/ 325 w 410"/>
                <a:gd name="T13" fmla="*/ 295 h 480"/>
                <a:gd name="T14" fmla="*/ 393 w 410"/>
                <a:gd name="T15" fmla="*/ 111 h 480"/>
                <a:gd name="T16" fmla="*/ 393 w 410"/>
                <a:gd name="T17" fmla="*/ 111 h 480"/>
                <a:gd name="T18" fmla="*/ 55 w 410"/>
                <a:gd name="T19" fmla="*/ 111 h 480"/>
                <a:gd name="T20" fmla="*/ 72 w 410"/>
                <a:gd name="T21" fmla="*/ 0 h 480"/>
                <a:gd name="T22" fmla="*/ 410 w 410"/>
                <a:gd name="T23" fmla="*/ 0 h 480"/>
                <a:gd name="T24" fmla="*/ 393 w 410"/>
                <a:gd name="T25" fmla="*/ 111 h 480"/>
                <a:gd name="T26" fmla="*/ 393 w 410"/>
                <a:gd name="T27" fmla="*/ 111 h 480"/>
                <a:gd name="T28" fmla="*/ 354 w 410"/>
                <a:gd name="T29" fmla="*/ 368 h 480"/>
                <a:gd name="T30" fmla="*/ 354 w 410"/>
                <a:gd name="T31" fmla="*/ 368 h 480"/>
                <a:gd name="T32" fmla="*/ 17 w 410"/>
                <a:gd name="T33" fmla="*/ 368 h 480"/>
                <a:gd name="T34" fmla="*/ 0 w 410"/>
                <a:gd name="T35" fmla="*/ 480 h 480"/>
                <a:gd name="T36" fmla="*/ 338 w 410"/>
                <a:gd name="T37" fmla="*/ 480 h 480"/>
                <a:gd name="T38" fmla="*/ 354 w 410"/>
                <a:gd name="T39" fmla="*/ 368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0" h="480">
                  <a:moveTo>
                    <a:pt x="325" y="295"/>
                  </a:moveTo>
                  <a:lnTo>
                    <a:pt x="325" y="295"/>
                  </a:lnTo>
                  <a:lnTo>
                    <a:pt x="28" y="295"/>
                  </a:lnTo>
                  <a:lnTo>
                    <a:pt x="45" y="184"/>
                  </a:lnTo>
                  <a:lnTo>
                    <a:pt x="341" y="184"/>
                  </a:lnTo>
                  <a:lnTo>
                    <a:pt x="325" y="295"/>
                  </a:lnTo>
                  <a:lnTo>
                    <a:pt x="325" y="295"/>
                  </a:lnTo>
                  <a:close/>
                  <a:moveTo>
                    <a:pt x="393" y="111"/>
                  </a:moveTo>
                  <a:lnTo>
                    <a:pt x="393" y="111"/>
                  </a:lnTo>
                  <a:lnTo>
                    <a:pt x="55" y="111"/>
                  </a:lnTo>
                  <a:lnTo>
                    <a:pt x="72" y="0"/>
                  </a:lnTo>
                  <a:lnTo>
                    <a:pt x="410" y="0"/>
                  </a:lnTo>
                  <a:lnTo>
                    <a:pt x="393" y="111"/>
                  </a:lnTo>
                  <a:lnTo>
                    <a:pt x="393" y="111"/>
                  </a:lnTo>
                  <a:close/>
                  <a:moveTo>
                    <a:pt x="354" y="368"/>
                  </a:moveTo>
                  <a:lnTo>
                    <a:pt x="354" y="368"/>
                  </a:lnTo>
                  <a:lnTo>
                    <a:pt x="17" y="368"/>
                  </a:lnTo>
                  <a:lnTo>
                    <a:pt x="0" y="480"/>
                  </a:lnTo>
                  <a:lnTo>
                    <a:pt x="338" y="480"/>
                  </a:lnTo>
                  <a:lnTo>
                    <a:pt x="354" y="36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7">
              <a:extLst>
                <a:ext uri="{FF2B5EF4-FFF2-40B4-BE49-F238E27FC236}">
                  <a16:creationId xmlns:a16="http://schemas.microsoft.com/office/drawing/2014/main" id="{EB4C7FDC-746C-4B3D-9EED-EAF69DE512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96065" y="290556"/>
              <a:ext cx="235639" cy="294550"/>
            </a:xfrm>
            <a:custGeom>
              <a:avLst/>
              <a:gdLst>
                <a:gd name="T0" fmla="*/ 351 w 400"/>
                <a:gd name="T1" fmla="*/ 366 h 499"/>
                <a:gd name="T2" fmla="*/ 351 w 400"/>
                <a:gd name="T3" fmla="*/ 366 h 499"/>
                <a:gd name="T4" fmla="*/ 247 w 400"/>
                <a:gd name="T5" fmla="*/ 384 h 499"/>
                <a:gd name="T6" fmla="*/ 124 w 400"/>
                <a:gd name="T7" fmla="*/ 255 h 499"/>
                <a:gd name="T8" fmla="*/ 271 w 400"/>
                <a:gd name="T9" fmla="*/ 115 h 499"/>
                <a:gd name="T10" fmla="*/ 377 w 400"/>
                <a:gd name="T11" fmla="*/ 155 h 499"/>
                <a:gd name="T12" fmla="*/ 400 w 400"/>
                <a:gd name="T13" fmla="*/ 40 h 499"/>
                <a:gd name="T14" fmla="*/ 262 w 400"/>
                <a:gd name="T15" fmla="*/ 0 h 499"/>
                <a:gd name="T16" fmla="*/ 5 w 400"/>
                <a:gd name="T17" fmla="*/ 260 h 499"/>
                <a:gd name="T18" fmla="*/ 227 w 400"/>
                <a:gd name="T19" fmla="*/ 499 h 499"/>
                <a:gd name="T20" fmla="*/ 334 w 400"/>
                <a:gd name="T21" fmla="*/ 482 h 499"/>
                <a:gd name="T22" fmla="*/ 351 w 400"/>
                <a:gd name="T23" fmla="*/ 366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0" h="499">
                  <a:moveTo>
                    <a:pt x="351" y="366"/>
                  </a:moveTo>
                  <a:lnTo>
                    <a:pt x="351" y="366"/>
                  </a:lnTo>
                  <a:cubicBezTo>
                    <a:pt x="319" y="381"/>
                    <a:pt x="271" y="384"/>
                    <a:pt x="247" y="384"/>
                  </a:cubicBezTo>
                  <a:cubicBezTo>
                    <a:pt x="171" y="384"/>
                    <a:pt x="121" y="332"/>
                    <a:pt x="124" y="255"/>
                  </a:cubicBezTo>
                  <a:cubicBezTo>
                    <a:pt x="126" y="174"/>
                    <a:pt x="188" y="115"/>
                    <a:pt x="271" y="115"/>
                  </a:cubicBezTo>
                  <a:cubicBezTo>
                    <a:pt x="311" y="115"/>
                    <a:pt x="346" y="128"/>
                    <a:pt x="377" y="155"/>
                  </a:cubicBezTo>
                  <a:lnTo>
                    <a:pt x="400" y="40"/>
                  </a:lnTo>
                  <a:cubicBezTo>
                    <a:pt x="352" y="12"/>
                    <a:pt x="312" y="0"/>
                    <a:pt x="262" y="0"/>
                  </a:cubicBezTo>
                  <a:cubicBezTo>
                    <a:pt x="124" y="0"/>
                    <a:pt x="10" y="115"/>
                    <a:pt x="5" y="260"/>
                  </a:cubicBezTo>
                  <a:cubicBezTo>
                    <a:pt x="0" y="400"/>
                    <a:pt x="92" y="499"/>
                    <a:pt x="227" y="499"/>
                  </a:cubicBezTo>
                  <a:cubicBezTo>
                    <a:pt x="251" y="499"/>
                    <a:pt x="302" y="496"/>
                    <a:pt x="334" y="482"/>
                  </a:cubicBezTo>
                  <a:lnTo>
                    <a:pt x="351" y="36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8">
              <a:extLst>
                <a:ext uri="{FF2B5EF4-FFF2-40B4-BE49-F238E27FC236}">
                  <a16:creationId xmlns:a16="http://schemas.microsoft.com/office/drawing/2014/main" id="{25A4EBB9-39B0-4C07-9035-3193AF5E92E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308901" y="286755"/>
              <a:ext cx="285048" cy="302151"/>
            </a:xfrm>
            <a:custGeom>
              <a:avLst/>
              <a:gdLst>
                <a:gd name="T0" fmla="*/ 355 w 484"/>
                <a:gd name="T1" fmla="*/ 274 h 514"/>
                <a:gd name="T2" fmla="*/ 355 w 484"/>
                <a:gd name="T3" fmla="*/ 274 h 514"/>
                <a:gd name="T4" fmla="*/ 281 w 484"/>
                <a:gd name="T5" fmla="*/ 117 h 514"/>
                <a:gd name="T6" fmla="*/ 134 w 484"/>
                <a:gd name="T7" fmla="*/ 241 h 514"/>
                <a:gd name="T8" fmla="*/ 208 w 484"/>
                <a:gd name="T9" fmla="*/ 398 h 514"/>
                <a:gd name="T10" fmla="*/ 355 w 484"/>
                <a:gd name="T11" fmla="*/ 274 h 514"/>
                <a:gd name="T12" fmla="*/ 355 w 484"/>
                <a:gd name="T13" fmla="*/ 274 h 514"/>
                <a:gd name="T14" fmla="*/ 276 w 484"/>
                <a:gd name="T15" fmla="*/ 9 h 514"/>
                <a:gd name="T16" fmla="*/ 276 w 484"/>
                <a:gd name="T17" fmla="*/ 9 h 514"/>
                <a:gd name="T18" fmla="*/ 470 w 484"/>
                <a:gd name="T19" fmla="*/ 263 h 514"/>
                <a:gd name="T20" fmla="*/ 208 w 484"/>
                <a:gd name="T21" fmla="*/ 504 h 514"/>
                <a:gd name="T22" fmla="*/ 14 w 484"/>
                <a:gd name="T23" fmla="*/ 251 h 514"/>
                <a:gd name="T24" fmla="*/ 276 w 484"/>
                <a:gd name="T25" fmla="*/ 9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4" h="514">
                  <a:moveTo>
                    <a:pt x="355" y="274"/>
                  </a:moveTo>
                  <a:lnTo>
                    <a:pt x="355" y="274"/>
                  </a:lnTo>
                  <a:cubicBezTo>
                    <a:pt x="373" y="193"/>
                    <a:pt x="343" y="130"/>
                    <a:pt x="281" y="117"/>
                  </a:cubicBezTo>
                  <a:cubicBezTo>
                    <a:pt x="214" y="104"/>
                    <a:pt x="152" y="155"/>
                    <a:pt x="134" y="241"/>
                  </a:cubicBezTo>
                  <a:cubicBezTo>
                    <a:pt x="117" y="322"/>
                    <a:pt x="147" y="385"/>
                    <a:pt x="208" y="398"/>
                  </a:cubicBezTo>
                  <a:cubicBezTo>
                    <a:pt x="276" y="412"/>
                    <a:pt x="337" y="360"/>
                    <a:pt x="355" y="274"/>
                  </a:cubicBezTo>
                  <a:lnTo>
                    <a:pt x="355" y="274"/>
                  </a:lnTo>
                  <a:close/>
                  <a:moveTo>
                    <a:pt x="276" y="9"/>
                  </a:moveTo>
                  <a:lnTo>
                    <a:pt x="276" y="9"/>
                  </a:lnTo>
                  <a:cubicBezTo>
                    <a:pt x="404" y="18"/>
                    <a:pt x="484" y="123"/>
                    <a:pt x="470" y="263"/>
                  </a:cubicBezTo>
                  <a:cubicBezTo>
                    <a:pt x="455" y="407"/>
                    <a:pt x="339" y="514"/>
                    <a:pt x="208" y="504"/>
                  </a:cubicBezTo>
                  <a:cubicBezTo>
                    <a:pt x="79" y="495"/>
                    <a:pt x="0" y="391"/>
                    <a:pt x="14" y="251"/>
                  </a:cubicBezTo>
                  <a:cubicBezTo>
                    <a:pt x="29" y="107"/>
                    <a:pt x="145" y="0"/>
                    <a:pt x="276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9">
              <a:extLst>
                <a:ext uri="{FF2B5EF4-FFF2-40B4-BE49-F238E27FC236}">
                  <a16:creationId xmlns:a16="http://schemas.microsoft.com/office/drawing/2014/main" id="{F0FA2954-DC4C-4A7E-8F61-AFEC8435FB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65444" y="296256"/>
              <a:ext cx="334456" cy="283148"/>
            </a:xfrm>
            <a:custGeom>
              <a:avLst/>
              <a:gdLst>
                <a:gd name="T0" fmla="*/ 569 w 569"/>
                <a:gd name="T1" fmla="*/ 481 h 481"/>
                <a:gd name="T2" fmla="*/ 569 w 569"/>
                <a:gd name="T3" fmla="*/ 481 h 481"/>
                <a:gd name="T4" fmla="*/ 560 w 569"/>
                <a:gd name="T5" fmla="*/ 0 h 481"/>
                <a:gd name="T6" fmla="*/ 452 w 569"/>
                <a:gd name="T7" fmla="*/ 0 h 481"/>
                <a:gd name="T8" fmla="*/ 313 w 569"/>
                <a:gd name="T9" fmla="*/ 271 h 481"/>
                <a:gd name="T10" fmla="*/ 257 w 569"/>
                <a:gd name="T11" fmla="*/ 0 h 481"/>
                <a:gd name="T12" fmla="*/ 149 w 569"/>
                <a:gd name="T13" fmla="*/ 0 h 481"/>
                <a:gd name="T14" fmla="*/ 0 w 569"/>
                <a:gd name="T15" fmla="*/ 481 h 481"/>
                <a:gd name="T16" fmla="*/ 119 w 569"/>
                <a:gd name="T17" fmla="*/ 481 h 481"/>
                <a:gd name="T18" fmla="*/ 200 w 569"/>
                <a:gd name="T19" fmla="*/ 199 h 481"/>
                <a:gd name="T20" fmla="*/ 251 w 569"/>
                <a:gd name="T21" fmla="*/ 481 h 481"/>
                <a:gd name="T22" fmla="*/ 312 w 569"/>
                <a:gd name="T23" fmla="*/ 481 h 481"/>
                <a:gd name="T24" fmla="*/ 453 w 569"/>
                <a:gd name="T25" fmla="*/ 200 h 481"/>
                <a:gd name="T26" fmla="*/ 451 w 569"/>
                <a:gd name="T27" fmla="*/ 481 h 481"/>
                <a:gd name="T28" fmla="*/ 569 w 569"/>
                <a:gd name="T29" fmla="*/ 481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9" h="481">
                  <a:moveTo>
                    <a:pt x="569" y="481"/>
                  </a:moveTo>
                  <a:lnTo>
                    <a:pt x="569" y="481"/>
                  </a:lnTo>
                  <a:lnTo>
                    <a:pt x="560" y="0"/>
                  </a:lnTo>
                  <a:lnTo>
                    <a:pt x="452" y="0"/>
                  </a:lnTo>
                  <a:lnTo>
                    <a:pt x="313" y="271"/>
                  </a:lnTo>
                  <a:lnTo>
                    <a:pt x="257" y="0"/>
                  </a:lnTo>
                  <a:lnTo>
                    <a:pt x="149" y="0"/>
                  </a:lnTo>
                  <a:lnTo>
                    <a:pt x="0" y="481"/>
                  </a:lnTo>
                  <a:lnTo>
                    <a:pt x="119" y="481"/>
                  </a:lnTo>
                  <a:lnTo>
                    <a:pt x="200" y="199"/>
                  </a:lnTo>
                  <a:lnTo>
                    <a:pt x="251" y="481"/>
                  </a:lnTo>
                  <a:lnTo>
                    <a:pt x="312" y="481"/>
                  </a:lnTo>
                  <a:lnTo>
                    <a:pt x="453" y="200"/>
                  </a:lnTo>
                  <a:lnTo>
                    <a:pt x="451" y="481"/>
                  </a:lnTo>
                  <a:lnTo>
                    <a:pt x="569" y="4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42EB699-7C45-480F-A85E-883B1A30766A}"/>
              </a:ext>
            </a:extLst>
          </p:cNvPr>
          <p:cNvSpPr/>
          <p:nvPr userDrawn="1"/>
        </p:nvSpPr>
        <p:spPr>
          <a:xfrm>
            <a:off x="292100" y="6416265"/>
            <a:ext cx="2147637" cy="201600"/>
          </a:xfrm>
          <a:custGeom>
            <a:avLst/>
            <a:gdLst>
              <a:gd name="connsiteX0" fmla="*/ 57150 w 1227772"/>
              <a:gd name="connsiteY0" fmla="*/ 42863 h 115252"/>
              <a:gd name="connsiteX1" fmla="*/ 25718 w 1227772"/>
              <a:gd name="connsiteY1" fmla="*/ 80010 h 115252"/>
              <a:gd name="connsiteX2" fmla="*/ 20955 w 1227772"/>
              <a:gd name="connsiteY2" fmla="*/ 80010 h 115252"/>
              <a:gd name="connsiteX3" fmla="*/ 20955 w 1227772"/>
              <a:gd name="connsiteY3" fmla="*/ 4763 h 115252"/>
              <a:gd name="connsiteX4" fmla="*/ 23813 w 1227772"/>
              <a:gd name="connsiteY4" fmla="*/ 4763 h 115252"/>
              <a:gd name="connsiteX5" fmla="*/ 57150 w 1227772"/>
              <a:gd name="connsiteY5" fmla="*/ 42863 h 115252"/>
              <a:gd name="connsiteX6" fmla="*/ 70485 w 1227772"/>
              <a:gd name="connsiteY6" fmla="*/ 43815 h 115252"/>
              <a:gd name="connsiteX7" fmla="*/ 27622 w 1227772"/>
              <a:gd name="connsiteY7" fmla="*/ 0 h 115252"/>
              <a:gd name="connsiteX8" fmla="*/ 0 w 1227772"/>
              <a:gd name="connsiteY8" fmla="*/ 0 h 115252"/>
              <a:gd name="connsiteX9" fmla="*/ 0 w 1227772"/>
              <a:gd name="connsiteY9" fmla="*/ 4763 h 115252"/>
              <a:gd name="connsiteX10" fmla="*/ 9525 w 1227772"/>
              <a:gd name="connsiteY10" fmla="*/ 5715 h 115252"/>
              <a:gd name="connsiteX11" fmla="*/ 9525 w 1227772"/>
              <a:gd name="connsiteY11" fmla="*/ 80963 h 115252"/>
              <a:gd name="connsiteX12" fmla="*/ 0 w 1227772"/>
              <a:gd name="connsiteY12" fmla="*/ 81915 h 115252"/>
              <a:gd name="connsiteX13" fmla="*/ 0 w 1227772"/>
              <a:gd name="connsiteY13" fmla="*/ 86677 h 115252"/>
              <a:gd name="connsiteX14" fmla="*/ 24765 w 1227772"/>
              <a:gd name="connsiteY14" fmla="*/ 86677 h 115252"/>
              <a:gd name="connsiteX15" fmla="*/ 70485 w 1227772"/>
              <a:gd name="connsiteY15" fmla="*/ 43815 h 115252"/>
              <a:gd name="connsiteX16" fmla="*/ 116205 w 1227772"/>
              <a:gd name="connsiteY16" fmla="*/ 50483 h 115252"/>
              <a:gd name="connsiteX17" fmla="*/ 91440 w 1227772"/>
              <a:gd name="connsiteY17" fmla="*/ 50483 h 115252"/>
              <a:gd name="connsiteX18" fmla="*/ 104775 w 1227772"/>
              <a:gd name="connsiteY18" fmla="*/ 32385 h 115252"/>
              <a:gd name="connsiteX19" fmla="*/ 115253 w 1227772"/>
              <a:gd name="connsiteY19" fmla="*/ 48577 h 115252"/>
              <a:gd name="connsiteX20" fmla="*/ 115253 w 1227772"/>
              <a:gd name="connsiteY20" fmla="*/ 50483 h 115252"/>
              <a:gd name="connsiteX21" fmla="*/ 126682 w 1227772"/>
              <a:gd name="connsiteY21" fmla="*/ 57150 h 115252"/>
              <a:gd name="connsiteX22" fmla="*/ 126682 w 1227772"/>
              <a:gd name="connsiteY22" fmla="*/ 52388 h 115252"/>
              <a:gd name="connsiteX23" fmla="*/ 104775 w 1227772"/>
              <a:gd name="connsiteY23" fmla="*/ 27623 h 115252"/>
              <a:gd name="connsiteX24" fmla="*/ 79057 w 1227772"/>
              <a:gd name="connsiteY24" fmla="*/ 58102 h 115252"/>
              <a:gd name="connsiteX25" fmla="*/ 103822 w 1227772"/>
              <a:gd name="connsiteY25" fmla="*/ 86677 h 115252"/>
              <a:gd name="connsiteX26" fmla="*/ 125730 w 1227772"/>
              <a:gd name="connsiteY26" fmla="*/ 71438 h 115252"/>
              <a:gd name="connsiteX27" fmla="*/ 120968 w 1227772"/>
              <a:gd name="connsiteY27" fmla="*/ 69533 h 115252"/>
              <a:gd name="connsiteX28" fmla="*/ 106680 w 1227772"/>
              <a:gd name="connsiteY28" fmla="*/ 79058 h 115252"/>
              <a:gd name="connsiteX29" fmla="*/ 91440 w 1227772"/>
              <a:gd name="connsiteY29" fmla="*/ 56198 h 115252"/>
              <a:gd name="connsiteX30" fmla="*/ 126682 w 1227772"/>
              <a:gd name="connsiteY30" fmla="*/ 56198 h 115252"/>
              <a:gd name="connsiteX31" fmla="*/ 132397 w 1227772"/>
              <a:gd name="connsiteY31" fmla="*/ 85725 h 115252"/>
              <a:gd name="connsiteX32" fmla="*/ 159068 w 1227772"/>
              <a:gd name="connsiteY32" fmla="*/ 85725 h 115252"/>
              <a:gd name="connsiteX33" fmla="*/ 159068 w 1227772"/>
              <a:gd name="connsiteY33" fmla="*/ 80963 h 115252"/>
              <a:gd name="connsiteX34" fmla="*/ 150495 w 1227772"/>
              <a:gd name="connsiteY34" fmla="*/ 80010 h 115252"/>
              <a:gd name="connsiteX35" fmla="*/ 150495 w 1227772"/>
              <a:gd name="connsiteY35" fmla="*/ 0 h 115252"/>
              <a:gd name="connsiteX36" fmla="*/ 131445 w 1227772"/>
              <a:gd name="connsiteY36" fmla="*/ 0 h 115252"/>
              <a:gd name="connsiteX37" fmla="*/ 131445 w 1227772"/>
              <a:gd name="connsiteY37" fmla="*/ 4763 h 115252"/>
              <a:gd name="connsiteX38" fmla="*/ 139065 w 1227772"/>
              <a:gd name="connsiteY38" fmla="*/ 5715 h 115252"/>
              <a:gd name="connsiteX39" fmla="*/ 139065 w 1227772"/>
              <a:gd name="connsiteY39" fmla="*/ 80010 h 115252"/>
              <a:gd name="connsiteX40" fmla="*/ 131445 w 1227772"/>
              <a:gd name="connsiteY40" fmla="*/ 80963 h 115252"/>
              <a:gd name="connsiteX41" fmla="*/ 131445 w 1227772"/>
              <a:gd name="connsiteY41" fmla="*/ 85725 h 115252"/>
              <a:gd name="connsiteX42" fmla="*/ 185738 w 1227772"/>
              <a:gd name="connsiteY42" fmla="*/ 12383 h 115252"/>
              <a:gd name="connsiteX43" fmla="*/ 178118 w 1227772"/>
              <a:gd name="connsiteY43" fmla="*/ 5715 h 115252"/>
              <a:gd name="connsiteX44" fmla="*/ 171450 w 1227772"/>
              <a:gd name="connsiteY44" fmla="*/ 12383 h 115252"/>
              <a:gd name="connsiteX45" fmla="*/ 178118 w 1227772"/>
              <a:gd name="connsiteY45" fmla="*/ 19050 h 115252"/>
              <a:gd name="connsiteX46" fmla="*/ 185738 w 1227772"/>
              <a:gd name="connsiteY46" fmla="*/ 12383 h 115252"/>
              <a:gd name="connsiteX47" fmla="*/ 166688 w 1227772"/>
              <a:gd name="connsiteY47" fmla="*/ 85725 h 115252"/>
              <a:gd name="connsiteX48" fmla="*/ 194310 w 1227772"/>
              <a:gd name="connsiteY48" fmla="*/ 85725 h 115252"/>
              <a:gd name="connsiteX49" fmla="*/ 194310 w 1227772"/>
              <a:gd name="connsiteY49" fmla="*/ 80963 h 115252"/>
              <a:gd name="connsiteX50" fmla="*/ 185738 w 1227772"/>
              <a:gd name="connsiteY50" fmla="*/ 80010 h 115252"/>
              <a:gd name="connsiteX51" fmla="*/ 185738 w 1227772"/>
              <a:gd name="connsiteY51" fmla="*/ 28575 h 115252"/>
              <a:gd name="connsiteX52" fmla="*/ 166688 w 1227772"/>
              <a:gd name="connsiteY52" fmla="*/ 28575 h 115252"/>
              <a:gd name="connsiteX53" fmla="*/ 166688 w 1227772"/>
              <a:gd name="connsiteY53" fmla="*/ 33338 h 115252"/>
              <a:gd name="connsiteX54" fmla="*/ 175260 w 1227772"/>
              <a:gd name="connsiteY54" fmla="*/ 34290 h 115252"/>
              <a:gd name="connsiteX55" fmla="*/ 175260 w 1227772"/>
              <a:gd name="connsiteY55" fmla="*/ 80963 h 115252"/>
              <a:gd name="connsiteX56" fmla="*/ 166688 w 1227772"/>
              <a:gd name="connsiteY56" fmla="*/ 81915 h 115252"/>
              <a:gd name="connsiteX57" fmla="*/ 166688 w 1227772"/>
              <a:gd name="connsiteY57" fmla="*/ 85725 h 115252"/>
              <a:gd name="connsiteX58" fmla="*/ 244793 w 1227772"/>
              <a:gd name="connsiteY58" fmla="*/ 33338 h 115252"/>
              <a:gd name="connsiteX59" fmla="*/ 250507 w 1227772"/>
              <a:gd name="connsiteY59" fmla="*/ 33338 h 115252"/>
              <a:gd name="connsiteX60" fmla="*/ 250507 w 1227772"/>
              <a:gd name="connsiteY60" fmla="*/ 28575 h 115252"/>
              <a:gd name="connsiteX61" fmla="*/ 230505 w 1227772"/>
              <a:gd name="connsiteY61" fmla="*/ 28575 h 115252"/>
              <a:gd name="connsiteX62" fmla="*/ 230505 w 1227772"/>
              <a:gd name="connsiteY62" fmla="*/ 33338 h 115252"/>
              <a:gd name="connsiteX63" fmla="*/ 238125 w 1227772"/>
              <a:gd name="connsiteY63" fmla="*/ 33338 h 115252"/>
              <a:gd name="connsiteX64" fmla="*/ 224790 w 1227772"/>
              <a:gd name="connsiteY64" fmla="*/ 73342 h 115252"/>
              <a:gd name="connsiteX65" fmla="*/ 211455 w 1227772"/>
              <a:gd name="connsiteY65" fmla="*/ 33338 h 115252"/>
              <a:gd name="connsiteX66" fmla="*/ 219075 w 1227772"/>
              <a:gd name="connsiteY66" fmla="*/ 33338 h 115252"/>
              <a:gd name="connsiteX67" fmla="*/ 219075 w 1227772"/>
              <a:gd name="connsiteY67" fmla="*/ 28575 h 115252"/>
              <a:gd name="connsiteX68" fmla="*/ 194310 w 1227772"/>
              <a:gd name="connsiteY68" fmla="*/ 28575 h 115252"/>
              <a:gd name="connsiteX69" fmla="*/ 194310 w 1227772"/>
              <a:gd name="connsiteY69" fmla="*/ 33338 h 115252"/>
              <a:gd name="connsiteX70" fmla="*/ 199072 w 1227772"/>
              <a:gd name="connsiteY70" fmla="*/ 33338 h 115252"/>
              <a:gd name="connsiteX71" fmla="*/ 217170 w 1227772"/>
              <a:gd name="connsiteY71" fmla="*/ 85725 h 115252"/>
              <a:gd name="connsiteX72" fmla="*/ 225743 w 1227772"/>
              <a:gd name="connsiteY72" fmla="*/ 85725 h 115252"/>
              <a:gd name="connsiteX73" fmla="*/ 244793 w 1227772"/>
              <a:gd name="connsiteY73" fmla="*/ 33338 h 115252"/>
              <a:gd name="connsiteX74" fmla="*/ 289560 w 1227772"/>
              <a:gd name="connsiteY74" fmla="*/ 50483 h 115252"/>
              <a:gd name="connsiteX75" fmla="*/ 264795 w 1227772"/>
              <a:gd name="connsiteY75" fmla="*/ 50483 h 115252"/>
              <a:gd name="connsiteX76" fmla="*/ 278130 w 1227772"/>
              <a:gd name="connsiteY76" fmla="*/ 32385 h 115252"/>
              <a:gd name="connsiteX77" fmla="*/ 288607 w 1227772"/>
              <a:gd name="connsiteY77" fmla="*/ 48577 h 115252"/>
              <a:gd name="connsiteX78" fmla="*/ 288607 w 1227772"/>
              <a:gd name="connsiteY78" fmla="*/ 50483 h 115252"/>
              <a:gd name="connsiteX79" fmla="*/ 300038 w 1227772"/>
              <a:gd name="connsiteY79" fmla="*/ 57150 h 115252"/>
              <a:gd name="connsiteX80" fmla="*/ 300038 w 1227772"/>
              <a:gd name="connsiteY80" fmla="*/ 52388 h 115252"/>
              <a:gd name="connsiteX81" fmla="*/ 278130 w 1227772"/>
              <a:gd name="connsiteY81" fmla="*/ 27623 h 115252"/>
              <a:gd name="connsiteX82" fmla="*/ 252413 w 1227772"/>
              <a:gd name="connsiteY82" fmla="*/ 58102 h 115252"/>
              <a:gd name="connsiteX83" fmla="*/ 277178 w 1227772"/>
              <a:gd name="connsiteY83" fmla="*/ 86677 h 115252"/>
              <a:gd name="connsiteX84" fmla="*/ 299085 w 1227772"/>
              <a:gd name="connsiteY84" fmla="*/ 71438 h 115252"/>
              <a:gd name="connsiteX85" fmla="*/ 294322 w 1227772"/>
              <a:gd name="connsiteY85" fmla="*/ 69533 h 115252"/>
              <a:gd name="connsiteX86" fmla="*/ 280035 w 1227772"/>
              <a:gd name="connsiteY86" fmla="*/ 79058 h 115252"/>
              <a:gd name="connsiteX87" fmla="*/ 264795 w 1227772"/>
              <a:gd name="connsiteY87" fmla="*/ 56198 h 115252"/>
              <a:gd name="connsiteX88" fmla="*/ 300038 w 1227772"/>
              <a:gd name="connsiteY88" fmla="*/ 56198 h 115252"/>
              <a:gd name="connsiteX89" fmla="*/ 352425 w 1227772"/>
              <a:gd name="connsiteY89" fmla="*/ 38100 h 115252"/>
              <a:gd name="connsiteX90" fmla="*/ 340995 w 1227772"/>
              <a:gd name="connsiteY90" fmla="*/ 27623 h 115252"/>
              <a:gd name="connsiteX91" fmla="*/ 324803 w 1227772"/>
              <a:gd name="connsiteY91" fmla="*/ 38100 h 115252"/>
              <a:gd name="connsiteX92" fmla="*/ 323850 w 1227772"/>
              <a:gd name="connsiteY92" fmla="*/ 28575 h 115252"/>
              <a:gd name="connsiteX93" fmla="*/ 307657 w 1227772"/>
              <a:gd name="connsiteY93" fmla="*/ 28575 h 115252"/>
              <a:gd name="connsiteX94" fmla="*/ 307657 w 1227772"/>
              <a:gd name="connsiteY94" fmla="*/ 33338 h 115252"/>
              <a:gd name="connsiteX95" fmla="*/ 315278 w 1227772"/>
              <a:gd name="connsiteY95" fmla="*/ 34290 h 115252"/>
              <a:gd name="connsiteX96" fmla="*/ 315278 w 1227772"/>
              <a:gd name="connsiteY96" fmla="*/ 80963 h 115252"/>
              <a:gd name="connsiteX97" fmla="*/ 307657 w 1227772"/>
              <a:gd name="connsiteY97" fmla="*/ 81915 h 115252"/>
              <a:gd name="connsiteX98" fmla="*/ 307657 w 1227772"/>
              <a:gd name="connsiteY98" fmla="*/ 86677 h 115252"/>
              <a:gd name="connsiteX99" fmla="*/ 338138 w 1227772"/>
              <a:gd name="connsiteY99" fmla="*/ 86677 h 115252"/>
              <a:gd name="connsiteX100" fmla="*/ 338138 w 1227772"/>
              <a:gd name="connsiteY100" fmla="*/ 81915 h 115252"/>
              <a:gd name="connsiteX101" fmla="*/ 325755 w 1227772"/>
              <a:gd name="connsiteY101" fmla="*/ 80963 h 115252"/>
              <a:gd name="connsiteX102" fmla="*/ 325755 w 1227772"/>
              <a:gd name="connsiteY102" fmla="*/ 49530 h 115252"/>
              <a:gd name="connsiteX103" fmla="*/ 337185 w 1227772"/>
              <a:gd name="connsiteY103" fmla="*/ 35242 h 115252"/>
              <a:gd name="connsiteX104" fmla="*/ 340995 w 1227772"/>
              <a:gd name="connsiteY104" fmla="*/ 38100 h 115252"/>
              <a:gd name="connsiteX105" fmla="*/ 340995 w 1227772"/>
              <a:gd name="connsiteY105" fmla="*/ 39052 h 115252"/>
              <a:gd name="connsiteX106" fmla="*/ 337185 w 1227772"/>
              <a:gd name="connsiteY106" fmla="*/ 40958 h 115252"/>
              <a:gd name="connsiteX107" fmla="*/ 344805 w 1227772"/>
              <a:gd name="connsiteY107" fmla="*/ 48577 h 115252"/>
              <a:gd name="connsiteX108" fmla="*/ 352425 w 1227772"/>
              <a:gd name="connsiteY108" fmla="*/ 38100 h 115252"/>
              <a:gd name="connsiteX109" fmla="*/ 378143 w 1227772"/>
              <a:gd name="connsiteY109" fmla="*/ 12383 h 115252"/>
              <a:gd name="connsiteX110" fmla="*/ 370522 w 1227772"/>
              <a:gd name="connsiteY110" fmla="*/ 5715 h 115252"/>
              <a:gd name="connsiteX111" fmla="*/ 363855 w 1227772"/>
              <a:gd name="connsiteY111" fmla="*/ 12383 h 115252"/>
              <a:gd name="connsiteX112" fmla="*/ 370522 w 1227772"/>
              <a:gd name="connsiteY112" fmla="*/ 19050 h 115252"/>
              <a:gd name="connsiteX113" fmla="*/ 378143 w 1227772"/>
              <a:gd name="connsiteY113" fmla="*/ 12383 h 115252"/>
              <a:gd name="connsiteX114" fmla="*/ 358140 w 1227772"/>
              <a:gd name="connsiteY114" fmla="*/ 85725 h 115252"/>
              <a:gd name="connsiteX115" fmla="*/ 385763 w 1227772"/>
              <a:gd name="connsiteY115" fmla="*/ 85725 h 115252"/>
              <a:gd name="connsiteX116" fmla="*/ 385763 w 1227772"/>
              <a:gd name="connsiteY116" fmla="*/ 80963 h 115252"/>
              <a:gd name="connsiteX117" fmla="*/ 377190 w 1227772"/>
              <a:gd name="connsiteY117" fmla="*/ 80010 h 115252"/>
              <a:gd name="connsiteX118" fmla="*/ 377190 w 1227772"/>
              <a:gd name="connsiteY118" fmla="*/ 28575 h 115252"/>
              <a:gd name="connsiteX119" fmla="*/ 358140 w 1227772"/>
              <a:gd name="connsiteY119" fmla="*/ 28575 h 115252"/>
              <a:gd name="connsiteX120" fmla="*/ 358140 w 1227772"/>
              <a:gd name="connsiteY120" fmla="*/ 33338 h 115252"/>
              <a:gd name="connsiteX121" fmla="*/ 366713 w 1227772"/>
              <a:gd name="connsiteY121" fmla="*/ 34290 h 115252"/>
              <a:gd name="connsiteX122" fmla="*/ 366713 w 1227772"/>
              <a:gd name="connsiteY122" fmla="*/ 80963 h 115252"/>
              <a:gd name="connsiteX123" fmla="*/ 358140 w 1227772"/>
              <a:gd name="connsiteY123" fmla="*/ 81915 h 115252"/>
              <a:gd name="connsiteX124" fmla="*/ 358140 w 1227772"/>
              <a:gd name="connsiteY124" fmla="*/ 85725 h 115252"/>
              <a:gd name="connsiteX125" fmla="*/ 429578 w 1227772"/>
              <a:gd name="connsiteY125" fmla="*/ 85725 h 115252"/>
              <a:gd name="connsiteX126" fmla="*/ 455295 w 1227772"/>
              <a:gd name="connsiteY126" fmla="*/ 85725 h 115252"/>
              <a:gd name="connsiteX127" fmla="*/ 455295 w 1227772"/>
              <a:gd name="connsiteY127" fmla="*/ 80963 h 115252"/>
              <a:gd name="connsiteX128" fmla="*/ 447675 w 1227772"/>
              <a:gd name="connsiteY128" fmla="*/ 80010 h 115252"/>
              <a:gd name="connsiteX129" fmla="*/ 447675 w 1227772"/>
              <a:gd name="connsiteY129" fmla="*/ 46673 h 115252"/>
              <a:gd name="connsiteX130" fmla="*/ 430530 w 1227772"/>
              <a:gd name="connsiteY130" fmla="*/ 27623 h 115252"/>
              <a:gd name="connsiteX131" fmla="*/ 410528 w 1227772"/>
              <a:gd name="connsiteY131" fmla="*/ 38100 h 115252"/>
              <a:gd name="connsiteX132" fmla="*/ 409575 w 1227772"/>
              <a:gd name="connsiteY132" fmla="*/ 28575 h 115252"/>
              <a:gd name="connsiteX133" fmla="*/ 393382 w 1227772"/>
              <a:gd name="connsiteY133" fmla="*/ 28575 h 115252"/>
              <a:gd name="connsiteX134" fmla="*/ 393382 w 1227772"/>
              <a:gd name="connsiteY134" fmla="*/ 33338 h 115252"/>
              <a:gd name="connsiteX135" fmla="*/ 401003 w 1227772"/>
              <a:gd name="connsiteY135" fmla="*/ 34290 h 115252"/>
              <a:gd name="connsiteX136" fmla="*/ 401003 w 1227772"/>
              <a:gd name="connsiteY136" fmla="*/ 80963 h 115252"/>
              <a:gd name="connsiteX137" fmla="*/ 393382 w 1227772"/>
              <a:gd name="connsiteY137" fmla="*/ 81915 h 115252"/>
              <a:gd name="connsiteX138" fmla="*/ 393382 w 1227772"/>
              <a:gd name="connsiteY138" fmla="*/ 86677 h 115252"/>
              <a:gd name="connsiteX139" fmla="*/ 419100 w 1227772"/>
              <a:gd name="connsiteY139" fmla="*/ 86677 h 115252"/>
              <a:gd name="connsiteX140" fmla="*/ 419100 w 1227772"/>
              <a:gd name="connsiteY140" fmla="*/ 81915 h 115252"/>
              <a:gd name="connsiteX141" fmla="*/ 411480 w 1227772"/>
              <a:gd name="connsiteY141" fmla="*/ 80963 h 115252"/>
              <a:gd name="connsiteX142" fmla="*/ 411480 w 1227772"/>
              <a:gd name="connsiteY142" fmla="*/ 50483 h 115252"/>
              <a:gd name="connsiteX143" fmla="*/ 425768 w 1227772"/>
              <a:gd name="connsiteY143" fmla="*/ 36195 h 115252"/>
              <a:gd name="connsiteX144" fmla="*/ 436245 w 1227772"/>
              <a:gd name="connsiteY144" fmla="*/ 48577 h 115252"/>
              <a:gd name="connsiteX145" fmla="*/ 436245 w 1227772"/>
              <a:gd name="connsiteY145" fmla="*/ 81915 h 115252"/>
              <a:gd name="connsiteX146" fmla="*/ 428625 w 1227772"/>
              <a:gd name="connsiteY146" fmla="*/ 82867 h 115252"/>
              <a:gd name="connsiteX147" fmla="*/ 428625 w 1227772"/>
              <a:gd name="connsiteY147" fmla="*/ 85725 h 115252"/>
              <a:gd name="connsiteX148" fmla="*/ 484822 w 1227772"/>
              <a:gd name="connsiteY148" fmla="*/ 87630 h 115252"/>
              <a:gd name="connsiteX149" fmla="*/ 501015 w 1227772"/>
              <a:gd name="connsiteY149" fmla="*/ 96202 h 115252"/>
              <a:gd name="connsiteX150" fmla="*/ 484822 w 1227772"/>
              <a:gd name="connsiteY150" fmla="*/ 107633 h 115252"/>
              <a:gd name="connsiteX151" fmla="*/ 466725 w 1227772"/>
              <a:gd name="connsiteY151" fmla="*/ 97155 h 115252"/>
              <a:gd name="connsiteX152" fmla="*/ 469582 w 1227772"/>
              <a:gd name="connsiteY152" fmla="*/ 87630 h 115252"/>
              <a:gd name="connsiteX153" fmla="*/ 484822 w 1227772"/>
              <a:gd name="connsiteY153" fmla="*/ 87630 h 115252"/>
              <a:gd name="connsiteX154" fmla="*/ 471488 w 1227772"/>
              <a:gd name="connsiteY154" fmla="*/ 46673 h 115252"/>
              <a:gd name="connsiteX155" fmla="*/ 481965 w 1227772"/>
              <a:gd name="connsiteY155" fmla="*/ 31433 h 115252"/>
              <a:gd name="connsiteX156" fmla="*/ 492443 w 1227772"/>
              <a:gd name="connsiteY156" fmla="*/ 46673 h 115252"/>
              <a:gd name="connsiteX157" fmla="*/ 481965 w 1227772"/>
              <a:gd name="connsiteY157" fmla="*/ 62865 h 115252"/>
              <a:gd name="connsiteX158" fmla="*/ 471488 w 1227772"/>
              <a:gd name="connsiteY158" fmla="*/ 46673 h 115252"/>
              <a:gd name="connsiteX159" fmla="*/ 471488 w 1227772"/>
              <a:gd name="connsiteY159" fmla="*/ 74295 h 115252"/>
              <a:gd name="connsiteX160" fmla="*/ 477203 w 1227772"/>
              <a:gd name="connsiteY160" fmla="*/ 67627 h 115252"/>
              <a:gd name="connsiteX161" fmla="*/ 483870 w 1227772"/>
              <a:gd name="connsiteY161" fmla="*/ 68580 h 115252"/>
              <a:gd name="connsiteX162" fmla="*/ 504825 w 1227772"/>
              <a:gd name="connsiteY162" fmla="*/ 47625 h 115252"/>
              <a:gd name="connsiteX163" fmla="*/ 499110 w 1227772"/>
              <a:gd name="connsiteY163" fmla="*/ 33338 h 115252"/>
              <a:gd name="connsiteX164" fmla="*/ 509588 w 1227772"/>
              <a:gd name="connsiteY164" fmla="*/ 31433 h 115252"/>
              <a:gd name="connsiteX165" fmla="*/ 509588 w 1227772"/>
              <a:gd name="connsiteY165" fmla="*/ 24765 h 115252"/>
              <a:gd name="connsiteX166" fmla="*/ 505778 w 1227772"/>
              <a:gd name="connsiteY166" fmla="*/ 23813 h 115252"/>
              <a:gd name="connsiteX167" fmla="*/ 495300 w 1227772"/>
              <a:gd name="connsiteY167" fmla="*/ 29527 h 115252"/>
              <a:gd name="connsiteX168" fmla="*/ 482918 w 1227772"/>
              <a:gd name="connsiteY168" fmla="*/ 26670 h 115252"/>
              <a:gd name="connsiteX169" fmla="*/ 460057 w 1227772"/>
              <a:gd name="connsiteY169" fmla="*/ 48577 h 115252"/>
              <a:gd name="connsiteX170" fmla="*/ 470535 w 1227772"/>
              <a:gd name="connsiteY170" fmla="*/ 66675 h 115252"/>
              <a:gd name="connsiteX171" fmla="*/ 460057 w 1227772"/>
              <a:gd name="connsiteY171" fmla="*/ 80010 h 115252"/>
              <a:gd name="connsiteX172" fmla="*/ 463868 w 1227772"/>
              <a:gd name="connsiteY172" fmla="*/ 86677 h 115252"/>
              <a:gd name="connsiteX173" fmla="*/ 456247 w 1227772"/>
              <a:gd name="connsiteY173" fmla="*/ 100965 h 115252"/>
              <a:gd name="connsiteX174" fmla="*/ 481013 w 1227772"/>
              <a:gd name="connsiteY174" fmla="*/ 115252 h 115252"/>
              <a:gd name="connsiteX175" fmla="*/ 508635 w 1227772"/>
              <a:gd name="connsiteY175" fmla="*/ 95250 h 115252"/>
              <a:gd name="connsiteX176" fmla="*/ 485775 w 1227772"/>
              <a:gd name="connsiteY176" fmla="*/ 78105 h 115252"/>
              <a:gd name="connsiteX177" fmla="*/ 475297 w 1227772"/>
              <a:gd name="connsiteY177" fmla="*/ 78105 h 115252"/>
              <a:gd name="connsiteX178" fmla="*/ 471488 w 1227772"/>
              <a:gd name="connsiteY178" fmla="*/ 74295 h 115252"/>
              <a:gd name="connsiteX179" fmla="*/ 572453 w 1227772"/>
              <a:gd name="connsiteY179" fmla="*/ 69533 h 115252"/>
              <a:gd name="connsiteX180" fmla="*/ 561022 w 1227772"/>
              <a:gd name="connsiteY180" fmla="*/ 80010 h 115252"/>
              <a:gd name="connsiteX181" fmla="*/ 553403 w 1227772"/>
              <a:gd name="connsiteY181" fmla="*/ 70485 h 115252"/>
              <a:gd name="connsiteX182" fmla="*/ 566738 w 1227772"/>
              <a:gd name="connsiteY182" fmla="*/ 59055 h 115252"/>
              <a:gd name="connsiteX183" fmla="*/ 572453 w 1227772"/>
              <a:gd name="connsiteY183" fmla="*/ 59055 h 115252"/>
              <a:gd name="connsiteX184" fmla="*/ 572453 w 1227772"/>
              <a:gd name="connsiteY184" fmla="*/ 69533 h 115252"/>
              <a:gd name="connsiteX185" fmla="*/ 583882 w 1227772"/>
              <a:gd name="connsiteY185" fmla="*/ 86677 h 115252"/>
              <a:gd name="connsiteX186" fmla="*/ 592455 w 1227772"/>
              <a:gd name="connsiteY186" fmla="*/ 84773 h 115252"/>
              <a:gd name="connsiteX187" fmla="*/ 591503 w 1227772"/>
              <a:gd name="connsiteY187" fmla="*/ 80963 h 115252"/>
              <a:gd name="connsiteX188" fmla="*/ 587693 w 1227772"/>
              <a:gd name="connsiteY188" fmla="*/ 81915 h 115252"/>
              <a:gd name="connsiteX189" fmla="*/ 583882 w 1227772"/>
              <a:gd name="connsiteY189" fmla="*/ 75248 h 115252"/>
              <a:gd name="connsiteX190" fmla="*/ 583882 w 1227772"/>
              <a:gd name="connsiteY190" fmla="*/ 49530 h 115252"/>
              <a:gd name="connsiteX191" fmla="*/ 563880 w 1227772"/>
              <a:gd name="connsiteY191" fmla="*/ 27623 h 115252"/>
              <a:gd name="connsiteX192" fmla="*/ 544830 w 1227772"/>
              <a:gd name="connsiteY192" fmla="*/ 41910 h 115252"/>
              <a:gd name="connsiteX193" fmla="*/ 551497 w 1227772"/>
              <a:gd name="connsiteY193" fmla="*/ 48577 h 115252"/>
              <a:gd name="connsiteX194" fmla="*/ 558165 w 1227772"/>
              <a:gd name="connsiteY194" fmla="*/ 42863 h 115252"/>
              <a:gd name="connsiteX195" fmla="*/ 557213 w 1227772"/>
              <a:gd name="connsiteY195" fmla="*/ 39052 h 115252"/>
              <a:gd name="connsiteX196" fmla="*/ 552450 w 1227772"/>
              <a:gd name="connsiteY196" fmla="*/ 39052 h 115252"/>
              <a:gd name="connsiteX197" fmla="*/ 552450 w 1227772"/>
              <a:gd name="connsiteY197" fmla="*/ 37148 h 115252"/>
              <a:gd name="connsiteX198" fmla="*/ 561975 w 1227772"/>
              <a:gd name="connsiteY198" fmla="*/ 32385 h 115252"/>
              <a:gd name="connsiteX199" fmla="*/ 573405 w 1227772"/>
              <a:gd name="connsiteY199" fmla="*/ 47625 h 115252"/>
              <a:gd name="connsiteX200" fmla="*/ 573405 w 1227772"/>
              <a:gd name="connsiteY200" fmla="*/ 55245 h 115252"/>
              <a:gd name="connsiteX201" fmla="*/ 565785 w 1227772"/>
              <a:gd name="connsiteY201" fmla="*/ 55245 h 115252"/>
              <a:gd name="connsiteX202" fmla="*/ 541972 w 1227772"/>
              <a:gd name="connsiteY202" fmla="*/ 71438 h 115252"/>
              <a:gd name="connsiteX203" fmla="*/ 557213 w 1227772"/>
              <a:gd name="connsiteY203" fmla="*/ 85725 h 115252"/>
              <a:gd name="connsiteX204" fmla="*/ 573405 w 1227772"/>
              <a:gd name="connsiteY204" fmla="*/ 77152 h 115252"/>
              <a:gd name="connsiteX205" fmla="*/ 583882 w 1227772"/>
              <a:gd name="connsiteY205" fmla="*/ 86677 h 115252"/>
              <a:gd name="connsiteX206" fmla="*/ 665797 w 1227772"/>
              <a:gd name="connsiteY206" fmla="*/ 57150 h 115252"/>
              <a:gd name="connsiteX207" fmla="*/ 652463 w 1227772"/>
              <a:gd name="connsiteY207" fmla="*/ 80963 h 115252"/>
              <a:gd name="connsiteX208" fmla="*/ 638175 w 1227772"/>
              <a:gd name="connsiteY208" fmla="*/ 66675 h 115252"/>
              <a:gd name="connsiteX209" fmla="*/ 638175 w 1227772"/>
              <a:gd name="connsiteY209" fmla="*/ 49530 h 115252"/>
              <a:gd name="connsiteX210" fmla="*/ 652463 w 1227772"/>
              <a:gd name="connsiteY210" fmla="*/ 34290 h 115252"/>
              <a:gd name="connsiteX211" fmla="*/ 665797 w 1227772"/>
              <a:gd name="connsiteY211" fmla="*/ 57150 h 115252"/>
              <a:gd name="connsiteX212" fmla="*/ 677228 w 1227772"/>
              <a:gd name="connsiteY212" fmla="*/ 56198 h 115252"/>
              <a:gd name="connsiteX213" fmla="*/ 656272 w 1227772"/>
              <a:gd name="connsiteY213" fmla="*/ 26670 h 115252"/>
              <a:gd name="connsiteX214" fmla="*/ 638175 w 1227772"/>
              <a:gd name="connsiteY214" fmla="*/ 36195 h 115252"/>
              <a:gd name="connsiteX215" fmla="*/ 638175 w 1227772"/>
              <a:gd name="connsiteY215" fmla="*/ 0 h 115252"/>
              <a:gd name="connsiteX216" fmla="*/ 620078 w 1227772"/>
              <a:gd name="connsiteY216" fmla="*/ 0 h 115252"/>
              <a:gd name="connsiteX217" fmla="*/ 620078 w 1227772"/>
              <a:gd name="connsiteY217" fmla="*/ 4763 h 115252"/>
              <a:gd name="connsiteX218" fmla="*/ 627697 w 1227772"/>
              <a:gd name="connsiteY218" fmla="*/ 5715 h 115252"/>
              <a:gd name="connsiteX219" fmla="*/ 627697 w 1227772"/>
              <a:gd name="connsiteY219" fmla="*/ 86677 h 115252"/>
              <a:gd name="connsiteX220" fmla="*/ 631507 w 1227772"/>
              <a:gd name="connsiteY220" fmla="*/ 86677 h 115252"/>
              <a:gd name="connsiteX221" fmla="*/ 636270 w 1227772"/>
              <a:gd name="connsiteY221" fmla="*/ 80010 h 115252"/>
              <a:gd name="connsiteX222" fmla="*/ 653415 w 1227772"/>
              <a:gd name="connsiteY222" fmla="*/ 86677 h 115252"/>
              <a:gd name="connsiteX223" fmla="*/ 677228 w 1227772"/>
              <a:gd name="connsiteY223" fmla="*/ 56198 h 115252"/>
              <a:gd name="connsiteX224" fmla="*/ 722947 w 1227772"/>
              <a:gd name="connsiteY224" fmla="*/ 50483 h 115252"/>
              <a:gd name="connsiteX225" fmla="*/ 698182 w 1227772"/>
              <a:gd name="connsiteY225" fmla="*/ 50483 h 115252"/>
              <a:gd name="connsiteX226" fmla="*/ 711518 w 1227772"/>
              <a:gd name="connsiteY226" fmla="*/ 32385 h 115252"/>
              <a:gd name="connsiteX227" fmla="*/ 721995 w 1227772"/>
              <a:gd name="connsiteY227" fmla="*/ 48577 h 115252"/>
              <a:gd name="connsiteX228" fmla="*/ 721995 w 1227772"/>
              <a:gd name="connsiteY228" fmla="*/ 50483 h 115252"/>
              <a:gd name="connsiteX229" fmla="*/ 733425 w 1227772"/>
              <a:gd name="connsiteY229" fmla="*/ 57150 h 115252"/>
              <a:gd name="connsiteX230" fmla="*/ 733425 w 1227772"/>
              <a:gd name="connsiteY230" fmla="*/ 52388 h 115252"/>
              <a:gd name="connsiteX231" fmla="*/ 711518 w 1227772"/>
              <a:gd name="connsiteY231" fmla="*/ 27623 h 115252"/>
              <a:gd name="connsiteX232" fmla="*/ 685800 w 1227772"/>
              <a:gd name="connsiteY232" fmla="*/ 58102 h 115252"/>
              <a:gd name="connsiteX233" fmla="*/ 710565 w 1227772"/>
              <a:gd name="connsiteY233" fmla="*/ 86677 h 115252"/>
              <a:gd name="connsiteX234" fmla="*/ 732472 w 1227772"/>
              <a:gd name="connsiteY234" fmla="*/ 71438 h 115252"/>
              <a:gd name="connsiteX235" fmla="*/ 727710 w 1227772"/>
              <a:gd name="connsiteY235" fmla="*/ 69533 h 115252"/>
              <a:gd name="connsiteX236" fmla="*/ 713422 w 1227772"/>
              <a:gd name="connsiteY236" fmla="*/ 79058 h 115252"/>
              <a:gd name="connsiteX237" fmla="*/ 698182 w 1227772"/>
              <a:gd name="connsiteY237" fmla="*/ 56198 h 115252"/>
              <a:gd name="connsiteX238" fmla="*/ 733425 w 1227772"/>
              <a:gd name="connsiteY238" fmla="*/ 56198 h 115252"/>
              <a:gd name="connsiteX239" fmla="*/ 815340 w 1227772"/>
              <a:gd name="connsiteY239" fmla="*/ 72390 h 115252"/>
              <a:gd name="connsiteX240" fmla="*/ 810578 w 1227772"/>
              <a:gd name="connsiteY240" fmla="*/ 71438 h 115252"/>
              <a:gd name="connsiteX241" fmla="*/ 802005 w 1227772"/>
              <a:gd name="connsiteY241" fmla="*/ 80963 h 115252"/>
              <a:gd name="connsiteX242" fmla="*/ 796290 w 1227772"/>
              <a:gd name="connsiteY242" fmla="*/ 72390 h 115252"/>
              <a:gd name="connsiteX243" fmla="*/ 796290 w 1227772"/>
              <a:gd name="connsiteY243" fmla="*/ 35242 h 115252"/>
              <a:gd name="connsiteX244" fmla="*/ 808672 w 1227772"/>
              <a:gd name="connsiteY244" fmla="*/ 35242 h 115252"/>
              <a:gd name="connsiteX245" fmla="*/ 808672 w 1227772"/>
              <a:gd name="connsiteY245" fmla="*/ 28575 h 115252"/>
              <a:gd name="connsiteX246" fmla="*/ 796290 w 1227772"/>
              <a:gd name="connsiteY246" fmla="*/ 28575 h 115252"/>
              <a:gd name="connsiteX247" fmla="*/ 796290 w 1227772"/>
              <a:gd name="connsiteY247" fmla="*/ 11430 h 115252"/>
              <a:gd name="connsiteX248" fmla="*/ 793432 w 1227772"/>
              <a:gd name="connsiteY248" fmla="*/ 11430 h 115252"/>
              <a:gd name="connsiteX249" fmla="*/ 785813 w 1227772"/>
              <a:gd name="connsiteY249" fmla="*/ 13335 h 115252"/>
              <a:gd name="connsiteX250" fmla="*/ 785813 w 1227772"/>
              <a:gd name="connsiteY250" fmla="*/ 28575 h 115252"/>
              <a:gd name="connsiteX251" fmla="*/ 759143 w 1227772"/>
              <a:gd name="connsiteY251" fmla="*/ 28575 h 115252"/>
              <a:gd name="connsiteX252" fmla="*/ 759143 w 1227772"/>
              <a:gd name="connsiteY252" fmla="*/ 11430 h 115252"/>
              <a:gd name="connsiteX253" fmla="*/ 756285 w 1227772"/>
              <a:gd name="connsiteY253" fmla="*/ 11430 h 115252"/>
              <a:gd name="connsiteX254" fmla="*/ 748665 w 1227772"/>
              <a:gd name="connsiteY254" fmla="*/ 13335 h 115252"/>
              <a:gd name="connsiteX255" fmla="*/ 748665 w 1227772"/>
              <a:gd name="connsiteY255" fmla="*/ 28575 h 115252"/>
              <a:gd name="connsiteX256" fmla="*/ 740093 w 1227772"/>
              <a:gd name="connsiteY256" fmla="*/ 28575 h 115252"/>
              <a:gd name="connsiteX257" fmla="*/ 740093 w 1227772"/>
              <a:gd name="connsiteY257" fmla="*/ 34290 h 115252"/>
              <a:gd name="connsiteX258" fmla="*/ 748665 w 1227772"/>
              <a:gd name="connsiteY258" fmla="*/ 34290 h 115252"/>
              <a:gd name="connsiteX259" fmla="*/ 748665 w 1227772"/>
              <a:gd name="connsiteY259" fmla="*/ 73342 h 115252"/>
              <a:gd name="connsiteX260" fmla="*/ 762000 w 1227772"/>
              <a:gd name="connsiteY260" fmla="*/ 86677 h 115252"/>
              <a:gd name="connsiteX261" fmla="*/ 778193 w 1227772"/>
              <a:gd name="connsiteY261" fmla="*/ 72390 h 115252"/>
              <a:gd name="connsiteX262" fmla="*/ 773430 w 1227772"/>
              <a:gd name="connsiteY262" fmla="*/ 71438 h 115252"/>
              <a:gd name="connsiteX263" fmla="*/ 764857 w 1227772"/>
              <a:gd name="connsiteY263" fmla="*/ 80963 h 115252"/>
              <a:gd name="connsiteX264" fmla="*/ 759143 w 1227772"/>
              <a:gd name="connsiteY264" fmla="*/ 72390 h 115252"/>
              <a:gd name="connsiteX265" fmla="*/ 759143 w 1227772"/>
              <a:gd name="connsiteY265" fmla="*/ 35242 h 115252"/>
              <a:gd name="connsiteX266" fmla="*/ 785813 w 1227772"/>
              <a:gd name="connsiteY266" fmla="*/ 35242 h 115252"/>
              <a:gd name="connsiteX267" fmla="*/ 785813 w 1227772"/>
              <a:gd name="connsiteY267" fmla="*/ 74295 h 115252"/>
              <a:gd name="connsiteX268" fmla="*/ 799147 w 1227772"/>
              <a:gd name="connsiteY268" fmla="*/ 87630 h 115252"/>
              <a:gd name="connsiteX269" fmla="*/ 815340 w 1227772"/>
              <a:gd name="connsiteY269" fmla="*/ 72390 h 115252"/>
              <a:gd name="connsiteX270" fmla="*/ 858203 w 1227772"/>
              <a:gd name="connsiteY270" fmla="*/ 50483 h 115252"/>
              <a:gd name="connsiteX271" fmla="*/ 833438 w 1227772"/>
              <a:gd name="connsiteY271" fmla="*/ 50483 h 115252"/>
              <a:gd name="connsiteX272" fmla="*/ 846772 w 1227772"/>
              <a:gd name="connsiteY272" fmla="*/ 32385 h 115252"/>
              <a:gd name="connsiteX273" fmla="*/ 857250 w 1227772"/>
              <a:gd name="connsiteY273" fmla="*/ 48577 h 115252"/>
              <a:gd name="connsiteX274" fmla="*/ 857250 w 1227772"/>
              <a:gd name="connsiteY274" fmla="*/ 50483 h 115252"/>
              <a:gd name="connsiteX275" fmla="*/ 868680 w 1227772"/>
              <a:gd name="connsiteY275" fmla="*/ 57150 h 115252"/>
              <a:gd name="connsiteX276" fmla="*/ 868680 w 1227772"/>
              <a:gd name="connsiteY276" fmla="*/ 52388 h 115252"/>
              <a:gd name="connsiteX277" fmla="*/ 846772 w 1227772"/>
              <a:gd name="connsiteY277" fmla="*/ 27623 h 115252"/>
              <a:gd name="connsiteX278" fmla="*/ 821055 w 1227772"/>
              <a:gd name="connsiteY278" fmla="*/ 58102 h 115252"/>
              <a:gd name="connsiteX279" fmla="*/ 845820 w 1227772"/>
              <a:gd name="connsiteY279" fmla="*/ 86677 h 115252"/>
              <a:gd name="connsiteX280" fmla="*/ 867728 w 1227772"/>
              <a:gd name="connsiteY280" fmla="*/ 71438 h 115252"/>
              <a:gd name="connsiteX281" fmla="*/ 862965 w 1227772"/>
              <a:gd name="connsiteY281" fmla="*/ 69533 h 115252"/>
              <a:gd name="connsiteX282" fmla="*/ 848678 w 1227772"/>
              <a:gd name="connsiteY282" fmla="*/ 79058 h 115252"/>
              <a:gd name="connsiteX283" fmla="*/ 833438 w 1227772"/>
              <a:gd name="connsiteY283" fmla="*/ 56198 h 115252"/>
              <a:gd name="connsiteX284" fmla="*/ 868680 w 1227772"/>
              <a:gd name="connsiteY284" fmla="*/ 56198 h 115252"/>
              <a:gd name="connsiteX285" fmla="*/ 920115 w 1227772"/>
              <a:gd name="connsiteY285" fmla="*/ 38100 h 115252"/>
              <a:gd name="connsiteX286" fmla="*/ 908685 w 1227772"/>
              <a:gd name="connsiteY286" fmla="*/ 27623 h 115252"/>
              <a:gd name="connsiteX287" fmla="*/ 892493 w 1227772"/>
              <a:gd name="connsiteY287" fmla="*/ 38100 h 115252"/>
              <a:gd name="connsiteX288" fmla="*/ 891540 w 1227772"/>
              <a:gd name="connsiteY288" fmla="*/ 28575 h 115252"/>
              <a:gd name="connsiteX289" fmla="*/ 875347 w 1227772"/>
              <a:gd name="connsiteY289" fmla="*/ 28575 h 115252"/>
              <a:gd name="connsiteX290" fmla="*/ 875347 w 1227772"/>
              <a:gd name="connsiteY290" fmla="*/ 33338 h 115252"/>
              <a:gd name="connsiteX291" fmla="*/ 882968 w 1227772"/>
              <a:gd name="connsiteY291" fmla="*/ 34290 h 115252"/>
              <a:gd name="connsiteX292" fmla="*/ 882968 w 1227772"/>
              <a:gd name="connsiteY292" fmla="*/ 80963 h 115252"/>
              <a:gd name="connsiteX293" fmla="*/ 875347 w 1227772"/>
              <a:gd name="connsiteY293" fmla="*/ 81915 h 115252"/>
              <a:gd name="connsiteX294" fmla="*/ 875347 w 1227772"/>
              <a:gd name="connsiteY294" fmla="*/ 86677 h 115252"/>
              <a:gd name="connsiteX295" fmla="*/ 905828 w 1227772"/>
              <a:gd name="connsiteY295" fmla="*/ 86677 h 115252"/>
              <a:gd name="connsiteX296" fmla="*/ 905828 w 1227772"/>
              <a:gd name="connsiteY296" fmla="*/ 81915 h 115252"/>
              <a:gd name="connsiteX297" fmla="*/ 893445 w 1227772"/>
              <a:gd name="connsiteY297" fmla="*/ 80963 h 115252"/>
              <a:gd name="connsiteX298" fmla="*/ 893445 w 1227772"/>
              <a:gd name="connsiteY298" fmla="*/ 49530 h 115252"/>
              <a:gd name="connsiteX299" fmla="*/ 904875 w 1227772"/>
              <a:gd name="connsiteY299" fmla="*/ 35242 h 115252"/>
              <a:gd name="connsiteX300" fmla="*/ 908685 w 1227772"/>
              <a:gd name="connsiteY300" fmla="*/ 38100 h 115252"/>
              <a:gd name="connsiteX301" fmla="*/ 908685 w 1227772"/>
              <a:gd name="connsiteY301" fmla="*/ 39052 h 115252"/>
              <a:gd name="connsiteX302" fmla="*/ 904875 w 1227772"/>
              <a:gd name="connsiteY302" fmla="*/ 40958 h 115252"/>
              <a:gd name="connsiteX303" fmla="*/ 912495 w 1227772"/>
              <a:gd name="connsiteY303" fmla="*/ 48577 h 115252"/>
              <a:gd name="connsiteX304" fmla="*/ 920115 w 1227772"/>
              <a:gd name="connsiteY304" fmla="*/ 38100 h 115252"/>
              <a:gd name="connsiteX305" fmla="*/ 1024890 w 1227772"/>
              <a:gd name="connsiteY305" fmla="*/ 33338 h 115252"/>
              <a:gd name="connsiteX306" fmla="*/ 1030605 w 1227772"/>
              <a:gd name="connsiteY306" fmla="*/ 33338 h 115252"/>
              <a:gd name="connsiteX307" fmla="*/ 1030605 w 1227772"/>
              <a:gd name="connsiteY307" fmla="*/ 28575 h 115252"/>
              <a:gd name="connsiteX308" fmla="*/ 1010603 w 1227772"/>
              <a:gd name="connsiteY308" fmla="*/ 28575 h 115252"/>
              <a:gd name="connsiteX309" fmla="*/ 1010603 w 1227772"/>
              <a:gd name="connsiteY309" fmla="*/ 33338 h 115252"/>
              <a:gd name="connsiteX310" fmla="*/ 1018222 w 1227772"/>
              <a:gd name="connsiteY310" fmla="*/ 33338 h 115252"/>
              <a:gd name="connsiteX311" fmla="*/ 1007745 w 1227772"/>
              <a:gd name="connsiteY311" fmla="*/ 74295 h 115252"/>
              <a:gd name="connsiteX312" fmla="*/ 993457 w 1227772"/>
              <a:gd name="connsiteY312" fmla="*/ 33338 h 115252"/>
              <a:gd name="connsiteX313" fmla="*/ 999172 w 1227772"/>
              <a:gd name="connsiteY313" fmla="*/ 33338 h 115252"/>
              <a:gd name="connsiteX314" fmla="*/ 999172 w 1227772"/>
              <a:gd name="connsiteY314" fmla="*/ 28575 h 115252"/>
              <a:gd name="connsiteX315" fmla="*/ 978218 w 1227772"/>
              <a:gd name="connsiteY315" fmla="*/ 28575 h 115252"/>
              <a:gd name="connsiteX316" fmla="*/ 978218 w 1227772"/>
              <a:gd name="connsiteY316" fmla="*/ 33338 h 115252"/>
              <a:gd name="connsiteX317" fmla="*/ 982980 w 1227772"/>
              <a:gd name="connsiteY317" fmla="*/ 33338 h 115252"/>
              <a:gd name="connsiteX318" fmla="*/ 985838 w 1227772"/>
              <a:gd name="connsiteY318" fmla="*/ 42863 h 115252"/>
              <a:gd name="connsiteX319" fmla="*/ 974407 w 1227772"/>
              <a:gd name="connsiteY319" fmla="*/ 74295 h 115252"/>
              <a:gd name="connsiteX320" fmla="*/ 962025 w 1227772"/>
              <a:gd name="connsiteY320" fmla="*/ 33338 h 115252"/>
              <a:gd name="connsiteX321" fmla="*/ 969645 w 1227772"/>
              <a:gd name="connsiteY321" fmla="*/ 33338 h 115252"/>
              <a:gd name="connsiteX322" fmla="*/ 969645 w 1227772"/>
              <a:gd name="connsiteY322" fmla="*/ 28575 h 115252"/>
              <a:gd name="connsiteX323" fmla="*/ 944880 w 1227772"/>
              <a:gd name="connsiteY323" fmla="*/ 28575 h 115252"/>
              <a:gd name="connsiteX324" fmla="*/ 944880 w 1227772"/>
              <a:gd name="connsiteY324" fmla="*/ 33338 h 115252"/>
              <a:gd name="connsiteX325" fmla="*/ 949643 w 1227772"/>
              <a:gd name="connsiteY325" fmla="*/ 33338 h 115252"/>
              <a:gd name="connsiteX326" fmla="*/ 966788 w 1227772"/>
              <a:gd name="connsiteY326" fmla="*/ 85725 h 115252"/>
              <a:gd name="connsiteX327" fmla="*/ 975360 w 1227772"/>
              <a:gd name="connsiteY327" fmla="*/ 85725 h 115252"/>
              <a:gd name="connsiteX328" fmla="*/ 987743 w 1227772"/>
              <a:gd name="connsiteY328" fmla="*/ 52388 h 115252"/>
              <a:gd name="connsiteX329" fmla="*/ 988695 w 1227772"/>
              <a:gd name="connsiteY329" fmla="*/ 52388 h 115252"/>
              <a:gd name="connsiteX330" fmla="*/ 1001078 w 1227772"/>
              <a:gd name="connsiteY330" fmla="*/ 85725 h 115252"/>
              <a:gd name="connsiteX331" fmla="*/ 1009650 w 1227772"/>
              <a:gd name="connsiteY331" fmla="*/ 85725 h 115252"/>
              <a:gd name="connsiteX332" fmla="*/ 1024890 w 1227772"/>
              <a:gd name="connsiteY332" fmla="*/ 33338 h 115252"/>
              <a:gd name="connsiteX333" fmla="*/ 1072515 w 1227772"/>
              <a:gd name="connsiteY333" fmla="*/ 57150 h 115252"/>
              <a:gd name="connsiteX334" fmla="*/ 1059180 w 1227772"/>
              <a:gd name="connsiteY334" fmla="*/ 80963 h 115252"/>
              <a:gd name="connsiteX335" fmla="*/ 1044893 w 1227772"/>
              <a:gd name="connsiteY335" fmla="*/ 56198 h 115252"/>
              <a:gd name="connsiteX336" fmla="*/ 1058228 w 1227772"/>
              <a:gd name="connsiteY336" fmla="*/ 32385 h 115252"/>
              <a:gd name="connsiteX337" fmla="*/ 1072515 w 1227772"/>
              <a:gd name="connsiteY337" fmla="*/ 57150 h 115252"/>
              <a:gd name="connsiteX338" fmla="*/ 1084898 w 1227772"/>
              <a:gd name="connsiteY338" fmla="*/ 57150 h 115252"/>
              <a:gd name="connsiteX339" fmla="*/ 1059180 w 1227772"/>
              <a:gd name="connsiteY339" fmla="*/ 27623 h 115252"/>
              <a:gd name="connsiteX340" fmla="*/ 1033463 w 1227772"/>
              <a:gd name="connsiteY340" fmla="*/ 58102 h 115252"/>
              <a:gd name="connsiteX341" fmla="*/ 1059180 w 1227772"/>
              <a:gd name="connsiteY341" fmla="*/ 87630 h 115252"/>
              <a:gd name="connsiteX342" fmla="*/ 1084898 w 1227772"/>
              <a:gd name="connsiteY342" fmla="*/ 57150 h 115252"/>
              <a:gd name="connsiteX343" fmla="*/ 1136332 w 1227772"/>
              <a:gd name="connsiteY343" fmla="*/ 38100 h 115252"/>
              <a:gd name="connsiteX344" fmla="*/ 1124903 w 1227772"/>
              <a:gd name="connsiteY344" fmla="*/ 27623 h 115252"/>
              <a:gd name="connsiteX345" fmla="*/ 1108710 w 1227772"/>
              <a:gd name="connsiteY345" fmla="*/ 38100 h 115252"/>
              <a:gd name="connsiteX346" fmla="*/ 1107757 w 1227772"/>
              <a:gd name="connsiteY346" fmla="*/ 28575 h 115252"/>
              <a:gd name="connsiteX347" fmla="*/ 1091565 w 1227772"/>
              <a:gd name="connsiteY347" fmla="*/ 28575 h 115252"/>
              <a:gd name="connsiteX348" fmla="*/ 1091565 w 1227772"/>
              <a:gd name="connsiteY348" fmla="*/ 33338 h 115252"/>
              <a:gd name="connsiteX349" fmla="*/ 1099185 w 1227772"/>
              <a:gd name="connsiteY349" fmla="*/ 34290 h 115252"/>
              <a:gd name="connsiteX350" fmla="*/ 1099185 w 1227772"/>
              <a:gd name="connsiteY350" fmla="*/ 80963 h 115252"/>
              <a:gd name="connsiteX351" fmla="*/ 1091565 w 1227772"/>
              <a:gd name="connsiteY351" fmla="*/ 81915 h 115252"/>
              <a:gd name="connsiteX352" fmla="*/ 1091565 w 1227772"/>
              <a:gd name="connsiteY352" fmla="*/ 86677 h 115252"/>
              <a:gd name="connsiteX353" fmla="*/ 1122045 w 1227772"/>
              <a:gd name="connsiteY353" fmla="*/ 86677 h 115252"/>
              <a:gd name="connsiteX354" fmla="*/ 1122045 w 1227772"/>
              <a:gd name="connsiteY354" fmla="*/ 81915 h 115252"/>
              <a:gd name="connsiteX355" fmla="*/ 1109663 w 1227772"/>
              <a:gd name="connsiteY355" fmla="*/ 80963 h 115252"/>
              <a:gd name="connsiteX356" fmla="*/ 1109663 w 1227772"/>
              <a:gd name="connsiteY356" fmla="*/ 49530 h 115252"/>
              <a:gd name="connsiteX357" fmla="*/ 1121093 w 1227772"/>
              <a:gd name="connsiteY357" fmla="*/ 35242 h 115252"/>
              <a:gd name="connsiteX358" fmla="*/ 1124903 w 1227772"/>
              <a:gd name="connsiteY358" fmla="*/ 38100 h 115252"/>
              <a:gd name="connsiteX359" fmla="*/ 1124903 w 1227772"/>
              <a:gd name="connsiteY359" fmla="*/ 39052 h 115252"/>
              <a:gd name="connsiteX360" fmla="*/ 1121093 w 1227772"/>
              <a:gd name="connsiteY360" fmla="*/ 40958 h 115252"/>
              <a:gd name="connsiteX361" fmla="*/ 1128713 w 1227772"/>
              <a:gd name="connsiteY361" fmla="*/ 48577 h 115252"/>
              <a:gd name="connsiteX362" fmla="*/ 1136332 w 1227772"/>
              <a:gd name="connsiteY362" fmla="*/ 38100 h 115252"/>
              <a:gd name="connsiteX363" fmla="*/ 1138238 w 1227772"/>
              <a:gd name="connsiteY363" fmla="*/ 85725 h 115252"/>
              <a:gd name="connsiteX364" fmla="*/ 1164907 w 1227772"/>
              <a:gd name="connsiteY364" fmla="*/ 85725 h 115252"/>
              <a:gd name="connsiteX365" fmla="*/ 1164907 w 1227772"/>
              <a:gd name="connsiteY365" fmla="*/ 80963 h 115252"/>
              <a:gd name="connsiteX366" fmla="*/ 1156335 w 1227772"/>
              <a:gd name="connsiteY366" fmla="*/ 80010 h 115252"/>
              <a:gd name="connsiteX367" fmla="*/ 1156335 w 1227772"/>
              <a:gd name="connsiteY367" fmla="*/ 0 h 115252"/>
              <a:gd name="connsiteX368" fmla="*/ 1137285 w 1227772"/>
              <a:gd name="connsiteY368" fmla="*/ 0 h 115252"/>
              <a:gd name="connsiteX369" fmla="*/ 1137285 w 1227772"/>
              <a:gd name="connsiteY369" fmla="*/ 4763 h 115252"/>
              <a:gd name="connsiteX370" fmla="*/ 1144905 w 1227772"/>
              <a:gd name="connsiteY370" fmla="*/ 5715 h 115252"/>
              <a:gd name="connsiteX371" fmla="*/ 1144905 w 1227772"/>
              <a:gd name="connsiteY371" fmla="*/ 80010 h 115252"/>
              <a:gd name="connsiteX372" fmla="*/ 1137285 w 1227772"/>
              <a:gd name="connsiteY372" fmla="*/ 80963 h 115252"/>
              <a:gd name="connsiteX373" fmla="*/ 1137285 w 1227772"/>
              <a:gd name="connsiteY373" fmla="*/ 85725 h 115252"/>
              <a:gd name="connsiteX374" fmla="*/ 1209675 w 1227772"/>
              <a:gd name="connsiteY374" fmla="*/ 64770 h 115252"/>
              <a:gd name="connsiteX375" fmla="*/ 1195388 w 1227772"/>
              <a:gd name="connsiteY375" fmla="*/ 79058 h 115252"/>
              <a:gd name="connsiteX376" fmla="*/ 1182053 w 1227772"/>
              <a:gd name="connsiteY376" fmla="*/ 56198 h 115252"/>
              <a:gd name="connsiteX377" fmla="*/ 1196340 w 1227772"/>
              <a:gd name="connsiteY377" fmla="*/ 32385 h 115252"/>
              <a:gd name="connsiteX378" fmla="*/ 1209675 w 1227772"/>
              <a:gd name="connsiteY378" fmla="*/ 45720 h 115252"/>
              <a:gd name="connsiteX379" fmla="*/ 1209675 w 1227772"/>
              <a:gd name="connsiteY379" fmla="*/ 64770 h 115252"/>
              <a:gd name="connsiteX380" fmla="*/ 1227773 w 1227772"/>
              <a:gd name="connsiteY380" fmla="*/ 85725 h 115252"/>
              <a:gd name="connsiteX381" fmla="*/ 1227773 w 1227772"/>
              <a:gd name="connsiteY381" fmla="*/ 80963 h 115252"/>
              <a:gd name="connsiteX382" fmla="*/ 1220153 w 1227772"/>
              <a:gd name="connsiteY382" fmla="*/ 80010 h 115252"/>
              <a:gd name="connsiteX383" fmla="*/ 1220153 w 1227772"/>
              <a:gd name="connsiteY383" fmla="*/ 0 h 115252"/>
              <a:gd name="connsiteX384" fmla="*/ 1200150 w 1227772"/>
              <a:gd name="connsiteY384" fmla="*/ 0 h 115252"/>
              <a:gd name="connsiteX385" fmla="*/ 1200150 w 1227772"/>
              <a:gd name="connsiteY385" fmla="*/ 4763 h 115252"/>
              <a:gd name="connsiteX386" fmla="*/ 1208723 w 1227772"/>
              <a:gd name="connsiteY386" fmla="*/ 5715 h 115252"/>
              <a:gd name="connsiteX387" fmla="*/ 1208723 w 1227772"/>
              <a:gd name="connsiteY387" fmla="*/ 33338 h 115252"/>
              <a:gd name="connsiteX388" fmla="*/ 1193482 w 1227772"/>
              <a:gd name="connsiteY388" fmla="*/ 26670 h 115252"/>
              <a:gd name="connsiteX389" fmla="*/ 1169670 w 1227772"/>
              <a:gd name="connsiteY389" fmla="*/ 57150 h 115252"/>
              <a:gd name="connsiteX390" fmla="*/ 1191578 w 1227772"/>
              <a:gd name="connsiteY390" fmla="*/ 85725 h 115252"/>
              <a:gd name="connsiteX391" fmla="*/ 1209675 w 1227772"/>
              <a:gd name="connsiteY391" fmla="*/ 76200 h 115252"/>
              <a:gd name="connsiteX392" fmla="*/ 1210628 w 1227772"/>
              <a:gd name="connsiteY392" fmla="*/ 84773 h 115252"/>
              <a:gd name="connsiteX393" fmla="*/ 1227773 w 1227772"/>
              <a:gd name="connsiteY393" fmla="*/ 84773 h 115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</a:cxnLst>
            <a:rect l="l" t="t" r="r" b="b"/>
            <a:pathLst>
              <a:path w="1227772" h="115252">
                <a:moveTo>
                  <a:pt x="57150" y="42863"/>
                </a:moveTo>
                <a:cubicBezTo>
                  <a:pt x="57150" y="65723"/>
                  <a:pt x="47625" y="80010"/>
                  <a:pt x="25718" y="80010"/>
                </a:cubicBezTo>
                <a:lnTo>
                  <a:pt x="20955" y="80010"/>
                </a:lnTo>
                <a:lnTo>
                  <a:pt x="20955" y="4763"/>
                </a:lnTo>
                <a:lnTo>
                  <a:pt x="23813" y="4763"/>
                </a:lnTo>
                <a:cubicBezTo>
                  <a:pt x="46672" y="5715"/>
                  <a:pt x="57150" y="16192"/>
                  <a:pt x="57150" y="42863"/>
                </a:cubicBezTo>
                <a:moveTo>
                  <a:pt x="70485" y="43815"/>
                </a:moveTo>
                <a:cubicBezTo>
                  <a:pt x="70485" y="15240"/>
                  <a:pt x="54293" y="0"/>
                  <a:pt x="27622" y="0"/>
                </a:cubicBezTo>
                <a:lnTo>
                  <a:pt x="0" y="0"/>
                </a:lnTo>
                <a:lnTo>
                  <a:pt x="0" y="4763"/>
                </a:lnTo>
                <a:lnTo>
                  <a:pt x="9525" y="5715"/>
                </a:lnTo>
                <a:lnTo>
                  <a:pt x="9525" y="80963"/>
                </a:lnTo>
                <a:lnTo>
                  <a:pt x="0" y="81915"/>
                </a:lnTo>
                <a:lnTo>
                  <a:pt x="0" y="86677"/>
                </a:lnTo>
                <a:lnTo>
                  <a:pt x="24765" y="86677"/>
                </a:lnTo>
                <a:cubicBezTo>
                  <a:pt x="50482" y="85725"/>
                  <a:pt x="70485" y="76200"/>
                  <a:pt x="70485" y="43815"/>
                </a:cubicBezTo>
                <a:moveTo>
                  <a:pt x="116205" y="50483"/>
                </a:moveTo>
                <a:lnTo>
                  <a:pt x="91440" y="50483"/>
                </a:lnTo>
                <a:cubicBezTo>
                  <a:pt x="92393" y="40958"/>
                  <a:pt x="96203" y="32385"/>
                  <a:pt x="104775" y="32385"/>
                </a:cubicBezTo>
                <a:cubicBezTo>
                  <a:pt x="112395" y="32385"/>
                  <a:pt x="115253" y="38100"/>
                  <a:pt x="115253" y="48577"/>
                </a:cubicBezTo>
                <a:lnTo>
                  <a:pt x="115253" y="50483"/>
                </a:lnTo>
                <a:close/>
                <a:moveTo>
                  <a:pt x="126682" y="57150"/>
                </a:moveTo>
                <a:cubicBezTo>
                  <a:pt x="126682" y="55245"/>
                  <a:pt x="126682" y="54292"/>
                  <a:pt x="126682" y="52388"/>
                </a:cubicBezTo>
                <a:cubicBezTo>
                  <a:pt x="126682" y="35242"/>
                  <a:pt x="118110" y="27623"/>
                  <a:pt x="104775" y="27623"/>
                </a:cubicBezTo>
                <a:cubicBezTo>
                  <a:pt x="89535" y="27623"/>
                  <a:pt x="79057" y="39052"/>
                  <a:pt x="79057" y="58102"/>
                </a:cubicBezTo>
                <a:cubicBezTo>
                  <a:pt x="79057" y="75248"/>
                  <a:pt x="86678" y="86677"/>
                  <a:pt x="103822" y="86677"/>
                </a:cubicBezTo>
                <a:cubicBezTo>
                  <a:pt x="115253" y="86677"/>
                  <a:pt x="122872" y="80963"/>
                  <a:pt x="125730" y="71438"/>
                </a:cubicBezTo>
                <a:lnTo>
                  <a:pt x="120968" y="69533"/>
                </a:lnTo>
                <a:cubicBezTo>
                  <a:pt x="118110" y="76200"/>
                  <a:pt x="114300" y="79058"/>
                  <a:pt x="106680" y="79058"/>
                </a:cubicBezTo>
                <a:cubicBezTo>
                  <a:pt x="95250" y="79058"/>
                  <a:pt x="91440" y="70485"/>
                  <a:pt x="91440" y="56198"/>
                </a:cubicBezTo>
                <a:lnTo>
                  <a:pt x="126682" y="56198"/>
                </a:lnTo>
                <a:close/>
                <a:moveTo>
                  <a:pt x="132397" y="85725"/>
                </a:moveTo>
                <a:lnTo>
                  <a:pt x="159068" y="85725"/>
                </a:lnTo>
                <a:lnTo>
                  <a:pt x="159068" y="80963"/>
                </a:lnTo>
                <a:lnTo>
                  <a:pt x="150495" y="80010"/>
                </a:lnTo>
                <a:lnTo>
                  <a:pt x="150495" y="0"/>
                </a:lnTo>
                <a:lnTo>
                  <a:pt x="131445" y="0"/>
                </a:lnTo>
                <a:lnTo>
                  <a:pt x="131445" y="4763"/>
                </a:lnTo>
                <a:lnTo>
                  <a:pt x="139065" y="5715"/>
                </a:lnTo>
                <a:lnTo>
                  <a:pt x="139065" y="80010"/>
                </a:lnTo>
                <a:lnTo>
                  <a:pt x="131445" y="80963"/>
                </a:lnTo>
                <a:lnTo>
                  <a:pt x="131445" y="85725"/>
                </a:lnTo>
                <a:close/>
                <a:moveTo>
                  <a:pt x="185738" y="12383"/>
                </a:moveTo>
                <a:cubicBezTo>
                  <a:pt x="185738" y="7620"/>
                  <a:pt x="182880" y="5715"/>
                  <a:pt x="178118" y="5715"/>
                </a:cubicBezTo>
                <a:cubicBezTo>
                  <a:pt x="173355" y="5715"/>
                  <a:pt x="171450" y="8573"/>
                  <a:pt x="171450" y="12383"/>
                </a:cubicBezTo>
                <a:cubicBezTo>
                  <a:pt x="171450" y="16192"/>
                  <a:pt x="173355" y="19050"/>
                  <a:pt x="178118" y="19050"/>
                </a:cubicBezTo>
                <a:cubicBezTo>
                  <a:pt x="183832" y="19050"/>
                  <a:pt x="185738" y="16192"/>
                  <a:pt x="185738" y="12383"/>
                </a:cubicBezTo>
                <a:moveTo>
                  <a:pt x="166688" y="85725"/>
                </a:moveTo>
                <a:lnTo>
                  <a:pt x="194310" y="85725"/>
                </a:lnTo>
                <a:lnTo>
                  <a:pt x="194310" y="80963"/>
                </a:lnTo>
                <a:lnTo>
                  <a:pt x="185738" y="80010"/>
                </a:lnTo>
                <a:lnTo>
                  <a:pt x="185738" y="28575"/>
                </a:lnTo>
                <a:lnTo>
                  <a:pt x="166688" y="28575"/>
                </a:lnTo>
                <a:lnTo>
                  <a:pt x="166688" y="33338"/>
                </a:lnTo>
                <a:lnTo>
                  <a:pt x="175260" y="34290"/>
                </a:lnTo>
                <a:lnTo>
                  <a:pt x="175260" y="80963"/>
                </a:lnTo>
                <a:lnTo>
                  <a:pt x="166688" y="81915"/>
                </a:lnTo>
                <a:lnTo>
                  <a:pt x="166688" y="85725"/>
                </a:lnTo>
                <a:close/>
                <a:moveTo>
                  <a:pt x="244793" y="33338"/>
                </a:moveTo>
                <a:lnTo>
                  <a:pt x="250507" y="33338"/>
                </a:lnTo>
                <a:lnTo>
                  <a:pt x="250507" y="28575"/>
                </a:lnTo>
                <a:lnTo>
                  <a:pt x="230505" y="28575"/>
                </a:lnTo>
                <a:lnTo>
                  <a:pt x="230505" y="33338"/>
                </a:lnTo>
                <a:lnTo>
                  <a:pt x="238125" y="33338"/>
                </a:lnTo>
                <a:lnTo>
                  <a:pt x="224790" y="73342"/>
                </a:lnTo>
                <a:lnTo>
                  <a:pt x="211455" y="33338"/>
                </a:lnTo>
                <a:lnTo>
                  <a:pt x="219075" y="33338"/>
                </a:lnTo>
                <a:lnTo>
                  <a:pt x="219075" y="28575"/>
                </a:lnTo>
                <a:lnTo>
                  <a:pt x="194310" y="28575"/>
                </a:lnTo>
                <a:lnTo>
                  <a:pt x="194310" y="33338"/>
                </a:lnTo>
                <a:lnTo>
                  <a:pt x="199072" y="33338"/>
                </a:lnTo>
                <a:lnTo>
                  <a:pt x="217170" y="85725"/>
                </a:lnTo>
                <a:lnTo>
                  <a:pt x="225743" y="85725"/>
                </a:lnTo>
                <a:lnTo>
                  <a:pt x="244793" y="33338"/>
                </a:lnTo>
                <a:close/>
                <a:moveTo>
                  <a:pt x="289560" y="50483"/>
                </a:moveTo>
                <a:lnTo>
                  <a:pt x="264795" y="50483"/>
                </a:lnTo>
                <a:cubicBezTo>
                  <a:pt x="265747" y="40958"/>
                  <a:pt x="269557" y="32385"/>
                  <a:pt x="278130" y="32385"/>
                </a:cubicBezTo>
                <a:cubicBezTo>
                  <a:pt x="285750" y="32385"/>
                  <a:pt x="288607" y="38100"/>
                  <a:pt x="288607" y="48577"/>
                </a:cubicBezTo>
                <a:lnTo>
                  <a:pt x="288607" y="50483"/>
                </a:lnTo>
                <a:close/>
                <a:moveTo>
                  <a:pt x="300038" y="57150"/>
                </a:moveTo>
                <a:cubicBezTo>
                  <a:pt x="300038" y="55245"/>
                  <a:pt x="300038" y="54292"/>
                  <a:pt x="300038" y="52388"/>
                </a:cubicBezTo>
                <a:cubicBezTo>
                  <a:pt x="300038" y="35242"/>
                  <a:pt x="291465" y="27623"/>
                  <a:pt x="278130" y="27623"/>
                </a:cubicBezTo>
                <a:cubicBezTo>
                  <a:pt x="262890" y="27623"/>
                  <a:pt x="252413" y="39052"/>
                  <a:pt x="252413" y="58102"/>
                </a:cubicBezTo>
                <a:cubicBezTo>
                  <a:pt x="252413" y="75248"/>
                  <a:pt x="260032" y="86677"/>
                  <a:pt x="277178" y="86677"/>
                </a:cubicBezTo>
                <a:cubicBezTo>
                  <a:pt x="288607" y="86677"/>
                  <a:pt x="296228" y="80963"/>
                  <a:pt x="299085" y="71438"/>
                </a:cubicBezTo>
                <a:lnTo>
                  <a:pt x="294322" y="69533"/>
                </a:lnTo>
                <a:cubicBezTo>
                  <a:pt x="291465" y="76200"/>
                  <a:pt x="287655" y="79058"/>
                  <a:pt x="280035" y="79058"/>
                </a:cubicBezTo>
                <a:cubicBezTo>
                  <a:pt x="268605" y="79058"/>
                  <a:pt x="264795" y="70485"/>
                  <a:pt x="264795" y="56198"/>
                </a:cubicBezTo>
                <a:lnTo>
                  <a:pt x="300038" y="56198"/>
                </a:lnTo>
                <a:close/>
                <a:moveTo>
                  <a:pt x="352425" y="38100"/>
                </a:moveTo>
                <a:cubicBezTo>
                  <a:pt x="352425" y="31433"/>
                  <a:pt x="346710" y="27623"/>
                  <a:pt x="340995" y="27623"/>
                </a:cubicBezTo>
                <a:cubicBezTo>
                  <a:pt x="332422" y="27623"/>
                  <a:pt x="327660" y="32385"/>
                  <a:pt x="324803" y="38100"/>
                </a:cubicBezTo>
                <a:lnTo>
                  <a:pt x="323850" y="28575"/>
                </a:lnTo>
                <a:lnTo>
                  <a:pt x="307657" y="28575"/>
                </a:lnTo>
                <a:lnTo>
                  <a:pt x="307657" y="33338"/>
                </a:lnTo>
                <a:lnTo>
                  <a:pt x="315278" y="34290"/>
                </a:lnTo>
                <a:lnTo>
                  <a:pt x="315278" y="80963"/>
                </a:lnTo>
                <a:lnTo>
                  <a:pt x="307657" y="81915"/>
                </a:lnTo>
                <a:lnTo>
                  <a:pt x="307657" y="86677"/>
                </a:lnTo>
                <a:lnTo>
                  <a:pt x="338138" y="86677"/>
                </a:lnTo>
                <a:lnTo>
                  <a:pt x="338138" y="81915"/>
                </a:lnTo>
                <a:lnTo>
                  <a:pt x="325755" y="80963"/>
                </a:lnTo>
                <a:lnTo>
                  <a:pt x="325755" y="49530"/>
                </a:lnTo>
                <a:cubicBezTo>
                  <a:pt x="325755" y="42863"/>
                  <a:pt x="331470" y="35242"/>
                  <a:pt x="337185" y="35242"/>
                </a:cubicBezTo>
                <a:cubicBezTo>
                  <a:pt x="339090" y="35242"/>
                  <a:pt x="340995" y="36195"/>
                  <a:pt x="340995" y="38100"/>
                </a:cubicBezTo>
                <a:cubicBezTo>
                  <a:pt x="340995" y="38100"/>
                  <a:pt x="340995" y="39052"/>
                  <a:pt x="340995" y="39052"/>
                </a:cubicBezTo>
                <a:lnTo>
                  <a:pt x="337185" y="40958"/>
                </a:lnTo>
                <a:cubicBezTo>
                  <a:pt x="337185" y="45720"/>
                  <a:pt x="340043" y="48577"/>
                  <a:pt x="344805" y="48577"/>
                </a:cubicBezTo>
                <a:cubicBezTo>
                  <a:pt x="348615" y="46673"/>
                  <a:pt x="352425" y="43815"/>
                  <a:pt x="352425" y="38100"/>
                </a:cubicBezTo>
                <a:moveTo>
                  <a:pt x="378143" y="12383"/>
                </a:moveTo>
                <a:cubicBezTo>
                  <a:pt x="378143" y="7620"/>
                  <a:pt x="375285" y="5715"/>
                  <a:pt x="370522" y="5715"/>
                </a:cubicBezTo>
                <a:cubicBezTo>
                  <a:pt x="365760" y="5715"/>
                  <a:pt x="363855" y="8573"/>
                  <a:pt x="363855" y="12383"/>
                </a:cubicBezTo>
                <a:cubicBezTo>
                  <a:pt x="363855" y="16192"/>
                  <a:pt x="365760" y="19050"/>
                  <a:pt x="370522" y="19050"/>
                </a:cubicBezTo>
                <a:cubicBezTo>
                  <a:pt x="375285" y="19050"/>
                  <a:pt x="378143" y="16192"/>
                  <a:pt x="378143" y="12383"/>
                </a:cubicBezTo>
                <a:moveTo>
                  <a:pt x="358140" y="85725"/>
                </a:moveTo>
                <a:lnTo>
                  <a:pt x="385763" y="85725"/>
                </a:lnTo>
                <a:lnTo>
                  <a:pt x="385763" y="80963"/>
                </a:lnTo>
                <a:lnTo>
                  <a:pt x="377190" y="80010"/>
                </a:lnTo>
                <a:lnTo>
                  <a:pt x="377190" y="28575"/>
                </a:lnTo>
                <a:lnTo>
                  <a:pt x="358140" y="28575"/>
                </a:lnTo>
                <a:lnTo>
                  <a:pt x="358140" y="33338"/>
                </a:lnTo>
                <a:lnTo>
                  <a:pt x="366713" y="34290"/>
                </a:lnTo>
                <a:lnTo>
                  <a:pt x="366713" y="80963"/>
                </a:lnTo>
                <a:lnTo>
                  <a:pt x="358140" y="81915"/>
                </a:lnTo>
                <a:lnTo>
                  <a:pt x="358140" y="85725"/>
                </a:lnTo>
                <a:close/>
                <a:moveTo>
                  <a:pt x="429578" y="85725"/>
                </a:moveTo>
                <a:lnTo>
                  <a:pt x="455295" y="85725"/>
                </a:lnTo>
                <a:lnTo>
                  <a:pt x="455295" y="80963"/>
                </a:lnTo>
                <a:lnTo>
                  <a:pt x="447675" y="80010"/>
                </a:lnTo>
                <a:lnTo>
                  <a:pt x="447675" y="46673"/>
                </a:lnTo>
                <a:cubicBezTo>
                  <a:pt x="447675" y="33338"/>
                  <a:pt x="442913" y="27623"/>
                  <a:pt x="430530" y="27623"/>
                </a:cubicBezTo>
                <a:cubicBezTo>
                  <a:pt x="421005" y="27623"/>
                  <a:pt x="414338" y="33338"/>
                  <a:pt x="410528" y="38100"/>
                </a:cubicBezTo>
                <a:lnTo>
                  <a:pt x="409575" y="28575"/>
                </a:lnTo>
                <a:lnTo>
                  <a:pt x="393382" y="28575"/>
                </a:lnTo>
                <a:lnTo>
                  <a:pt x="393382" y="33338"/>
                </a:lnTo>
                <a:lnTo>
                  <a:pt x="401003" y="34290"/>
                </a:lnTo>
                <a:lnTo>
                  <a:pt x="401003" y="80963"/>
                </a:lnTo>
                <a:lnTo>
                  <a:pt x="393382" y="81915"/>
                </a:lnTo>
                <a:lnTo>
                  <a:pt x="393382" y="86677"/>
                </a:lnTo>
                <a:lnTo>
                  <a:pt x="419100" y="86677"/>
                </a:lnTo>
                <a:lnTo>
                  <a:pt x="419100" y="81915"/>
                </a:lnTo>
                <a:lnTo>
                  <a:pt x="411480" y="80963"/>
                </a:lnTo>
                <a:lnTo>
                  <a:pt x="411480" y="50483"/>
                </a:lnTo>
                <a:cubicBezTo>
                  <a:pt x="411480" y="40958"/>
                  <a:pt x="418147" y="36195"/>
                  <a:pt x="425768" y="36195"/>
                </a:cubicBezTo>
                <a:cubicBezTo>
                  <a:pt x="434340" y="36195"/>
                  <a:pt x="436245" y="40958"/>
                  <a:pt x="436245" y="48577"/>
                </a:cubicBezTo>
                <a:lnTo>
                  <a:pt x="436245" y="81915"/>
                </a:lnTo>
                <a:lnTo>
                  <a:pt x="428625" y="82867"/>
                </a:lnTo>
                <a:lnTo>
                  <a:pt x="428625" y="85725"/>
                </a:lnTo>
                <a:close/>
                <a:moveTo>
                  <a:pt x="484822" y="87630"/>
                </a:moveTo>
                <a:cubicBezTo>
                  <a:pt x="495300" y="87630"/>
                  <a:pt x="501015" y="90488"/>
                  <a:pt x="501015" y="96202"/>
                </a:cubicBezTo>
                <a:cubicBezTo>
                  <a:pt x="501015" y="103823"/>
                  <a:pt x="495300" y="107633"/>
                  <a:pt x="484822" y="107633"/>
                </a:cubicBezTo>
                <a:cubicBezTo>
                  <a:pt x="470535" y="107633"/>
                  <a:pt x="466725" y="102870"/>
                  <a:pt x="466725" y="97155"/>
                </a:cubicBezTo>
                <a:cubicBezTo>
                  <a:pt x="466725" y="94298"/>
                  <a:pt x="467678" y="89535"/>
                  <a:pt x="469582" y="87630"/>
                </a:cubicBezTo>
                <a:lnTo>
                  <a:pt x="484822" y="87630"/>
                </a:lnTo>
                <a:close/>
                <a:moveTo>
                  <a:pt x="471488" y="46673"/>
                </a:moveTo>
                <a:cubicBezTo>
                  <a:pt x="471488" y="35242"/>
                  <a:pt x="476250" y="31433"/>
                  <a:pt x="481965" y="31433"/>
                </a:cubicBezTo>
                <a:cubicBezTo>
                  <a:pt x="488632" y="31433"/>
                  <a:pt x="492443" y="35242"/>
                  <a:pt x="492443" y="46673"/>
                </a:cubicBezTo>
                <a:cubicBezTo>
                  <a:pt x="492443" y="59055"/>
                  <a:pt x="487680" y="62865"/>
                  <a:pt x="481965" y="62865"/>
                </a:cubicBezTo>
                <a:cubicBezTo>
                  <a:pt x="476250" y="62865"/>
                  <a:pt x="471488" y="59055"/>
                  <a:pt x="471488" y="46673"/>
                </a:cubicBezTo>
                <a:moveTo>
                  <a:pt x="471488" y="74295"/>
                </a:moveTo>
                <a:cubicBezTo>
                  <a:pt x="471488" y="72390"/>
                  <a:pt x="473393" y="70485"/>
                  <a:pt x="477203" y="67627"/>
                </a:cubicBezTo>
                <a:cubicBezTo>
                  <a:pt x="479107" y="67627"/>
                  <a:pt x="481013" y="68580"/>
                  <a:pt x="483870" y="68580"/>
                </a:cubicBezTo>
                <a:cubicBezTo>
                  <a:pt x="496253" y="68580"/>
                  <a:pt x="504825" y="60960"/>
                  <a:pt x="504825" y="47625"/>
                </a:cubicBezTo>
                <a:cubicBezTo>
                  <a:pt x="504825" y="40958"/>
                  <a:pt x="501968" y="36195"/>
                  <a:pt x="499110" y="33338"/>
                </a:cubicBezTo>
                <a:lnTo>
                  <a:pt x="509588" y="31433"/>
                </a:lnTo>
                <a:lnTo>
                  <a:pt x="509588" y="24765"/>
                </a:lnTo>
                <a:cubicBezTo>
                  <a:pt x="508635" y="23813"/>
                  <a:pt x="507682" y="23813"/>
                  <a:pt x="505778" y="23813"/>
                </a:cubicBezTo>
                <a:cubicBezTo>
                  <a:pt x="501968" y="23813"/>
                  <a:pt x="498157" y="26670"/>
                  <a:pt x="495300" y="29527"/>
                </a:cubicBezTo>
                <a:cubicBezTo>
                  <a:pt x="492443" y="27623"/>
                  <a:pt x="488632" y="26670"/>
                  <a:pt x="482918" y="26670"/>
                </a:cubicBezTo>
                <a:cubicBezTo>
                  <a:pt x="467678" y="26670"/>
                  <a:pt x="460057" y="37148"/>
                  <a:pt x="460057" y="48577"/>
                </a:cubicBezTo>
                <a:cubicBezTo>
                  <a:pt x="460057" y="57150"/>
                  <a:pt x="463868" y="63817"/>
                  <a:pt x="470535" y="66675"/>
                </a:cubicBezTo>
                <a:cubicBezTo>
                  <a:pt x="464820" y="71438"/>
                  <a:pt x="460057" y="75248"/>
                  <a:pt x="460057" y="80010"/>
                </a:cubicBezTo>
                <a:cubicBezTo>
                  <a:pt x="460057" y="82867"/>
                  <a:pt x="461010" y="84773"/>
                  <a:pt x="463868" y="86677"/>
                </a:cubicBezTo>
                <a:cubicBezTo>
                  <a:pt x="460057" y="88583"/>
                  <a:pt x="456247" y="94298"/>
                  <a:pt x="456247" y="100965"/>
                </a:cubicBezTo>
                <a:cubicBezTo>
                  <a:pt x="456247" y="108585"/>
                  <a:pt x="462915" y="115252"/>
                  <a:pt x="481013" y="115252"/>
                </a:cubicBezTo>
                <a:cubicBezTo>
                  <a:pt x="502920" y="115252"/>
                  <a:pt x="508635" y="106680"/>
                  <a:pt x="508635" y="95250"/>
                </a:cubicBezTo>
                <a:cubicBezTo>
                  <a:pt x="508635" y="81915"/>
                  <a:pt x="499110" y="78105"/>
                  <a:pt x="485775" y="78105"/>
                </a:cubicBezTo>
                <a:lnTo>
                  <a:pt x="475297" y="78105"/>
                </a:lnTo>
                <a:cubicBezTo>
                  <a:pt x="472440" y="77152"/>
                  <a:pt x="471488" y="77152"/>
                  <a:pt x="471488" y="74295"/>
                </a:cubicBezTo>
                <a:moveTo>
                  <a:pt x="572453" y="69533"/>
                </a:moveTo>
                <a:cubicBezTo>
                  <a:pt x="572453" y="76200"/>
                  <a:pt x="566738" y="80010"/>
                  <a:pt x="561022" y="80010"/>
                </a:cubicBezTo>
                <a:cubicBezTo>
                  <a:pt x="555307" y="80010"/>
                  <a:pt x="553403" y="76200"/>
                  <a:pt x="553403" y="70485"/>
                </a:cubicBezTo>
                <a:cubicBezTo>
                  <a:pt x="553403" y="63817"/>
                  <a:pt x="556260" y="59055"/>
                  <a:pt x="566738" y="59055"/>
                </a:cubicBezTo>
                <a:lnTo>
                  <a:pt x="572453" y="59055"/>
                </a:lnTo>
                <a:lnTo>
                  <a:pt x="572453" y="69533"/>
                </a:lnTo>
                <a:close/>
                <a:moveTo>
                  <a:pt x="583882" y="86677"/>
                </a:moveTo>
                <a:cubicBezTo>
                  <a:pt x="587693" y="86677"/>
                  <a:pt x="590550" y="85725"/>
                  <a:pt x="592455" y="84773"/>
                </a:cubicBezTo>
                <a:lnTo>
                  <a:pt x="591503" y="80963"/>
                </a:lnTo>
                <a:cubicBezTo>
                  <a:pt x="590550" y="80963"/>
                  <a:pt x="588645" y="81915"/>
                  <a:pt x="587693" y="81915"/>
                </a:cubicBezTo>
                <a:cubicBezTo>
                  <a:pt x="584835" y="81915"/>
                  <a:pt x="583882" y="80010"/>
                  <a:pt x="583882" y="75248"/>
                </a:cubicBezTo>
                <a:lnTo>
                  <a:pt x="583882" y="49530"/>
                </a:lnTo>
                <a:cubicBezTo>
                  <a:pt x="583882" y="33338"/>
                  <a:pt x="577215" y="27623"/>
                  <a:pt x="563880" y="27623"/>
                </a:cubicBezTo>
                <a:cubicBezTo>
                  <a:pt x="552450" y="27623"/>
                  <a:pt x="544830" y="33338"/>
                  <a:pt x="544830" y="41910"/>
                </a:cubicBezTo>
                <a:cubicBezTo>
                  <a:pt x="544830" y="46673"/>
                  <a:pt x="547688" y="48577"/>
                  <a:pt x="551497" y="48577"/>
                </a:cubicBezTo>
                <a:cubicBezTo>
                  <a:pt x="555307" y="48577"/>
                  <a:pt x="558165" y="46673"/>
                  <a:pt x="558165" y="42863"/>
                </a:cubicBezTo>
                <a:cubicBezTo>
                  <a:pt x="558165" y="41910"/>
                  <a:pt x="558165" y="40005"/>
                  <a:pt x="557213" y="39052"/>
                </a:cubicBezTo>
                <a:lnTo>
                  <a:pt x="552450" y="39052"/>
                </a:lnTo>
                <a:cubicBezTo>
                  <a:pt x="552450" y="38100"/>
                  <a:pt x="552450" y="38100"/>
                  <a:pt x="552450" y="37148"/>
                </a:cubicBezTo>
                <a:cubicBezTo>
                  <a:pt x="552450" y="32385"/>
                  <a:pt x="558165" y="32385"/>
                  <a:pt x="561975" y="32385"/>
                </a:cubicBezTo>
                <a:cubicBezTo>
                  <a:pt x="570547" y="32385"/>
                  <a:pt x="573405" y="38100"/>
                  <a:pt x="573405" y="47625"/>
                </a:cubicBezTo>
                <a:lnTo>
                  <a:pt x="573405" y="55245"/>
                </a:lnTo>
                <a:lnTo>
                  <a:pt x="565785" y="55245"/>
                </a:lnTo>
                <a:cubicBezTo>
                  <a:pt x="552450" y="55245"/>
                  <a:pt x="541972" y="59055"/>
                  <a:pt x="541972" y="71438"/>
                </a:cubicBezTo>
                <a:cubicBezTo>
                  <a:pt x="541972" y="81915"/>
                  <a:pt x="548640" y="85725"/>
                  <a:pt x="557213" y="85725"/>
                </a:cubicBezTo>
                <a:cubicBezTo>
                  <a:pt x="563880" y="85725"/>
                  <a:pt x="570547" y="82867"/>
                  <a:pt x="573405" y="77152"/>
                </a:cubicBezTo>
                <a:cubicBezTo>
                  <a:pt x="574357" y="84773"/>
                  <a:pt x="577215" y="86677"/>
                  <a:pt x="583882" y="86677"/>
                </a:cubicBezTo>
                <a:moveTo>
                  <a:pt x="665797" y="57150"/>
                </a:moveTo>
                <a:cubicBezTo>
                  <a:pt x="665797" y="72390"/>
                  <a:pt x="662940" y="80963"/>
                  <a:pt x="652463" y="80963"/>
                </a:cubicBezTo>
                <a:cubicBezTo>
                  <a:pt x="644843" y="80963"/>
                  <a:pt x="638175" y="75248"/>
                  <a:pt x="638175" y="66675"/>
                </a:cubicBezTo>
                <a:lnTo>
                  <a:pt x="638175" y="49530"/>
                </a:lnTo>
                <a:cubicBezTo>
                  <a:pt x="638175" y="40005"/>
                  <a:pt x="644843" y="34290"/>
                  <a:pt x="652463" y="34290"/>
                </a:cubicBezTo>
                <a:cubicBezTo>
                  <a:pt x="662940" y="34290"/>
                  <a:pt x="665797" y="42863"/>
                  <a:pt x="665797" y="57150"/>
                </a:cubicBezTo>
                <a:moveTo>
                  <a:pt x="677228" y="56198"/>
                </a:moveTo>
                <a:cubicBezTo>
                  <a:pt x="677228" y="37148"/>
                  <a:pt x="669607" y="26670"/>
                  <a:pt x="656272" y="26670"/>
                </a:cubicBezTo>
                <a:cubicBezTo>
                  <a:pt x="646747" y="26670"/>
                  <a:pt x="641032" y="31433"/>
                  <a:pt x="638175" y="36195"/>
                </a:cubicBezTo>
                <a:lnTo>
                  <a:pt x="638175" y="0"/>
                </a:lnTo>
                <a:lnTo>
                  <a:pt x="620078" y="0"/>
                </a:lnTo>
                <a:lnTo>
                  <a:pt x="620078" y="4763"/>
                </a:lnTo>
                <a:lnTo>
                  <a:pt x="627697" y="5715"/>
                </a:lnTo>
                <a:lnTo>
                  <a:pt x="627697" y="86677"/>
                </a:lnTo>
                <a:lnTo>
                  <a:pt x="631507" y="86677"/>
                </a:lnTo>
                <a:lnTo>
                  <a:pt x="636270" y="80010"/>
                </a:lnTo>
                <a:cubicBezTo>
                  <a:pt x="640080" y="83820"/>
                  <a:pt x="645795" y="86677"/>
                  <a:pt x="653415" y="86677"/>
                </a:cubicBezTo>
                <a:cubicBezTo>
                  <a:pt x="669607" y="86677"/>
                  <a:pt x="677228" y="73342"/>
                  <a:pt x="677228" y="56198"/>
                </a:cubicBezTo>
                <a:moveTo>
                  <a:pt x="722947" y="50483"/>
                </a:moveTo>
                <a:lnTo>
                  <a:pt x="698182" y="50483"/>
                </a:lnTo>
                <a:cubicBezTo>
                  <a:pt x="699135" y="40958"/>
                  <a:pt x="702945" y="32385"/>
                  <a:pt x="711518" y="32385"/>
                </a:cubicBezTo>
                <a:cubicBezTo>
                  <a:pt x="719138" y="32385"/>
                  <a:pt x="721995" y="38100"/>
                  <a:pt x="721995" y="48577"/>
                </a:cubicBezTo>
                <a:lnTo>
                  <a:pt x="721995" y="50483"/>
                </a:lnTo>
                <a:close/>
                <a:moveTo>
                  <a:pt x="733425" y="57150"/>
                </a:moveTo>
                <a:cubicBezTo>
                  <a:pt x="733425" y="55245"/>
                  <a:pt x="733425" y="54292"/>
                  <a:pt x="733425" y="52388"/>
                </a:cubicBezTo>
                <a:cubicBezTo>
                  <a:pt x="733425" y="35242"/>
                  <a:pt x="724853" y="27623"/>
                  <a:pt x="711518" y="27623"/>
                </a:cubicBezTo>
                <a:cubicBezTo>
                  <a:pt x="696278" y="27623"/>
                  <a:pt x="685800" y="39052"/>
                  <a:pt x="685800" y="58102"/>
                </a:cubicBezTo>
                <a:cubicBezTo>
                  <a:pt x="685800" y="75248"/>
                  <a:pt x="693420" y="86677"/>
                  <a:pt x="710565" y="86677"/>
                </a:cubicBezTo>
                <a:cubicBezTo>
                  <a:pt x="721995" y="86677"/>
                  <a:pt x="729615" y="80963"/>
                  <a:pt x="732472" y="71438"/>
                </a:cubicBezTo>
                <a:lnTo>
                  <a:pt x="727710" y="69533"/>
                </a:lnTo>
                <a:cubicBezTo>
                  <a:pt x="724853" y="76200"/>
                  <a:pt x="721043" y="79058"/>
                  <a:pt x="713422" y="79058"/>
                </a:cubicBezTo>
                <a:cubicBezTo>
                  <a:pt x="701993" y="79058"/>
                  <a:pt x="698182" y="70485"/>
                  <a:pt x="698182" y="56198"/>
                </a:cubicBezTo>
                <a:lnTo>
                  <a:pt x="733425" y="56198"/>
                </a:lnTo>
                <a:close/>
                <a:moveTo>
                  <a:pt x="815340" y="72390"/>
                </a:moveTo>
                <a:lnTo>
                  <a:pt x="810578" y="71438"/>
                </a:lnTo>
                <a:cubicBezTo>
                  <a:pt x="808672" y="78105"/>
                  <a:pt x="805815" y="80963"/>
                  <a:pt x="802005" y="80963"/>
                </a:cubicBezTo>
                <a:cubicBezTo>
                  <a:pt x="797243" y="80963"/>
                  <a:pt x="796290" y="78105"/>
                  <a:pt x="796290" y="72390"/>
                </a:cubicBezTo>
                <a:lnTo>
                  <a:pt x="796290" y="35242"/>
                </a:lnTo>
                <a:lnTo>
                  <a:pt x="808672" y="35242"/>
                </a:lnTo>
                <a:lnTo>
                  <a:pt x="808672" y="28575"/>
                </a:lnTo>
                <a:lnTo>
                  <a:pt x="796290" y="28575"/>
                </a:lnTo>
                <a:lnTo>
                  <a:pt x="796290" y="11430"/>
                </a:lnTo>
                <a:lnTo>
                  <a:pt x="793432" y="11430"/>
                </a:lnTo>
                <a:lnTo>
                  <a:pt x="785813" y="13335"/>
                </a:lnTo>
                <a:lnTo>
                  <a:pt x="785813" y="28575"/>
                </a:lnTo>
                <a:lnTo>
                  <a:pt x="759143" y="28575"/>
                </a:lnTo>
                <a:lnTo>
                  <a:pt x="759143" y="11430"/>
                </a:lnTo>
                <a:lnTo>
                  <a:pt x="756285" y="11430"/>
                </a:lnTo>
                <a:lnTo>
                  <a:pt x="748665" y="13335"/>
                </a:lnTo>
                <a:lnTo>
                  <a:pt x="748665" y="28575"/>
                </a:lnTo>
                <a:lnTo>
                  <a:pt x="740093" y="28575"/>
                </a:lnTo>
                <a:lnTo>
                  <a:pt x="740093" y="34290"/>
                </a:lnTo>
                <a:lnTo>
                  <a:pt x="748665" y="34290"/>
                </a:lnTo>
                <a:lnTo>
                  <a:pt x="748665" y="73342"/>
                </a:lnTo>
                <a:cubicBezTo>
                  <a:pt x="748665" y="82867"/>
                  <a:pt x="753428" y="86677"/>
                  <a:pt x="762000" y="86677"/>
                </a:cubicBezTo>
                <a:cubicBezTo>
                  <a:pt x="771525" y="86677"/>
                  <a:pt x="776288" y="81915"/>
                  <a:pt x="778193" y="72390"/>
                </a:cubicBezTo>
                <a:lnTo>
                  <a:pt x="773430" y="71438"/>
                </a:lnTo>
                <a:cubicBezTo>
                  <a:pt x="771525" y="78105"/>
                  <a:pt x="768668" y="80963"/>
                  <a:pt x="764857" y="80963"/>
                </a:cubicBezTo>
                <a:cubicBezTo>
                  <a:pt x="760095" y="80963"/>
                  <a:pt x="759143" y="78105"/>
                  <a:pt x="759143" y="72390"/>
                </a:cubicBezTo>
                <a:lnTo>
                  <a:pt x="759143" y="35242"/>
                </a:lnTo>
                <a:lnTo>
                  <a:pt x="785813" y="35242"/>
                </a:lnTo>
                <a:lnTo>
                  <a:pt x="785813" y="74295"/>
                </a:lnTo>
                <a:cubicBezTo>
                  <a:pt x="785813" y="83820"/>
                  <a:pt x="790575" y="87630"/>
                  <a:pt x="799147" y="87630"/>
                </a:cubicBezTo>
                <a:cubicBezTo>
                  <a:pt x="808672" y="86677"/>
                  <a:pt x="813435" y="81915"/>
                  <a:pt x="815340" y="72390"/>
                </a:cubicBezTo>
                <a:moveTo>
                  <a:pt x="858203" y="50483"/>
                </a:moveTo>
                <a:lnTo>
                  <a:pt x="833438" y="50483"/>
                </a:lnTo>
                <a:cubicBezTo>
                  <a:pt x="834390" y="40958"/>
                  <a:pt x="838200" y="32385"/>
                  <a:pt x="846772" y="32385"/>
                </a:cubicBezTo>
                <a:cubicBezTo>
                  <a:pt x="854393" y="32385"/>
                  <a:pt x="857250" y="38100"/>
                  <a:pt x="857250" y="48577"/>
                </a:cubicBezTo>
                <a:lnTo>
                  <a:pt x="857250" y="50483"/>
                </a:lnTo>
                <a:close/>
                <a:moveTo>
                  <a:pt x="868680" y="57150"/>
                </a:moveTo>
                <a:cubicBezTo>
                  <a:pt x="868680" y="55245"/>
                  <a:pt x="868680" y="54292"/>
                  <a:pt x="868680" y="52388"/>
                </a:cubicBezTo>
                <a:cubicBezTo>
                  <a:pt x="868680" y="35242"/>
                  <a:pt x="860107" y="27623"/>
                  <a:pt x="846772" y="27623"/>
                </a:cubicBezTo>
                <a:cubicBezTo>
                  <a:pt x="831532" y="27623"/>
                  <a:pt x="821055" y="39052"/>
                  <a:pt x="821055" y="58102"/>
                </a:cubicBezTo>
                <a:cubicBezTo>
                  <a:pt x="821055" y="75248"/>
                  <a:pt x="828675" y="86677"/>
                  <a:pt x="845820" y="86677"/>
                </a:cubicBezTo>
                <a:cubicBezTo>
                  <a:pt x="857250" y="86677"/>
                  <a:pt x="864870" y="80963"/>
                  <a:pt x="867728" y="71438"/>
                </a:cubicBezTo>
                <a:lnTo>
                  <a:pt x="862965" y="69533"/>
                </a:lnTo>
                <a:cubicBezTo>
                  <a:pt x="860107" y="76200"/>
                  <a:pt x="856297" y="79058"/>
                  <a:pt x="848678" y="79058"/>
                </a:cubicBezTo>
                <a:cubicBezTo>
                  <a:pt x="837247" y="79058"/>
                  <a:pt x="833438" y="70485"/>
                  <a:pt x="833438" y="56198"/>
                </a:cubicBezTo>
                <a:lnTo>
                  <a:pt x="868680" y="56198"/>
                </a:lnTo>
                <a:close/>
                <a:moveTo>
                  <a:pt x="920115" y="38100"/>
                </a:moveTo>
                <a:cubicBezTo>
                  <a:pt x="920115" y="31433"/>
                  <a:pt x="914400" y="27623"/>
                  <a:pt x="908685" y="27623"/>
                </a:cubicBezTo>
                <a:cubicBezTo>
                  <a:pt x="900113" y="27623"/>
                  <a:pt x="895350" y="32385"/>
                  <a:pt x="892493" y="38100"/>
                </a:cubicBezTo>
                <a:lnTo>
                  <a:pt x="891540" y="28575"/>
                </a:lnTo>
                <a:lnTo>
                  <a:pt x="875347" y="28575"/>
                </a:lnTo>
                <a:lnTo>
                  <a:pt x="875347" y="33338"/>
                </a:lnTo>
                <a:lnTo>
                  <a:pt x="882968" y="34290"/>
                </a:lnTo>
                <a:lnTo>
                  <a:pt x="882968" y="80963"/>
                </a:lnTo>
                <a:lnTo>
                  <a:pt x="875347" y="81915"/>
                </a:lnTo>
                <a:lnTo>
                  <a:pt x="875347" y="86677"/>
                </a:lnTo>
                <a:lnTo>
                  <a:pt x="905828" y="86677"/>
                </a:lnTo>
                <a:lnTo>
                  <a:pt x="905828" y="81915"/>
                </a:lnTo>
                <a:lnTo>
                  <a:pt x="893445" y="80963"/>
                </a:lnTo>
                <a:lnTo>
                  <a:pt x="893445" y="49530"/>
                </a:lnTo>
                <a:cubicBezTo>
                  <a:pt x="893445" y="42863"/>
                  <a:pt x="899160" y="35242"/>
                  <a:pt x="904875" y="35242"/>
                </a:cubicBezTo>
                <a:cubicBezTo>
                  <a:pt x="906780" y="35242"/>
                  <a:pt x="908685" y="36195"/>
                  <a:pt x="908685" y="38100"/>
                </a:cubicBezTo>
                <a:cubicBezTo>
                  <a:pt x="908685" y="38100"/>
                  <a:pt x="908685" y="39052"/>
                  <a:pt x="908685" y="39052"/>
                </a:cubicBezTo>
                <a:lnTo>
                  <a:pt x="904875" y="40958"/>
                </a:lnTo>
                <a:cubicBezTo>
                  <a:pt x="904875" y="45720"/>
                  <a:pt x="907732" y="48577"/>
                  <a:pt x="912495" y="48577"/>
                </a:cubicBezTo>
                <a:cubicBezTo>
                  <a:pt x="917257" y="46673"/>
                  <a:pt x="920115" y="43815"/>
                  <a:pt x="920115" y="38100"/>
                </a:cubicBezTo>
                <a:moveTo>
                  <a:pt x="1024890" y="33338"/>
                </a:moveTo>
                <a:lnTo>
                  <a:pt x="1030605" y="33338"/>
                </a:lnTo>
                <a:lnTo>
                  <a:pt x="1030605" y="28575"/>
                </a:lnTo>
                <a:lnTo>
                  <a:pt x="1010603" y="28575"/>
                </a:lnTo>
                <a:lnTo>
                  <a:pt x="1010603" y="33338"/>
                </a:lnTo>
                <a:lnTo>
                  <a:pt x="1018222" y="33338"/>
                </a:lnTo>
                <a:lnTo>
                  <a:pt x="1007745" y="74295"/>
                </a:lnTo>
                <a:lnTo>
                  <a:pt x="993457" y="33338"/>
                </a:lnTo>
                <a:lnTo>
                  <a:pt x="999172" y="33338"/>
                </a:lnTo>
                <a:lnTo>
                  <a:pt x="999172" y="28575"/>
                </a:lnTo>
                <a:lnTo>
                  <a:pt x="978218" y="28575"/>
                </a:lnTo>
                <a:lnTo>
                  <a:pt x="978218" y="33338"/>
                </a:lnTo>
                <a:lnTo>
                  <a:pt x="982980" y="33338"/>
                </a:lnTo>
                <a:lnTo>
                  <a:pt x="985838" y="42863"/>
                </a:lnTo>
                <a:lnTo>
                  <a:pt x="974407" y="74295"/>
                </a:lnTo>
                <a:lnTo>
                  <a:pt x="962025" y="33338"/>
                </a:lnTo>
                <a:lnTo>
                  <a:pt x="969645" y="33338"/>
                </a:lnTo>
                <a:lnTo>
                  <a:pt x="969645" y="28575"/>
                </a:lnTo>
                <a:lnTo>
                  <a:pt x="944880" y="28575"/>
                </a:lnTo>
                <a:lnTo>
                  <a:pt x="944880" y="33338"/>
                </a:lnTo>
                <a:lnTo>
                  <a:pt x="949643" y="33338"/>
                </a:lnTo>
                <a:lnTo>
                  <a:pt x="966788" y="85725"/>
                </a:lnTo>
                <a:lnTo>
                  <a:pt x="975360" y="85725"/>
                </a:lnTo>
                <a:lnTo>
                  <a:pt x="987743" y="52388"/>
                </a:lnTo>
                <a:lnTo>
                  <a:pt x="988695" y="52388"/>
                </a:lnTo>
                <a:lnTo>
                  <a:pt x="1001078" y="85725"/>
                </a:lnTo>
                <a:lnTo>
                  <a:pt x="1009650" y="85725"/>
                </a:lnTo>
                <a:lnTo>
                  <a:pt x="1024890" y="33338"/>
                </a:lnTo>
                <a:close/>
                <a:moveTo>
                  <a:pt x="1072515" y="57150"/>
                </a:moveTo>
                <a:cubicBezTo>
                  <a:pt x="1072515" y="69533"/>
                  <a:pt x="1069657" y="80963"/>
                  <a:pt x="1059180" y="80963"/>
                </a:cubicBezTo>
                <a:cubicBezTo>
                  <a:pt x="1047750" y="80963"/>
                  <a:pt x="1044893" y="68580"/>
                  <a:pt x="1044893" y="56198"/>
                </a:cubicBezTo>
                <a:cubicBezTo>
                  <a:pt x="1044893" y="43815"/>
                  <a:pt x="1047750" y="32385"/>
                  <a:pt x="1058228" y="32385"/>
                </a:cubicBezTo>
                <a:cubicBezTo>
                  <a:pt x="1070610" y="32385"/>
                  <a:pt x="1072515" y="44767"/>
                  <a:pt x="1072515" y="57150"/>
                </a:cubicBezTo>
                <a:moveTo>
                  <a:pt x="1084898" y="57150"/>
                </a:moveTo>
                <a:cubicBezTo>
                  <a:pt x="1084898" y="40005"/>
                  <a:pt x="1077278" y="27623"/>
                  <a:pt x="1059180" y="27623"/>
                </a:cubicBezTo>
                <a:cubicBezTo>
                  <a:pt x="1042988" y="27623"/>
                  <a:pt x="1033463" y="40005"/>
                  <a:pt x="1033463" y="58102"/>
                </a:cubicBezTo>
                <a:cubicBezTo>
                  <a:pt x="1033463" y="75248"/>
                  <a:pt x="1042035" y="87630"/>
                  <a:pt x="1059180" y="87630"/>
                </a:cubicBezTo>
                <a:cubicBezTo>
                  <a:pt x="1075373" y="86677"/>
                  <a:pt x="1084898" y="75248"/>
                  <a:pt x="1084898" y="57150"/>
                </a:cubicBezTo>
                <a:moveTo>
                  <a:pt x="1136332" y="38100"/>
                </a:moveTo>
                <a:cubicBezTo>
                  <a:pt x="1136332" y="31433"/>
                  <a:pt x="1130618" y="27623"/>
                  <a:pt x="1124903" y="27623"/>
                </a:cubicBezTo>
                <a:cubicBezTo>
                  <a:pt x="1116330" y="27623"/>
                  <a:pt x="1111568" y="32385"/>
                  <a:pt x="1108710" y="38100"/>
                </a:cubicBezTo>
                <a:lnTo>
                  <a:pt x="1107757" y="28575"/>
                </a:lnTo>
                <a:lnTo>
                  <a:pt x="1091565" y="28575"/>
                </a:lnTo>
                <a:lnTo>
                  <a:pt x="1091565" y="33338"/>
                </a:lnTo>
                <a:lnTo>
                  <a:pt x="1099185" y="34290"/>
                </a:lnTo>
                <a:lnTo>
                  <a:pt x="1099185" y="80963"/>
                </a:lnTo>
                <a:lnTo>
                  <a:pt x="1091565" y="81915"/>
                </a:lnTo>
                <a:lnTo>
                  <a:pt x="1091565" y="86677"/>
                </a:lnTo>
                <a:lnTo>
                  <a:pt x="1122045" y="86677"/>
                </a:lnTo>
                <a:lnTo>
                  <a:pt x="1122045" y="81915"/>
                </a:lnTo>
                <a:lnTo>
                  <a:pt x="1109663" y="80963"/>
                </a:lnTo>
                <a:lnTo>
                  <a:pt x="1109663" y="49530"/>
                </a:lnTo>
                <a:cubicBezTo>
                  <a:pt x="1109663" y="42863"/>
                  <a:pt x="1115378" y="35242"/>
                  <a:pt x="1121093" y="35242"/>
                </a:cubicBezTo>
                <a:cubicBezTo>
                  <a:pt x="1122998" y="35242"/>
                  <a:pt x="1124903" y="36195"/>
                  <a:pt x="1124903" y="38100"/>
                </a:cubicBezTo>
                <a:cubicBezTo>
                  <a:pt x="1124903" y="38100"/>
                  <a:pt x="1124903" y="39052"/>
                  <a:pt x="1124903" y="39052"/>
                </a:cubicBezTo>
                <a:lnTo>
                  <a:pt x="1121093" y="40958"/>
                </a:lnTo>
                <a:cubicBezTo>
                  <a:pt x="1121093" y="45720"/>
                  <a:pt x="1123950" y="48577"/>
                  <a:pt x="1128713" y="48577"/>
                </a:cubicBezTo>
                <a:cubicBezTo>
                  <a:pt x="1132523" y="46673"/>
                  <a:pt x="1136332" y="43815"/>
                  <a:pt x="1136332" y="38100"/>
                </a:cubicBezTo>
                <a:moveTo>
                  <a:pt x="1138238" y="85725"/>
                </a:moveTo>
                <a:lnTo>
                  <a:pt x="1164907" y="85725"/>
                </a:lnTo>
                <a:lnTo>
                  <a:pt x="1164907" y="80963"/>
                </a:lnTo>
                <a:lnTo>
                  <a:pt x="1156335" y="80010"/>
                </a:lnTo>
                <a:lnTo>
                  <a:pt x="1156335" y="0"/>
                </a:lnTo>
                <a:lnTo>
                  <a:pt x="1137285" y="0"/>
                </a:lnTo>
                <a:lnTo>
                  <a:pt x="1137285" y="4763"/>
                </a:lnTo>
                <a:lnTo>
                  <a:pt x="1144905" y="5715"/>
                </a:lnTo>
                <a:lnTo>
                  <a:pt x="1144905" y="80010"/>
                </a:lnTo>
                <a:lnTo>
                  <a:pt x="1137285" y="80963"/>
                </a:lnTo>
                <a:lnTo>
                  <a:pt x="1137285" y="85725"/>
                </a:lnTo>
                <a:close/>
                <a:moveTo>
                  <a:pt x="1209675" y="64770"/>
                </a:moveTo>
                <a:cubicBezTo>
                  <a:pt x="1209675" y="73342"/>
                  <a:pt x="1203007" y="79058"/>
                  <a:pt x="1195388" y="79058"/>
                </a:cubicBezTo>
                <a:cubicBezTo>
                  <a:pt x="1183957" y="79058"/>
                  <a:pt x="1182053" y="67627"/>
                  <a:pt x="1182053" y="56198"/>
                </a:cubicBezTo>
                <a:cubicBezTo>
                  <a:pt x="1182053" y="41910"/>
                  <a:pt x="1184910" y="32385"/>
                  <a:pt x="1196340" y="32385"/>
                </a:cubicBezTo>
                <a:cubicBezTo>
                  <a:pt x="1203007" y="32385"/>
                  <a:pt x="1209675" y="37148"/>
                  <a:pt x="1209675" y="45720"/>
                </a:cubicBezTo>
                <a:lnTo>
                  <a:pt x="1209675" y="64770"/>
                </a:lnTo>
                <a:close/>
                <a:moveTo>
                  <a:pt x="1227773" y="85725"/>
                </a:moveTo>
                <a:lnTo>
                  <a:pt x="1227773" y="80963"/>
                </a:lnTo>
                <a:lnTo>
                  <a:pt x="1220153" y="80010"/>
                </a:lnTo>
                <a:lnTo>
                  <a:pt x="1220153" y="0"/>
                </a:lnTo>
                <a:lnTo>
                  <a:pt x="1200150" y="0"/>
                </a:lnTo>
                <a:lnTo>
                  <a:pt x="1200150" y="4763"/>
                </a:lnTo>
                <a:lnTo>
                  <a:pt x="1208723" y="5715"/>
                </a:lnTo>
                <a:lnTo>
                  <a:pt x="1208723" y="33338"/>
                </a:lnTo>
                <a:cubicBezTo>
                  <a:pt x="1203960" y="28575"/>
                  <a:pt x="1199198" y="26670"/>
                  <a:pt x="1193482" y="26670"/>
                </a:cubicBezTo>
                <a:cubicBezTo>
                  <a:pt x="1179195" y="26670"/>
                  <a:pt x="1169670" y="38100"/>
                  <a:pt x="1169670" y="57150"/>
                </a:cubicBezTo>
                <a:cubicBezTo>
                  <a:pt x="1169670" y="74295"/>
                  <a:pt x="1176338" y="85725"/>
                  <a:pt x="1191578" y="85725"/>
                </a:cubicBezTo>
                <a:cubicBezTo>
                  <a:pt x="1201103" y="85725"/>
                  <a:pt x="1205865" y="80963"/>
                  <a:pt x="1209675" y="76200"/>
                </a:cubicBezTo>
                <a:lnTo>
                  <a:pt x="1210628" y="84773"/>
                </a:lnTo>
                <a:lnTo>
                  <a:pt x="1227773" y="84773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F6BFF15A-9E08-F141-99DB-BDDD2FAFF5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3525" y="1893888"/>
            <a:ext cx="7669213" cy="1355725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algn="l">
              <a:defRPr sz="4800" b="1" i="0">
                <a:solidFill>
                  <a:schemeClr val="tx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8E6771ED-5239-BD48-9524-42390DCBBE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3525" y="3608387"/>
            <a:ext cx="7669213" cy="2160587"/>
          </a:xfrm>
        </p:spPr>
        <p:txBody>
          <a:bodyPr anchor="t" anchorCtr="0">
            <a:norm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2100" b="0" i="0">
                <a:solidFill>
                  <a:schemeClr val="tx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Section description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41A7AD5-2CC4-5948-AB2F-52A2A2D5FED6}"/>
              </a:ext>
            </a:extLst>
          </p:cNvPr>
          <p:cNvGrpSpPr/>
          <p:nvPr userDrawn="1"/>
        </p:nvGrpSpPr>
        <p:grpSpPr>
          <a:xfrm>
            <a:off x="10814051" y="6438651"/>
            <a:ext cx="1111250" cy="225425"/>
            <a:chOff x="292100" y="6413250"/>
            <a:chExt cx="1111250" cy="225425"/>
          </a:xfrm>
        </p:grpSpPr>
        <p:sp>
          <p:nvSpPr>
            <p:cNvPr id="21" name="Freeform: Shape 12">
              <a:extLst>
                <a:ext uri="{FF2B5EF4-FFF2-40B4-BE49-F238E27FC236}">
                  <a16:creationId xmlns:a16="http://schemas.microsoft.com/office/drawing/2014/main" id="{4C1204CC-273E-064D-B34B-8BFE78B41A0C}"/>
                </a:ext>
              </a:extLst>
            </p:cNvPr>
            <p:cNvSpPr/>
            <p:nvPr userDrawn="1"/>
          </p:nvSpPr>
          <p:spPr>
            <a:xfrm>
              <a:off x="292100" y="6413250"/>
              <a:ext cx="225425" cy="225425"/>
            </a:xfrm>
            <a:custGeom>
              <a:avLst/>
              <a:gdLst>
                <a:gd name="connsiteX0" fmla="*/ 329565 w 342900"/>
                <a:gd name="connsiteY0" fmla="*/ 104775 h 342900"/>
                <a:gd name="connsiteX1" fmla="*/ 292418 w 342900"/>
                <a:gd name="connsiteY1" fmla="*/ 50483 h 342900"/>
                <a:gd name="connsiteX2" fmla="*/ 238125 w 342900"/>
                <a:gd name="connsiteY2" fmla="*/ 13335 h 342900"/>
                <a:gd name="connsiteX3" fmla="*/ 171450 w 342900"/>
                <a:gd name="connsiteY3" fmla="*/ 0 h 342900"/>
                <a:gd name="connsiteX4" fmla="*/ 104775 w 342900"/>
                <a:gd name="connsiteY4" fmla="*/ 13335 h 342900"/>
                <a:gd name="connsiteX5" fmla="*/ 50483 w 342900"/>
                <a:gd name="connsiteY5" fmla="*/ 50483 h 342900"/>
                <a:gd name="connsiteX6" fmla="*/ 13335 w 342900"/>
                <a:gd name="connsiteY6" fmla="*/ 104775 h 342900"/>
                <a:gd name="connsiteX7" fmla="*/ 0 w 342900"/>
                <a:gd name="connsiteY7" fmla="*/ 171450 h 342900"/>
                <a:gd name="connsiteX8" fmla="*/ 13335 w 342900"/>
                <a:gd name="connsiteY8" fmla="*/ 238125 h 342900"/>
                <a:gd name="connsiteX9" fmla="*/ 50483 w 342900"/>
                <a:gd name="connsiteY9" fmla="*/ 292418 h 342900"/>
                <a:gd name="connsiteX10" fmla="*/ 104775 w 342900"/>
                <a:gd name="connsiteY10" fmla="*/ 329565 h 342900"/>
                <a:gd name="connsiteX11" fmla="*/ 171450 w 342900"/>
                <a:gd name="connsiteY11" fmla="*/ 342900 h 342900"/>
                <a:gd name="connsiteX12" fmla="*/ 171450 w 342900"/>
                <a:gd name="connsiteY12" fmla="*/ 308610 h 342900"/>
                <a:gd name="connsiteX13" fmla="*/ 74295 w 342900"/>
                <a:gd name="connsiteY13" fmla="*/ 268605 h 342900"/>
                <a:gd name="connsiteX14" fmla="*/ 35243 w 342900"/>
                <a:gd name="connsiteY14" fmla="*/ 188595 h 342900"/>
                <a:gd name="connsiteX15" fmla="*/ 180975 w 342900"/>
                <a:gd name="connsiteY15" fmla="*/ 188595 h 342900"/>
                <a:gd name="connsiteX16" fmla="*/ 141923 w 342900"/>
                <a:gd name="connsiteY16" fmla="*/ 227648 h 342900"/>
                <a:gd name="connsiteX17" fmla="*/ 165735 w 342900"/>
                <a:gd name="connsiteY17" fmla="*/ 251460 h 342900"/>
                <a:gd name="connsiteX18" fmla="*/ 246698 w 342900"/>
                <a:gd name="connsiteY18" fmla="*/ 170498 h 342900"/>
                <a:gd name="connsiteX19" fmla="*/ 165735 w 342900"/>
                <a:gd name="connsiteY19" fmla="*/ 89535 h 342900"/>
                <a:gd name="connsiteX20" fmla="*/ 141923 w 342900"/>
                <a:gd name="connsiteY20" fmla="*/ 113348 h 342900"/>
                <a:gd name="connsiteX21" fmla="*/ 180975 w 342900"/>
                <a:gd name="connsiteY21" fmla="*/ 152400 h 342900"/>
                <a:gd name="connsiteX22" fmla="*/ 35243 w 342900"/>
                <a:gd name="connsiteY22" fmla="*/ 152400 h 342900"/>
                <a:gd name="connsiteX23" fmla="*/ 74295 w 342900"/>
                <a:gd name="connsiteY23" fmla="*/ 72390 h 342900"/>
                <a:gd name="connsiteX24" fmla="*/ 171450 w 342900"/>
                <a:gd name="connsiteY24" fmla="*/ 32385 h 342900"/>
                <a:gd name="connsiteX25" fmla="*/ 268605 w 342900"/>
                <a:gd name="connsiteY25" fmla="*/ 72390 h 342900"/>
                <a:gd name="connsiteX26" fmla="*/ 308610 w 342900"/>
                <a:gd name="connsiteY26" fmla="*/ 169545 h 342900"/>
                <a:gd name="connsiteX27" fmla="*/ 342900 w 342900"/>
                <a:gd name="connsiteY27" fmla="*/ 169545 h 342900"/>
                <a:gd name="connsiteX28" fmla="*/ 329565 w 342900"/>
                <a:gd name="connsiteY28" fmla="*/ 10477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2900" h="342900">
                  <a:moveTo>
                    <a:pt x="329565" y="104775"/>
                  </a:moveTo>
                  <a:cubicBezTo>
                    <a:pt x="320993" y="84773"/>
                    <a:pt x="308610" y="65723"/>
                    <a:pt x="292418" y="50483"/>
                  </a:cubicBezTo>
                  <a:cubicBezTo>
                    <a:pt x="276225" y="34290"/>
                    <a:pt x="258128" y="21908"/>
                    <a:pt x="238125" y="13335"/>
                  </a:cubicBezTo>
                  <a:cubicBezTo>
                    <a:pt x="217170" y="4763"/>
                    <a:pt x="194310" y="0"/>
                    <a:pt x="171450" y="0"/>
                  </a:cubicBezTo>
                  <a:cubicBezTo>
                    <a:pt x="148590" y="0"/>
                    <a:pt x="125730" y="4763"/>
                    <a:pt x="104775" y="13335"/>
                  </a:cubicBezTo>
                  <a:cubicBezTo>
                    <a:pt x="83820" y="21908"/>
                    <a:pt x="65723" y="34290"/>
                    <a:pt x="50483" y="50483"/>
                  </a:cubicBezTo>
                  <a:cubicBezTo>
                    <a:pt x="34290" y="66675"/>
                    <a:pt x="21908" y="84773"/>
                    <a:pt x="13335" y="104775"/>
                  </a:cubicBezTo>
                  <a:cubicBezTo>
                    <a:pt x="4763" y="125730"/>
                    <a:pt x="0" y="148590"/>
                    <a:pt x="0" y="171450"/>
                  </a:cubicBezTo>
                  <a:cubicBezTo>
                    <a:pt x="0" y="194310"/>
                    <a:pt x="4763" y="217170"/>
                    <a:pt x="13335" y="238125"/>
                  </a:cubicBezTo>
                  <a:cubicBezTo>
                    <a:pt x="21908" y="258128"/>
                    <a:pt x="34290" y="277178"/>
                    <a:pt x="50483" y="292418"/>
                  </a:cubicBezTo>
                  <a:cubicBezTo>
                    <a:pt x="66675" y="308610"/>
                    <a:pt x="84773" y="320993"/>
                    <a:pt x="104775" y="329565"/>
                  </a:cubicBezTo>
                  <a:cubicBezTo>
                    <a:pt x="125730" y="338138"/>
                    <a:pt x="148590" y="342900"/>
                    <a:pt x="171450" y="342900"/>
                  </a:cubicBezTo>
                  <a:lnTo>
                    <a:pt x="171450" y="308610"/>
                  </a:lnTo>
                  <a:cubicBezTo>
                    <a:pt x="135255" y="308610"/>
                    <a:pt x="100013" y="294323"/>
                    <a:pt x="74295" y="268605"/>
                  </a:cubicBezTo>
                  <a:cubicBezTo>
                    <a:pt x="52388" y="246698"/>
                    <a:pt x="39053" y="219075"/>
                    <a:pt x="35243" y="188595"/>
                  </a:cubicBezTo>
                  <a:lnTo>
                    <a:pt x="180975" y="188595"/>
                  </a:lnTo>
                  <a:lnTo>
                    <a:pt x="141923" y="227648"/>
                  </a:lnTo>
                  <a:lnTo>
                    <a:pt x="165735" y="251460"/>
                  </a:lnTo>
                  <a:lnTo>
                    <a:pt x="246698" y="170498"/>
                  </a:lnTo>
                  <a:lnTo>
                    <a:pt x="165735" y="89535"/>
                  </a:lnTo>
                  <a:lnTo>
                    <a:pt x="141923" y="113348"/>
                  </a:lnTo>
                  <a:lnTo>
                    <a:pt x="180975" y="152400"/>
                  </a:lnTo>
                  <a:lnTo>
                    <a:pt x="35243" y="152400"/>
                  </a:lnTo>
                  <a:cubicBezTo>
                    <a:pt x="39053" y="121920"/>
                    <a:pt x="52388" y="94298"/>
                    <a:pt x="74295" y="72390"/>
                  </a:cubicBezTo>
                  <a:cubicBezTo>
                    <a:pt x="100013" y="46673"/>
                    <a:pt x="134303" y="32385"/>
                    <a:pt x="171450" y="32385"/>
                  </a:cubicBezTo>
                  <a:cubicBezTo>
                    <a:pt x="207645" y="32385"/>
                    <a:pt x="242888" y="46673"/>
                    <a:pt x="268605" y="72390"/>
                  </a:cubicBezTo>
                  <a:cubicBezTo>
                    <a:pt x="294323" y="98108"/>
                    <a:pt x="308610" y="132398"/>
                    <a:pt x="308610" y="169545"/>
                  </a:cubicBezTo>
                  <a:lnTo>
                    <a:pt x="342900" y="169545"/>
                  </a:lnTo>
                  <a:cubicBezTo>
                    <a:pt x="342900" y="148590"/>
                    <a:pt x="338138" y="125730"/>
                    <a:pt x="329565" y="104775"/>
                  </a:cubicBezTo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13">
              <a:extLst>
                <a:ext uri="{FF2B5EF4-FFF2-40B4-BE49-F238E27FC236}">
                  <a16:creationId xmlns:a16="http://schemas.microsoft.com/office/drawing/2014/main" id="{7EA04C04-AF1B-1844-AD7F-C9DD1364037C}"/>
                </a:ext>
              </a:extLst>
            </p:cNvPr>
            <p:cNvSpPr/>
            <p:nvPr userDrawn="1"/>
          </p:nvSpPr>
          <p:spPr>
            <a:xfrm>
              <a:off x="590579" y="6484379"/>
              <a:ext cx="812771" cy="84028"/>
            </a:xfrm>
            <a:custGeom>
              <a:avLst/>
              <a:gdLst>
                <a:gd name="connsiteX0" fmla="*/ 1329690 w 1547812"/>
                <a:gd name="connsiteY0" fmla="*/ 155258 h 160020"/>
                <a:gd name="connsiteX1" fmla="*/ 1369695 w 1547812"/>
                <a:gd name="connsiteY1" fmla="*/ 155258 h 160020"/>
                <a:gd name="connsiteX2" fmla="*/ 1369695 w 1547812"/>
                <a:gd name="connsiteY2" fmla="*/ 65723 h 160020"/>
                <a:gd name="connsiteX3" fmla="*/ 1372553 w 1547812"/>
                <a:gd name="connsiteY3" fmla="*/ 53340 h 160020"/>
                <a:gd name="connsiteX4" fmla="*/ 1379220 w 1547812"/>
                <a:gd name="connsiteY4" fmla="*/ 43815 h 160020"/>
                <a:gd name="connsiteX5" fmla="*/ 1388745 w 1547812"/>
                <a:gd name="connsiteY5" fmla="*/ 37147 h 160020"/>
                <a:gd name="connsiteX6" fmla="*/ 1400175 w 1547812"/>
                <a:gd name="connsiteY6" fmla="*/ 35243 h 160020"/>
                <a:gd name="connsiteX7" fmla="*/ 1407795 w 1547812"/>
                <a:gd name="connsiteY7" fmla="*/ 36195 h 160020"/>
                <a:gd name="connsiteX8" fmla="*/ 1413510 w 1547812"/>
                <a:gd name="connsiteY8" fmla="*/ 40005 h 160020"/>
                <a:gd name="connsiteX9" fmla="*/ 1417320 w 1547812"/>
                <a:gd name="connsiteY9" fmla="*/ 47625 h 160020"/>
                <a:gd name="connsiteX10" fmla="*/ 1419225 w 1547812"/>
                <a:gd name="connsiteY10" fmla="*/ 60960 h 160020"/>
                <a:gd name="connsiteX11" fmla="*/ 1419225 w 1547812"/>
                <a:gd name="connsiteY11" fmla="*/ 155258 h 160020"/>
                <a:gd name="connsiteX12" fmla="*/ 1459230 w 1547812"/>
                <a:gd name="connsiteY12" fmla="*/ 155258 h 160020"/>
                <a:gd name="connsiteX13" fmla="*/ 1459230 w 1547812"/>
                <a:gd name="connsiteY13" fmla="*/ 63818 h 160020"/>
                <a:gd name="connsiteX14" fmla="*/ 1462088 w 1547812"/>
                <a:gd name="connsiteY14" fmla="*/ 53340 h 160020"/>
                <a:gd name="connsiteX15" fmla="*/ 1468755 w 1547812"/>
                <a:gd name="connsiteY15" fmla="*/ 43815 h 160020"/>
                <a:gd name="connsiteX16" fmla="*/ 1478280 w 1547812"/>
                <a:gd name="connsiteY16" fmla="*/ 37147 h 160020"/>
                <a:gd name="connsiteX17" fmla="*/ 1489710 w 1547812"/>
                <a:gd name="connsiteY17" fmla="*/ 35243 h 160020"/>
                <a:gd name="connsiteX18" fmla="*/ 1497330 w 1547812"/>
                <a:gd name="connsiteY18" fmla="*/ 36195 h 160020"/>
                <a:gd name="connsiteX19" fmla="*/ 1503045 w 1547812"/>
                <a:gd name="connsiteY19" fmla="*/ 40005 h 160020"/>
                <a:gd name="connsiteX20" fmla="*/ 1506855 w 1547812"/>
                <a:gd name="connsiteY20" fmla="*/ 47625 h 160020"/>
                <a:gd name="connsiteX21" fmla="*/ 1507808 w 1547812"/>
                <a:gd name="connsiteY21" fmla="*/ 60960 h 160020"/>
                <a:gd name="connsiteX22" fmla="*/ 1507808 w 1547812"/>
                <a:gd name="connsiteY22" fmla="*/ 155258 h 160020"/>
                <a:gd name="connsiteX23" fmla="*/ 1547813 w 1547812"/>
                <a:gd name="connsiteY23" fmla="*/ 155258 h 160020"/>
                <a:gd name="connsiteX24" fmla="*/ 1547813 w 1547812"/>
                <a:gd name="connsiteY24" fmla="*/ 55245 h 160020"/>
                <a:gd name="connsiteX25" fmla="*/ 1536383 w 1547812"/>
                <a:gd name="connsiteY25" fmla="*/ 14288 h 160020"/>
                <a:gd name="connsiteX26" fmla="*/ 1502093 w 1547812"/>
                <a:gd name="connsiteY26" fmla="*/ 1905 h 160020"/>
                <a:gd name="connsiteX27" fmla="*/ 1477328 w 1547812"/>
                <a:gd name="connsiteY27" fmla="*/ 7620 h 160020"/>
                <a:gd name="connsiteX28" fmla="*/ 1455420 w 1547812"/>
                <a:gd name="connsiteY28" fmla="*/ 27623 h 160020"/>
                <a:gd name="connsiteX29" fmla="*/ 1441133 w 1547812"/>
                <a:gd name="connsiteY29" fmla="*/ 8573 h 160020"/>
                <a:gd name="connsiteX30" fmla="*/ 1414463 w 1547812"/>
                <a:gd name="connsiteY30" fmla="*/ 1905 h 160020"/>
                <a:gd name="connsiteX31" fmla="*/ 1390650 w 1547812"/>
                <a:gd name="connsiteY31" fmla="*/ 7620 h 160020"/>
                <a:gd name="connsiteX32" fmla="*/ 1371600 w 1547812"/>
                <a:gd name="connsiteY32" fmla="*/ 25718 h 160020"/>
                <a:gd name="connsiteX33" fmla="*/ 1371600 w 1547812"/>
                <a:gd name="connsiteY33" fmla="*/ 5715 h 160020"/>
                <a:gd name="connsiteX34" fmla="*/ 1332548 w 1547812"/>
                <a:gd name="connsiteY34" fmla="*/ 5715 h 160020"/>
                <a:gd name="connsiteX35" fmla="*/ 1332548 w 1547812"/>
                <a:gd name="connsiteY35" fmla="*/ 155258 h 160020"/>
                <a:gd name="connsiteX36" fmla="*/ 1199198 w 1547812"/>
                <a:gd name="connsiteY36" fmla="*/ 116205 h 160020"/>
                <a:gd name="connsiteX37" fmla="*/ 1190625 w 1547812"/>
                <a:gd name="connsiteY37" fmla="*/ 80963 h 160020"/>
                <a:gd name="connsiteX38" fmla="*/ 1199198 w 1547812"/>
                <a:gd name="connsiteY38" fmla="*/ 45720 h 160020"/>
                <a:gd name="connsiteX39" fmla="*/ 1224915 w 1547812"/>
                <a:gd name="connsiteY39" fmla="*/ 33338 h 160020"/>
                <a:gd name="connsiteX40" fmla="*/ 1250633 w 1547812"/>
                <a:gd name="connsiteY40" fmla="*/ 45720 h 160020"/>
                <a:gd name="connsiteX41" fmla="*/ 1259205 w 1547812"/>
                <a:gd name="connsiteY41" fmla="*/ 80963 h 160020"/>
                <a:gd name="connsiteX42" fmla="*/ 1250633 w 1547812"/>
                <a:gd name="connsiteY42" fmla="*/ 116205 h 160020"/>
                <a:gd name="connsiteX43" fmla="*/ 1224915 w 1547812"/>
                <a:gd name="connsiteY43" fmla="*/ 128588 h 160020"/>
                <a:gd name="connsiteX44" fmla="*/ 1199198 w 1547812"/>
                <a:gd name="connsiteY44" fmla="*/ 116205 h 160020"/>
                <a:gd name="connsiteX45" fmla="*/ 1256348 w 1547812"/>
                <a:gd name="connsiteY45" fmla="*/ 154305 h 160020"/>
                <a:gd name="connsiteX46" fmla="*/ 1280160 w 1547812"/>
                <a:gd name="connsiteY46" fmla="*/ 138113 h 160020"/>
                <a:gd name="connsiteX47" fmla="*/ 1295400 w 1547812"/>
                <a:gd name="connsiteY47" fmla="*/ 113348 h 160020"/>
                <a:gd name="connsiteX48" fmla="*/ 1301115 w 1547812"/>
                <a:gd name="connsiteY48" fmla="*/ 80010 h 160020"/>
                <a:gd name="connsiteX49" fmla="*/ 1296353 w 1547812"/>
                <a:gd name="connsiteY49" fmla="*/ 46672 h 160020"/>
                <a:gd name="connsiteX50" fmla="*/ 1281113 w 1547812"/>
                <a:gd name="connsiteY50" fmla="*/ 21908 h 160020"/>
                <a:gd name="connsiteX51" fmla="*/ 1257300 w 1547812"/>
                <a:gd name="connsiteY51" fmla="*/ 6668 h 160020"/>
                <a:gd name="connsiteX52" fmla="*/ 1225868 w 1547812"/>
                <a:gd name="connsiteY52" fmla="*/ 953 h 160020"/>
                <a:gd name="connsiteX53" fmla="*/ 1194435 w 1547812"/>
                <a:gd name="connsiteY53" fmla="*/ 6668 h 160020"/>
                <a:gd name="connsiteX54" fmla="*/ 1170623 w 1547812"/>
                <a:gd name="connsiteY54" fmla="*/ 21908 h 160020"/>
                <a:gd name="connsiteX55" fmla="*/ 1155383 w 1547812"/>
                <a:gd name="connsiteY55" fmla="*/ 46672 h 160020"/>
                <a:gd name="connsiteX56" fmla="*/ 1149668 w 1547812"/>
                <a:gd name="connsiteY56" fmla="*/ 80010 h 160020"/>
                <a:gd name="connsiteX57" fmla="*/ 1169670 w 1547812"/>
                <a:gd name="connsiteY57" fmla="*/ 139065 h 160020"/>
                <a:gd name="connsiteX58" fmla="*/ 1225868 w 1547812"/>
                <a:gd name="connsiteY58" fmla="*/ 160020 h 160020"/>
                <a:gd name="connsiteX59" fmla="*/ 1256348 w 1547812"/>
                <a:gd name="connsiteY59" fmla="*/ 154305 h 160020"/>
                <a:gd name="connsiteX60" fmla="*/ 1086803 w 1547812"/>
                <a:gd name="connsiteY60" fmla="*/ 100965 h 160020"/>
                <a:gd name="connsiteX61" fmla="*/ 1079183 w 1547812"/>
                <a:gd name="connsiteY61" fmla="*/ 120968 h 160020"/>
                <a:gd name="connsiteX62" fmla="*/ 1061085 w 1547812"/>
                <a:gd name="connsiteY62" fmla="*/ 127635 h 160020"/>
                <a:gd name="connsiteX63" fmla="*/ 1045845 w 1547812"/>
                <a:gd name="connsiteY63" fmla="*/ 123825 h 160020"/>
                <a:gd name="connsiteX64" fmla="*/ 1036320 w 1547812"/>
                <a:gd name="connsiteY64" fmla="*/ 113348 h 160020"/>
                <a:gd name="connsiteX65" fmla="*/ 1031558 w 1547812"/>
                <a:gd name="connsiteY65" fmla="*/ 98108 h 160020"/>
                <a:gd name="connsiteX66" fmla="*/ 1029653 w 1547812"/>
                <a:gd name="connsiteY66" fmla="*/ 80010 h 160020"/>
                <a:gd name="connsiteX67" fmla="*/ 1031558 w 1547812"/>
                <a:gd name="connsiteY67" fmla="*/ 62865 h 160020"/>
                <a:gd name="connsiteX68" fmla="*/ 1036320 w 1547812"/>
                <a:gd name="connsiteY68" fmla="*/ 47625 h 160020"/>
                <a:gd name="connsiteX69" fmla="*/ 1045845 w 1547812"/>
                <a:gd name="connsiteY69" fmla="*/ 37147 h 160020"/>
                <a:gd name="connsiteX70" fmla="*/ 1061085 w 1547812"/>
                <a:gd name="connsiteY70" fmla="*/ 33338 h 160020"/>
                <a:gd name="connsiteX71" fmla="*/ 1079183 w 1547812"/>
                <a:gd name="connsiteY71" fmla="*/ 40005 h 160020"/>
                <a:gd name="connsiteX72" fmla="*/ 1085850 w 1547812"/>
                <a:gd name="connsiteY72" fmla="*/ 58103 h 160020"/>
                <a:gd name="connsiteX73" fmla="*/ 1125855 w 1547812"/>
                <a:gd name="connsiteY73" fmla="*/ 52388 h 160020"/>
                <a:gd name="connsiteX74" fmla="*/ 1120140 w 1547812"/>
                <a:gd name="connsiteY74" fmla="*/ 31433 h 160020"/>
                <a:gd name="connsiteX75" fmla="*/ 1107758 w 1547812"/>
                <a:gd name="connsiteY75" fmla="*/ 15240 h 160020"/>
                <a:gd name="connsiteX76" fmla="*/ 1088708 w 1547812"/>
                <a:gd name="connsiteY76" fmla="*/ 4763 h 160020"/>
                <a:gd name="connsiteX77" fmla="*/ 1062038 w 1547812"/>
                <a:gd name="connsiteY77" fmla="*/ 953 h 160020"/>
                <a:gd name="connsiteX78" fmla="*/ 1030605 w 1547812"/>
                <a:gd name="connsiteY78" fmla="*/ 6668 h 160020"/>
                <a:gd name="connsiteX79" fmla="*/ 1007745 w 1547812"/>
                <a:gd name="connsiteY79" fmla="*/ 22860 h 160020"/>
                <a:gd name="connsiteX80" fmla="*/ 993458 w 1547812"/>
                <a:gd name="connsiteY80" fmla="*/ 47625 h 160020"/>
                <a:gd name="connsiteX81" fmla="*/ 988695 w 1547812"/>
                <a:gd name="connsiteY81" fmla="*/ 80010 h 160020"/>
                <a:gd name="connsiteX82" fmla="*/ 992505 w 1547812"/>
                <a:gd name="connsiteY82" fmla="*/ 112395 h 160020"/>
                <a:gd name="connsiteX83" fmla="*/ 1005840 w 1547812"/>
                <a:gd name="connsiteY83" fmla="*/ 137160 h 160020"/>
                <a:gd name="connsiteX84" fmla="*/ 1028700 w 1547812"/>
                <a:gd name="connsiteY84" fmla="*/ 153353 h 160020"/>
                <a:gd name="connsiteX85" fmla="*/ 1061085 w 1547812"/>
                <a:gd name="connsiteY85" fmla="*/ 159068 h 160020"/>
                <a:gd name="connsiteX86" fmla="*/ 1109663 w 1547812"/>
                <a:gd name="connsiteY86" fmla="*/ 142875 h 160020"/>
                <a:gd name="connsiteX87" fmla="*/ 1127760 w 1547812"/>
                <a:gd name="connsiteY87" fmla="*/ 100013 h 160020"/>
                <a:gd name="connsiteX88" fmla="*/ 1086803 w 1547812"/>
                <a:gd name="connsiteY88" fmla="*/ 100013 h 160020"/>
                <a:gd name="connsiteX89" fmla="*/ 921068 w 1547812"/>
                <a:gd name="connsiteY89" fmla="*/ 155258 h 160020"/>
                <a:gd name="connsiteX90" fmla="*/ 962025 w 1547812"/>
                <a:gd name="connsiteY90" fmla="*/ 155258 h 160020"/>
                <a:gd name="connsiteX91" fmla="*/ 962025 w 1547812"/>
                <a:gd name="connsiteY91" fmla="*/ 109538 h 160020"/>
                <a:gd name="connsiteX92" fmla="*/ 921068 w 1547812"/>
                <a:gd name="connsiteY92" fmla="*/ 109538 h 160020"/>
                <a:gd name="connsiteX93" fmla="*/ 921068 w 1547812"/>
                <a:gd name="connsiteY93" fmla="*/ 155258 h 160020"/>
                <a:gd name="connsiteX94" fmla="*/ 671513 w 1547812"/>
                <a:gd name="connsiteY94" fmla="*/ 155258 h 160020"/>
                <a:gd name="connsiteX95" fmla="*/ 711518 w 1547812"/>
                <a:gd name="connsiteY95" fmla="*/ 155258 h 160020"/>
                <a:gd name="connsiteX96" fmla="*/ 711518 w 1547812"/>
                <a:gd name="connsiteY96" fmla="*/ 65723 h 160020"/>
                <a:gd name="connsiteX97" fmla="*/ 714375 w 1547812"/>
                <a:gd name="connsiteY97" fmla="*/ 53340 h 160020"/>
                <a:gd name="connsiteX98" fmla="*/ 721043 w 1547812"/>
                <a:gd name="connsiteY98" fmla="*/ 43815 h 160020"/>
                <a:gd name="connsiteX99" fmla="*/ 730568 w 1547812"/>
                <a:gd name="connsiteY99" fmla="*/ 37147 h 160020"/>
                <a:gd name="connsiteX100" fmla="*/ 741998 w 1547812"/>
                <a:gd name="connsiteY100" fmla="*/ 35243 h 160020"/>
                <a:gd name="connsiteX101" fmla="*/ 749618 w 1547812"/>
                <a:gd name="connsiteY101" fmla="*/ 36195 h 160020"/>
                <a:gd name="connsiteX102" fmla="*/ 755333 w 1547812"/>
                <a:gd name="connsiteY102" fmla="*/ 40005 h 160020"/>
                <a:gd name="connsiteX103" fmla="*/ 759143 w 1547812"/>
                <a:gd name="connsiteY103" fmla="*/ 47625 h 160020"/>
                <a:gd name="connsiteX104" fmla="*/ 761048 w 1547812"/>
                <a:gd name="connsiteY104" fmla="*/ 60960 h 160020"/>
                <a:gd name="connsiteX105" fmla="*/ 761048 w 1547812"/>
                <a:gd name="connsiteY105" fmla="*/ 155258 h 160020"/>
                <a:gd name="connsiteX106" fmla="*/ 801053 w 1547812"/>
                <a:gd name="connsiteY106" fmla="*/ 155258 h 160020"/>
                <a:gd name="connsiteX107" fmla="*/ 801053 w 1547812"/>
                <a:gd name="connsiteY107" fmla="*/ 63818 h 160020"/>
                <a:gd name="connsiteX108" fmla="*/ 803910 w 1547812"/>
                <a:gd name="connsiteY108" fmla="*/ 53340 h 160020"/>
                <a:gd name="connsiteX109" fmla="*/ 810578 w 1547812"/>
                <a:gd name="connsiteY109" fmla="*/ 43815 h 160020"/>
                <a:gd name="connsiteX110" fmla="*/ 820103 w 1547812"/>
                <a:gd name="connsiteY110" fmla="*/ 37147 h 160020"/>
                <a:gd name="connsiteX111" fmla="*/ 831533 w 1547812"/>
                <a:gd name="connsiteY111" fmla="*/ 35243 h 160020"/>
                <a:gd name="connsiteX112" fmla="*/ 839153 w 1547812"/>
                <a:gd name="connsiteY112" fmla="*/ 36195 h 160020"/>
                <a:gd name="connsiteX113" fmla="*/ 844868 w 1547812"/>
                <a:gd name="connsiteY113" fmla="*/ 40005 h 160020"/>
                <a:gd name="connsiteX114" fmla="*/ 848678 w 1547812"/>
                <a:gd name="connsiteY114" fmla="*/ 47625 h 160020"/>
                <a:gd name="connsiteX115" fmla="*/ 849630 w 1547812"/>
                <a:gd name="connsiteY115" fmla="*/ 60960 h 160020"/>
                <a:gd name="connsiteX116" fmla="*/ 849630 w 1547812"/>
                <a:gd name="connsiteY116" fmla="*/ 155258 h 160020"/>
                <a:gd name="connsiteX117" fmla="*/ 889635 w 1547812"/>
                <a:gd name="connsiteY117" fmla="*/ 155258 h 160020"/>
                <a:gd name="connsiteX118" fmla="*/ 889635 w 1547812"/>
                <a:gd name="connsiteY118" fmla="*/ 55245 h 160020"/>
                <a:gd name="connsiteX119" fmla="*/ 878205 w 1547812"/>
                <a:gd name="connsiteY119" fmla="*/ 14288 h 160020"/>
                <a:gd name="connsiteX120" fmla="*/ 843915 w 1547812"/>
                <a:gd name="connsiteY120" fmla="*/ 1905 h 160020"/>
                <a:gd name="connsiteX121" fmla="*/ 819150 w 1547812"/>
                <a:gd name="connsiteY121" fmla="*/ 7620 h 160020"/>
                <a:gd name="connsiteX122" fmla="*/ 797243 w 1547812"/>
                <a:gd name="connsiteY122" fmla="*/ 27623 h 160020"/>
                <a:gd name="connsiteX123" fmla="*/ 782955 w 1547812"/>
                <a:gd name="connsiteY123" fmla="*/ 8573 h 160020"/>
                <a:gd name="connsiteX124" fmla="*/ 756285 w 1547812"/>
                <a:gd name="connsiteY124" fmla="*/ 1905 h 160020"/>
                <a:gd name="connsiteX125" fmla="*/ 732473 w 1547812"/>
                <a:gd name="connsiteY125" fmla="*/ 7620 h 160020"/>
                <a:gd name="connsiteX126" fmla="*/ 713423 w 1547812"/>
                <a:gd name="connsiteY126" fmla="*/ 25718 h 160020"/>
                <a:gd name="connsiteX127" fmla="*/ 713423 w 1547812"/>
                <a:gd name="connsiteY127" fmla="*/ 5715 h 160020"/>
                <a:gd name="connsiteX128" fmla="*/ 674370 w 1547812"/>
                <a:gd name="connsiteY128" fmla="*/ 5715 h 160020"/>
                <a:gd name="connsiteX129" fmla="*/ 674370 w 1547812"/>
                <a:gd name="connsiteY129" fmla="*/ 155258 h 160020"/>
                <a:gd name="connsiteX130" fmla="*/ 541973 w 1547812"/>
                <a:gd name="connsiteY130" fmla="*/ 116205 h 160020"/>
                <a:gd name="connsiteX131" fmla="*/ 533400 w 1547812"/>
                <a:gd name="connsiteY131" fmla="*/ 80963 h 160020"/>
                <a:gd name="connsiteX132" fmla="*/ 541973 w 1547812"/>
                <a:gd name="connsiteY132" fmla="*/ 45720 h 160020"/>
                <a:gd name="connsiteX133" fmla="*/ 567690 w 1547812"/>
                <a:gd name="connsiteY133" fmla="*/ 33338 h 160020"/>
                <a:gd name="connsiteX134" fmla="*/ 593408 w 1547812"/>
                <a:gd name="connsiteY134" fmla="*/ 45720 h 160020"/>
                <a:gd name="connsiteX135" fmla="*/ 601980 w 1547812"/>
                <a:gd name="connsiteY135" fmla="*/ 80963 h 160020"/>
                <a:gd name="connsiteX136" fmla="*/ 593408 w 1547812"/>
                <a:gd name="connsiteY136" fmla="*/ 116205 h 160020"/>
                <a:gd name="connsiteX137" fmla="*/ 567690 w 1547812"/>
                <a:gd name="connsiteY137" fmla="*/ 128588 h 160020"/>
                <a:gd name="connsiteX138" fmla="*/ 541973 w 1547812"/>
                <a:gd name="connsiteY138" fmla="*/ 116205 h 160020"/>
                <a:gd name="connsiteX139" fmla="*/ 598170 w 1547812"/>
                <a:gd name="connsiteY139" fmla="*/ 154305 h 160020"/>
                <a:gd name="connsiteX140" fmla="*/ 621983 w 1547812"/>
                <a:gd name="connsiteY140" fmla="*/ 138113 h 160020"/>
                <a:gd name="connsiteX141" fmla="*/ 637223 w 1547812"/>
                <a:gd name="connsiteY141" fmla="*/ 113348 h 160020"/>
                <a:gd name="connsiteX142" fmla="*/ 642938 w 1547812"/>
                <a:gd name="connsiteY142" fmla="*/ 80010 h 160020"/>
                <a:gd name="connsiteX143" fmla="*/ 638175 w 1547812"/>
                <a:gd name="connsiteY143" fmla="*/ 46672 h 160020"/>
                <a:gd name="connsiteX144" fmla="*/ 622935 w 1547812"/>
                <a:gd name="connsiteY144" fmla="*/ 21908 h 160020"/>
                <a:gd name="connsiteX145" fmla="*/ 599123 w 1547812"/>
                <a:gd name="connsiteY145" fmla="*/ 6668 h 160020"/>
                <a:gd name="connsiteX146" fmla="*/ 567690 w 1547812"/>
                <a:gd name="connsiteY146" fmla="*/ 953 h 160020"/>
                <a:gd name="connsiteX147" fmla="*/ 536258 w 1547812"/>
                <a:gd name="connsiteY147" fmla="*/ 6668 h 160020"/>
                <a:gd name="connsiteX148" fmla="*/ 512445 w 1547812"/>
                <a:gd name="connsiteY148" fmla="*/ 21908 h 160020"/>
                <a:gd name="connsiteX149" fmla="*/ 497205 w 1547812"/>
                <a:gd name="connsiteY149" fmla="*/ 46672 h 160020"/>
                <a:gd name="connsiteX150" fmla="*/ 491490 w 1547812"/>
                <a:gd name="connsiteY150" fmla="*/ 80010 h 160020"/>
                <a:gd name="connsiteX151" fmla="*/ 511492 w 1547812"/>
                <a:gd name="connsiteY151" fmla="*/ 139065 h 160020"/>
                <a:gd name="connsiteX152" fmla="*/ 566738 w 1547812"/>
                <a:gd name="connsiteY152" fmla="*/ 160020 h 160020"/>
                <a:gd name="connsiteX153" fmla="*/ 598170 w 1547812"/>
                <a:gd name="connsiteY153" fmla="*/ 154305 h 160020"/>
                <a:gd name="connsiteX154" fmla="*/ 429578 w 1547812"/>
                <a:gd name="connsiteY154" fmla="*/ 100965 h 160020"/>
                <a:gd name="connsiteX155" fmla="*/ 421958 w 1547812"/>
                <a:gd name="connsiteY155" fmla="*/ 120968 h 160020"/>
                <a:gd name="connsiteX156" fmla="*/ 403860 w 1547812"/>
                <a:gd name="connsiteY156" fmla="*/ 127635 h 160020"/>
                <a:gd name="connsiteX157" fmla="*/ 388620 w 1547812"/>
                <a:gd name="connsiteY157" fmla="*/ 123825 h 160020"/>
                <a:gd name="connsiteX158" fmla="*/ 379095 w 1547812"/>
                <a:gd name="connsiteY158" fmla="*/ 113348 h 160020"/>
                <a:gd name="connsiteX159" fmla="*/ 374333 w 1547812"/>
                <a:gd name="connsiteY159" fmla="*/ 98108 h 160020"/>
                <a:gd name="connsiteX160" fmla="*/ 372428 w 1547812"/>
                <a:gd name="connsiteY160" fmla="*/ 80010 h 160020"/>
                <a:gd name="connsiteX161" fmla="*/ 374333 w 1547812"/>
                <a:gd name="connsiteY161" fmla="*/ 62865 h 160020"/>
                <a:gd name="connsiteX162" fmla="*/ 379095 w 1547812"/>
                <a:gd name="connsiteY162" fmla="*/ 47625 h 160020"/>
                <a:gd name="connsiteX163" fmla="*/ 388620 w 1547812"/>
                <a:gd name="connsiteY163" fmla="*/ 37147 h 160020"/>
                <a:gd name="connsiteX164" fmla="*/ 403860 w 1547812"/>
                <a:gd name="connsiteY164" fmla="*/ 33338 h 160020"/>
                <a:gd name="connsiteX165" fmla="*/ 421958 w 1547812"/>
                <a:gd name="connsiteY165" fmla="*/ 40005 h 160020"/>
                <a:gd name="connsiteX166" fmla="*/ 428625 w 1547812"/>
                <a:gd name="connsiteY166" fmla="*/ 58103 h 160020"/>
                <a:gd name="connsiteX167" fmla="*/ 468630 w 1547812"/>
                <a:gd name="connsiteY167" fmla="*/ 52388 h 160020"/>
                <a:gd name="connsiteX168" fmla="*/ 462915 w 1547812"/>
                <a:gd name="connsiteY168" fmla="*/ 31433 h 160020"/>
                <a:gd name="connsiteX169" fmla="*/ 450533 w 1547812"/>
                <a:gd name="connsiteY169" fmla="*/ 15240 h 160020"/>
                <a:gd name="connsiteX170" fmla="*/ 431483 w 1547812"/>
                <a:gd name="connsiteY170" fmla="*/ 4763 h 160020"/>
                <a:gd name="connsiteX171" fmla="*/ 404813 w 1547812"/>
                <a:gd name="connsiteY171" fmla="*/ 953 h 160020"/>
                <a:gd name="connsiteX172" fmla="*/ 373380 w 1547812"/>
                <a:gd name="connsiteY172" fmla="*/ 6668 h 160020"/>
                <a:gd name="connsiteX173" fmla="*/ 350520 w 1547812"/>
                <a:gd name="connsiteY173" fmla="*/ 22860 h 160020"/>
                <a:gd name="connsiteX174" fmla="*/ 336233 w 1547812"/>
                <a:gd name="connsiteY174" fmla="*/ 47625 h 160020"/>
                <a:gd name="connsiteX175" fmla="*/ 331470 w 1547812"/>
                <a:gd name="connsiteY175" fmla="*/ 80010 h 160020"/>
                <a:gd name="connsiteX176" fmla="*/ 336233 w 1547812"/>
                <a:gd name="connsiteY176" fmla="*/ 112395 h 160020"/>
                <a:gd name="connsiteX177" fmla="*/ 349567 w 1547812"/>
                <a:gd name="connsiteY177" fmla="*/ 137160 h 160020"/>
                <a:gd name="connsiteX178" fmla="*/ 372428 w 1547812"/>
                <a:gd name="connsiteY178" fmla="*/ 153353 h 160020"/>
                <a:gd name="connsiteX179" fmla="*/ 404813 w 1547812"/>
                <a:gd name="connsiteY179" fmla="*/ 159068 h 160020"/>
                <a:gd name="connsiteX180" fmla="*/ 453390 w 1547812"/>
                <a:gd name="connsiteY180" fmla="*/ 142875 h 160020"/>
                <a:gd name="connsiteX181" fmla="*/ 471488 w 1547812"/>
                <a:gd name="connsiteY181" fmla="*/ 100013 h 160020"/>
                <a:gd name="connsiteX182" fmla="*/ 429578 w 1547812"/>
                <a:gd name="connsiteY182" fmla="*/ 100013 h 160020"/>
                <a:gd name="connsiteX183" fmla="*/ 203835 w 1547812"/>
                <a:gd name="connsiteY183" fmla="*/ 63818 h 160020"/>
                <a:gd name="connsiteX184" fmla="*/ 206692 w 1547812"/>
                <a:gd name="connsiteY184" fmla="*/ 51435 h 160020"/>
                <a:gd name="connsiteX185" fmla="*/ 213360 w 1547812"/>
                <a:gd name="connsiteY185" fmla="*/ 40958 h 160020"/>
                <a:gd name="connsiteX186" fmla="*/ 223838 w 1547812"/>
                <a:gd name="connsiteY186" fmla="*/ 34290 h 160020"/>
                <a:gd name="connsiteX187" fmla="*/ 238125 w 1547812"/>
                <a:gd name="connsiteY187" fmla="*/ 31433 h 160020"/>
                <a:gd name="connsiteX188" fmla="*/ 261938 w 1547812"/>
                <a:gd name="connsiteY188" fmla="*/ 40005 h 160020"/>
                <a:gd name="connsiteX189" fmla="*/ 269558 w 1547812"/>
                <a:gd name="connsiteY189" fmla="*/ 63818 h 160020"/>
                <a:gd name="connsiteX190" fmla="*/ 203835 w 1547812"/>
                <a:gd name="connsiteY190" fmla="*/ 63818 h 160020"/>
                <a:gd name="connsiteX191" fmla="*/ 266700 w 1547812"/>
                <a:gd name="connsiteY191" fmla="*/ 108585 h 160020"/>
                <a:gd name="connsiteX192" fmla="*/ 239077 w 1547812"/>
                <a:gd name="connsiteY192" fmla="*/ 128588 h 160020"/>
                <a:gd name="connsiteX193" fmla="*/ 213360 w 1547812"/>
                <a:gd name="connsiteY193" fmla="*/ 118110 h 160020"/>
                <a:gd name="connsiteX194" fmla="*/ 203835 w 1547812"/>
                <a:gd name="connsiteY194" fmla="*/ 89535 h 160020"/>
                <a:gd name="connsiteX195" fmla="*/ 307658 w 1547812"/>
                <a:gd name="connsiteY195" fmla="*/ 89535 h 160020"/>
                <a:gd name="connsiteX196" fmla="*/ 307658 w 1547812"/>
                <a:gd name="connsiteY196" fmla="*/ 73343 h 160020"/>
                <a:gd name="connsiteX197" fmla="*/ 290513 w 1547812"/>
                <a:gd name="connsiteY197" fmla="*/ 20003 h 160020"/>
                <a:gd name="connsiteX198" fmla="*/ 239077 w 1547812"/>
                <a:gd name="connsiteY198" fmla="*/ 0 h 160020"/>
                <a:gd name="connsiteX199" fmla="*/ 208598 w 1547812"/>
                <a:gd name="connsiteY199" fmla="*/ 5715 h 160020"/>
                <a:gd name="connsiteX200" fmla="*/ 184785 w 1547812"/>
                <a:gd name="connsiteY200" fmla="*/ 20955 h 160020"/>
                <a:gd name="connsiteX201" fmla="*/ 169545 w 1547812"/>
                <a:gd name="connsiteY201" fmla="*/ 45720 h 160020"/>
                <a:gd name="connsiteX202" fmla="*/ 163830 w 1547812"/>
                <a:gd name="connsiteY202" fmla="*/ 79058 h 160020"/>
                <a:gd name="connsiteX203" fmla="*/ 182880 w 1547812"/>
                <a:gd name="connsiteY203" fmla="*/ 137160 h 160020"/>
                <a:gd name="connsiteX204" fmla="*/ 239077 w 1547812"/>
                <a:gd name="connsiteY204" fmla="*/ 158115 h 160020"/>
                <a:gd name="connsiteX205" fmla="*/ 285750 w 1547812"/>
                <a:gd name="connsiteY205" fmla="*/ 144780 h 160020"/>
                <a:gd name="connsiteX206" fmla="*/ 305753 w 1547812"/>
                <a:gd name="connsiteY206" fmla="*/ 106680 h 160020"/>
                <a:gd name="connsiteX207" fmla="*/ 266700 w 1547812"/>
                <a:gd name="connsiteY207" fmla="*/ 106680 h 160020"/>
                <a:gd name="connsiteX208" fmla="*/ 97155 w 1547812"/>
                <a:gd name="connsiteY208" fmla="*/ 96203 h 160020"/>
                <a:gd name="connsiteX209" fmla="*/ 93345 w 1547812"/>
                <a:gd name="connsiteY209" fmla="*/ 111443 h 160020"/>
                <a:gd name="connsiteX210" fmla="*/ 84773 w 1547812"/>
                <a:gd name="connsiteY210" fmla="*/ 121920 h 160020"/>
                <a:gd name="connsiteX211" fmla="*/ 60007 w 1547812"/>
                <a:gd name="connsiteY211" fmla="*/ 129540 h 160020"/>
                <a:gd name="connsiteX212" fmla="*/ 45720 w 1547812"/>
                <a:gd name="connsiteY212" fmla="*/ 124778 h 160020"/>
                <a:gd name="connsiteX213" fmla="*/ 40957 w 1547812"/>
                <a:gd name="connsiteY213" fmla="*/ 113348 h 160020"/>
                <a:gd name="connsiteX214" fmla="*/ 42863 w 1547812"/>
                <a:gd name="connsiteY214" fmla="*/ 104775 h 160020"/>
                <a:gd name="connsiteX215" fmla="*/ 48577 w 1547812"/>
                <a:gd name="connsiteY215" fmla="*/ 98108 h 160020"/>
                <a:gd name="connsiteX216" fmla="*/ 60007 w 1547812"/>
                <a:gd name="connsiteY216" fmla="*/ 93345 h 160020"/>
                <a:gd name="connsiteX217" fmla="*/ 80010 w 1547812"/>
                <a:gd name="connsiteY217" fmla="*/ 90488 h 160020"/>
                <a:gd name="connsiteX218" fmla="*/ 98107 w 1547812"/>
                <a:gd name="connsiteY218" fmla="*/ 89535 h 160020"/>
                <a:gd name="connsiteX219" fmla="*/ 98107 w 1547812"/>
                <a:gd name="connsiteY219" fmla="*/ 96203 h 160020"/>
                <a:gd name="connsiteX220" fmla="*/ 98107 w 1547812"/>
                <a:gd name="connsiteY220" fmla="*/ 155258 h 160020"/>
                <a:gd name="connsiteX221" fmla="*/ 136208 w 1547812"/>
                <a:gd name="connsiteY221" fmla="*/ 155258 h 160020"/>
                <a:gd name="connsiteX222" fmla="*/ 136208 w 1547812"/>
                <a:gd name="connsiteY222" fmla="*/ 60960 h 160020"/>
                <a:gd name="connsiteX223" fmla="*/ 133350 w 1547812"/>
                <a:gd name="connsiteY223" fmla="*/ 36195 h 160020"/>
                <a:gd name="connsiteX224" fmla="*/ 122873 w 1547812"/>
                <a:gd name="connsiteY224" fmla="*/ 17145 h 160020"/>
                <a:gd name="connsiteX225" fmla="*/ 103823 w 1547812"/>
                <a:gd name="connsiteY225" fmla="*/ 5715 h 160020"/>
                <a:gd name="connsiteX226" fmla="*/ 74295 w 1547812"/>
                <a:gd name="connsiteY226" fmla="*/ 1905 h 160020"/>
                <a:gd name="connsiteX227" fmla="*/ 29527 w 1547812"/>
                <a:gd name="connsiteY227" fmla="*/ 12383 h 160020"/>
                <a:gd name="connsiteX228" fmla="*/ 8573 w 1547812"/>
                <a:gd name="connsiteY228" fmla="*/ 46672 h 160020"/>
                <a:gd name="connsiteX229" fmla="*/ 44768 w 1547812"/>
                <a:gd name="connsiteY229" fmla="*/ 50483 h 160020"/>
                <a:gd name="connsiteX230" fmla="*/ 71438 w 1547812"/>
                <a:gd name="connsiteY230" fmla="*/ 32385 h 160020"/>
                <a:gd name="connsiteX231" fmla="*/ 89535 w 1547812"/>
                <a:gd name="connsiteY231" fmla="*/ 37147 h 160020"/>
                <a:gd name="connsiteX232" fmla="*/ 97155 w 1547812"/>
                <a:gd name="connsiteY232" fmla="*/ 56197 h 160020"/>
                <a:gd name="connsiteX233" fmla="*/ 97155 w 1547812"/>
                <a:gd name="connsiteY233" fmla="*/ 62865 h 160020"/>
                <a:gd name="connsiteX234" fmla="*/ 78105 w 1547812"/>
                <a:gd name="connsiteY234" fmla="*/ 63818 h 160020"/>
                <a:gd name="connsiteX235" fmla="*/ 49530 w 1547812"/>
                <a:gd name="connsiteY235" fmla="*/ 66675 h 160020"/>
                <a:gd name="connsiteX236" fmla="*/ 24765 w 1547812"/>
                <a:gd name="connsiteY236" fmla="*/ 74295 h 160020"/>
                <a:gd name="connsiteX237" fmla="*/ 6668 w 1547812"/>
                <a:gd name="connsiteY237" fmla="*/ 89535 h 160020"/>
                <a:gd name="connsiteX238" fmla="*/ 0 w 1547812"/>
                <a:gd name="connsiteY238" fmla="*/ 114300 h 160020"/>
                <a:gd name="connsiteX239" fmla="*/ 3810 w 1547812"/>
                <a:gd name="connsiteY239" fmla="*/ 134303 h 160020"/>
                <a:gd name="connsiteX240" fmla="*/ 14288 w 1547812"/>
                <a:gd name="connsiteY240" fmla="*/ 148590 h 160020"/>
                <a:gd name="connsiteX241" fmla="*/ 29527 w 1547812"/>
                <a:gd name="connsiteY241" fmla="*/ 156210 h 160020"/>
                <a:gd name="connsiteX242" fmla="*/ 48577 w 1547812"/>
                <a:gd name="connsiteY242" fmla="*/ 159068 h 160020"/>
                <a:gd name="connsiteX243" fmla="*/ 77152 w 1547812"/>
                <a:gd name="connsiteY243" fmla="*/ 152400 h 160020"/>
                <a:gd name="connsiteX244" fmla="*/ 97155 w 1547812"/>
                <a:gd name="connsiteY244" fmla="*/ 136208 h 160020"/>
                <a:gd name="connsiteX245" fmla="*/ 97155 w 1547812"/>
                <a:gd name="connsiteY245" fmla="*/ 155258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</a:cxnLst>
              <a:rect l="l" t="t" r="r" b="b"/>
              <a:pathLst>
                <a:path w="1547812" h="160020">
                  <a:moveTo>
                    <a:pt x="1329690" y="155258"/>
                  </a:moveTo>
                  <a:lnTo>
                    <a:pt x="1369695" y="155258"/>
                  </a:lnTo>
                  <a:lnTo>
                    <a:pt x="1369695" y="65723"/>
                  </a:lnTo>
                  <a:cubicBezTo>
                    <a:pt x="1369695" y="60960"/>
                    <a:pt x="1370648" y="57150"/>
                    <a:pt x="1372553" y="53340"/>
                  </a:cubicBezTo>
                  <a:cubicBezTo>
                    <a:pt x="1374458" y="49530"/>
                    <a:pt x="1376363" y="46672"/>
                    <a:pt x="1379220" y="43815"/>
                  </a:cubicBezTo>
                  <a:cubicBezTo>
                    <a:pt x="1382078" y="40958"/>
                    <a:pt x="1385888" y="38100"/>
                    <a:pt x="1388745" y="37147"/>
                  </a:cubicBezTo>
                  <a:cubicBezTo>
                    <a:pt x="1392555" y="36195"/>
                    <a:pt x="1395413" y="35243"/>
                    <a:pt x="1400175" y="35243"/>
                  </a:cubicBezTo>
                  <a:cubicBezTo>
                    <a:pt x="1403033" y="35243"/>
                    <a:pt x="1404938" y="35243"/>
                    <a:pt x="1407795" y="36195"/>
                  </a:cubicBezTo>
                  <a:cubicBezTo>
                    <a:pt x="1409700" y="37147"/>
                    <a:pt x="1411605" y="38100"/>
                    <a:pt x="1413510" y="40005"/>
                  </a:cubicBezTo>
                  <a:cubicBezTo>
                    <a:pt x="1415415" y="41910"/>
                    <a:pt x="1416368" y="44768"/>
                    <a:pt x="1417320" y="47625"/>
                  </a:cubicBezTo>
                  <a:cubicBezTo>
                    <a:pt x="1418273" y="51435"/>
                    <a:pt x="1419225" y="55245"/>
                    <a:pt x="1419225" y="60960"/>
                  </a:cubicBezTo>
                  <a:lnTo>
                    <a:pt x="1419225" y="155258"/>
                  </a:lnTo>
                  <a:lnTo>
                    <a:pt x="1459230" y="155258"/>
                  </a:lnTo>
                  <a:lnTo>
                    <a:pt x="1459230" y="63818"/>
                  </a:lnTo>
                  <a:cubicBezTo>
                    <a:pt x="1459230" y="60008"/>
                    <a:pt x="1460183" y="56197"/>
                    <a:pt x="1462088" y="53340"/>
                  </a:cubicBezTo>
                  <a:cubicBezTo>
                    <a:pt x="1463993" y="49530"/>
                    <a:pt x="1465898" y="46672"/>
                    <a:pt x="1468755" y="43815"/>
                  </a:cubicBezTo>
                  <a:cubicBezTo>
                    <a:pt x="1471613" y="40958"/>
                    <a:pt x="1475423" y="38100"/>
                    <a:pt x="1478280" y="37147"/>
                  </a:cubicBezTo>
                  <a:cubicBezTo>
                    <a:pt x="1481138" y="36195"/>
                    <a:pt x="1484948" y="35243"/>
                    <a:pt x="1489710" y="35243"/>
                  </a:cubicBezTo>
                  <a:cubicBezTo>
                    <a:pt x="1492568" y="35243"/>
                    <a:pt x="1494473" y="35243"/>
                    <a:pt x="1497330" y="36195"/>
                  </a:cubicBezTo>
                  <a:cubicBezTo>
                    <a:pt x="1499235" y="37147"/>
                    <a:pt x="1501140" y="38100"/>
                    <a:pt x="1503045" y="40005"/>
                  </a:cubicBezTo>
                  <a:cubicBezTo>
                    <a:pt x="1504950" y="41910"/>
                    <a:pt x="1505903" y="44768"/>
                    <a:pt x="1506855" y="47625"/>
                  </a:cubicBezTo>
                  <a:cubicBezTo>
                    <a:pt x="1507808" y="51435"/>
                    <a:pt x="1507808" y="55245"/>
                    <a:pt x="1507808" y="60960"/>
                  </a:cubicBezTo>
                  <a:lnTo>
                    <a:pt x="1507808" y="155258"/>
                  </a:lnTo>
                  <a:lnTo>
                    <a:pt x="1547813" y="155258"/>
                  </a:lnTo>
                  <a:lnTo>
                    <a:pt x="1547813" y="55245"/>
                  </a:lnTo>
                  <a:cubicBezTo>
                    <a:pt x="1547813" y="36195"/>
                    <a:pt x="1544003" y="22860"/>
                    <a:pt x="1536383" y="14288"/>
                  </a:cubicBezTo>
                  <a:cubicBezTo>
                    <a:pt x="1528763" y="5715"/>
                    <a:pt x="1517333" y="1905"/>
                    <a:pt x="1502093" y="1905"/>
                  </a:cubicBezTo>
                  <a:cubicBezTo>
                    <a:pt x="1492568" y="1905"/>
                    <a:pt x="1484948" y="3810"/>
                    <a:pt x="1477328" y="7620"/>
                  </a:cubicBezTo>
                  <a:cubicBezTo>
                    <a:pt x="1469708" y="11430"/>
                    <a:pt x="1462088" y="18098"/>
                    <a:pt x="1455420" y="27623"/>
                  </a:cubicBezTo>
                  <a:cubicBezTo>
                    <a:pt x="1452563" y="19050"/>
                    <a:pt x="1447800" y="12383"/>
                    <a:pt x="1441133" y="8573"/>
                  </a:cubicBezTo>
                  <a:cubicBezTo>
                    <a:pt x="1434465" y="4763"/>
                    <a:pt x="1425893" y="1905"/>
                    <a:pt x="1414463" y="1905"/>
                  </a:cubicBezTo>
                  <a:cubicBezTo>
                    <a:pt x="1405890" y="1905"/>
                    <a:pt x="1398270" y="3810"/>
                    <a:pt x="1390650" y="7620"/>
                  </a:cubicBezTo>
                  <a:cubicBezTo>
                    <a:pt x="1383030" y="11430"/>
                    <a:pt x="1376363" y="18098"/>
                    <a:pt x="1371600" y="25718"/>
                  </a:cubicBezTo>
                  <a:lnTo>
                    <a:pt x="1371600" y="5715"/>
                  </a:lnTo>
                  <a:lnTo>
                    <a:pt x="1332548" y="5715"/>
                  </a:lnTo>
                  <a:lnTo>
                    <a:pt x="1332548" y="155258"/>
                  </a:lnTo>
                  <a:close/>
                  <a:moveTo>
                    <a:pt x="1199198" y="116205"/>
                  </a:moveTo>
                  <a:cubicBezTo>
                    <a:pt x="1193483" y="108585"/>
                    <a:pt x="1190625" y="96203"/>
                    <a:pt x="1190625" y="80963"/>
                  </a:cubicBezTo>
                  <a:cubicBezTo>
                    <a:pt x="1190625" y="65723"/>
                    <a:pt x="1193483" y="54293"/>
                    <a:pt x="1199198" y="45720"/>
                  </a:cubicBezTo>
                  <a:cubicBezTo>
                    <a:pt x="1204913" y="37147"/>
                    <a:pt x="1213485" y="33338"/>
                    <a:pt x="1224915" y="33338"/>
                  </a:cubicBezTo>
                  <a:cubicBezTo>
                    <a:pt x="1236345" y="33338"/>
                    <a:pt x="1244918" y="37147"/>
                    <a:pt x="1250633" y="45720"/>
                  </a:cubicBezTo>
                  <a:cubicBezTo>
                    <a:pt x="1256348" y="54293"/>
                    <a:pt x="1259205" y="65723"/>
                    <a:pt x="1259205" y="80963"/>
                  </a:cubicBezTo>
                  <a:cubicBezTo>
                    <a:pt x="1259205" y="96203"/>
                    <a:pt x="1256348" y="107633"/>
                    <a:pt x="1250633" y="116205"/>
                  </a:cubicBezTo>
                  <a:cubicBezTo>
                    <a:pt x="1244918" y="124778"/>
                    <a:pt x="1236345" y="128588"/>
                    <a:pt x="1224915" y="128588"/>
                  </a:cubicBezTo>
                  <a:cubicBezTo>
                    <a:pt x="1213485" y="127635"/>
                    <a:pt x="1204913" y="123825"/>
                    <a:pt x="1199198" y="116205"/>
                  </a:cubicBezTo>
                  <a:moveTo>
                    <a:pt x="1256348" y="154305"/>
                  </a:moveTo>
                  <a:cubicBezTo>
                    <a:pt x="1265873" y="150495"/>
                    <a:pt x="1273493" y="145733"/>
                    <a:pt x="1280160" y="138113"/>
                  </a:cubicBezTo>
                  <a:cubicBezTo>
                    <a:pt x="1286828" y="131445"/>
                    <a:pt x="1291590" y="122873"/>
                    <a:pt x="1295400" y="113348"/>
                  </a:cubicBezTo>
                  <a:cubicBezTo>
                    <a:pt x="1299210" y="103823"/>
                    <a:pt x="1301115" y="92393"/>
                    <a:pt x="1301115" y="80010"/>
                  </a:cubicBezTo>
                  <a:cubicBezTo>
                    <a:pt x="1301115" y="67628"/>
                    <a:pt x="1299210" y="57150"/>
                    <a:pt x="1296353" y="46672"/>
                  </a:cubicBezTo>
                  <a:cubicBezTo>
                    <a:pt x="1293495" y="36195"/>
                    <a:pt x="1287780" y="28575"/>
                    <a:pt x="1281113" y="21908"/>
                  </a:cubicBezTo>
                  <a:cubicBezTo>
                    <a:pt x="1274445" y="15240"/>
                    <a:pt x="1266825" y="9525"/>
                    <a:pt x="1257300" y="6668"/>
                  </a:cubicBezTo>
                  <a:cubicBezTo>
                    <a:pt x="1247775" y="2858"/>
                    <a:pt x="1237298" y="953"/>
                    <a:pt x="1225868" y="953"/>
                  </a:cubicBezTo>
                  <a:cubicBezTo>
                    <a:pt x="1214438" y="953"/>
                    <a:pt x="1203960" y="2858"/>
                    <a:pt x="1194435" y="6668"/>
                  </a:cubicBezTo>
                  <a:cubicBezTo>
                    <a:pt x="1184910" y="10478"/>
                    <a:pt x="1177290" y="15240"/>
                    <a:pt x="1170623" y="21908"/>
                  </a:cubicBezTo>
                  <a:cubicBezTo>
                    <a:pt x="1163955" y="28575"/>
                    <a:pt x="1159193" y="37147"/>
                    <a:pt x="1155383" y="46672"/>
                  </a:cubicBezTo>
                  <a:cubicBezTo>
                    <a:pt x="1151573" y="56197"/>
                    <a:pt x="1149668" y="67628"/>
                    <a:pt x="1149668" y="80010"/>
                  </a:cubicBezTo>
                  <a:cubicBezTo>
                    <a:pt x="1149668" y="105728"/>
                    <a:pt x="1156335" y="124778"/>
                    <a:pt x="1169670" y="139065"/>
                  </a:cubicBezTo>
                  <a:cubicBezTo>
                    <a:pt x="1183005" y="152400"/>
                    <a:pt x="1201103" y="160020"/>
                    <a:pt x="1225868" y="160020"/>
                  </a:cubicBezTo>
                  <a:cubicBezTo>
                    <a:pt x="1236345" y="160020"/>
                    <a:pt x="1246823" y="158115"/>
                    <a:pt x="1256348" y="154305"/>
                  </a:cubicBezTo>
                  <a:moveTo>
                    <a:pt x="1086803" y="100965"/>
                  </a:moveTo>
                  <a:cubicBezTo>
                    <a:pt x="1085850" y="109538"/>
                    <a:pt x="1083945" y="116205"/>
                    <a:pt x="1079183" y="120968"/>
                  </a:cubicBezTo>
                  <a:cubicBezTo>
                    <a:pt x="1074420" y="125730"/>
                    <a:pt x="1068705" y="127635"/>
                    <a:pt x="1061085" y="127635"/>
                  </a:cubicBezTo>
                  <a:cubicBezTo>
                    <a:pt x="1055370" y="127635"/>
                    <a:pt x="1049655" y="126683"/>
                    <a:pt x="1045845" y="123825"/>
                  </a:cubicBezTo>
                  <a:cubicBezTo>
                    <a:pt x="1042035" y="120968"/>
                    <a:pt x="1038225" y="118110"/>
                    <a:pt x="1036320" y="113348"/>
                  </a:cubicBezTo>
                  <a:cubicBezTo>
                    <a:pt x="1034415" y="108585"/>
                    <a:pt x="1032510" y="103823"/>
                    <a:pt x="1031558" y="98108"/>
                  </a:cubicBezTo>
                  <a:cubicBezTo>
                    <a:pt x="1030605" y="92393"/>
                    <a:pt x="1029653" y="86678"/>
                    <a:pt x="1029653" y="80010"/>
                  </a:cubicBezTo>
                  <a:cubicBezTo>
                    <a:pt x="1029653" y="74295"/>
                    <a:pt x="1030605" y="67628"/>
                    <a:pt x="1031558" y="62865"/>
                  </a:cubicBezTo>
                  <a:cubicBezTo>
                    <a:pt x="1032510" y="57150"/>
                    <a:pt x="1034415" y="52388"/>
                    <a:pt x="1036320" y="47625"/>
                  </a:cubicBezTo>
                  <a:cubicBezTo>
                    <a:pt x="1038225" y="42863"/>
                    <a:pt x="1042035" y="40005"/>
                    <a:pt x="1045845" y="37147"/>
                  </a:cubicBezTo>
                  <a:cubicBezTo>
                    <a:pt x="1049655" y="34290"/>
                    <a:pt x="1054418" y="33338"/>
                    <a:pt x="1061085" y="33338"/>
                  </a:cubicBezTo>
                  <a:cubicBezTo>
                    <a:pt x="1069658" y="33338"/>
                    <a:pt x="1075373" y="35243"/>
                    <a:pt x="1079183" y="40005"/>
                  </a:cubicBezTo>
                  <a:cubicBezTo>
                    <a:pt x="1082993" y="44768"/>
                    <a:pt x="1084898" y="50483"/>
                    <a:pt x="1085850" y="58103"/>
                  </a:cubicBezTo>
                  <a:lnTo>
                    <a:pt x="1125855" y="52388"/>
                  </a:lnTo>
                  <a:cubicBezTo>
                    <a:pt x="1124903" y="44768"/>
                    <a:pt x="1122998" y="38100"/>
                    <a:pt x="1120140" y="31433"/>
                  </a:cubicBezTo>
                  <a:cubicBezTo>
                    <a:pt x="1117283" y="24765"/>
                    <a:pt x="1113473" y="20003"/>
                    <a:pt x="1107758" y="15240"/>
                  </a:cubicBezTo>
                  <a:cubicBezTo>
                    <a:pt x="1102995" y="10478"/>
                    <a:pt x="1096328" y="6668"/>
                    <a:pt x="1088708" y="4763"/>
                  </a:cubicBezTo>
                  <a:cubicBezTo>
                    <a:pt x="1081088" y="1905"/>
                    <a:pt x="1072515" y="953"/>
                    <a:pt x="1062038" y="953"/>
                  </a:cubicBezTo>
                  <a:cubicBezTo>
                    <a:pt x="1050608" y="953"/>
                    <a:pt x="1040130" y="2858"/>
                    <a:pt x="1030605" y="6668"/>
                  </a:cubicBezTo>
                  <a:cubicBezTo>
                    <a:pt x="1021080" y="10478"/>
                    <a:pt x="1013460" y="16193"/>
                    <a:pt x="1007745" y="22860"/>
                  </a:cubicBezTo>
                  <a:cubicBezTo>
                    <a:pt x="1001078" y="29528"/>
                    <a:pt x="996315" y="38100"/>
                    <a:pt x="993458" y="47625"/>
                  </a:cubicBezTo>
                  <a:cubicBezTo>
                    <a:pt x="990600" y="57150"/>
                    <a:pt x="988695" y="68580"/>
                    <a:pt x="988695" y="80010"/>
                  </a:cubicBezTo>
                  <a:cubicBezTo>
                    <a:pt x="988695" y="91440"/>
                    <a:pt x="989647" y="102870"/>
                    <a:pt x="992505" y="112395"/>
                  </a:cubicBezTo>
                  <a:cubicBezTo>
                    <a:pt x="995363" y="121920"/>
                    <a:pt x="1000125" y="130493"/>
                    <a:pt x="1005840" y="137160"/>
                  </a:cubicBezTo>
                  <a:cubicBezTo>
                    <a:pt x="1011555" y="143828"/>
                    <a:pt x="1019175" y="149543"/>
                    <a:pt x="1028700" y="153353"/>
                  </a:cubicBezTo>
                  <a:cubicBezTo>
                    <a:pt x="1038225" y="157163"/>
                    <a:pt x="1048703" y="159068"/>
                    <a:pt x="1061085" y="159068"/>
                  </a:cubicBezTo>
                  <a:cubicBezTo>
                    <a:pt x="1082993" y="159068"/>
                    <a:pt x="1099185" y="153353"/>
                    <a:pt x="1109663" y="142875"/>
                  </a:cubicBezTo>
                  <a:cubicBezTo>
                    <a:pt x="1120140" y="132398"/>
                    <a:pt x="1126808" y="118110"/>
                    <a:pt x="1127760" y="100013"/>
                  </a:cubicBezTo>
                  <a:lnTo>
                    <a:pt x="1086803" y="100013"/>
                  </a:lnTo>
                  <a:close/>
                  <a:moveTo>
                    <a:pt x="921068" y="155258"/>
                  </a:moveTo>
                  <a:lnTo>
                    <a:pt x="962025" y="155258"/>
                  </a:lnTo>
                  <a:lnTo>
                    <a:pt x="962025" y="109538"/>
                  </a:lnTo>
                  <a:lnTo>
                    <a:pt x="921068" y="109538"/>
                  </a:lnTo>
                  <a:lnTo>
                    <a:pt x="921068" y="155258"/>
                  </a:lnTo>
                  <a:close/>
                  <a:moveTo>
                    <a:pt x="671513" y="155258"/>
                  </a:moveTo>
                  <a:lnTo>
                    <a:pt x="711518" y="155258"/>
                  </a:lnTo>
                  <a:lnTo>
                    <a:pt x="711518" y="65723"/>
                  </a:lnTo>
                  <a:cubicBezTo>
                    <a:pt x="711518" y="60960"/>
                    <a:pt x="712470" y="57150"/>
                    <a:pt x="714375" y="53340"/>
                  </a:cubicBezTo>
                  <a:cubicBezTo>
                    <a:pt x="716280" y="49530"/>
                    <a:pt x="718185" y="46672"/>
                    <a:pt x="721043" y="43815"/>
                  </a:cubicBezTo>
                  <a:cubicBezTo>
                    <a:pt x="723900" y="40958"/>
                    <a:pt x="727710" y="38100"/>
                    <a:pt x="730568" y="37147"/>
                  </a:cubicBezTo>
                  <a:cubicBezTo>
                    <a:pt x="734378" y="36195"/>
                    <a:pt x="737235" y="35243"/>
                    <a:pt x="741998" y="35243"/>
                  </a:cubicBezTo>
                  <a:cubicBezTo>
                    <a:pt x="744855" y="35243"/>
                    <a:pt x="746760" y="35243"/>
                    <a:pt x="749618" y="36195"/>
                  </a:cubicBezTo>
                  <a:cubicBezTo>
                    <a:pt x="751523" y="37147"/>
                    <a:pt x="753428" y="38100"/>
                    <a:pt x="755333" y="40005"/>
                  </a:cubicBezTo>
                  <a:cubicBezTo>
                    <a:pt x="757238" y="41910"/>
                    <a:pt x="758190" y="44768"/>
                    <a:pt x="759143" y="47625"/>
                  </a:cubicBezTo>
                  <a:cubicBezTo>
                    <a:pt x="760095" y="51435"/>
                    <a:pt x="761048" y="55245"/>
                    <a:pt x="761048" y="60960"/>
                  </a:cubicBezTo>
                  <a:lnTo>
                    <a:pt x="761048" y="155258"/>
                  </a:lnTo>
                  <a:lnTo>
                    <a:pt x="801053" y="155258"/>
                  </a:lnTo>
                  <a:lnTo>
                    <a:pt x="801053" y="63818"/>
                  </a:lnTo>
                  <a:cubicBezTo>
                    <a:pt x="801053" y="60008"/>
                    <a:pt x="802005" y="56197"/>
                    <a:pt x="803910" y="53340"/>
                  </a:cubicBezTo>
                  <a:cubicBezTo>
                    <a:pt x="805815" y="49530"/>
                    <a:pt x="807720" y="46672"/>
                    <a:pt x="810578" y="43815"/>
                  </a:cubicBezTo>
                  <a:cubicBezTo>
                    <a:pt x="813435" y="40958"/>
                    <a:pt x="817245" y="38100"/>
                    <a:pt x="820103" y="37147"/>
                  </a:cubicBezTo>
                  <a:cubicBezTo>
                    <a:pt x="822960" y="36195"/>
                    <a:pt x="826770" y="35243"/>
                    <a:pt x="831533" y="35243"/>
                  </a:cubicBezTo>
                  <a:cubicBezTo>
                    <a:pt x="834390" y="35243"/>
                    <a:pt x="836295" y="35243"/>
                    <a:pt x="839153" y="36195"/>
                  </a:cubicBezTo>
                  <a:cubicBezTo>
                    <a:pt x="841058" y="37147"/>
                    <a:pt x="842963" y="38100"/>
                    <a:pt x="844868" y="40005"/>
                  </a:cubicBezTo>
                  <a:cubicBezTo>
                    <a:pt x="846772" y="41910"/>
                    <a:pt x="847725" y="44768"/>
                    <a:pt x="848678" y="47625"/>
                  </a:cubicBezTo>
                  <a:cubicBezTo>
                    <a:pt x="849630" y="51435"/>
                    <a:pt x="849630" y="55245"/>
                    <a:pt x="849630" y="60960"/>
                  </a:cubicBezTo>
                  <a:lnTo>
                    <a:pt x="849630" y="155258"/>
                  </a:lnTo>
                  <a:lnTo>
                    <a:pt x="889635" y="155258"/>
                  </a:lnTo>
                  <a:lnTo>
                    <a:pt x="889635" y="55245"/>
                  </a:lnTo>
                  <a:cubicBezTo>
                    <a:pt x="889635" y="36195"/>
                    <a:pt x="885825" y="22860"/>
                    <a:pt x="878205" y="14288"/>
                  </a:cubicBezTo>
                  <a:cubicBezTo>
                    <a:pt x="870585" y="5715"/>
                    <a:pt x="859155" y="1905"/>
                    <a:pt x="843915" y="1905"/>
                  </a:cubicBezTo>
                  <a:cubicBezTo>
                    <a:pt x="834390" y="1905"/>
                    <a:pt x="826770" y="3810"/>
                    <a:pt x="819150" y="7620"/>
                  </a:cubicBezTo>
                  <a:cubicBezTo>
                    <a:pt x="811530" y="11430"/>
                    <a:pt x="803910" y="18098"/>
                    <a:pt x="797243" y="27623"/>
                  </a:cubicBezTo>
                  <a:cubicBezTo>
                    <a:pt x="794385" y="19050"/>
                    <a:pt x="789623" y="12383"/>
                    <a:pt x="782955" y="8573"/>
                  </a:cubicBezTo>
                  <a:cubicBezTo>
                    <a:pt x="776288" y="4763"/>
                    <a:pt x="766763" y="1905"/>
                    <a:pt x="756285" y="1905"/>
                  </a:cubicBezTo>
                  <a:cubicBezTo>
                    <a:pt x="747713" y="1905"/>
                    <a:pt x="740093" y="3810"/>
                    <a:pt x="732473" y="7620"/>
                  </a:cubicBezTo>
                  <a:cubicBezTo>
                    <a:pt x="724853" y="11430"/>
                    <a:pt x="718185" y="18098"/>
                    <a:pt x="713423" y="25718"/>
                  </a:cubicBezTo>
                  <a:lnTo>
                    <a:pt x="713423" y="5715"/>
                  </a:lnTo>
                  <a:lnTo>
                    <a:pt x="674370" y="5715"/>
                  </a:lnTo>
                  <a:lnTo>
                    <a:pt x="674370" y="155258"/>
                  </a:lnTo>
                  <a:close/>
                  <a:moveTo>
                    <a:pt x="541973" y="116205"/>
                  </a:moveTo>
                  <a:cubicBezTo>
                    <a:pt x="536258" y="108585"/>
                    <a:pt x="533400" y="96203"/>
                    <a:pt x="533400" y="80963"/>
                  </a:cubicBezTo>
                  <a:cubicBezTo>
                    <a:pt x="533400" y="65723"/>
                    <a:pt x="536258" y="54293"/>
                    <a:pt x="541973" y="45720"/>
                  </a:cubicBezTo>
                  <a:cubicBezTo>
                    <a:pt x="547688" y="38100"/>
                    <a:pt x="556260" y="33338"/>
                    <a:pt x="567690" y="33338"/>
                  </a:cubicBezTo>
                  <a:cubicBezTo>
                    <a:pt x="579120" y="33338"/>
                    <a:pt x="587693" y="37147"/>
                    <a:pt x="593408" y="45720"/>
                  </a:cubicBezTo>
                  <a:cubicBezTo>
                    <a:pt x="599123" y="53340"/>
                    <a:pt x="601980" y="65723"/>
                    <a:pt x="601980" y="80963"/>
                  </a:cubicBezTo>
                  <a:cubicBezTo>
                    <a:pt x="601980" y="96203"/>
                    <a:pt x="599123" y="107633"/>
                    <a:pt x="593408" y="116205"/>
                  </a:cubicBezTo>
                  <a:cubicBezTo>
                    <a:pt x="587693" y="124778"/>
                    <a:pt x="579120" y="128588"/>
                    <a:pt x="567690" y="128588"/>
                  </a:cubicBezTo>
                  <a:cubicBezTo>
                    <a:pt x="555308" y="127635"/>
                    <a:pt x="546735" y="123825"/>
                    <a:pt x="541973" y="116205"/>
                  </a:cubicBezTo>
                  <a:moveTo>
                    <a:pt x="598170" y="154305"/>
                  </a:moveTo>
                  <a:cubicBezTo>
                    <a:pt x="607695" y="150495"/>
                    <a:pt x="615315" y="145733"/>
                    <a:pt x="621983" y="138113"/>
                  </a:cubicBezTo>
                  <a:cubicBezTo>
                    <a:pt x="628650" y="131445"/>
                    <a:pt x="633413" y="122873"/>
                    <a:pt x="637223" y="113348"/>
                  </a:cubicBezTo>
                  <a:cubicBezTo>
                    <a:pt x="641033" y="103823"/>
                    <a:pt x="642938" y="92393"/>
                    <a:pt x="642938" y="80010"/>
                  </a:cubicBezTo>
                  <a:cubicBezTo>
                    <a:pt x="642938" y="67628"/>
                    <a:pt x="641033" y="57150"/>
                    <a:pt x="638175" y="46672"/>
                  </a:cubicBezTo>
                  <a:cubicBezTo>
                    <a:pt x="635318" y="36195"/>
                    <a:pt x="629603" y="28575"/>
                    <a:pt x="622935" y="21908"/>
                  </a:cubicBezTo>
                  <a:cubicBezTo>
                    <a:pt x="616268" y="15240"/>
                    <a:pt x="608648" y="9525"/>
                    <a:pt x="599123" y="6668"/>
                  </a:cubicBezTo>
                  <a:cubicBezTo>
                    <a:pt x="589598" y="2858"/>
                    <a:pt x="579120" y="953"/>
                    <a:pt x="567690" y="953"/>
                  </a:cubicBezTo>
                  <a:cubicBezTo>
                    <a:pt x="556260" y="953"/>
                    <a:pt x="545783" y="2858"/>
                    <a:pt x="536258" y="6668"/>
                  </a:cubicBezTo>
                  <a:cubicBezTo>
                    <a:pt x="526733" y="10478"/>
                    <a:pt x="519113" y="15240"/>
                    <a:pt x="512445" y="21908"/>
                  </a:cubicBezTo>
                  <a:cubicBezTo>
                    <a:pt x="505778" y="28575"/>
                    <a:pt x="501015" y="37147"/>
                    <a:pt x="497205" y="46672"/>
                  </a:cubicBezTo>
                  <a:cubicBezTo>
                    <a:pt x="493395" y="56197"/>
                    <a:pt x="491490" y="67628"/>
                    <a:pt x="491490" y="80010"/>
                  </a:cubicBezTo>
                  <a:cubicBezTo>
                    <a:pt x="491490" y="105728"/>
                    <a:pt x="498158" y="124778"/>
                    <a:pt x="511492" y="139065"/>
                  </a:cubicBezTo>
                  <a:cubicBezTo>
                    <a:pt x="524828" y="152400"/>
                    <a:pt x="542925" y="160020"/>
                    <a:pt x="566738" y="160020"/>
                  </a:cubicBezTo>
                  <a:cubicBezTo>
                    <a:pt x="579120" y="160020"/>
                    <a:pt x="589598" y="158115"/>
                    <a:pt x="598170" y="154305"/>
                  </a:cubicBezTo>
                  <a:moveTo>
                    <a:pt x="429578" y="100965"/>
                  </a:moveTo>
                  <a:cubicBezTo>
                    <a:pt x="428625" y="109538"/>
                    <a:pt x="425767" y="116205"/>
                    <a:pt x="421958" y="120968"/>
                  </a:cubicBezTo>
                  <a:cubicBezTo>
                    <a:pt x="417195" y="125730"/>
                    <a:pt x="411480" y="127635"/>
                    <a:pt x="403860" y="127635"/>
                  </a:cubicBezTo>
                  <a:cubicBezTo>
                    <a:pt x="398145" y="127635"/>
                    <a:pt x="392430" y="126683"/>
                    <a:pt x="388620" y="123825"/>
                  </a:cubicBezTo>
                  <a:cubicBezTo>
                    <a:pt x="384810" y="120968"/>
                    <a:pt x="381000" y="118110"/>
                    <a:pt x="379095" y="113348"/>
                  </a:cubicBezTo>
                  <a:cubicBezTo>
                    <a:pt x="377190" y="108585"/>
                    <a:pt x="375285" y="103823"/>
                    <a:pt x="374333" y="98108"/>
                  </a:cubicBezTo>
                  <a:cubicBezTo>
                    <a:pt x="373380" y="92393"/>
                    <a:pt x="372428" y="86678"/>
                    <a:pt x="372428" y="80010"/>
                  </a:cubicBezTo>
                  <a:cubicBezTo>
                    <a:pt x="372428" y="74295"/>
                    <a:pt x="373380" y="67628"/>
                    <a:pt x="374333" y="62865"/>
                  </a:cubicBezTo>
                  <a:cubicBezTo>
                    <a:pt x="375285" y="57150"/>
                    <a:pt x="377190" y="52388"/>
                    <a:pt x="379095" y="47625"/>
                  </a:cubicBezTo>
                  <a:cubicBezTo>
                    <a:pt x="381000" y="42863"/>
                    <a:pt x="384810" y="40005"/>
                    <a:pt x="388620" y="37147"/>
                  </a:cubicBezTo>
                  <a:cubicBezTo>
                    <a:pt x="392430" y="34290"/>
                    <a:pt x="398145" y="33338"/>
                    <a:pt x="403860" y="33338"/>
                  </a:cubicBezTo>
                  <a:cubicBezTo>
                    <a:pt x="412433" y="33338"/>
                    <a:pt x="418148" y="35243"/>
                    <a:pt x="421958" y="40005"/>
                  </a:cubicBezTo>
                  <a:cubicBezTo>
                    <a:pt x="425767" y="44768"/>
                    <a:pt x="427673" y="50483"/>
                    <a:pt x="428625" y="58103"/>
                  </a:cubicBezTo>
                  <a:lnTo>
                    <a:pt x="468630" y="52388"/>
                  </a:lnTo>
                  <a:cubicBezTo>
                    <a:pt x="467678" y="44768"/>
                    <a:pt x="465773" y="38100"/>
                    <a:pt x="462915" y="31433"/>
                  </a:cubicBezTo>
                  <a:cubicBezTo>
                    <a:pt x="460058" y="24765"/>
                    <a:pt x="456248" y="20003"/>
                    <a:pt x="450533" y="15240"/>
                  </a:cubicBezTo>
                  <a:cubicBezTo>
                    <a:pt x="445770" y="10478"/>
                    <a:pt x="439103" y="6668"/>
                    <a:pt x="431483" y="4763"/>
                  </a:cubicBezTo>
                  <a:cubicBezTo>
                    <a:pt x="423863" y="1905"/>
                    <a:pt x="415290" y="953"/>
                    <a:pt x="404813" y="953"/>
                  </a:cubicBezTo>
                  <a:cubicBezTo>
                    <a:pt x="393383" y="953"/>
                    <a:pt x="382905" y="2858"/>
                    <a:pt x="373380" y="6668"/>
                  </a:cubicBezTo>
                  <a:cubicBezTo>
                    <a:pt x="363855" y="10478"/>
                    <a:pt x="356235" y="16193"/>
                    <a:pt x="350520" y="22860"/>
                  </a:cubicBezTo>
                  <a:cubicBezTo>
                    <a:pt x="343853" y="29528"/>
                    <a:pt x="339090" y="38100"/>
                    <a:pt x="336233" y="47625"/>
                  </a:cubicBezTo>
                  <a:cubicBezTo>
                    <a:pt x="333375" y="57150"/>
                    <a:pt x="331470" y="68580"/>
                    <a:pt x="331470" y="80010"/>
                  </a:cubicBezTo>
                  <a:cubicBezTo>
                    <a:pt x="331470" y="91440"/>
                    <a:pt x="333375" y="102870"/>
                    <a:pt x="336233" y="112395"/>
                  </a:cubicBezTo>
                  <a:cubicBezTo>
                    <a:pt x="339090" y="121920"/>
                    <a:pt x="343853" y="130493"/>
                    <a:pt x="349567" y="137160"/>
                  </a:cubicBezTo>
                  <a:cubicBezTo>
                    <a:pt x="355283" y="143828"/>
                    <a:pt x="362903" y="149543"/>
                    <a:pt x="372428" y="153353"/>
                  </a:cubicBezTo>
                  <a:cubicBezTo>
                    <a:pt x="381953" y="157163"/>
                    <a:pt x="392430" y="159068"/>
                    <a:pt x="404813" y="159068"/>
                  </a:cubicBezTo>
                  <a:cubicBezTo>
                    <a:pt x="426720" y="159068"/>
                    <a:pt x="442913" y="153353"/>
                    <a:pt x="453390" y="142875"/>
                  </a:cubicBezTo>
                  <a:cubicBezTo>
                    <a:pt x="463867" y="132398"/>
                    <a:pt x="470535" y="118110"/>
                    <a:pt x="471488" y="100013"/>
                  </a:cubicBezTo>
                  <a:lnTo>
                    <a:pt x="429578" y="100013"/>
                  </a:lnTo>
                  <a:close/>
                  <a:moveTo>
                    <a:pt x="203835" y="63818"/>
                  </a:moveTo>
                  <a:cubicBezTo>
                    <a:pt x="203835" y="59055"/>
                    <a:pt x="204788" y="55245"/>
                    <a:pt x="206692" y="51435"/>
                  </a:cubicBezTo>
                  <a:cubicBezTo>
                    <a:pt x="208598" y="47625"/>
                    <a:pt x="210502" y="43815"/>
                    <a:pt x="213360" y="40958"/>
                  </a:cubicBezTo>
                  <a:cubicBezTo>
                    <a:pt x="216217" y="38100"/>
                    <a:pt x="219075" y="35243"/>
                    <a:pt x="223838" y="34290"/>
                  </a:cubicBezTo>
                  <a:cubicBezTo>
                    <a:pt x="227648" y="32385"/>
                    <a:pt x="232410" y="31433"/>
                    <a:pt x="238125" y="31433"/>
                  </a:cubicBezTo>
                  <a:cubicBezTo>
                    <a:pt x="248602" y="31433"/>
                    <a:pt x="256223" y="34290"/>
                    <a:pt x="261938" y="40005"/>
                  </a:cubicBezTo>
                  <a:cubicBezTo>
                    <a:pt x="266700" y="45720"/>
                    <a:pt x="269558" y="53340"/>
                    <a:pt x="269558" y="63818"/>
                  </a:cubicBezTo>
                  <a:lnTo>
                    <a:pt x="203835" y="63818"/>
                  </a:lnTo>
                  <a:close/>
                  <a:moveTo>
                    <a:pt x="266700" y="108585"/>
                  </a:moveTo>
                  <a:cubicBezTo>
                    <a:pt x="263842" y="121920"/>
                    <a:pt x="254317" y="128588"/>
                    <a:pt x="239077" y="128588"/>
                  </a:cubicBezTo>
                  <a:cubicBezTo>
                    <a:pt x="227648" y="128588"/>
                    <a:pt x="219075" y="124778"/>
                    <a:pt x="213360" y="118110"/>
                  </a:cubicBezTo>
                  <a:cubicBezTo>
                    <a:pt x="207645" y="111443"/>
                    <a:pt x="204788" y="101918"/>
                    <a:pt x="203835" y="89535"/>
                  </a:cubicBezTo>
                  <a:lnTo>
                    <a:pt x="307658" y="89535"/>
                  </a:lnTo>
                  <a:lnTo>
                    <a:pt x="307658" y="73343"/>
                  </a:lnTo>
                  <a:cubicBezTo>
                    <a:pt x="307658" y="51435"/>
                    <a:pt x="301942" y="33338"/>
                    <a:pt x="290513" y="20003"/>
                  </a:cubicBezTo>
                  <a:cubicBezTo>
                    <a:pt x="279083" y="6668"/>
                    <a:pt x="261938" y="0"/>
                    <a:pt x="239077" y="0"/>
                  </a:cubicBezTo>
                  <a:cubicBezTo>
                    <a:pt x="227648" y="0"/>
                    <a:pt x="218123" y="1905"/>
                    <a:pt x="208598" y="5715"/>
                  </a:cubicBezTo>
                  <a:cubicBezTo>
                    <a:pt x="199073" y="9525"/>
                    <a:pt x="191452" y="14288"/>
                    <a:pt x="184785" y="20955"/>
                  </a:cubicBezTo>
                  <a:cubicBezTo>
                    <a:pt x="178118" y="27623"/>
                    <a:pt x="173355" y="36195"/>
                    <a:pt x="169545" y="45720"/>
                  </a:cubicBezTo>
                  <a:cubicBezTo>
                    <a:pt x="165735" y="55245"/>
                    <a:pt x="163830" y="66675"/>
                    <a:pt x="163830" y="79058"/>
                  </a:cubicBezTo>
                  <a:cubicBezTo>
                    <a:pt x="163830" y="103823"/>
                    <a:pt x="170498" y="123825"/>
                    <a:pt x="182880" y="137160"/>
                  </a:cubicBezTo>
                  <a:cubicBezTo>
                    <a:pt x="195263" y="150495"/>
                    <a:pt x="214313" y="158115"/>
                    <a:pt x="239077" y="158115"/>
                  </a:cubicBezTo>
                  <a:cubicBezTo>
                    <a:pt x="260033" y="158115"/>
                    <a:pt x="275273" y="153353"/>
                    <a:pt x="285750" y="144780"/>
                  </a:cubicBezTo>
                  <a:cubicBezTo>
                    <a:pt x="296228" y="136208"/>
                    <a:pt x="302895" y="123825"/>
                    <a:pt x="305753" y="106680"/>
                  </a:cubicBezTo>
                  <a:lnTo>
                    <a:pt x="266700" y="106680"/>
                  </a:lnTo>
                  <a:close/>
                  <a:moveTo>
                    <a:pt x="97155" y="96203"/>
                  </a:moveTo>
                  <a:cubicBezTo>
                    <a:pt x="97155" y="101918"/>
                    <a:pt x="96202" y="107633"/>
                    <a:pt x="93345" y="111443"/>
                  </a:cubicBezTo>
                  <a:cubicBezTo>
                    <a:pt x="91440" y="115253"/>
                    <a:pt x="88582" y="119063"/>
                    <a:pt x="84773" y="121920"/>
                  </a:cubicBezTo>
                  <a:cubicBezTo>
                    <a:pt x="78105" y="126683"/>
                    <a:pt x="69532" y="129540"/>
                    <a:pt x="60007" y="129540"/>
                  </a:cubicBezTo>
                  <a:cubicBezTo>
                    <a:pt x="54293" y="129540"/>
                    <a:pt x="49530" y="127635"/>
                    <a:pt x="45720" y="124778"/>
                  </a:cubicBezTo>
                  <a:cubicBezTo>
                    <a:pt x="41910" y="121920"/>
                    <a:pt x="40957" y="118110"/>
                    <a:pt x="40957" y="113348"/>
                  </a:cubicBezTo>
                  <a:cubicBezTo>
                    <a:pt x="40957" y="110490"/>
                    <a:pt x="40957" y="106680"/>
                    <a:pt x="42863" y="104775"/>
                  </a:cubicBezTo>
                  <a:cubicBezTo>
                    <a:pt x="43815" y="101918"/>
                    <a:pt x="45720" y="100013"/>
                    <a:pt x="48577" y="98108"/>
                  </a:cubicBezTo>
                  <a:cubicBezTo>
                    <a:pt x="51435" y="96203"/>
                    <a:pt x="55245" y="94298"/>
                    <a:pt x="60007" y="93345"/>
                  </a:cubicBezTo>
                  <a:cubicBezTo>
                    <a:pt x="64770" y="92393"/>
                    <a:pt x="72390" y="91440"/>
                    <a:pt x="80010" y="90488"/>
                  </a:cubicBezTo>
                  <a:lnTo>
                    <a:pt x="98107" y="89535"/>
                  </a:lnTo>
                  <a:lnTo>
                    <a:pt x="98107" y="96203"/>
                  </a:lnTo>
                  <a:close/>
                  <a:moveTo>
                    <a:pt x="98107" y="155258"/>
                  </a:moveTo>
                  <a:lnTo>
                    <a:pt x="136208" y="155258"/>
                  </a:lnTo>
                  <a:lnTo>
                    <a:pt x="136208" y="60960"/>
                  </a:lnTo>
                  <a:cubicBezTo>
                    <a:pt x="136208" y="51435"/>
                    <a:pt x="135255" y="43815"/>
                    <a:pt x="133350" y="36195"/>
                  </a:cubicBezTo>
                  <a:cubicBezTo>
                    <a:pt x="131445" y="28575"/>
                    <a:pt x="127635" y="22860"/>
                    <a:pt x="122873" y="17145"/>
                  </a:cubicBezTo>
                  <a:cubicBezTo>
                    <a:pt x="118110" y="12383"/>
                    <a:pt x="111443" y="7620"/>
                    <a:pt x="103823" y="5715"/>
                  </a:cubicBezTo>
                  <a:cubicBezTo>
                    <a:pt x="96202" y="3810"/>
                    <a:pt x="85725" y="1905"/>
                    <a:pt x="74295" y="1905"/>
                  </a:cubicBezTo>
                  <a:cubicBezTo>
                    <a:pt x="55245" y="1905"/>
                    <a:pt x="40957" y="5715"/>
                    <a:pt x="29527" y="12383"/>
                  </a:cubicBezTo>
                  <a:cubicBezTo>
                    <a:pt x="18098" y="19050"/>
                    <a:pt x="11430" y="30480"/>
                    <a:pt x="8573" y="46672"/>
                  </a:cubicBezTo>
                  <a:lnTo>
                    <a:pt x="44768" y="50483"/>
                  </a:lnTo>
                  <a:cubicBezTo>
                    <a:pt x="46673" y="38100"/>
                    <a:pt x="56198" y="32385"/>
                    <a:pt x="71438" y="32385"/>
                  </a:cubicBezTo>
                  <a:cubicBezTo>
                    <a:pt x="78105" y="32385"/>
                    <a:pt x="83820" y="34290"/>
                    <a:pt x="89535" y="37147"/>
                  </a:cubicBezTo>
                  <a:cubicBezTo>
                    <a:pt x="94298" y="40958"/>
                    <a:pt x="97155" y="46672"/>
                    <a:pt x="97155" y="56197"/>
                  </a:cubicBezTo>
                  <a:lnTo>
                    <a:pt x="97155" y="62865"/>
                  </a:lnTo>
                  <a:lnTo>
                    <a:pt x="78105" y="63818"/>
                  </a:lnTo>
                  <a:cubicBezTo>
                    <a:pt x="68580" y="63818"/>
                    <a:pt x="59055" y="64770"/>
                    <a:pt x="49530" y="66675"/>
                  </a:cubicBezTo>
                  <a:cubicBezTo>
                    <a:pt x="40005" y="68580"/>
                    <a:pt x="32385" y="70485"/>
                    <a:pt x="24765" y="74295"/>
                  </a:cubicBezTo>
                  <a:cubicBezTo>
                    <a:pt x="17145" y="78105"/>
                    <a:pt x="11430" y="82868"/>
                    <a:pt x="6668" y="89535"/>
                  </a:cubicBezTo>
                  <a:cubicBezTo>
                    <a:pt x="1905" y="96203"/>
                    <a:pt x="0" y="104775"/>
                    <a:pt x="0" y="114300"/>
                  </a:cubicBezTo>
                  <a:cubicBezTo>
                    <a:pt x="0" y="121920"/>
                    <a:pt x="952" y="128588"/>
                    <a:pt x="3810" y="134303"/>
                  </a:cubicBezTo>
                  <a:cubicBezTo>
                    <a:pt x="6668" y="140018"/>
                    <a:pt x="10477" y="144780"/>
                    <a:pt x="14288" y="148590"/>
                  </a:cubicBezTo>
                  <a:cubicBezTo>
                    <a:pt x="19050" y="152400"/>
                    <a:pt x="23813" y="155258"/>
                    <a:pt x="29527" y="156210"/>
                  </a:cubicBezTo>
                  <a:cubicBezTo>
                    <a:pt x="35243" y="157163"/>
                    <a:pt x="41910" y="159068"/>
                    <a:pt x="48577" y="159068"/>
                  </a:cubicBezTo>
                  <a:cubicBezTo>
                    <a:pt x="60007" y="159068"/>
                    <a:pt x="69532" y="157163"/>
                    <a:pt x="77152" y="152400"/>
                  </a:cubicBezTo>
                  <a:cubicBezTo>
                    <a:pt x="84773" y="147638"/>
                    <a:pt x="91440" y="142875"/>
                    <a:pt x="97155" y="136208"/>
                  </a:cubicBezTo>
                  <a:lnTo>
                    <a:pt x="97155" y="1552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943228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1 Divider (Penpic/Teal)">
    <p:bg>
      <p:bgPr>
        <a:solidFill>
          <a:srgbClr val="003D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3D47358F-F59C-44D7-A41B-43594B83DA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7339" y="4193477"/>
            <a:ext cx="1237785" cy="1572322"/>
          </a:xfrm>
          <a:prstGeom prst="rect">
            <a:avLst/>
          </a:prstGeom>
        </p:spPr>
      </p:pic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240B64B7-C6F0-423A-839B-0918247B177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7339" y="5872690"/>
            <a:ext cx="5735637" cy="311554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1000" b="0" i="0">
                <a:solidFill>
                  <a:schemeClr val="bg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Person First Name, Last Name</a:t>
            </a:r>
          </a:p>
          <a:p>
            <a:pPr lvl="0"/>
            <a:r>
              <a:rPr lang="en-GB"/>
              <a:t>Title, Location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A6260A9-B467-47DF-97C5-FC88AD036EA9}"/>
              </a:ext>
            </a:extLst>
          </p:cNvPr>
          <p:cNvGrpSpPr/>
          <p:nvPr userDrawn="1"/>
        </p:nvGrpSpPr>
        <p:grpSpPr>
          <a:xfrm>
            <a:off x="10601983" y="286755"/>
            <a:ext cx="1297917" cy="302151"/>
            <a:chOff x="10601983" y="286755"/>
            <a:chExt cx="1297917" cy="302151"/>
          </a:xfrm>
          <a:solidFill>
            <a:schemeClr val="bg1"/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8EBE39D4-F878-47FD-B7EA-D522B7DEAA6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601983" y="296256"/>
              <a:ext cx="273646" cy="283148"/>
            </a:xfrm>
            <a:custGeom>
              <a:avLst/>
              <a:gdLst>
                <a:gd name="T0" fmla="*/ 205 w 467"/>
                <a:gd name="T1" fmla="*/ 280 h 480"/>
                <a:gd name="T2" fmla="*/ 205 w 467"/>
                <a:gd name="T3" fmla="*/ 280 h 480"/>
                <a:gd name="T4" fmla="*/ 274 w 467"/>
                <a:gd name="T5" fmla="*/ 114 h 480"/>
                <a:gd name="T6" fmla="*/ 275 w 467"/>
                <a:gd name="T7" fmla="*/ 114 h 480"/>
                <a:gd name="T8" fmla="*/ 311 w 467"/>
                <a:gd name="T9" fmla="*/ 280 h 480"/>
                <a:gd name="T10" fmla="*/ 205 w 467"/>
                <a:gd name="T11" fmla="*/ 280 h 480"/>
                <a:gd name="T12" fmla="*/ 205 w 467"/>
                <a:gd name="T13" fmla="*/ 280 h 480"/>
                <a:gd name="T14" fmla="*/ 353 w 467"/>
                <a:gd name="T15" fmla="*/ 480 h 480"/>
                <a:gd name="T16" fmla="*/ 353 w 467"/>
                <a:gd name="T17" fmla="*/ 480 h 480"/>
                <a:gd name="T18" fmla="*/ 467 w 467"/>
                <a:gd name="T19" fmla="*/ 480 h 480"/>
                <a:gd name="T20" fmla="*/ 356 w 467"/>
                <a:gd name="T21" fmla="*/ 0 h 480"/>
                <a:gd name="T22" fmla="*/ 226 w 467"/>
                <a:gd name="T23" fmla="*/ 0 h 480"/>
                <a:gd name="T24" fmla="*/ 0 w 467"/>
                <a:gd name="T25" fmla="*/ 480 h 480"/>
                <a:gd name="T26" fmla="*/ 121 w 467"/>
                <a:gd name="T27" fmla="*/ 480 h 480"/>
                <a:gd name="T28" fmla="*/ 160 w 467"/>
                <a:gd name="T29" fmla="*/ 386 h 480"/>
                <a:gd name="T30" fmla="*/ 333 w 467"/>
                <a:gd name="T31" fmla="*/ 386 h 480"/>
                <a:gd name="T32" fmla="*/ 353 w 467"/>
                <a:gd name="T33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7" h="480">
                  <a:moveTo>
                    <a:pt x="205" y="280"/>
                  </a:moveTo>
                  <a:lnTo>
                    <a:pt x="205" y="280"/>
                  </a:lnTo>
                  <a:lnTo>
                    <a:pt x="274" y="114"/>
                  </a:lnTo>
                  <a:lnTo>
                    <a:pt x="275" y="114"/>
                  </a:lnTo>
                  <a:lnTo>
                    <a:pt x="311" y="280"/>
                  </a:lnTo>
                  <a:lnTo>
                    <a:pt x="205" y="280"/>
                  </a:lnTo>
                  <a:lnTo>
                    <a:pt x="205" y="280"/>
                  </a:lnTo>
                  <a:close/>
                  <a:moveTo>
                    <a:pt x="353" y="480"/>
                  </a:moveTo>
                  <a:lnTo>
                    <a:pt x="353" y="480"/>
                  </a:lnTo>
                  <a:lnTo>
                    <a:pt x="467" y="480"/>
                  </a:lnTo>
                  <a:lnTo>
                    <a:pt x="356" y="0"/>
                  </a:lnTo>
                  <a:lnTo>
                    <a:pt x="226" y="0"/>
                  </a:lnTo>
                  <a:lnTo>
                    <a:pt x="0" y="480"/>
                  </a:lnTo>
                  <a:lnTo>
                    <a:pt x="121" y="480"/>
                  </a:lnTo>
                  <a:lnTo>
                    <a:pt x="160" y="386"/>
                  </a:lnTo>
                  <a:lnTo>
                    <a:pt x="333" y="386"/>
                  </a:lnTo>
                  <a:lnTo>
                    <a:pt x="353" y="48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68E00F20-AA77-4E5B-974E-FC1E992192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875629" y="296256"/>
              <a:ext cx="241341" cy="283148"/>
            </a:xfrm>
            <a:custGeom>
              <a:avLst/>
              <a:gdLst>
                <a:gd name="T0" fmla="*/ 325 w 410"/>
                <a:gd name="T1" fmla="*/ 295 h 480"/>
                <a:gd name="T2" fmla="*/ 325 w 410"/>
                <a:gd name="T3" fmla="*/ 295 h 480"/>
                <a:gd name="T4" fmla="*/ 28 w 410"/>
                <a:gd name="T5" fmla="*/ 295 h 480"/>
                <a:gd name="T6" fmla="*/ 45 w 410"/>
                <a:gd name="T7" fmla="*/ 184 h 480"/>
                <a:gd name="T8" fmla="*/ 341 w 410"/>
                <a:gd name="T9" fmla="*/ 184 h 480"/>
                <a:gd name="T10" fmla="*/ 325 w 410"/>
                <a:gd name="T11" fmla="*/ 295 h 480"/>
                <a:gd name="T12" fmla="*/ 325 w 410"/>
                <a:gd name="T13" fmla="*/ 295 h 480"/>
                <a:gd name="T14" fmla="*/ 393 w 410"/>
                <a:gd name="T15" fmla="*/ 111 h 480"/>
                <a:gd name="T16" fmla="*/ 393 w 410"/>
                <a:gd name="T17" fmla="*/ 111 h 480"/>
                <a:gd name="T18" fmla="*/ 55 w 410"/>
                <a:gd name="T19" fmla="*/ 111 h 480"/>
                <a:gd name="T20" fmla="*/ 72 w 410"/>
                <a:gd name="T21" fmla="*/ 0 h 480"/>
                <a:gd name="T22" fmla="*/ 410 w 410"/>
                <a:gd name="T23" fmla="*/ 0 h 480"/>
                <a:gd name="T24" fmla="*/ 393 w 410"/>
                <a:gd name="T25" fmla="*/ 111 h 480"/>
                <a:gd name="T26" fmla="*/ 393 w 410"/>
                <a:gd name="T27" fmla="*/ 111 h 480"/>
                <a:gd name="T28" fmla="*/ 354 w 410"/>
                <a:gd name="T29" fmla="*/ 368 h 480"/>
                <a:gd name="T30" fmla="*/ 354 w 410"/>
                <a:gd name="T31" fmla="*/ 368 h 480"/>
                <a:gd name="T32" fmla="*/ 17 w 410"/>
                <a:gd name="T33" fmla="*/ 368 h 480"/>
                <a:gd name="T34" fmla="*/ 0 w 410"/>
                <a:gd name="T35" fmla="*/ 480 h 480"/>
                <a:gd name="T36" fmla="*/ 338 w 410"/>
                <a:gd name="T37" fmla="*/ 480 h 480"/>
                <a:gd name="T38" fmla="*/ 354 w 410"/>
                <a:gd name="T39" fmla="*/ 368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0" h="480">
                  <a:moveTo>
                    <a:pt x="325" y="295"/>
                  </a:moveTo>
                  <a:lnTo>
                    <a:pt x="325" y="295"/>
                  </a:lnTo>
                  <a:lnTo>
                    <a:pt x="28" y="295"/>
                  </a:lnTo>
                  <a:lnTo>
                    <a:pt x="45" y="184"/>
                  </a:lnTo>
                  <a:lnTo>
                    <a:pt x="341" y="184"/>
                  </a:lnTo>
                  <a:lnTo>
                    <a:pt x="325" y="295"/>
                  </a:lnTo>
                  <a:lnTo>
                    <a:pt x="325" y="295"/>
                  </a:lnTo>
                  <a:close/>
                  <a:moveTo>
                    <a:pt x="393" y="111"/>
                  </a:moveTo>
                  <a:lnTo>
                    <a:pt x="393" y="111"/>
                  </a:lnTo>
                  <a:lnTo>
                    <a:pt x="55" y="111"/>
                  </a:lnTo>
                  <a:lnTo>
                    <a:pt x="72" y="0"/>
                  </a:lnTo>
                  <a:lnTo>
                    <a:pt x="410" y="0"/>
                  </a:lnTo>
                  <a:lnTo>
                    <a:pt x="393" y="111"/>
                  </a:lnTo>
                  <a:lnTo>
                    <a:pt x="393" y="111"/>
                  </a:lnTo>
                  <a:close/>
                  <a:moveTo>
                    <a:pt x="354" y="368"/>
                  </a:moveTo>
                  <a:lnTo>
                    <a:pt x="354" y="368"/>
                  </a:lnTo>
                  <a:lnTo>
                    <a:pt x="17" y="368"/>
                  </a:lnTo>
                  <a:lnTo>
                    <a:pt x="0" y="480"/>
                  </a:lnTo>
                  <a:lnTo>
                    <a:pt x="338" y="480"/>
                  </a:lnTo>
                  <a:lnTo>
                    <a:pt x="354" y="36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D7AA3596-62E1-455D-8BE7-D3F11FF968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96065" y="290556"/>
              <a:ext cx="235639" cy="294550"/>
            </a:xfrm>
            <a:custGeom>
              <a:avLst/>
              <a:gdLst>
                <a:gd name="T0" fmla="*/ 351 w 400"/>
                <a:gd name="T1" fmla="*/ 366 h 499"/>
                <a:gd name="T2" fmla="*/ 351 w 400"/>
                <a:gd name="T3" fmla="*/ 366 h 499"/>
                <a:gd name="T4" fmla="*/ 247 w 400"/>
                <a:gd name="T5" fmla="*/ 384 h 499"/>
                <a:gd name="T6" fmla="*/ 124 w 400"/>
                <a:gd name="T7" fmla="*/ 255 h 499"/>
                <a:gd name="T8" fmla="*/ 271 w 400"/>
                <a:gd name="T9" fmla="*/ 115 h 499"/>
                <a:gd name="T10" fmla="*/ 377 w 400"/>
                <a:gd name="T11" fmla="*/ 155 h 499"/>
                <a:gd name="T12" fmla="*/ 400 w 400"/>
                <a:gd name="T13" fmla="*/ 40 h 499"/>
                <a:gd name="T14" fmla="*/ 262 w 400"/>
                <a:gd name="T15" fmla="*/ 0 h 499"/>
                <a:gd name="T16" fmla="*/ 5 w 400"/>
                <a:gd name="T17" fmla="*/ 260 h 499"/>
                <a:gd name="T18" fmla="*/ 227 w 400"/>
                <a:gd name="T19" fmla="*/ 499 h 499"/>
                <a:gd name="T20" fmla="*/ 334 w 400"/>
                <a:gd name="T21" fmla="*/ 482 h 499"/>
                <a:gd name="T22" fmla="*/ 351 w 400"/>
                <a:gd name="T23" fmla="*/ 366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0" h="499">
                  <a:moveTo>
                    <a:pt x="351" y="366"/>
                  </a:moveTo>
                  <a:lnTo>
                    <a:pt x="351" y="366"/>
                  </a:lnTo>
                  <a:cubicBezTo>
                    <a:pt x="319" y="381"/>
                    <a:pt x="271" y="384"/>
                    <a:pt x="247" y="384"/>
                  </a:cubicBezTo>
                  <a:cubicBezTo>
                    <a:pt x="171" y="384"/>
                    <a:pt x="121" y="332"/>
                    <a:pt x="124" y="255"/>
                  </a:cubicBezTo>
                  <a:cubicBezTo>
                    <a:pt x="126" y="174"/>
                    <a:pt x="188" y="115"/>
                    <a:pt x="271" y="115"/>
                  </a:cubicBezTo>
                  <a:cubicBezTo>
                    <a:pt x="311" y="115"/>
                    <a:pt x="346" y="128"/>
                    <a:pt x="377" y="155"/>
                  </a:cubicBezTo>
                  <a:lnTo>
                    <a:pt x="400" y="40"/>
                  </a:lnTo>
                  <a:cubicBezTo>
                    <a:pt x="352" y="12"/>
                    <a:pt x="312" y="0"/>
                    <a:pt x="262" y="0"/>
                  </a:cubicBezTo>
                  <a:cubicBezTo>
                    <a:pt x="124" y="0"/>
                    <a:pt x="10" y="115"/>
                    <a:pt x="5" y="260"/>
                  </a:cubicBezTo>
                  <a:cubicBezTo>
                    <a:pt x="0" y="400"/>
                    <a:pt x="92" y="499"/>
                    <a:pt x="227" y="499"/>
                  </a:cubicBezTo>
                  <a:cubicBezTo>
                    <a:pt x="251" y="499"/>
                    <a:pt x="302" y="496"/>
                    <a:pt x="334" y="482"/>
                  </a:cubicBezTo>
                  <a:lnTo>
                    <a:pt x="351" y="36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A55D6F37-7B0C-4AEF-ABF0-F6AF8AC56DB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308901" y="286755"/>
              <a:ext cx="285048" cy="302151"/>
            </a:xfrm>
            <a:custGeom>
              <a:avLst/>
              <a:gdLst>
                <a:gd name="T0" fmla="*/ 355 w 484"/>
                <a:gd name="T1" fmla="*/ 274 h 514"/>
                <a:gd name="T2" fmla="*/ 355 w 484"/>
                <a:gd name="T3" fmla="*/ 274 h 514"/>
                <a:gd name="T4" fmla="*/ 281 w 484"/>
                <a:gd name="T5" fmla="*/ 117 h 514"/>
                <a:gd name="T6" fmla="*/ 134 w 484"/>
                <a:gd name="T7" fmla="*/ 241 h 514"/>
                <a:gd name="T8" fmla="*/ 208 w 484"/>
                <a:gd name="T9" fmla="*/ 398 h 514"/>
                <a:gd name="T10" fmla="*/ 355 w 484"/>
                <a:gd name="T11" fmla="*/ 274 h 514"/>
                <a:gd name="T12" fmla="*/ 355 w 484"/>
                <a:gd name="T13" fmla="*/ 274 h 514"/>
                <a:gd name="T14" fmla="*/ 276 w 484"/>
                <a:gd name="T15" fmla="*/ 9 h 514"/>
                <a:gd name="T16" fmla="*/ 276 w 484"/>
                <a:gd name="T17" fmla="*/ 9 h 514"/>
                <a:gd name="T18" fmla="*/ 470 w 484"/>
                <a:gd name="T19" fmla="*/ 263 h 514"/>
                <a:gd name="T20" fmla="*/ 208 w 484"/>
                <a:gd name="T21" fmla="*/ 504 h 514"/>
                <a:gd name="T22" fmla="*/ 14 w 484"/>
                <a:gd name="T23" fmla="*/ 251 h 514"/>
                <a:gd name="T24" fmla="*/ 276 w 484"/>
                <a:gd name="T25" fmla="*/ 9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4" h="514">
                  <a:moveTo>
                    <a:pt x="355" y="274"/>
                  </a:moveTo>
                  <a:lnTo>
                    <a:pt x="355" y="274"/>
                  </a:lnTo>
                  <a:cubicBezTo>
                    <a:pt x="373" y="193"/>
                    <a:pt x="343" y="130"/>
                    <a:pt x="281" y="117"/>
                  </a:cubicBezTo>
                  <a:cubicBezTo>
                    <a:pt x="214" y="104"/>
                    <a:pt x="152" y="155"/>
                    <a:pt x="134" y="241"/>
                  </a:cubicBezTo>
                  <a:cubicBezTo>
                    <a:pt x="117" y="322"/>
                    <a:pt x="147" y="385"/>
                    <a:pt x="208" y="398"/>
                  </a:cubicBezTo>
                  <a:cubicBezTo>
                    <a:pt x="276" y="412"/>
                    <a:pt x="337" y="360"/>
                    <a:pt x="355" y="274"/>
                  </a:cubicBezTo>
                  <a:lnTo>
                    <a:pt x="355" y="274"/>
                  </a:lnTo>
                  <a:close/>
                  <a:moveTo>
                    <a:pt x="276" y="9"/>
                  </a:moveTo>
                  <a:lnTo>
                    <a:pt x="276" y="9"/>
                  </a:lnTo>
                  <a:cubicBezTo>
                    <a:pt x="404" y="18"/>
                    <a:pt x="484" y="123"/>
                    <a:pt x="470" y="263"/>
                  </a:cubicBezTo>
                  <a:cubicBezTo>
                    <a:pt x="455" y="407"/>
                    <a:pt x="339" y="514"/>
                    <a:pt x="208" y="504"/>
                  </a:cubicBezTo>
                  <a:cubicBezTo>
                    <a:pt x="79" y="495"/>
                    <a:pt x="0" y="391"/>
                    <a:pt x="14" y="251"/>
                  </a:cubicBezTo>
                  <a:cubicBezTo>
                    <a:pt x="29" y="107"/>
                    <a:pt x="145" y="0"/>
                    <a:pt x="276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9417C7CC-49C0-4526-91B4-1F638C8C794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65444" y="296256"/>
              <a:ext cx="334456" cy="283148"/>
            </a:xfrm>
            <a:custGeom>
              <a:avLst/>
              <a:gdLst>
                <a:gd name="T0" fmla="*/ 569 w 569"/>
                <a:gd name="T1" fmla="*/ 481 h 481"/>
                <a:gd name="T2" fmla="*/ 569 w 569"/>
                <a:gd name="T3" fmla="*/ 481 h 481"/>
                <a:gd name="T4" fmla="*/ 560 w 569"/>
                <a:gd name="T5" fmla="*/ 0 h 481"/>
                <a:gd name="T6" fmla="*/ 452 w 569"/>
                <a:gd name="T7" fmla="*/ 0 h 481"/>
                <a:gd name="T8" fmla="*/ 313 w 569"/>
                <a:gd name="T9" fmla="*/ 271 h 481"/>
                <a:gd name="T10" fmla="*/ 257 w 569"/>
                <a:gd name="T11" fmla="*/ 0 h 481"/>
                <a:gd name="T12" fmla="*/ 149 w 569"/>
                <a:gd name="T13" fmla="*/ 0 h 481"/>
                <a:gd name="T14" fmla="*/ 0 w 569"/>
                <a:gd name="T15" fmla="*/ 481 h 481"/>
                <a:gd name="T16" fmla="*/ 119 w 569"/>
                <a:gd name="T17" fmla="*/ 481 h 481"/>
                <a:gd name="T18" fmla="*/ 200 w 569"/>
                <a:gd name="T19" fmla="*/ 199 h 481"/>
                <a:gd name="T20" fmla="*/ 251 w 569"/>
                <a:gd name="T21" fmla="*/ 481 h 481"/>
                <a:gd name="T22" fmla="*/ 312 w 569"/>
                <a:gd name="T23" fmla="*/ 481 h 481"/>
                <a:gd name="T24" fmla="*/ 453 w 569"/>
                <a:gd name="T25" fmla="*/ 200 h 481"/>
                <a:gd name="T26" fmla="*/ 451 w 569"/>
                <a:gd name="T27" fmla="*/ 481 h 481"/>
                <a:gd name="T28" fmla="*/ 569 w 569"/>
                <a:gd name="T29" fmla="*/ 481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9" h="481">
                  <a:moveTo>
                    <a:pt x="569" y="481"/>
                  </a:moveTo>
                  <a:lnTo>
                    <a:pt x="569" y="481"/>
                  </a:lnTo>
                  <a:lnTo>
                    <a:pt x="560" y="0"/>
                  </a:lnTo>
                  <a:lnTo>
                    <a:pt x="452" y="0"/>
                  </a:lnTo>
                  <a:lnTo>
                    <a:pt x="313" y="271"/>
                  </a:lnTo>
                  <a:lnTo>
                    <a:pt x="257" y="0"/>
                  </a:lnTo>
                  <a:lnTo>
                    <a:pt x="149" y="0"/>
                  </a:lnTo>
                  <a:lnTo>
                    <a:pt x="0" y="481"/>
                  </a:lnTo>
                  <a:lnTo>
                    <a:pt x="119" y="481"/>
                  </a:lnTo>
                  <a:lnTo>
                    <a:pt x="200" y="199"/>
                  </a:lnTo>
                  <a:lnTo>
                    <a:pt x="251" y="481"/>
                  </a:lnTo>
                  <a:lnTo>
                    <a:pt x="312" y="481"/>
                  </a:lnTo>
                  <a:lnTo>
                    <a:pt x="453" y="200"/>
                  </a:lnTo>
                  <a:lnTo>
                    <a:pt x="451" y="481"/>
                  </a:lnTo>
                  <a:lnTo>
                    <a:pt x="569" y="4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8AB93FB-2CC4-4739-9DE5-D6101E938026}"/>
              </a:ext>
            </a:extLst>
          </p:cNvPr>
          <p:cNvGrpSpPr/>
          <p:nvPr userDrawn="1"/>
        </p:nvGrpSpPr>
        <p:grpSpPr>
          <a:xfrm>
            <a:off x="10788650" y="6413250"/>
            <a:ext cx="1111250" cy="225425"/>
            <a:chOff x="292100" y="6413250"/>
            <a:chExt cx="1111250" cy="225425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C86AC34-408F-4FD7-A5A6-62449AD8CCE3}"/>
                </a:ext>
              </a:extLst>
            </p:cNvPr>
            <p:cNvSpPr/>
            <p:nvPr userDrawn="1"/>
          </p:nvSpPr>
          <p:spPr>
            <a:xfrm>
              <a:off x="292100" y="6413250"/>
              <a:ext cx="225425" cy="225425"/>
            </a:xfrm>
            <a:custGeom>
              <a:avLst/>
              <a:gdLst>
                <a:gd name="connsiteX0" fmla="*/ 329565 w 342900"/>
                <a:gd name="connsiteY0" fmla="*/ 104775 h 342900"/>
                <a:gd name="connsiteX1" fmla="*/ 292418 w 342900"/>
                <a:gd name="connsiteY1" fmla="*/ 50483 h 342900"/>
                <a:gd name="connsiteX2" fmla="*/ 238125 w 342900"/>
                <a:gd name="connsiteY2" fmla="*/ 13335 h 342900"/>
                <a:gd name="connsiteX3" fmla="*/ 171450 w 342900"/>
                <a:gd name="connsiteY3" fmla="*/ 0 h 342900"/>
                <a:gd name="connsiteX4" fmla="*/ 104775 w 342900"/>
                <a:gd name="connsiteY4" fmla="*/ 13335 h 342900"/>
                <a:gd name="connsiteX5" fmla="*/ 50483 w 342900"/>
                <a:gd name="connsiteY5" fmla="*/ 50483 h 342900"/>
                <a:gd name="connsiteX6" fmla="*/ 13335 w 342900"/>
                <a:gd name="connsiteY6" fmla="*/ 104775 h 342900"/>
                <a:gd name="connsiteX7" fmla="*/ 0 w 342900"/>
                <a:gd name="connsiteY7" fmla="*/ 171450 h 342900"/>
                <a:gd name="connsiteX8" fmla="*/ 13335 w 342900"/>
                <a:gd name="connsiteY8" fmla="*/ 238125 h 342900"/>
                <a:gd name="connsiteX9" fmla="*/ 50483 w 342900"/>
                <a:gd name="connsiteY9" fmla="*/ 292418 h 342900"/>
                <a:gd name="connsiteX10" fmla="*/ 104775 w 342900"/>
                <a:gd name="connsiteY10" fmla="*/ 329565 h 342900"/>
                <a:gd name="connsiteX11" fmla="*/ 171450 w 342900"/>
                <a:gd name="connsiteY11" fmla="*/ 342900 h 342900"/>
                <a:gd name="connsiteX12" fmla="*/ 171450 w 342900"/>
                <a:gd name="connsiteY12" fmla="*/ 308610 h 342900"/>
                <a:gd name="connsiteX13" fmla="*/ 74295 w 342900"/>
                <a:gd name="connsiteY13" fmla="*/ 268605 h 342900"/>
                <a:gd name="connsiteX14" fmla="*/ 35243 w 342900"/>
                <a:gd name="connsiteY14" fmla="*/ 188595 h 342900"/>
                <a:gd name="connsiteX15" fmla="*/ 180975 w 342900"/>
                <a:gd name="connsiteY15" fmla="*/ 188595 h 342900"/>
                <a:gd name="connsiteX16" fmla="*/ 141923 w 342900"/>
                <a:gd name="connsiteY16" fmla="*/ 227648 h 342900"/>
                <a:gd name="connsiteX17" fmla="*/ 165735 w 342900"/>
                <a:gd name="connsiteY17" fmla="*/ 251460 h 342900"/>
                <a:gd name="connsiteX18" fmla="*/ 246698 w 342900"/>
                <a:gd name="connsiteY18" fmla="*/ 170498 h 342900"/>
                <a:gd name="connsiteX19" fmla="*/ 165735 w 342900"/>
                <a:gd name="connsiteY19" fmla="*/ 89535 h 342900"/>
                <a:gd name="connsiteX20" fmla="*/ 141923 w 342900"/>
                <a:gd name="connsiteY20" fmla="*/ 113348 h 342900"/>
                <a:gd name="connsiteX21" fmla="*/ 180975 w 342900"/>
                <a:gd name="connsiteY21" fmla="*/ 152400 h 342900"/>
                <a:gd name="connsiteX22" fmla="*/ 35243 w 342900"/>
                <a:gd name="connsiteY22" fmla="*/ 152400 h 342900"/>
                <a:gd name="connsiteX23" fmla="*/ 74295 w 342900"/>
                <a:gd name="connsiteY23" fmla="*/ 72390 h 342900"/>
                <a:gd name="connsiteX24" fmla="*/ 171450 w 342900"/>
                <a:gd name="connsiteY24" fmla="*/ 32385 h 342900"/>
                <a:gd name="connsiteX25" fmla="*/ 268605 w 342900"/>
                <a:gd name="connsiteY25" fmla="*/ 72390 h 342900"/>
                <a:gd name="connsiteX26" fmla="*/ 308610 w 342900"/>
                <a:gd name="connsiteY26" fmla="*/ 169545 h 342900"/>
                <a:gd name="connsiteX27" fmla="*/ 342900 w 342900"/>
                <a:gd name="connsiteY27" fmla="*/ 169545 h 342900"/>
                <a:gd name="connsiteX28" fmla="*/ 329565 w 342900"/>
                <a:gd name="connsiteY28" fmla="*/ 10477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2900" h="342900">
                  <a:moveTo>
                    <a:pt x="329565" y="104775"/>
                  </a:moveTo>
                  <a:cubicBezTo>
                    <a:pt x="320993" y="84773"/>
                    <a:pt x="308610" y="65723"/>
                    <a:pt x="292418" y="50483"/>
                  </a:cubicBezTo>
                  <a:cubicBezTo>
                    <a:pt x="276225" y="34290"/>
                    <a:pt x="258128" y="21908"/>
                    <a:pt x="238125" y="13335"/>
                  </a:cubicBezTo>
                  <a:cubicBezTo>
                    <a:pt x="217170" y="4763"/>
                    <a:pt x="194310" y="0"/>
                    <a:pt x="171450" y="0"/>
                  </a:cubicBezTo>
                  <a:cubicBezTo>
                    <a:pt x="148590" y="0"/>
                    <a:pt x="125730" y="4763"/>
                    <a:pt x="104775" y="13335"/>
                  </a:cubicBezTo>
                  <a:cubicBezTo>
                    <a:pt x="83820" y="21908"/>
                    <a:pt x="65723" y="34290"/>
                    <a:pt x="50483" y="50483"/>
                  </a:cubicBezTo>
                  <a:cubicBezTo>
                    <a:pt x="34290" y="66675"/>
                    <a:pt x="21908" y="84773"/>
                    <a:pt x="13335" y="104775"/>
                  </a:cubicBezTo>
                  <a:cubicBezTo>
                    <a:pt x="4763" y="125730"/>
                    <a:pt x="0" y="148590"/>
                    <a:pt x="0" y="171450"/>
                  </a:cubicBezTo>
                  <a:cubicBezTo>
                    <a:pt x="0" y="194310"/>
                    <a:pt x="4763" y="217170"/>
                    <a:pt x="13335" y="238125"/>
                  </a:cubicBezTo>
                  <a:cubicBezTo>
                    <a:pt x="21908" y="258128"/>
                    <a:pt x="34290" y="277178"/>
                    <a:pt x="50483" y="292418"/>
                  </a:cubicBezTo>
                  <a:cubicBezTo>
                    <a:pt x="66675" y="308610"/>
                    <a:pt x="84773" y="320993"/>
                    <a:pt x="104775" y="329565"/>
                  </a:cubicBezTo>
                  <a:cubicBezTo>
                    <a:pt x="125730" y="338138"/>
                    <a:pt x="148590" y="342900"/>
                    <a:pt x="171450" y="342900"/>
                  </a:cubicBezTo>
                  <a:lnTo>
                    <a:pt x="171450" y="308610"/>
                  </a:lnTo>
                  <a:cubicBezTo>
                    <a:pt x="135255" y="308610"/>
                    <a:pt x="100013" y="294323"/>
                    <a:pt x="74295" y="268605"/>
                  </a:cubicBezTo>
                  <a:cubicBezTo>
                    <a:pt x="52388" y="246698"/>
                    <a:pt x="39053" y="219075"/>
                    <a:pt x="35243" y="188595"/>
                  </a:cubicBezTo>
                  <a:lnTo>
                    <a:pt x="180975" y="188595"/>
                  </a:lnTo>
                  <a:lnTo>
                    <a:pt x="141923" y="227648"/>
                  </a:lnTo>
                  <a:lnTo>
                    <a:pt x="165735" y="251460"/>
                  </a:lnTo>
                  <a:lnTo>
                    <a:pt x="246698" y="170498"/>
                  </a:lnTo>
                  <a:lnTo>
                    <a:pt x="165735" y="89535"/>
                  </a:lnTo>
                  <a:lnTo>
                    <a:pt x="141923" y="113348"/>
                  </a:lnTo>
                  <a:lnTo>
                    <a:pt x="180975" y="152400"/>
                  </a:lnTo>
                  <a:lnTo>
                    <a:pt x="35243" y="152400"/>
                  </a:lnTo>
                  <a:cubicBezTo>
                    <a:pt x="39053" y="121920"/>
                    <a:pt x="52388" y="94298"/>
                    <a:pt x="74295" y="72390"/>
                  </a:cubicBezTo>
                  <a:cubicBezTo>
                    <a:pt x="100013" y="46673"/>
                    <a:pt x="134303" y="32385"/>
                    <a:pt x="171450" y="32385"/>
                  </a:cubicBezTo>
                  <a:cubicBezTo>
                    <a:pt x="207645" y="32385"/>
                    <a:pt x="242888" y="46673"/>
                    <a:pt x="268605" y="72390"/>
                  </a:cubicBezTo>
                  <a:cubicBezTo>
                    <a:pt x="294323" y="98108"/>
                    <a:pt x="308610" y="132398"/>
                    <a:pt x="308610" y="169545"/>
                  </a:cubicBezTo>
                  <a:lnTo>
                    <a:pt x="342900" y="169545"/>
                  </a:lnTo>
                  <a:cubicBezTo>
                    <a:pt x="342900" y="148590"/>
                    <a:pt x="338138" y="125730"/>
                    <a:pt x="329565" y="104775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99B5213-1C64-4DA6-9A29-F782EA0FFAEC}"/>
                </a:ext>
              </a:extLst>
            </p:cNvPr>
            <p:cNvSpPr/>
            <p:nvPr userDrawn="1"/>
          </p:nvSpPr>
          <p:spPr>
            <a:xfrm>
              <a:off x="590579" y="6484379"/>
              <a:ext cx="812771" cy="84028"/>
            </a:xfrm>
            <a:custGeom>
              <a:avLst/>
              <a:gdLst>
                <a:gd name="connsiteX0" fmla="*/ 1329690 w 1547812"/>
                <a:gd name="connsiteY0" fmla="*/ 155258 h 160020"/>
                <a:gd name="connsiteX1" fmla="*/ 1369695 w 1547812"/>
                <a:gd name="connsiteY1" fmla="*/ 155258 h 160020"/>
                <a:gd name="connsiteX2" fmla="*/ 1369695 w 1547812"/>
                <a:gd name="connsiteY2" fmla="*/ 65723 h 160020"/>
                <a:gd name="connsiteX3" fmla="*/ 1372553 w 1547812"/>
                <a:gd name="connsiteY3" fmla="*/ 53340 h 160020"/>
                <a:gd name="connsiteX4" fmla="*/ 1379220 w 1547812"/>
                <a:gd name="connsiteY4" fmla="*/ 43815 h 160020"/>
                <a:gd name="connsiteX5" fmla="*/ 1388745 w 1547812"/>
                <a:gd name="connsiteY5" fmla="*/ 37147 h 160020"/>
                <a:gd name="connsiteX6" fmla="*/ 1400175 w 1547812"/>
                <a:gd name="connsiteY6" fmla="*/ 35243 h 160020"/>
                <a:gd name="connsiteX7" fmla="*/ 1407795 w 1547812"/>
                <a:gd name="connsiteY7" fmla="*/ 36195 h 160020"/>
                <a:gd name="connsiteX8" fmla="*/ 1413510 w 1547812"/>
                <a:gd name="connsiteY8" fmla="*/ 40005 h 160020"/>
                <a:gd name="connsiteX9" fmla="*/ 1417320 w 1547812"/>
                <a:gd name="connsiteY9" fmla="*/ 47625 h 160020"/>
                <a:gd name="connsiteX10" fmla="*/ 1419225 w 1547812"/>
                <a:gd name="connsiteY10" fmla="*/ 60960 h 160020"/>
                <a:gd name="connsiteX11" fmla="*/ 1419225 w 1547812"/>
                <a:gd name="connsiteY11" fmla="*/ 155258 h 160020"/>
                <a:gd name="connsiteX12" fmla="*/ 1459230 w 1547812"/>
                <a:gd name="connsiteY12" fmla="*/ 155258 h 160020"/>
                <a:gd name="connsiteX13" fmla="*/ 1459230 w 1547812"/>
                <a:gd name="connsiteY13" fmla="*/ 63818 h 160020"/>
                <a:gd name="connsiteX14" fmla="*/ 1462088 w 1547812"/>
                <a:gd name="connsiteY14" fmla="*/ 53340 h 160020"/>
                <a:gd name="connsiteX15" fmla="*/ 1468755 w 1547812"/>
                <a:gd name="connsiteY15" fmla="*/ 43815 h 160020"/>
                <a:gd name="connsiteX16" fmla="*/ 1478280 w 1547812"/>
                <a:gd name="connsiteY16" fmla="*/ 37147 h 160020"/>
                <a:gd name="connsiteX17" fmla="*/ 1489710 w 1547812"/>
                <a:gd name="connsiteY17" fmla="*/ 35243 h 160020"/>
                <a:gd name="connsiteX18" fmla="*/ 1497330 w 1547812"/>
                <a:gd name="connsiteY18" fmla="*/ 36195 h 160020"/>
                <a:gd name="connsiteX19" fmla="*/ 1503045 w 1547812"/>
                <a:gd name="connsiteY19" fmla="*/ 40005 h 160020"/>
                <a:gd name="connsiteX20" fmla="*/ 1506855 w 1547812"/>
                <a:gd name="connsiteY20" fmla="*/ 47625 h 160020"/>
                <a:gd name="connsiteX21" fmla="*/ 1507808 w 1547812"/>
                <a:gd name="connsiteY21" fmla="*/ 60960 h 160020"/>
                <a:gd name="connsiteX22" fmla="*/ 1507808 w 1547812"/>
                <a:gd name="connsiteY22" fmla="*/ 155258 h 160020"/>
                <a:gd name="connsiteX23" fmla="*/ 1547813 w 1547812"/>
                <a:gd name="connsiteY23" fmla="*/ 155258 h 160020"/>
                <a:gd name="connsiteX24" fmla="*/ 1547813 w 1547812"/>
                <a:gd name="connsiteY24" fmla="*/ 55245 h 160020"/>
                <a:gd name="connsiteX25" fmla="*/ 1536383 w 1547812"/>
                <a:gd name="connsiteY25" fmla="*/ 14288 h 160020"/>
                <a:gd name="connsiteX26" fmla="*/ 1502093 w 1547812"/>
                <a:gd name="connsiteY26" fmla="*/ 1905 h 160020"/>
                <a:gd name="connsiteX27" fmla="*/ 1477328 w 1547812"/>
                <a:gd name="connsiteY27" fmla="*/ 7620 h 160020"/>
                <a:gd name="connsiteX28" fmla="*/ 1455420 w 1547812"/>
                <a:gd name="connsiteY28" fmla="*/ 27623 h 160020"/>
                <a:gd name="connsiteX29" fmla="*/ 1441133 w 1547812"/>
                <a:gd name="connsiteY29" fmla="*/ 8573 h 160020"/>
                <a:gd name="connsiteX30" fmla="*/ 1414463 w 1547812"/>
                <a:gd name="connsiteY30" fmla="*/ 1905 h 160020"/>
                <a:gd name="connsiteX31" fmla="*/ 1390650 w 1547812"/>
                <a:gd name="connsiteY31" fmla="*/ 7620 h 160020"/>
                <a:gd name="connsiteX32" fmla="*/ 1371600 w 1547812"/>
                <a:gd name="connsiteY32" fmla="*/ 25718 h 160020"/>
                <a:gd name="connsiteX33" fmla="*/ 1371600 w 1547812"/>
                <a:gd name="connsiteY33" fmla="*/ 5715 h 160020"/>
                <a:gd name="connsiteX34" fmla="*/ 1332548 w 1547812"/>
                <a:gd name="connsiteY34" fmla="*/ 5715 h 160020"/>
                <a:gd name="connsiteX35" fmla="*/ 1332548 w 1547812"/>
                <a:gd name="connsiteY35" fmla="*/ 155258 h 160020"/>
                <a:gd name="connsiteX36" fmla="*/ 1199198 w 1547812"/>
                <a:gd name="connsiteY36" fmla="*/ 116205 h 160020"/>
                <a:gd name="connsiteX37" fmla="*/ 1190625 w 1547812"/>
                <a:gd name="connsiteY37" fmla="*/ 80963 h 160020"/>
                <a:gd name="connsiteX38" fmla="*/ 1199198 w 1547812"/>
                <a:gd name="connsiteY38" fmla="*/ 45720 h 160020"/>
                <a:gd name="connsiteX39" fmla="*/ 1224915 w 1547812"/>
                <a:gd name="connsiteY39" fmla="*/ 33338 h 160020"/>
                <a:gd name="connsiteX40" fmla="*/ 1250633 w 1547812"/>
                <a:gd name="connsiteY40" fmla="*/ 45720 h 160020"/>
                <a:gd name="connsiteX41" fmla="*/ 1259205 w 1547812"/>
                <a:gd name="connsiteY41" fmla="*/ 80963 h 160020"/>
                <a:gd name="connsiteX42" fmla="*/ 1250633 w 1547812"/>
                <a:gd name="connsiteY42" fmla="*/ 116205 h 160020"/>
                <a:gd name="connsiteX43" fmla="*/ 1224915 w 1547812"/>
                <a:gd name="connsiteY43" fmla="*/ 128588 h 160020"/>
                <a:gd name="connsiteX44" fmla="*/ 1199198 w 1547812"/>
                <a:gd name="connsiteY44" fmla="*/ 116205 h 160020"/>
                <a:gd name="connsiteX45" fmla="*/ 1256348 w 1547812"/>
                <a:gd name="connsiteY45" fmla="*/ 154305 h 160020"/>
                <a:gd name="connsiteX46" fmla="*/ 1280160 w 1547812"/>
                <a:gd name="connsiteY46" fmla="*/ 138113 h 160020"/>
                <a:gd name="connsiteX47" fmla="*/ 1295400 w 1547812"/>
                <a:gd name="connsiteY47" fmla="*/ 113348 h 160020"/>
                <a:gd name="connsiteX48" fmla="*/ 1301115 w 1547812"/>
                <a:gd name="connsiteY48" fmla="*/ 80010 h 160020"/>
                <a:gd name="connsiteX49" fmla="*/ 1296353 w 1547812"/>
                <a:gd name="connsiteY49" fmla="*/ 46672 h 160020"/>
                <a:gd name="connsiteX50" fmla="*/ 1281113 w 1547812"/>
                <a:gd name="connsiteY50" fmla="*/ 21908 h 160020"/>
                <a:gd name="connsiteX51" fmla="*/ 1257300 w 1547812"/>
                <a:gd name="connsiteY51" fmla="*/ 6668 h 160020"/>
                <a:gd name="connsiteX52" fmla="*/ 1225868 w 1547812"/>
                <a:gd name="connsiteY52" fmla="*/ 953 h 160020"/>
                <a:gd name="connsiteX53" fmla="*/ 1194435 w 1547812"/>
                <a:gd name="connsiteY53" fmla="*/ 6668 h 160020"/>
                <a:gd name="connsiteX54" fmla="*/ 1170623 w 1547812"/>
                <a:gd name="connsiteY54" fmla="*/ 21908 h 160020"/>
                <a:gd name="connsiteX55" fmla="*/ 1155383 w 1547812"/>
                <a:gd name="connsiteY55" fmla="*/ 46672 h 160020"/>
                <a:gd name="connsiteX56" fmla="*/ 1149668 w 1547812"/>
                <a:gd name="connsiteY56" fmla="*/ 80010 h 160020"/>
                <a:gd name="connsiteX57" fmla="*/ 1169670 w 1547812"/>
                <a:gd name="connsiteY57" fmla="*/ 139065 h 160020"/>
                <a:gd name="connsiteX58" fmla="*/ 1225868 w 1547812"/>
                <a:gd name="connsiteY58" fmla="*/ 160020 h 160020"/>
                <a:gd name="connsiteX59" fmla="*/ 1256348 w 1547812"/>
                <a:gd name="connsiteY59" fmla="*/ 154305 h 160020"/>
                <a:gd name="connsiteX60" fmla="*/ 1086803 w 1547812"/>
                <a:gd name="connsiteY60" fmla="*/ 100965 h 160020"/>
                <a:gd name="connsiteX61" fmla="*/ 1079183 w 1547812"/>
                <a:gd name="connsiteY61" fmla="*/ 120968 h 160020"/>
                <a:gd name="connsiteX62" fmla="*/ 1061085 w 1547812"/>
                <a:gd name="connsiteY62" fmla="*/ 127635 h 160020"/>
                <a:gd name="connsiteX63" fmla="*/ 1045845 w 1547812"/>
                <a:gd name="connsiteY63" fmla="*/ 123825 h 160020"/>
                <a:gd name="connsiteX64" fmla="*/ 1036320 w 1547812"/>
                <a:gd name="connsiteY64" fmla="*/ 113348 h 160020"/>
                <a:gd name="connsiteX65" fmla="*/ 1031558 w 1547812"/>
                <a:gd name="connsiteY65" fmla="*/ 98108 h 160020"/>
                <a:gd name="connsiteX66" fmla="*/ 1029653 w 1547812"/>
                <a:gd name="connsiteY66" fmla="*/ 80010 h 160020"/>
                <a:gd name="connsiteX67" fmla="*/ 1031558 w 1547812"/>
                <a:gd name="connsiteY67" fmla="*/ 62865 h 160020"/>
                <a:gd name="connsiteX68" fmla="*/ 1036320 w 1547812"/>
                <a:gd name="connsiteY68" fmla="*/ 47625 h 160020"/>
                <a:gd name="connsiteX69" fmla="*/ 1045845 w 1547812"/>
                <a:gd name="connsiteY69" fmla="*/ 37147 h 160020"/>
                <a:gd name="connsiteX70" fmla="*/ 1061085 w 1547812"/>
                <a:gd name="connsiteY70" fmla="*/ 33338 h 160020"/>
                <a:gd name="connsiteX71" fmla="*/ 1079183 w 1547812"/>
                <a:gd name="connsiteY71" fmla="*/ 40005 h 160020"/>
                <a:gd name="connsiteX72" fmla="*/ 1085850 w 1547812"/>
                <a:gd name="connsiteY72" fmla="*/ 58103 h 160020"/>
                <a:gd name="connsiteX73" fmla="*/ 1125855 w 1547812"/>
                <a:gd name="connsiteY73" fmla="*/ 52388 h 160020"/>
                <a:gd name="connsiteX74" fmla="*/ 1120140 w 1547812"/>
                <a:gd name="connsiteY74" fmla="*/ 31433 h 160020"/>
                <a:gd name="connsiteX75" fmla="*/ 1107758 w 1547812"/>
                <a:gd name="connsiteY75" fmla="*/ 15240 h 160020"/>
                <a:gd name="connsiteX76" fmla="*/ 1088708 w 1547812"/>
                <a:gd name="connsiteY76" fmla="*/ 4763 h 160020"/>
                <a:gd name="connsiteX77" fmla="*/ 1062038 w 1547812"/>
                <a:gd name="connsiteY77" fmla="*/ 953 h 160020"/>
                <a:gd name="connsiteX78" fmla="*/ 1030605 w 1547812"/>
                <a:gd name="connsiteY78" fmla="*/ 6668 h 160020"/>
                <a:gd name="connsiteX79" fmla="*/ 1007745 w 1547812"/>
                <a:gd name="connsiteY79" fmla="*/ 22860 h 160020"/>
                <a:gd name="connsiteX80" fmla="*/ 993458 w 1547812"/>
                <a:gd name="connsiteY80" fmla="*/ 47625 h 160020"/>
                <a:gd name="connsiteX81" fmla="*/ 988695 w 1547812"/>
                <a:gd name="connsiteY81" fmla="*/ 80010 h 160020"/>
                <a:gd name="connsiteX82" fmla="*/ 992505 w 1547812"/>
                <a:gd name="connsiteY82" fmla="*/ 112395 h 160020"/>
                <a:gd name="connsiteX83" fmla="*/ 1005840 w 1547812"/>
                <a:gd name="connsiteY83" fmla="*/ 137160 h 160020"/>
                <a:gd name="connsiteX84" fmla="*/ 1028700 w 1547812"/>
                <a:gd name="connsiteY84" fmla="*/ 153353 h 160020"/>
                <a:gd name="connsiteX85" fmla="*/ 1061085 w 1547812"/>
                <a:gd name="connsiteY85" fmla="*/ 159068 h 160020"/>
                <a:gd name="connsiteX86" fmla="*/ 1109663 w 1547812"/>
                <a:gd name="connsiteY86" fmla="*/ 142875 h 160020"/>
                <a:gd name="connsiteX87" fmla="*/ 1127760 w 1547812"/>
                <a:gd name="connsiteY87" fmla="*/ 100013 h 160020"/>
                <a:gd name="connsiteX88" fmla="*/ 1086803 w 1547812"/>
                <a:gd name="connsiteY88" fmla="*/ 100013 h 160020"/>
                <a:gd name="connsiteX89" fmla="*/ 921068 w 1547812"/>
                <a:gd name="connsiteY89" fmla="*/ 155258 h 160020"/>
                <a:gd name="connsiteX90" fmla="*/ 962025 w 1547812"/>
                <a:gd name="connsiteY90" fmla="*/ 155258 h 160020"/>
                <a:gd name="connsiteX91" fmla="*/ 962025 w 1547812"/>
                <a:gd name="connsiteY91" fmla="*/ 109538 h 160020"/>
                <a:gd name="connsiteX92" fmla="*/ 921068 w 1547812"/>
                <a:gd name="connsiteY92" fmla="*/ 109538 h 160020"/>
                <a:gd name="connsiteX93" fmla="*/ 921068 w 1547812"/>
                <a:gd name="connsiteY93" fmla="*/ 155258 h 160020"/>
                <a:gd name="connsiteX94" fmla="*/ 671513 w 1547812"/>
                <a:gd name="connsiteY94" fmla="*/ 155258 h 160020"/>
                <a:gd name="connsiteX95" fmla="*/ 711518 w 1547812"/>
                <a:gd name="connsiteY95" fmla="*/ 155258 h 160020"/>
                <a:gd name="connsiteX96" fmla="*/ 711518 w 1547812"/>
                <a:gd name="connsiteY96" fmla="*/ 65723 h 160020"/>
                <a:gd name="connsiteX97" fmla="*/ 714375 w 1547812"/>
                <a:gd name="connsiteY97" fmla="*/ 53340 h 160020"/>
                <a:gd name="connsiteX98" fmla="*/ 721043 w 1547812"/>
                <a:gd name="connsiteY98" fmla="*/ 43815 h 160020"/>
                <a:gd name="connsiteX99" fmla="*/ 730568 w 1547812"/>
                <a:gd name="connsiteY99" fmla="*/ 37147 h 160020"/>
                <a:gd name="connsiteX100" fmla="*/ 741998 w 1547812"/>
                <a:gd name="connsiteY100" fmla="*/ 35243 h 160020"/>
                <a:gd name="connsiteX101" fmla="*/ 749618 w 1547812"/>
                <a:gd name="connsiteY101" fmla="*/ 36195 h 160020"/>
                <a:gd name="connsiteX102" fmla="*/ 755333 w 1547812"/>
                <a:gd name="connsiteY102" fmla="*/ 40005 h 160020"/>
                <a:gd name="connsiteX103" fmla="*/ 759143 w 1547812"/>
                <a:gd name="connsiteY103" fmla="*/ 47625 h 160020"/>
                <a:gd name="connsiteX104" fmla="*/ 761048 w 1547812"/>
                <a:gd name="connsiteY104" fmla="*/ 60960 h 160020"/>
                <a:gd name="connsiteX105" fmla="*/ 761048 w 1547812"/>
                <a:gd name="connsiteY105" fmla="*/ 155258 h 160020"/>
                <a:gd name="connsiteX106" fmla="*/ 801053 w 1547812"/>
                <a:gd name="connsiteY106" fmla="*/ 155258 h 160020"/>
                <a:gd name="connsiteX107" fmla="*/ 801053 w 1547812"/>
                <a:gd name="connsiteY107" fmla="*/ 63818 h 160020"/>
                <a:gd name="connsiteX108" fmla="*/ 803910 w 1547812"/>
                <a:gd name="connsiteY108" fmla="*/ 53340 h 160020"/>
                <a:gd name="connsiteX109" fmla="*/ 810578 w 1547812"/>
                <a:gd name="connsiteY109" fmla="*/ 43815 h 160020"/>
                <a:gd name="connsiteX110" fmla="*/ 820103 w 1547812"/>
                <a:gd name="connsiteY110" fmla="*/ 37147 h 160020"/>
                <a:gd name="connsiteX111" fmla="*/ 831533 w 1547812"/>
                <a:gd name="connsiteY111" fmla="*/ 35243 h 160020"/>
                <a:gd name="connsiteX112" fmla="*/ 839153 w 1547812"/>
                <a:gd name="connsiteY112" fmla="*/ 36195 h 160020"/>
                <a:gd name="connsiteX113" fmla="*/ 844868 w 1547812"/>
                <a:gd name="connsiteY113" fmla="*/ 40005 h 160020"/>
                <a:gd name="connsiteX114" fmla="*/ 848678 w 1547812"/>
                <a:gd name="connsiteY114" fmla="*/ 47625 h 160020"/>
                <a:gd name="connsiteX115" fmla="*/ 849630 w 1547812"/>
                <a:gd name="connsiteY115" fmla="*/ 60960 h 160020"/>
                <a:gd name="connsiteX116" fmla="*/ 849630 w 1547812"/>
                <a:gd name="connsiteY116" fmla="*/ 155258 h 160020"/>
                <a:gd name="connsiteX117" fmla="*/ 889635 w 1547812"/>
                <a:gd name="connsiteY117" fmla="*/ 155258 h 160020"/>
                <a:gd name="connsiteX118" fmla="*/ 889635 w 1547812"/>
                <a:gd name="connsiteY118" fmla="*/ 55245 h 160020"/>
                <a:gd name="connsiteX119" fmla="*/ 878205 w 1547812"/>
                <a:gd name="connsiteY119" fmla="*/ 14288 h 160020"/>
                <a:gd name="connsiteX120" fmla="*/ 843915 w 1547812"/>
                <a:gd name="connsiteY120" fmla="*/ 1905 h 160020"/>
                <a:gd name="connsiteX121" fmla="*/ 819150 w 1547812"/>
                <a:gd name="connsiteY121" fmla="*/ 7620 h 160020"/>
                <a:gd name="connsiteX122" fmla="*/ 797243 w 1547812"/>
                <a:gd name="connsiteY122" fmla="*/ 27623 h 160020"/>
                <a:gd name="connsiteX123" fmla="*/ 782955 w 1547812"/>
                <a:gd name="connsiteY123" fmla="*/ 8573 h 160020"/>
                <a:gd name="connsiteX124" fmla="*/ 756285 w 1547812"/>
                <a:gd name="connsiteY124" fmla="*/ 1905 h 160020"/>
                <a:gd name="connsiteX125" fmla="*/ 732473 w 1547812"/>
                <a:gd name="connsiteY125" fmla="*/ 7620 h 160020"/>
                <a:gd name="connsiteX126" fmla="*/ 713423 w 1547812"/>
                <a:gd name="connsiteY126" fmla="*/ 25718 h 160020"/>
                <a:gd name="connsiteX127" fmla="*/ 713423 w 1547812"/>
                <a:gd name="connsiteY127" fmla="*/ 5715 h 160020"/>
                <a:gd name="connsiteX128" fmla="*/ 674370 w 1547812"/>
                <a:gd name="connsiteY128" fmla="*/ 5715 h 160020"/>
                <a:gd name="connsiteX129" fmla="*/ 674370 w 1547812"/>
                <a:gd name="connsiteY129" fmla="*/ 155258 h 160020"/>
                <a:gd name="connsiteX130" fmla="*/ 541973 w 1547812"/>
                <a:gd name="connsiteY130" fmla="*/ 116205 h 160020"/>
                <a:gd name="connsiteX131" fmla="*/ 533400 w 1547812"/>
                <a:gd name="connsiteY131" fmla="*/ 80963 h 160020"/>
                <a:gd name="connsiteX132" fmla="*/ 541973 w 1547812"/>
                <a:gd name="connsiteY132" fmla="*/ 45720 h 160020"/>
                <a:gd name="connsiteX133" fmla="*/ 567690 w 1547812"/>
                <a:gd name="connsiteY133" fmla="*/ 33338 h 160020"/>
                <a:gd name="connsiteX134" fmla="*/ 593408 w 1547812"/>
                <a:gd name="connsiteY134" fmla="*/ 45720 h 160020"/>
                <a:gd name="connsiteX135" fmla="*/ 601980 w 1547812"/>
                <a:gd name="connsiteY135" fmla="*/ 80963 h 160020"/>
                <a:gd name="connsiteX136" fmla="*/ 593408 w 1547812"/>
                <a:gd name="connsiteY136" fmla="*/ 116205 h 160020"/>
                <a:gd name="connsiteX137" fmla="*/ 567690 w 1547812"/>
                <a:gd name="connsiteY137" fmla="*/ 128588 h 160020"/>
                <a:gd name="connsiteX138" fmla="*/ 541973 w 1547812"/>
                <a:gd name="connsiteY138" fmla="*/ 116205 h 160020"/>
                <a:gd name="connsiteX139" fmla="*/ 598170 w 1547812"/>
                <a:gd name="connsiteY139" fmla="*/ 154305 h 160020"/>
                <a:gd name="connsiteX140" fmla="*/ 621983 w 1547812"/>
                <a:gd name="connsiteY140" fmla="*/ 138113 h 160020"/>
                <a:gd name="connsiteX141" fmla="*/ 637223 w 1547812"/>
                <a:gd name="connsiteY141" fmla="*/ 113348 h 160020"/>
                <a:gd name="connsiteX142" fmla="*/ 642938 w 1547812"/>
                <a:gd name="connsiteY142" fmla="*/ 80010 h 160020"/>
                <a:gd name="connsiteX143" fmla="*/ 638175 w 1547812"/>
                <a:gd name="connsiteY143" fmla="*/ 46672 h 160020"/>
                <a:gd name="connsiteX144" fmla="*/ 622935 w 1547812"/>
                <a:gd name="connsiteY144" fmla="*/ 21908 h 160020"/>
                <a:gd name="connsiteX145" fmla="*/ 599123 w 1547812"/>
                <a:gd name="connsiteY145" fmla="*/ 6668 h 160020"/>
                <a:gd name="connsiteX146" fmla="*/ 567690 w 1547812"/>
                <a:gd name="connsiteY146" fmla="*/ 953 h 160020"/>
                <a:gd name="connsiteX147" fmla="*/ 536258 w 1547812"/>
                <a:gd name="connsiteY147" fmla="*/ 6668 h 160020"/>
                <a:gd name="connsiteX148" fmla="*/ 512445 w 1547812"/>
                <a:gd name="connsiteY148" fmla="*/ 21908 h 160020"/>
                <a:gd name="connsiteX149" fmla="*/ 497205 w 1547812"/>
                <a:gd name="connsiteY149" fmla="*/ 46672 h 160020"/>
                <a:gd name="connsiteX150" fmla="*/ 491490 w 1547812"/>
                <a:gd name="connsiteY150" fmla="*/ 80010 h 160020"/>
                <a:gd name="connsiteX151" fmla="*/ 511492 w 1547812"/>
                <a:gd name="connsiteY151" fmla="*/ 139065 h 160020"/>
                <a:gd name="connsiteX152" fmla="*/ 566738 w 1547812"/>
                <a:gd name="connsiteY152" fmla="*/ 160020 h 160020"/>
                <a:gd name="connsiteX153" fmla="*/ 598170 w 1547812"/>
                <a:gd name="connsiteY153" fmla="*/ 154305 h 160020"/>
                <a:gd name="connsiteX154" fmla="*/ 429578 w 1547812"/>
                <a:gd name="connsiteY154" fmla="*/ 100965 h 160020"/>
                <a:gd name="connsiteX155" fmla="*/ 421958 w 1547812"/>
                <a:gd name="connsiteY155" fmla="*/ 120968 h 160020"/>
                <a:gd name="connsiteX156" fmla="*/ 403860 w 1547812"/>
                <a:gd name="connsiteY156" fmla="*/ 127635 h 160020"/>
                <a:gd name="connsiteX157" fmla="*/ 388620 w 1547812"/>
                <a:gd name="connsiteY157" fmla="*/ 123825 h 160020"/>
                <a:gd name="connsiteX158" fmla="*/ 379095 w 1547812"/>
                <a:gd name="connsiteY158" fmla="*/ 113348 h 160020"/>
                <a:gd name="connsiteX159" fmla="*/ 374333 w 1547812"/>
                <a:gd name="connsiteY159" fmla="*/ 98108 h 160020"/>
                <a:gd name="connsiteX160" fmla="*/ 372428 w 1547812"/>
                <a:gd name="connsiteY160" fmla="*/ 80010 h 160020"/>
                <a:gd name="connsiteX161" fmla="*/ 374333 w 1547812"/>
                <a:gd name="connsiteY161" fmla="*/ 62865 h 160020"/>
                <a:gd name="connsiteX162" fmla="*/ 379095 w 1547812"/>
                <a:gd name="connsiteY162" fmla="*/ 47625 h 160020"/>
                <a:gd name="connsiteX163" fmla="*/ 388620 w 1547812"/>
                <a:gd name="connsiteY163" fmla="*/ 37147 h 160020"/>
                <a:gd name="connsiteX164" fmla="*/ 403860 w 1547812"/>
                <a:gd name="connsiteY164" fmla="*/ 33338 h 160020"/>
                <a:gd name="connsiteX165" fmla="*/ 421958 w 1547812"/>
                <a:gd name="connsiteY165" fmla="*/ 40005 h 160020"/>
                <a:gd name="connsiteX166" fmla="*/ 428625 w 1547812"/>
                <a:gd name="connsiteY166" fmla="*/ 58103 h 160020"/>
                <a:gd name="connsiteX167" fmla="*/ 468630 w 1547812"/>
                <a:gd name="connsiteY167" fmla="*/ 52388 h 160020"/>
                <a:gd name="connsiteX168" fmla="*/ 462915 w 1547812"/>
                <a:gd name="connsiteY168" fmla="*/ 31433 h 160020"/>
                <a:gd name="connsiteX169" fmla="*/ 450533 w 1547812"/>
                <a:gd name="connsiteY169" fmla="*/ 15240 h 160020"/>
                <a:gd name="connsiteX170" fmla="*/ 431483 w 1547812"/>
                <a:gd name="connsiteY170" fmla="*/ 4763 h 160020"/>
                <a:gd name="connsiteX171" fmla="*/ 404813 w 1547812"/>
                <a:gd name="connsiteY171" fmla="*/ 953 h 160020"/>
                <a:gd name="connsiteX172" fmla="*/ 373380 w 1547812"/>
                <a:gd name="connsiteY172" fmla="*/ 6668 h 160020"/>
                <a:gd name="connsiteX173" fmla="*/ 350520 w 1547812"/>
                <a:gd name="connsiteY173" fmla="*/ 22860 h 160020"/>
                <a:gd name="connsiteX174" fmla="*/ 336233 w 1547812"/>
                <a:gd name="connsiteY174" fmla="*/ 47625 h 160020"/>
                <a:gd name="connsiteX175" fmla="*/ 331470 w 1547812"/>
                <a:gd name="connsiteY175" fmla="*/ 80010 h 160020"/>
                <a:gd name="connsiteX176" fmla="*/ 336233 w 1547812"/>
                <a:gd name="connsiteY176" fmla="*/ 112395 h 160020"/>
                <a:gd name="connsiteX177" fmla="*/ 349567 w 1547812"/>
                <a:gd name="connsiteY177" fmla="*/ 137160 h 160020"/>
                <a:gd name="connsiteX178" fmla="*/ 372428 w 1547812"/>
                <a:gd name="connsiteY178" fmla="*/ 153353 h 160020"/>
                <a:gd name="connsiteX179" fmla="*/ 404813 w 1547812"/>
                <a:gd name="connsiteY179" fmla="*/ 159068 h 160020"/>
                <a:gd name="connsiteX180" fmla="*/ 453390 w 1547812"/>
                <a:gd name="connsiteY180" fmla="*/ 142875 h 160020"/>
                <a:gd name="connsiteX181" fmla="*/ 471488 w 1547812"/>
                <a:gd name="connsiteY181" fmla="*/ 100013 h 160020"/>
                <a:gd name="connsiteX182" fmla="*/ 429578 w 1547812"/>
                <a:gd name="connsiteY182" fmla="*/ 100013 h 160020"/>
                <a:gd name="connsiteX183" fmla="*/ 203835 w 1547812"/>
                <a:gd name="connsiteY183" fmla="*/ 63818 h 160020"/>
                <a:gd name="connsiteX184" fmla="*/ 206692 w 1547812"/>
                <a:gd name="connsiteY184" fmla="*/ 51435 h 160020"/>
                <a:gd name="connsiteX185" fmla="*/ 213360 w 1547812"/>
                <a:gd name="connsiteY185" fmla="*/ 40958 h 160020"/>
                <a:gd name="connsiteX186" fmla="*/ 223838 w 1547812"/>
                <a:gd name="connsiteY186" fmla="*/ 34290 h 160020"/>
                <a:gd name="connsiteX187" fmla="*/ 238125 w 1547812"/>
                <a:gd name="connsiteY187" fmla="*/ 31433 h 160020"/>
                <a:gd name="connsiteX188" fmla="*/ 261938 w 1547812"/>
                <a:gd name="connsiteY188" fmla="*/ 40005 h 160020"/>
                <a:gd name="connsiteX189" fmla="*/ 269558 w 1547812"/>
                <a:gd name="connsiteY189" fmla="*/ 63818 h 160020"/>
                <a:gd name="connsiteX190" fmla="*/ 203835 w 1547812"/>
                <a:gd name="connsiteY190" fmla="*/ 63818 h 160020"/>
                <a:gd name="connsiteX191" fmla="*/ 266700 w 1547812"/>
                <a:gd name="connsiteY191" fmla="*/ 108585 h 160020"/>
                <a:gd name="connsiteX192" fmla="*/ 239077 w 1547812"/>
                <a:gd name="connsiteY192" fmla="*/ 128588 h 160020"/>
                <a:gd name="connsiteX193" fmla="*/ 213360 w 1547812"/>
                <a:gd name="connsiteY193" fmla="*/ 118110 h 160020"/>
                <a:gd name="connsiteX194" fmla="*/ 203835 w 1547812"/>
                <a:gd name="connsiteY194" fmla="*/ 89535 h 160020"/>
                <a:gd name="connsiteX195" fmla="*/ 307658 w 1547812"/>
                <a:gd name="connsiteY195" fmla="*/ 89535 h 160020"/>
                <a:gd name="connsiteX196" fmla="*/ 307658 w 1547812"/>
                <a:gd name="connsiteY196" fmla="*/ 73343 h 160020"/>
                <a:gd name="connsiteX197" fmla="*/ 290513 w 1547812"/>
                <a:gd name="connsiteY197" fmla="*/ 20003 h 160020"/>
                <a:gd name="connsiteX198" fmla="*/ 239077 w 1547812"/>
                <a:gd name="connsiteY198" fmla="*/ 0 h 160020"/>
                <a:gd name="connsiteX199" fmla="*/ 208598 w 1547812"/>
                <a:gd name="connsiteY199" fmla="*/ 5715 h 160020"/>
                <a:gd name="connsiteX200" fmla="*/ 184785 w 1547812"/>
                <a:gd name="connsiteY200" fmla="*/ 20955 h 160020"/>
                <a:gd name="connsiteX201" fmla="*/ 169545 w 1547812"/>
                <a:gd name="connsiteY201" fmla="*/ 45720 h 160020"/>
                <a:gd name="connsiteX202" fmla="*/ 163830 w 1547812"/>
                <a:gd name="connsiteY202" fmla="*/ 79058 h 160020"/>
                <a:gd name="connsiteX203" fmla="*/ 182880 w 1547812"/>
                <a:gd name="connsiteY203" fmla="*/ 137160 h 160020"/>
                <a:gd name="connsiteX204" fmla="*/ 239077 w 1547812"/>
                <a:gd name="connsiteY204" fmla="*/ 158115 h 160020"/>
                <a:gd name="connsiteX205" fmla="*/ 285750 w 1547812"/>
                <a:gd name="connsiteY205" fmla="*/ 144780 h 160020"/>
                <a:gd name="connsiteX206" fmla="*/ 305753 w 1547812"/>
                <a:gd name="connsiteY206" fmla="*/ 106680 h 160020"/>
                <a:gd name="connsiteX207" fmla="*/ 266700 w 1547812"/>
                <a:gd name="connsiteY207" fmla="*/ 106680 h 160020"/>
                <a:gd name="connsiteX208" fmla="*/ 97155 w 1547812"/>
                <a:gd name="connsiteY208" fmla="*/ 96203 h 160020"/>
                <a:gd name="connsiteX209" fmla="*/ 93345 w 1547812"/>
                <a:gd name="connsiteY209" fmla="*/ 111443 h 160020"/>
                <a:gd name="connsiteX210" fmla="*/ 84773 w 1547812"/>
                <a:gd name="connsiteY210" fmla="*/ 121920 h 160020"/>
                <a:gd name="connsiteX211" fmla="*/ 60007 w 1547812"/>
                <a:gd name="connsiteY211" fmla="*/ 129540 h 160020"/>
                <a:gd name="connsiteX212" fmla="*/ 45720 w 1547812"/>
                <a:gd name="connsiteY212" fmla="*/ 124778 h 160020"/>
                <a:gd name="connsiteX213" fmla="*/ 40957 w 1547812"/>
                <a:gd name="connsiteY213" fmla="*/ 113348 h 160020"/>
                <a:gd name="connsiteX214" fmla="*/ 42863 w 1547812"/>
                <a:gd name="connsiteY214" fmla="*/ 104775 h 160020"/>
                <a:gd name="connsiteX215" fmla="*/ 48577 w 1547812"/>
                <a:gd name="connsiteY215" fmla="*/ 98108 h 160020"/>
                <a:gd name="connsiteX216" fmla="*/ 60007 w 1547812"/>
                <a:gd name="connsiteY216" fmla="*/ 93345 h 160020"/>
                <a:gd name="connsiteX217" fmla="*/ 80010 w 1547812"/>
                <a:gd name="connsiteY217" fmla="*/ 90488 h 160020"/>
                <a:gd name="connsiteX218" fmla="*/ 98107 w 1547812"/>
                <a:gd name="connsiteY218" fmla="*/ 89535 h 160020"/>
                <a:gd name="connsiteX219" fmla="*/ 98107 w 1547812"/>
                <a:gd name="connsiteY219" fmla="*/ 96203 h 160020"/>
                <a:gd name="connsiteX220" fmla="*/ 98107 w 1547812"/>
                <a:gd name="connsiteY220" fmla="*/ 155258 h 160020"/>
                <a:gd name="connsiteX221" fmla="*/ 136208 w 1547812"/>
                <a:gd name="connsiteY221" fmla="*/ 155258 h 160020"/>
                <a:gd name="connsiteX222" fmla="*/ 136208 w 1547812"/>
                <a:gd name="connsiteY222" fmla="*/ 60960 h 160020"/>
                <a:gd name="connsiteX223" fmla="*/ 133350 w 1547812"/>
                <a:gd name="connsiteY223" fmla="*/ 36195 h 160020"/>
                <a:gd name="connsiteX224" fmla="*/ 122873 w 1547812"/>
                <a:gd name="connsiteY224" fmla="*/ 17145 h 160020"/>
                <a:gd name="connsiteX225" fmla="*/ 103823 w 1547812"/>
                <a:gd name="connsiteY225" fmla="*/ 5715 h 160020"/>
                <a:gd name="connsiteX226" fmla="*/ 74295 w 1547812"/>
                <a:gd name="connsiteY226" fmla="*/ 1905 h 160020"/>
                <a:gd name="connsiteX227" fmla="*/ 29527 w 1547812"/>
                <a:gd name="connsiteY227" fmla="*/ 12383 h 160020"/>
                <a:gd name="connsiteX228" fmla="*/ 8573 w 1547812"/>
                <a:gd name="connsiteY228" fmla="*/ 46672 h 160020"/>
                <a:gd name="connsiteX229" fmla="*/ 44768 w 1547812"/>
                <a:gd name="connsiteY229" fmla="*/ 50483 h 160020"/>
                <a:gd name="connsiteX230" fmla="*/ 71438 w 1547812"/>
                <a:gd name="connsiteY230" fmla="*/ 32385 h 160020"/>
                <a:gd name="connsiteX231" fmla="*/ 89535 w 1547812"/>
                <a:gd name="connsiteY231" fmla="*/ 37147 h 160020"/>
                <a:gd name="connsiteX232" fmla="*/ 97155 w 1547812"/>
                <a:gd name="connsiteY232" fmla="*/ 56197 h 160020"/>
                <a:gd name="connsiteX233" fmla="*/ 97155 w 1547812"/>
                <a:gd name="connsiteY233" fmla="*/ 62865 h 160020"/>
                <a:gd name="connsiteX234" fmla="*/ 78105 w 1547812"/>
                <a:gd name="connsiteY234" fmla="*/ 63818 h 160020"/>
                <a:gd name="connsiteX235" fmla="*/ 49530 w 1547812"/>
                <a:gd name="connsiteY235" fmla="*/ 66675 h 160020"/>
                <a:gd name="connsiteX236" fmla="*/ 24765 w 1547812"/>
                <a:gd name="connsiteY236" fmla="*/ 74295 h 160020"/>
                <a:gd name="connsiteX237" fmla="*/ 6668 w 1547812"/>
                <a:gd name="connsiteY237" fmla="*/ 89535 h 160020"/>
                <a:gd name="connsiteX238" fmla="*/ 0 w 1547812"/>
                <a:gd name="connsiteY238" fmla="*/ 114300 h 160020"/>
                <a:gd name="connsiteX239" fmla="*/ 3810 w 1547812"/>
                <a:gd name="connsiteY239" fmla="*/ 134303 h 160020"/>
                <a:gd name="connsiteX240" fmla="*/ 14288 w 1547812"/>
                <a:gd name="connsiteY240" fmla="*/ 148590 h 160020"/>
                <a:gd name="connsiteX241" fmla="*/ 29527 w 1547812"/>
                <a:gd name="connsiteY241" fmla="*/ 156210 h 160020"/>
                <a:gd name="connsiteX242" fmla="*/ 48577 w 1547812"/>
                <a:gd name="connsiteY242" fmla="*/ 159068 h 160020"/>
                <a:gd name="connsiteX243" fmla="*/ 77152 w 1547812"/>
                <a:gd name="connsiteY243" fmla="*/ 152400 h 160020"/>
                <a:gd name="connsiteX244" fmla="*/ 97155 w 1547812"/>
                <a:gd name="connsiteY244" fmla="*/ 136208 h 160020"/>
                <a:gd name="connsiteX245" fmla="*/ 97155 w 1547812"/>
                <a:gd name="connsiteY245" fmla="*/ 155258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</a:cxnLst>
              <a:rect l="l" t="t" r="r" b="b"/>
              <a:pathLst>
                <a:path w="1547812" h="160020">
                  <a:moveTo>
                    <a:pt x="1329690" y="155258"/>
                  </a:moveTo>
                  <a:lnTo>
                    <a:pt x="1369695" y="155258"/>
                  </a:lnTo>
                  <a:lnTo>
                    <a:pt x="1369695" y="65723"/>
                  </a:lnTo>
                  <a:cubicBezTo>
                    <a:pt x="1369695" y="60960"/>
                    <a:pt x="1370648" y="57150"/>
                    <a:pt x="1372553" y="53340"/>
                  </a:cubicBezTo>
                  <a:cubicBezTo>
                    <a:pt x="1374458" y="49530"/>
                    <a:pt x="1376363" y="46672"/>
                    <a:pt x="1379220" y="43815"/>
                  </a:cubicBezTo>
                  <a:cubicBezTo>
                    <a:pt x="1382078" y="40958"/>
                    <a:pt x="1385888" y="38100"/>
                    <a:pt x="1388745" y="37147"/>
                  </a:cubicBezTo>
                  <a:cubicBezTo>
                    <a:pt x="1392555" y="36195"/>
                    <a:pt x="1395413" y="35243"/>
                    <a:pt x="1400175" y="35243"/>
                  </a:cubicBezTo>
                  <a:cubicBezTo>
                    <a:pt x="1403033" y="35243"/>
                    <a:pt x="1404938" y="35243"/>
                    <a:pt x="1407795" y="36195"/>
                  </a:cubicBezTo>
                  <a:cubicBezTo>
                    <a:pt x="1409700" y="37147"/>
                    <a:pt x="1411605" y="38100"/>
                    <a:pt x="1413510" y="40005"/>
                  </a:cubicBezTo>
                  <a:cubicBezTo>
                    <a:pt x="1415415" y="41910"/>
                    <a:pt x="1416368" y="44768"/>
                    <a:pt x="1417320" y="47625"/>
                  </a:cubicBezTo>
                  <a:cubicBezTo>
                    <a:pt x="1418273" y="51435"/>
                    <a:pt x="1419225" y="55245"/>
                    <a:pt x="1419225" y="60960"/>
                  </a:cubicBezTo>
                  <a:lnTo>
                    <a:pt x="1419225" y="155258"/>
                  </a:lnTo>
                  <a:lnTo>
                    <a:pt x="1459230" y="155258"/>
                  </a:lnTo>
                  <a:lnTo>
                    <a:pt x="1459230" y="63818"/>
                  </a:lnTo>
                  <a:cubicBezTo>
                    <a:pt x="1459230" y="60008"/>
                    <a:pt x="1460183" y="56197"/>
                    <a:pt x="1462088" y="53340"/>
                  </a:cubicBezTo>
                  <a:cubicBezTo>
                    <a:pt x="1463993" y="49530"/>
                    <a:pt x="1465898" y="46672"/>
                    <a:pt x="1468755" y="43815"/>
                  </a:cubicBezTo>
                  <a:cubicBezTo>
                    <a:pt x="1471613" y="40958"/>
                    <a:pt x="1475423" y="38100"/>
                    <a:pt x="1478280" y="37147"/>
                  </a:cubicBezTo>
                  <a:cubicBezTo>
                    <a:pt x="1481138" y="36195"/>
                    <a:pt x="1484948" y="35243"/>
                    <a:pt x="1489710" y="35243"/>
                  </a:cubicBezTo>
                  <a:cubicBezTo>
                    <a:pt x="1492568" y="35243"/>
                    <a:pt x="1494473" y="35243"/>
                    <a:pt x="1497330" y="36195"/>
                  </a:cubicBezTo>
                  <a:cubicBezTo>
                    <a:pt x="1499235" y="37147"/>
                    <a:pt x="1501140" y="38100"/>
                    <a:pt x="1503045" y="40005"/>
                  </a:cubicBezTo>
                  <a:cubicBezTo>
                    <a:pt x="1504950" y="41910"/>
                    <a:pt x="1505903" y="44768"/>
                    <a:pt x="1506855" y="47625"/>
                  </a:cubicBezTo>
                  <a:cubicBezTo>
                    <a:pt x="1507808" y="51435"/>
                    <a:pt x="1507808" y="55245"/>
                    <a:pt x="1507808" y="60960"/>
                  </a:cubicBezTo>
                  <a:lnTo>
                    <a:pt x="1507808" y="155258"/>
                  </a:lnTo>
                  <a:lnTo>
                    <a:pt x="1547813" y="155258"/>
                  </a:lnTo>
                  <a:lnTo>
                    <a:pt x="1547813" y="55245"/>
                  </a:lnTo>
                  <a:cubicBezTo>
                    <a:pt x="1547813" y="36195"/>
                    <a:pt x="1544003" y="22860"/>
                    <a:pt x="1536383" y="14288"/>
                  </a:cubicBezTo>
                  <a:cubicBezTo>
                    <a:pt x="1528763" y="5715"/>
                    <a:pt x="1517333" y="1905"/>
                    <a:pt x="1502093" y="1905"/>
                  </a:cubicBezTo>
                  <a:cubicBezTo>
                    <a:pt x="1492568" y="1905"/>
                    <a:pt x="1484948" y="3810"/>
                    <a:pt x="1477328" y="7620"/>
                  </a:cubicBezTo>
                  <a:cubicBezTo>
                    <a:pt x="1469708" y="11430"/>
                    <a:pt x="1462088" y="18098"/>
                    <a:pt x="1455420" y="27623"/>
                  </a:cubicBezTo>
                  <a:cubicBezTo>
                    <a:pt x="1452563" y="19050"/>
                    <a:pt x="1447800" y="12383"/>
                    <a:pt x="1441133" y="8573"/>
                  </a:cubicBezTo>
                  <a:cubicBezTo>
                    <a:pt x="1434465" y="4763"/>
                    <a:pt x="1425893" y="1905"/>
                    <a:pt x="1414463" y="1905"/>
                  </a:cubicBezTo>
                  <a:cubicBezTo>
                    <a:pt x="1405890" y="1905"/>
                    <a:pt x="1398270" y="3810"/>
                    <a:pt x="1390650" y="7620"/>
                  </a:cubicBezTo>
                  <a:cubicBezTo>
                    <a:pt x="1383030" y="11430"/>
                    <a:pt x="1376363" y="18098"/>
                    <a:pt x="1371600" y="25718"/>
                  </a:cubicBezTo>
                  <a:lnTo>
                    <a:pt x="1371600" y="5715"/>
                  </a:lnTo>
                  <a:lnTo>
                    <a:pt x="1332548" y="5715"/>
                  </a:lnTo>
                  <a:lnTo>
                    <a:pt x="1332548" y="155258"/>
                  </a:lnTo>
                  <a:close/>
                  <a:moveTo>
                    <a:pt x="1199198" y="116205"/>
                  </a:moveTo>
                  <a:cubicBezTo>
                    <a:pt x="1193483" y="108585"/>
                    <a:pt x="1190625" y="96203"/>
                    <a:pt x="1190625" y="80963"/>
                  </a:cubicBezTo>
                  <a:cubicBezTo>
                    <a:pt x="1190625" y="65723"/>
                    <a:pt x="1193483" y="54293"/>
                    <a:pt x="1199198" y="45720"/>
                  </a:cubicBezTo>
                  <a:cubicBezTo>
                    <a:pt x="1204913" y="37147"/>
                    <a:pt x="1213485" y="33338"/>
                    <a:pt x="1224915" y="33338"/>
                  </a:cubicBezTo>
                  <a:cubicBezTo>
                    <a:pt x="1236345" y="33338"/>
                    <a:pt x="1244918" y="37147"/>
                    <a:pt x="1250633" y="45720"/>
                  </a:cubicBezTo>
                  <a:cubicBezTo>
                    <a:pt x="1256348" y="54293"/>
                    <a:pt x="1259205" y="65723"/>
                    <a:pt x="1259205" y="80963"/>
                  </a:cubicBezTo>
                  <a:cubicBezTo>
                    <a:pt x="1259205" y="96203"/>
                    <a:pt x="1256348" y="107633"/>
                    <a:pt x="1250633" y="116205"/>
                  </a:cubicBezTo>
                  <a:cubicBezTo>
                    <a:pt x="1244918" y="124778"/>
                    <a:pt x="1236345" y="128588"/>
                    <a:pt x="1224915" y="128588"/>
                  </a:cubicBezTo>
                  <a:cubicBezTo>
                    <a:pt x="1213485" y="127635"/>
                    <a:pt x="1204913" y="123825"/>
                    <a:pt x="1199198" y="116205"/>
                  </a:cubicBezTo>
                  <a:moveTo>
                    <a:pt x="1256348" y="154305"/>
                  </a:moveTo>
                  <a:cubicBezTo>
                    <a:pt x="1265873" y="150495"/>
                    <a:pt x="1273493" y="145733"/>
                    <a:pt x="1280160" y="138113"/>
                  </a:cubicBezTo>
                  <a:cubicBezTo>
                    <a:pt x="1286828" y="131445"/>
                    <a:pt x="1291590" y="122873"/>
                    <a:pt x="1295400" y="113348"/>
                  </a:cubicBezTo>
                  <a:cubicBezTo>
                    <a:pt x="1299210" y="103823"/>
                    <a:pt x="1301115" y="92393"/>
                    <a:pt x="1301115" y="80010"/>
                  </a:cubicBezTo>
                  <a:cubicBezTo>
                    <a:pt x="1301115" y="67628"/>
                    <a:pt x="1299210" y="57150"/>
                    <a:pt x="1296353" y="46672"/>
                  </a:cubicBezTo>
                  <a:cubicBezTo>
                    <a:pt x="1293495" y="36195"/>
                    <a:pt x="1287780" y="28575"/>
                    <a:pt x="1281113" y="21908"/>
                  </a:cubicBezTo>
                  <a:cubicBezTo>
                    <a:pt x="1274445" y="15240"/>
                    <a:pt x="1266825" y="9525"/>
                    <a:pt x="1257300" y="6668"/>
                  </a:cubicBezTo>
                  <a:cubicBezTo>
                    <a:pt x="1247775" y="2858"/>
                    <a:pt x="1237298" y="953"/>
                    <a:pt x="1225868" y="953"/>
                  </a:cubicBezTo>
                  <a:cubicBezTo>
                    <a:pt x="1214438" y="953"/>
                    <a:pt x="1203960" y="2858"/>
                    <a:pt x="1194435" y="6668"/>
                  </a:cubicBezTo>
                  <a:cubicBezTo>
                    <a:pt x="1184910" y="10478"/>
                    <a:pt x="1177290" y="15240"/>
                    <a:pt x="1170623" y="21908"/>
                  </a:cubicBezTo>
                  <a:cubicBezTo>
                    <a:pt x="1163955" y="28575"/>
                    <a:pt x="1159193" y="37147"/>
                    <a:pt x="1155383" y="46672"/>
                  </a:cubicBezTo>
                  <a:cubicBezTo>
                    <a:pt x="1151573" y="56197"/>
                    <a:pt x="1149668" y="67628"/>
                    <a:pt x="1149668" y="80010"/>
                  </a:cubicBezTo>
                  <a:cubicBezTo>
                    <a:pt x="1149668" y="105728"/>
                    <a:pt x="1156335" y="124778"/>
                    <a:pt x="1169670" y="139065"/>
                  </a:cubicBezTo>
                  <a:cubicBezTo>
                    <a:pt x="1183005" y="152400"/>
                    <a:pt x="1201103" y="160020"/>
                    <a:pt x="1225868" y="160020"/>
                  </a:cubicBezTo>
                  <a:cubicBezTo>
                    <a:pt x="1236345" y="160020"/>
                    <a:pt x="1246823" y="158115"/>
                    <a:pt x="1256348" y="154305"/>
                  </a:cubicBezTo>
                  <a:moveTo>
                    <a:pt x="1086803" y="100965"/>
                  </a:moveTo>
                  <a:cubicBezTo>
                    <a:pt x="1085850" y="109538"/>
                    <a:pt x="1083945" y="116205"/>
                    <a:pt x="1079183" y="120968"/>
                  </a:cubicBezTo>
                  <a:cubicBezTo>
                    <a:pt x="1074420" y="125730"/>
                    <a:pt x="1068705" y="127635"/>
                    <a:pt x="1061085" y="127635"/>
                  </a:cubicBezTo>
                  <a:cubicBezTo>
                    <a:pt x="1055370" y="127635"/>
                    <a:pt x="1049655" y="126683"/>
                    <a:pt x="1045845" y="123825"/>
                  </a:cubicBezTo>
                  <a:cubicBezTo>
                    <a:pt x="1042035" y="120968"/>
                    <a:pt x="1038225" y="118110"/>
                    <a:pt x="1036320" y="113348"/>
                  </a:cubicBezTo>
                  <a:cubicBezTo>
                    <a:pt x="1034415" y="108585"/>
                    <a:pt x="1032510" y="103823"/>
                    <a:pt x="1031558" y="98108"/>
                  </a:cubicBezTo>
                  <a:cubicBezTo>
                    <a:pt x="1030605" y="92393"/>
                    <a:pt x="1029653" y="86678"/>
                    <a:pt x="1029653" y="80010"/>
                  </a:cubicBezTo>
                  <a:cubicBezTo>
                    <a:pt x="1029653" y="74295"/>
                    <a:pt x="1030605" y="67628"/>
                    <a:pt x="1031558" y="62865"/>
                  </a:cubicBezTo>
                  <a:cubicBezTo>
                    <a:pt x="1032510" y="57150"/>
                    <a:pt x="1034415" y="52388"/>
                    <a:pt x="1036320" y="47625"/>
                  </a:cubicBezTo>
                  <a:cubicBezTo>
                    <a:pt x="1038225" y="42863"/>
                    <a:pt x="1042035" y="40005"/>
                    <a:pt x="1045845" y="37147"/>
                  </a:cubicBezTo>
                  <a:cubicBezTo>
                    <a:pt x="1049655" y="34290"/>
                    <a:pt x="1054418" y="33338"/>
                    <a:pt x="1061085" y="33338"/>
                  </a:cubicBezTo>
                  <a:cubicBezTo>
                    <a:pt x="1069658" y="33338"/>
                    <a:pt x="1075373" y="35243"/>
                    <a:pt x="1079183" y="40005"/>
                  </a:cubicBezTo>
                  <a:cubicBezTo>
                    <a:pt x="1082993" y="44768"/>
                    <a:pt x="1084898" y="50483"/>
                    <a:pt x="1085850" y="58103"/>
                  </a:cubicBezTo>
                  <a:lnTo>
                    <a:pt x="1125855" y="52388"/>
                  </a:lnTo>
                  <a:cubicBezTo>
                    <a:pt x="1124903" y="44768"/>
                    <a:pt x="1122998" y="38100"/>
                    <a:pt x="1120140" y="31433"/>
                  </a:cubicBezTo>
                  <a:cubicBezTo>
                    <a:pt x="1117283" y="24765"/>
                    <a:pt x="1113473" y="20003"/>
                    <a:pt x="1107758" y="15240"/>
                  </a:cubicBezTo>
                  <a:cubicBezTo>
                    <a:pt x="1102995" y="10478"/>
                    <a:pt x="1096328" y="6668"/>
                    <a:pt x="1088708" y="4763"/>
                  </a:cubicBezTo>
                  <a:cubicBezTo>
                    <a:pt x="1081088" y="1905"/>
                    <a:pt x="1072515" y="953"/>
                    <a:pt x="1062038" y="953"/>
                  </a:cubicBezTo>
                  <a:cubicBezTo>
                    <a:pt x="1050608" y="953"/>
                    <a:pt x="1040130" y="2858"/>
                    <a:pt x="1030605" y="6668"/>
                  </a:cubicBezTo>
                  <a:cubicBezTo>
                    <a:pt x="1021080" y="10478"/>
                    <a:pt x="1013460" y="16193"/>
                    <a:pt x="1007745" y="22860"/>
                  </a:cubicBezTo>
                  <a:cubicBezTo>
                    <a:pt x="1001078" y="29528"/>
                    <a:pt x="996315" y="38100"/>
                    <a:pt x="993458" y="47625"/>
                  </a:cubicBezTo>
                  <a:cubicBezTo>
                    <a:pt x="990600" y="57150"/>
                    <a:pt x="988695" y="68580"/>
                    <a:pt x="988695" y="80010"/>
                  </a:cubicBezTo>
                  <a:cubicBezTo>
                    <a:pt x="988695" y="91440"/>
                    <a:pt x="989647" y="102870"/>
                    <a:pt x="992505" y="112395"/>
                  </a:cubicBezTo>
                  <a:cubicBezTo>
                    <a:pt x="995363" y="121920"/>
                    <a:pt x="1000125" y="130493"/>
                    <a:pt x="1005840" y="137160"/>
                  </a:cubicBezTo>
                  <a:cubicBezTo>
                    <a:pt x="1011555" y="143828"/>
                    <a:pt x="1019175" y="149543"/>
                    <a:pt x="1028700" y="153353"/>
                  </a:cubicBezTo>
                  <a:cubicBezTo>
                    <a:pt x="1038225" y="157163"/>
                    <a:pt x="1048703" y="159068"/>
                    <a:pt x="1061085" y="159068"/>
                  </a:cubicBezTo>
                  <a:cubicBezTo>
                    <a:pt x="1082993" y="159068"/>
                    <a:pt x="1099185" y="153353"/>
                    <a:pt x="1109663" y="142875"/>
                  </a:cubicBezTo>
                  <a:cubicBezTo>
                    <a:pt x="1120140" y="132398"/>
                    <a:pt x="1126808" y="118110"/>
                    <a:pt x="1127760" y="100013"/>
                  </a:cubicBezTo>
                  <a:lnTo>
                    <a:pt x="1086803" y="100013"/>
                  </a:lnTo>
                  <a:close/>
                  <a:moveTo>
                    <a:pt x="921068" y="155258"/>
                  </a:moveTo>
                  <a:lnTo>
                    <a:pt x="962025" y="155258"/>
                  </a:lnTo>
                  <a:lnTo>
                    <a:pt x="962025" y="109538"/>
                  </a:lnTo>
                  <a:lnTo>
                    <a:pt x="921068" y="109538"/>
                  </a:lnTo>
                  <a:lnTo>
                    <a:pt x="921068" y="155258"/>
                  </a:lnTo>
                  <a:close/>
                  <a:moveTo>
                    <a:pt x="671513" y="155258"/>
                  </a:moveTo>
                  <a:lnTo>
                    <a:pt x="711518" y="155258"/>
                  </a:lnTo>
                  <a:lnTo>
                    <a:pt x="711518" y="65723"/>
                  </a:lnTo>
                  <a:cubicBezTo>
                    <a:pt x="711518" y="60960"/>
                    <a:pt x="712470" y="57150"/>
                    <a:pt x="714375" y="53340"/>
                  </a:cubicBezTo>
                  <a:cubicBezTo>
                    <a:pt x="716280" y="49530"/>
                    <a:pt x="718185" y="46672"/>
                    <a:pt x="721043" y="43815"/>
                  </a:cubicBezTo>
                  <a:cubicBezTo>
                    <a:pt x="723900" y="40958"/>
                    <a:pt x="727710" y="38100"/>
                    <a:pt x="730568" y="37147"/>
                  </a:cubicBezTo>
                  <a:cubicBezTo>
                    <a:pt x="734378" y="36195"/>
                    <a:pt x="737235" y="35243"/>
                    <a:pt x="741998" y="35243"/>
                  </a:cubicBezTo>
                  <a:cubicBezTo>
                    <a:pt x="744855" y="35243"/>
                    <a:pt x="746760" y="35243"/>
                    <a:pt x="749618" y="36195"/>
                  </a:cubicBezTo>
                  <a:cubicBezTo>
                    <a:pt x="751523" y="37147"/>
                    <a:pt x="753428" y="38100"/>
                    <a:pt x="755333" y="40005"/>
                  </a:cubicBezTo>
                  <a:cubicBezTo>
                    <a:pt x="757238" y="41910"/>
                    <a:pt x="758190" y="44768"/>
                    <a:pt x="759143" y="47625"/>
                  </a:cubicBezTo>
                  <a:cubicBezTo>
                    <a:pt x="760095" y="51435"/>
                    <a:pt x="761048" y="55245"/>
                    <a:pt x="761048" y="60960"/>
                  </a:cubicBezTo>
                  <a:lnTo>
                    <a:pt x="761048" y="155258"/>
                  </a:lnTo>
                  <a:lnTo>
                    <a:pt x="801053" y="155258"/>
                  </a:lnTo>
                  <a:lnTo>
                    <a:pt x="801053" y="63818"/>
                  </a:lnTo>
                  <a:cubicBezTo>
                    <a:pt x="801053" y="60008"/>
                    <a:pt x="802005" y="56197"/>
                    <a:pt x="803910" y="53340"/>
                  </a:cubicBezTo>
                  <a:cubicBezTo>
                    <a:pt x="805815" y="49530"/>
                    <a:pt x="807720" y="46672"/>
                    <a:pt x="810578" y="43815"/>
                  </a:cubicBezTo>
                  <a:cubicBezTo>
                    <a:pt x="813435" y="40958"/>
                    <a:pt x="817245" y="38100"/>
                    <a:pt x="820103" y="37147"/>
                  </a:cubicBezTo>
                  <a:cubicBezTo>
                    <a:pt x="822960" y="36195"/>
                    <a:pt x="826770" y="35243"/>
                    <a:pt x="831533" y="35243"/>
                  </a:cubicBezTo>
                  <a:cubicBezTo>
                    <a:pt x="834390" y="35243"/>
                    <a:pt x="836295" y="35243"/>
                    <a:pt x="839153" y="36195"/>
                  </a:cubicBezTo>
                  <a:cubicBezTo>
                    <a:pt x="841058" y="37147"/>
                    <a:pt x="842963" y="38100"/>
                    <a:pt x="844868" y="40005"/>
                  </a:cubicBezTo>
                  <a:cubicBezTo>
                    <a:pt x="846772" y="41910"/>
                    <a:pt x="847725" y="44768"/>
                    <a:pt x="848678" y="47625"/>
                  </a:cubicBezTo>
                  <a:cubicBezTo>
                    <a:pt x="849630" y="51435"/>
                    <a:pt x="849630" y="55245"/>
                    <a:pt x="849630" y="60960"/>
                  </a:cubicBezTo>
                  <a:lnTo>
                    <a:pt x="849630" y="155258"/>
                  </a:lnTo>
                  <a:lnTo>
                    <a:pt x="889635" y="155258"/>
                  </a:lnTo>
                  <a:lnTo>
                    <a:pt x="889635" y="55245"/>
                  </a:lnTo>
                  <a:cubicBezTo>
                    <a:pt x="889635" y="36195"/>
                    <a:pt x="885825" y="22860"/>
                    <a:pt x="878205" y="14288"/>
                  </a:cubicBezTo>
                  <a:cubicBezTo>
                    <a:pt x="870585" y="5715"/>
                    <a:pt x="859155" y="1905"/>
                    <a:pt x="843915" y="1905"/>
                  </a:cubicBezTo>
                  <a:cubicBezTo>
                    <a:pt x="834390" y="1905"/>
                    <a:pt x="826770" y="3810"/>
                    <a:pt x="819150" y="7620"/>
                  </a:cubicBezTo>
                  <a:cubicBezTo>
                    <a:pt x="811530" y="11430"/>
                    <a:pt x="803910" y="18098"/>
                    <a:pt x="797243" y="27623"/>
                  </a:cubicBezTo>
                  <a:cubicBezTo>
                    <a:pt x="794385" y="19050"/>
                    <a:pt x="789623" y="12383"/>
                    <a:pt x="782955" y="8573"/>
                  </a:cubicBezTo>
                  <a:cubicBezTo>
                    <a:pt x="776288" y="4763"/>
                    <a:pt x="766763" y="1905"/>
                    <a:pt x="756285" y="1905"/>
                  </a:cubicBezTo>
                  <a:cubicBezTo>
                    <a:pt x="747713" y="1905"/>
                    <a:pt x="740093" y="3810"/>
                    <a:pt x="732473" y="7620"/>
                  </a:cubicBezTo>
                  <a:cubicBezTo>
                    <a:pt x="724853" y="11430"/>
                    <a:pt x="718185" y="18098"/>
                    <a:pt x="713423" y="25718"/>
                  </a:cubicBezTo>
                  <a:lnTo>
                    <a:pt x="713423" y="5715"/>
                  </a:lnTo>
                  <a:lnTo>
                    <a:pt x="674370" y="5715"/>
                  </a:lnTo>
                  <a:lnTo>
                    <a:pt x="674370" y="155258"/>
                  </a:lnTo>
                  <a:close/>
                  <a:moveTo>
                    <a:pt x="541973" y="116205"/>
                  </a:moveTo>
                  <a:cubicBezTo>
                    <a:pt x="536258" y="108585"/>
                    <a:pt x="533400" y="96203"/>
                    <a:pt x="533400" y="80963"/>
                  </a:cubicBezTo>
                  <a:cubicBezTo>
                    <a:pt x="533400" y="65723"/>
                    <a:pt x="536258" y="54293"/>
                    <a:pt x="541973" y="45720"/>
                  </a:cubicBezTo>
                  <a:cubicBezTo>
                    <a:pt x="547688" y="38100"/>
                    <a:pt x="556260" y="33338"/>
                    <a:pt x="567690" y="33338"/>
                  </a:cubicBezTo>
                  <a:cubicBezTo>
                    <a:pt x="579120" y="33338"/>
                    <a:pt x="587693" y="37147"/>
                    <a:pt x="593408" y="45720"/>
                  </a:cubicBezTo>
                  <a:cubicBezTo>
                    <a:pt x="599123" y="53340"/>
                    <a:pt x="601980" y="65723"/>
                    <a:pt x="601980" y="80963"/>
                  </a:cubicBezTo>
                  <a:cubicBezTo>
                    <a:pt x="601980" y="96203"/>
                    <a:pt x="599123" y="107633"/>
                    <a:pt x="593408" y="116205"/>
                  </a:cubicBezTo>
                  <a:cubicBezTo>
                    <a:pt x="587693" y="124778"/>
                    <a:pt x="579120" y="128588"/>
                    <a:pt x="567690" y="128588"/>
                  </a:cubicBezTo>
                  <a:cubicBezTo>
                    <a:pt x="555308" y="127635"/>
                    <a:pt x="546735" y="123825"/>
                    <a:pt x="541973" y="116205"/>
                  </a:cubicBezTo>
                  <a:moveTo>
                    <a:pt x="598170" y="154305"/>
                  </a:moveTo>
                  <a:cubicBezTo>
                    <a:pt x="607695" y="150495"/>
                    <a:pt x="615315" y="145733"/>
                    <a:pt x="621983" y="138113"/>
                  </a:cubicBezTo>
                  <a:cubicBezTo>
                    <a:pt x="628650" y="131445"/>
                    <a:pt x="633413" y="122873"/>
                    <a:pt x="637223" y="113348"/>
                  </a:cubicBezTo>
                  <a:cubicBezTo>
                    <a:pt x="641033" y="103823"/>
                    <a:pt x="642938" y="92393"/>
                    <a:pt x="642938" y="80010"/>
                  </a:cubicBezTo>
                  <a:cubicBezTo>
                    <a:pt x="642938" y="67628"/>
                    <a:pt x="641033" y="57150"/>
                    <a:pt x="638175" y="46672"/>
                  </a:cubicBezTo>
                  <a:cubicBezTo>
                    <a:pt x="635318" y="36195"/>
                    <a:pt x="629603" y="28575"/>
                    <a:pt x="622935" y="21908"/>
                  </a:cubicBezTo>
                  <a:cubicBezTo>
                    <a:pt x="616268" y="15240"/>
                    <a:pt x="608648" y="9525"/>
                    <a:pt x="599123" y="6668"/>
                  </a:cubicBezTo>
                  <a:cubicBezTo>
                    <a:pt x="589598" y="2858"/>
                    <a:pt x="579120" y="953"/>
                    <a:pt x="567690" y="953"/>
                  </a:cubicBezTo>
                  <a:cubicBezTo>
                    <a:pt x="556260" y="953"/>
                    <a:pt x="545783" y="2858"/>
                    <a:pt x="536258" y="6668"/>
                  </a:cubicBezTo>
                  <a:cubicBezTo>
                    <a:pt x="526733" y="10478"/>
                    <a:pt x="519113" y="15240"/>
                    <a:pt x="512445" y="21908"/>
                  </a:cubicBezTo>
                  <a:cubicBezTo>
                    <a:pt x="505778" y="28575"/>
                    <a:pt x="501015" y="37147"/>
                    <a:pt x="497205" y="46672"/>
                  </a:cubicBezTo>
                  <a:cubicBezTo>
                    <a:pt x="493395" y="56197"/>
                    <a:pt x="491490" y="67628"/>
                    <a:pt x="491490" y="80010"/>
                  </a:cubicBezTo>
                  <a:cubicBezTo>
                    <a:pt x="491490" y="105728"/>
                    <a:pt x="498158" y="124778"/>
                    <a:pt x="511492" y="139065"/>
                  </a:cubicBezTo>
                  <a:cubicBezTo>
                    <a:pt x="524828" y="152400"/>
                    <a:pt x="542925" y="160020"/>
                    <a:pt x="566738" y="160020"/>
                  </a:cubicBezTo>
                  <a:cubicBezTo>
                    <a:pt x="579120" y="160020"/>
                    <a:pt x="589598" y="158115"/>
                    <a:pt x="598170" y="154305"/>
                  </a:cubicBezTo>
                  <a:moveTo>
                    <a:pt x="429578" y="100965"/>
                  </a:moveTo>
                  <a:cubicBezTo>
                    <a:pt x="428625" y="109538"/>
                    <a:pt x="425767" y="116205"/>
                    <a:pt x="421958" y="120968"/>
                  </a:cubicBezTo>
                  <a:cubicBezTo>
                    <a:pt x="417195" y="125730"/>
                    <a:pt x="411480" y="127635"/>
                    <a:pt x="403860" y="127635"/>
                  </a:cubicBezTo>
                  <a:cubicBezTo>
                    <a:pt x="398145" y="127635"/>
                    <a:pt x="392430" y="126683"/>
                    <a:pt x="388620" y="123825"/>
                  </a:cubicBezTo>
                  <a:cubicBezTo>
                    <a:pt x="384810" y="120968"/>
                    <a:pt x="381000" y="118110"/>
                    <a:pt x="379095" y="113348"/>
                  </a:cubicBezTo>
                  <a:cubicBezTo>
                    <a:pt x="377190" y="108585"/>
                    <a:pt x="375285" y="103823"/>
                    <a:pt x="374333" y="98108"/>
                  </a:cubicBezTo>
                  <a:cubicBezTo>
                    <a:pt x="373380" y="92393"/>
                    <a:pt x="372428" y="86678"/>
                    <a:pt x="372428" y="80010"/>
                  </a:cubicBezTo>
                  <a:cubicBezTo>
                    <a:pt x="372428" y="74295"/>
                    <a:pt x="373380" y="67628"/>
                    <a:pt x="374333" y="62865"/>
                  </a:cubicBezTo>
                  <a:cubicBezTo>
                    <a:pt x="375285" y="57150"/>
                    <a:pt x="377190" y="52388"/>
                    <a:pt x="379095" y="47625"/>
                  </a:cubicBezTo>
                  <a:cubicBezTo>
                    <a:pt x="381000" y="42863"/>
                    <a:pt x="384810" y="40005"/>
                    <a:pt x="388620" y="37147"/>
                  </a:cubicBezTo>
                  <a:cubicBezTo>
                    <a:pt x="392430" y="34290"/>
                    <a:pt x="398145" y="33338"/>
                    <a:pt x="403860" y="33338"/>
                  </a:cubicBezTo>
                  <a:cubicBezTo>
                    <a:pt x="412433" y="33338"/>
                    <a:pt x="418148" y="35243"/>
                    <a:pt x="421958" y="40005"/>
                  </a:cubicBezTo>
                  <a:cubicBezTo>
                    <a:pt x="425767" y="44768"/>
                    <a:pt x="427673" y="50483"/>
                    <a:pt x="428625" y="58103"/>
                  </a:cubicBezTo>
                  <a:lnTo>
                    <a:pt x="468630" y="52388"/>
                  </a:lnTo>
                  <a:cubicBezTo>
                    <a:pt x="467678" y="44768"/>
                    <a:pt x="465773" y="38100"/>
                    <a:pt x="462915" y="31433"/>
                  </a:cubicBezTo>
                  <a:cubicBezTo>
                    <a:pt x="460058" y="24765"/>
                    <a:pt x="456248" y="20003"/>
                    <a:pt x="450533" y="15240"/>
                  </a:cubicBezTo>
                  <a:cubicBezTo>
                    <a:pt x="445770" y="10478"/>
                    <a:pt x="439103" y="6668"/>
                    <a:pt x="431483" y="4763"/>
                  </a:cubicBezTo>
                  <a:cubicBezTo>
                    <a:pt x="423863" y="1905"/>
                    <a:pt x="415290" y="953"/>
                    <a:pt x="404813" y="953"/>
                  </a:cubicBezTo>
                  <a:cubicBezTo>
                    <a:pt x="393383" y="953"/>
                    <a:pt x="382905" y="2858"/>
                    <a:pt x="373380" y="6668"/>
                  </a:cubicBezTo>
                  <a:cubicBezTo>
                    <a:pt x="363855" y="10478"/>
                    <a:pt x="356235" y="16193"/>
                    <a:pt x="350520" y="22860"/>
                  </a:cubicBezTo>
                  <a:cubicBezTo>
                    <a:pt x="343853" y="29528"/>
                    <a:pt x="339090" y="38100"/>
                    <a:pt x="336233" y="47625"/>
                  </a:cubicBezTo>
                  <a:cubicBezTo>
                    <a:pt x="333375" y="57150"/>
                    <a:pt x="331470" y="68580"/>
                    <a:pt x="331470" y="80010"/>
                  </a:cubicBezTo>
                  <a:cubicBezTo>
                    <a:pt x="331470" y="91440"/>
                    <a:pt x="333375" y="102870"/>
                    <a:pt x="336233" y="112395"/>
                  </a:cubicBezTo>
                  <a:cubicBezTo>
                    <a:pt x="339090" y="121920"/>
                    <a:pt x="343853" y="130493"/>
                    <a:pt x="349567" y="137160"/>
                  </a:cubicBezTo>
                  <a:cubicBezTo>
                    <a:pt x="355283" y="143828"/>
                    <a:pt x="362903" y="149543"/>
                    <a:pt x="372428" y="153353"/>
                  </a:cubicBezTo>
                  <a:cubicBezTo>
                    <a:pt x="381953" y="157163"/>
                    <a:pt x="392430" y="159068"/>
                    <a:pt x="404813" y="159068"/>
                  </a:cubicBezTo>
                  <a:cubicBezTo>
                    <a:pt x="426720" y="159068"/>
                    <a:pt x="442913" y="153353"/>
                    <a:pt x="453390" y="142875"/>
                  </a:cubicBezTo>
                  <a:cubicBezTo>
                    <a:pt x="463867" y="132398"/>
                    <a:pt x="470535" y="118110"/>
                    <a:pt x="471488" y="100013"/>
                  </a:cubicBezTo>
                  <a:lnTo>
                    <a:pt x="429578" y="100013"/>
                  </a:lnTo>
                  <a:close/>
                  <a:moveTo>
                    <a:pt x="203835" y="63818"/>
                  </a:moveTo>
                  <a:cubicBezTo>
                    <a:pt x="203835" y="59055"/>
                    <a:pt x="204788" y="55245"/>
                    <a:pt x="206692" y="51435"/>
                  </a:cubicBezTo>
                  <a:cubicBezTo>
                    <a:pt x="208598" y="47625"/>
                    <a:pt x="210502" y="43815"/>
                    <a:pt x="213360" y="40958"/>
                  </a:cubicBezTo>
                  <a:cubicBezTo>
                    <a:pt x="216217" y="38100"/>
                    <a:pt x="219075" y="35243"/>
                    <a:pt x="223838" y="34290"/>
                  </a:cubicBezTo>
                  <a:cubicBezTo>
                    <a:pt x="227648" y="32385"/>
                    <a:pt x="232410" y="31433"/>
                    <a:pt x="238125" y="31433"/>
                  </a:cubicBezTo>
                  <a:cubicBezTo>
                    <a:pt x="248602" y="31433"/>
                    <a:pt x="256223" y="34290"/>
                    <a:pt x="261938" y="40005"/>
                  </a:cubicBezTo>
                  <a:cubicBezTo>
                    <a:pt x="266700" y="45720"/>
                    <a:pt x="269558" y="53340"/>
                    <a:pt x="269558" y="63818"/>
                  </a:cubicBezTo>
                  <a:lnTo>
                    <a:pt x="203835" y="63818"/>
                  </a:lnTo>
                  <a:close/>
                  <a:moveTo>
                    <a:pt x="266700" y="108585"/>
                  </a:moveTo>
                  <a:cubicBezTo>
                    <a:pt x="263842" y="121920"/>
                    <a:pt x="254317" y="128588"/>
                    <a:pt x="239077" y="128588"/>
                  </a:cubicBezTo>
                  <a:cubicBezTo>
                    <a:pt x="227648" y="128588"/>
                    <a:pt x="219075" y="124778"/>
                    <a:pt x="213360" y="118110"/>
                  </a:cubicBezTo>
                  <a:cubicBezTo>
                    <a:pt x="207645" y="111443"/>
                    <a:pt x="204788" y="101918"/>
                    <a:pt x="203835" y="89535"/>
                  </a:cubicBezTo>
                  <a:lnTo>
                    <a:pt x="307658" y="89535"/>
                  </a:lnTo>
                  <a:lnTo>
                    <a:pt x="307658" y="73343"/>
                  </a:lnTo>
                  <a:cubicBezTo>
                    <a:pt x="307658" y="51435"/>
                    <a:pt x="301942" y="33338"/>
                    <a:pt x="290513" y="20003"/>
                  </a:cubicBezTo>
                  <a:cubicBezTo>
                    <a:pt x="279083" y="6668"/>
                    <a:pt x="261938" y="0"/>
                    <a:pt x="239077" y="0"/>
                  </a:cubicBezTo>
                  <a:cubicBezTo>
                    <a:pt x="227648" y="0"/>
                    <a:pt x="218123" y="1905"/>
                    <a:pt x="208598" y="5715"/>
                  </a:cubicBezTo>
                  <a:cubicBezTo>
                    <a:pt x="199073" y="9525"/>
                    <a:pt x="191452" y="14288"/>
                    <a:pt x="184785" y="20955"/>
                  </a:cubicBezTo>
                  <a:cubicBezTo>
                    <a:pt x="178118" y="27623"/>
                    <a:pt x="173355" y="36195"/>
                    <a:pt x="169545" y="45720"/>
                  </a:cubicBezTo>
                  <a:cubicBezTo>
                    <a:pt x="165735" y="55245"/>
                    <a:pt x="163830" y="66675"/>
                    <a:pt x="163830" y="79058"/>
                  </a:cubicBezTo>
                  <a:cubicBezTo>
                    <a:pt x="163830" y="103823"/>
                    <a:pt x="170498" y="123825"/>
                    <a:pt x="182880" y="137160"/>
                  </a:cubicBezTo>
                  <a:cubicBezTo>
                    <a:pt x="195263" y="150495"/>
                    <a:pt x="214313" y="158115"/>
                    <a:pt x="239077" y="158115"/>
                  </a:cubicBezTo>
                  <a:cubicBezTo>
                    <a:pt x="260033" y="158115"/>
                    <a:pt x="275273" y="153353"/>
                    <a:pt x="285750" y="144780"/>
                  </a:cubicBezTo>
                  <a:cubicBezTo>
                    <a:pt x="296228" y="136208"/>
                    <a:pt x="302895" y="123825"/>
                    <a:pt x="305753" y="106680"/>
                  </a:cubicBezTo>
                  <a:lnTo>
                    <a:pt x="266700" y="106680"/>
                  </a:lnTo>
                  <a:close/>
                  <a:moveTo>
                    <a:pt x="97155" y="96203"/>
                  </a:moveTo>
                  <a:cubicBezTo>
                    <a:pt x="97155" y="101918"/>
                    <a:pt x="96202" y="107633"/>
                    <a:pt x="93345" y="111443"/>
                  </a:cubicBezTo>
                  <a:cubicBezTo>
                    <a:pt x="91440" y="115253"/>
                    <a:pt x="88582" y="119063"/>
                    <a:pt x="84773" y="121920"/>
                  </a:cubicBezTo>
                  <a:cubicBezTo>
                    <a:pt x="78105" y="126683"/>
                    <a:pt x="69532" y="129540"/>
                    <a:pt x="60007" y="129540"/>
                  </a:cubicBezTo>
                  <a:cubicBezTo>
                    <a:pt x="54293" y="129540"/>
                    <a:pt x="49530" y="127635"/>
                    <a:pt x="45720" y="124778"/>
                  </a:cubicBezTo>
                  <a:cubicBezTo>
                    <a:pt x="41910" y="121920"/>
                    <a:pt x="40957" y="118110"/>
                    <a:pt x="40957" y="113348"/>
                  </a:cubicBezTo>
                  <a:cubicBezTo>
                    <a:pt x="40957" y="110490"/>
                    <a:pt x="40957" y="106680"/>
                    <a:pt x="42863" y="104775"/>
                  </a:cubicBezTo>
                  <a:cubicBezTo>
                    <a:pt x="43815" y="101918"/>
                    <a:pt x="45720" y="100013"/>
                    <a:pt x="48577" y="98108"/>
                  </a:cubicBezTo>
                  <a:cubicBezTo>
                    <a:pt x="51435" y="96203"/>
                    <a:pt x="55245" y="94298"/>
                    <a:pt x="60007" y="93345"/>
                  </a:cubicBezTo>
                  <a:cubicBezTo>
                    <a:pt x="64770" y="92393"/>
                    <a:pt x="72390" y="91440"/>
                    <a:pt x="80010" y="90488"/>
                  </a:cubicBezTo>
                  <a:lnTo>
                    <a:pt x="98107" y="89535"/>
                  </a:lnTo>
                  <a:lnTo>
                    <a:pt x="98107" y="96203"/>
                  </a:lnTo>
                  <a:close/>
                  <a:moveTo>
                    <a:pt x="98107" y="155258"/>
                  </a:moveTo>
                  <a:lnTo>
                    <a:pt x="136208" y="155258"/>
                  </a:lnTo>
                  <a:lnTo>
                    <a:pt x="136208" y="60960"/>
                  </a:lnTo>
                  <a:cubicBezTo>
                    <a:pt x="136208" y="51435"/>
                    <a:pt x="135255" y="43815"/>
                    <a:pt x="133350" y="36195"/>
                  </a:cubicBezTo>
                  <a:cubicBezTo>
                    <a:pt x="131445" y="28575"/>
                    <a:pt x="127635" y="22860"/>
                    <a:pt x="122873" y="17145"/>
                  </a:cubicBezTo>
                  <a:cubicBezTo>
                    <a:pt x="118110" y="12383"/>
                    <a:pt x="111443" y="7620"/>
                    <a:pt x="103823" y="5715"/>
                  </a:cubicBezTo>
                  <a:cubicBezTo>
                    <a:pt x="96202" y="3810"/>
                    <a:pt x="85725" y="1905"/>
                    <a:pt x="74295" y="1905"/>
                  </a:cubicBezTo>
                  <a:cubicBezTo>
                    <a:pt x="55245" y="1905"/>
                    <a:pt x="40957" y="5715"/>
                    <a:pt x="29527" y="12383"/>
                  </a:cubicBezTo>
                  <a:cubicBezTo>
                    <a:pt x="18098" y="19050"/>
                    <a:pt x="11430" y="30480"/>
                    <a:pt x="8573" y="46672"/>
                  </a:cubicBezTo>
                  <a:lnTo>
                    <a:pt x="44768" y="50483"/>
                  </a:lnTo>
                  <a:cubicBezTo>
                    <a:pt x="46673" y="38100"/>
                    <a:pt x="56198" y="32385"/>
                    <a:pt x="71438" y="32385"/>
                  </a:cubicBezTo>
                  <a:cubicBezTo>
                    <a:pt x="78105" y="32385"/>
                    <a:pt x="83820" y="34290"/>
                    <a:pt x="89535" y="37147"/>
                  </a:cubicBezTo>
                  <a:cubicBezTo>
                    <a:pt x="94298" y="40958"/>
                    <a:pt x="97155" y="46672"/>
                    <a:pt x="97155" y="56197"/>
                  </a:cubicBezTo>
                  <a:lnTo>
                    <a:pt x="97155" y="62865"/>
                  </a:lnTo>
                  <a:lnTo>
                    <a:pt x="78105" y="63818"/>
                  </a:lnTo>
                  <a:cubicBezTo>
                    <a:pt x="68580" y="63818"/>
                    <a:pt x="59055" y="64770"/>
                    <a:pt x="49530" y="66675"/>
                  </a:cubicBezTo>
                  <a:cubicBezTo>
                    <a:pt x="40005" y="68580"/>
                    <a:pt x="32385" y="70485"/>
                    <a:pt x="24765" y="74295"/>
                  </a:cubicBezTo>
                  <a:cubicBezTo>
                    <a:pt x="17145" y="78105"/>
                    <a:pt x="11430" y="82868"/>
                    <a:pt x="6668" y="89535"/>
                  </a:cubicBezTo>
                  <a:cubicBezTo>
                    <a:pt x="1905" y="96203"/>
                    <a:pt x="0" y="104775"/>
                    <a:pt x="0" y="114300"/>
                  </a:cubicBezTo>
                  <a:cubicBezTo>
                    <a:pt x="0" y="121920"/>
                    <a:pt x="952" y="128588"/>
                    <a:pt x="3810" y="134303"/>
                  </a:cubicBezTo>
                  <a:cubicBezTo>
                    <a:pt x="6668" y="140018"/>
                    <a:pt x="10477" y="144780"/>
                    <a:pt x="14288" y="148590"/>
                  </a:cubicBezTo>
                  <a:cubicBezTo>
                    <a:pt x="19050" y="152400"/>
                    <a:pt x="23813" y="155258"/>
                    <a:pt x="29527" y="156210"/>
                  </a:cubicBezTo>
                  <a:cubicBezTo>
                    <a:pt x="35243" y="157163"/>
                    <a:pt x="41910" y="159068"/>
                    <a:pt x="48577" y="159068"/>
                  </a:cubicBezTo>
                  <a:cubicBezTo>
                    <a:pt x="60007" y="159068"/>
                    <a:pt x="69532" y="157163"/>
                    <a:pt x="77152" y="152400"/>
                  </a:cubicBezTo>
                  <a:cubicBezTo>
                    <a:pt x="84773" y="147638"/>
                    <a:pt x="91440" y="142875"/>
                    <a:pt x="97155" y="136208"/>
                  </a:cubicBezTo>
                  <a:lnTo>
                    <a:pt x="97155" y="15525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F7F9567-84EF-40D1-BA86-1ACDFAB00AA6}"/>
              </a:ext>
            </a:extLst>
          </p:cNvPr>
          <p:cNvSpPr/>
          <p:nvPr userDrawn="1"/>
        </p:nvSpPr>
        <p:spPr>
          <a:xfrm>
            <a:off x="292100" y="6416265"/>
            <a:ext cx="2147637" cy="201600"/>
          </a:xfrm>
          <a:custGeom>
            <a:avLst/>
            <a:gdLst>
              <a:gd name="connsiteX0" fmla="*/ 57150 w 1227772"/>
              <a:gd name="connsiteY0" fmla="*/ 42863 h 115252"/>
              <a:gd name="connsiteX1" fmla="*/ 25718 w 1227772"/>
              <a:gd name="connsiteY1" fmla="*/ 80010 h 115252"/>
              <a:gd name="connsiteX2" fmla="*/ 20955 w 1227772"/>
              <a:gd name="connsiteY2" fmla="*/ 80010 h 115252"/>
              <a:gd name="connsiteX3" fmla="*/ 20955 w 1227772"/>
              <a:gd name="connsiteY3" fmla="*/ 4763 h 115252"/>
              <a:gd name="connsiteX4" fmla="*/ 23813 w 1227772"/>
              <a:gd name="connsiteY4" fmla="*/ 4763 h 115252"/>
              <a:gd name="connsiteX5" fmla="*/ 57150 w 1227772"/>
              <a:gd name="connsiteY5" fmla="*/ 42863 h 115252"/>
              <a:gd name="connsiteX6" fmla="*/ 70485 w 1227772"/>
              <a:gd name="connsiteY6" fmla="*/ 43815 h 115252"/>
              <a:gd name="connsiteX7" fmla="*/ 27622 w 1227772"/>
              <a:gd name="connsiteY7" fmla="*/ 0 h 115252"/>
              <a:gd name="connsiteX8" fmla="*/ 0 w 1227772"/>
              <a:gd name="connsiteY8" fmla="*/ 0 h 115252"/>
              <a:gd name="connsiteX9" fmla="*/ 0 w 1227772"/>
              <a:gd name="connsiteY9" fmla="*/ 4763 h 115252"/>
              <a:gd name="connsiteX10" fmla="*/ 9525 w 1227772"/>
              <a:gd name="connsiteY10" fmla="*/ 5715 h 115252"/>
              <a:gd name="connsiteX11" fmla="*/ 9525 w 1227772"/>
              <a:gd name="connsiteY11" fmla="*/ 80963 h 115252"/>
              <a:gd name="connsiteX12" fmla="*/ 0 w 1227772"/>
              <a:gd name="connsiteY12" fmla="*/ 81915 h 115252"/>
              <a:gd name="connsiteX13" fmla="*/ 0 w 1227772"/>
              <a:gd name="connsiteY13" fmla="*/ 86677 h 115252"/>
              <a:gd name="connsiteX14" fmla="*/ 24765 w 1227772"/>
              <a:gd name="connsiteY14" fmla="*/ 86677 h 115252"/>
              <a:gd name="connsiteX15" fmla="*/ 70485 w 1227772"/>
              <a:gd name="connsiteY15" fmla="*/ 43815 h 115252"/>
              <a:gd name="connsiteX16" fmla="*/ 116205 w 1227772"/>
              <a:gd name="connsiteY16" fmla="*/ 50483 h 115252"/>
              <a:gd name="connsiteX17" fmla="*/ 91440 w 1227772"/>
              <a:gd name="connsiteY17" fmla="*/ 50483 h 115252"/>
              <a:gd name="connsiteX18" fmla="*/ 104775 w 1227772"/>
              <a:gd name="connsiteY18" fmla="*/ 32385 h 115252"/>
              <a:gd name="connsiteX19" fmla="*/ 115253 w 1227772"/>
              <a:gd name="connsiteY19" fmla="*/ 48577 h 115252"/>
              <a:gd name="connsiteX20" fmla="*/ 115253 w 1227772"/>
              <a:gd name="connsiteY20" fmla="*/ 50483 h 115252"/>
              <a:gd name="connsiteX21" fmla="*/ 126682 w 1227772"/>
              <a:gd name="connsiteY21" fmla="*/ 57150 h 115252"/>
              <a:gd name="connsiteX22" fmla="*/ 126682 w 1227772"/>
              <a:gd name="connsiteY22" fmla="*/ 52388 h 115252"/>
              <a:gd name="connsiteX23" fmla="*/ 104775 w 1227772"/>
              <a:gd name="connsiteY23" fmla="*/ 27623 h 115252"/>
              <a:gd name="connsiteX24" fmla="*/ 79057 w 1227772"/>
              <a:gd name="connsiteY24" fmla="*/ 58102 h 115252"/>
              <a:gd name="connsiteX25" fmla="*/ 103822 w 1227772"/>
              <a:gd name="connsiteY25" fmla="*/ 86677 h 115252"/>
              <a:gd name="connsiteX26" fmla="*/ 125730 w 1227772"/>
              <a:gd name="connsiteY26" fmla="*/ 71438 h 115252"/>
              <a:gd name="connsiteX27" fmla="*/ 120968 w 1227772"/>
              <a:gd name="connsiteY27" fmla="*/ 69533 h 115252"/>
              <a:gd name="connsiteX28" fmla="*/ 106680 w 1227772"/>
              <a:gd name="connsiteY28" fmla="*/ 79058 h 115252"/>
              <a:gd name="connsiteX29" fmla="*/ 91440 w 1227772"/>
              <a:gd name="connsiteY29" fmla="*/ 56198 h 115252"/>
              <a:gd name="connsiteX30" fmla="*/ 126682 w 1227772"/>
              <a:gd name="connsiteY30" fmla="*/ 56198 h 115252"/>
              <a:gd name="connsiteX31" fmla="*/ 132397 w 1227772"/>
              <a:gd name="connsiteY31" fmla="*/ 85725 h 115252"/>
              <a:gd name="connsiteX32" fmla="*/ 159068 w 1227772"/>
              <a:gd name="connsiteY32" fmla="*/ 85725 h 115252"/>
              <a:gd name="connsiteX33" fmla="*/ 159068 w 1227772"/>
              <a:gd name="connsiteY33" fmla="*/ 80963 h 115252"/>
              <a:gd name="connsiteX34" fmla="*/ 150495 w 1227772"/>
              <a:gd name="connsiteY34" fmla="*/ 80010 h 115252"/>
              <a:gd name="connsiteX35" fmla="*/ 150495 w 1227772"/>
              <a:gd name="connsiteY35" fmla="*/ 0 h 115252"/>
              <a:gd name="connsiteX36" fmla="*/ 131445 w 1227772"/>
              <a:gd name="connsiteY36" fmla="*/ 0 h 115252"/>
              <a:gd name="connsiteX37" fmla="*/ 131445 w 1227772"/>
              <a:gd name="connsiteY37" fmla="*/ 4763 h 115252"/>
              <a:gd name="connsiteX38" fmla="*/ 139065 w 1227772"/>
              <a:gd name="connsiteY38" fmla="*/ 5715 h 115252"/>
              <a:gd name="connsiteX39" fmla="*/ 139065 w 1227772"/>
              <a:gd name="connsiteY39" fmla="*/ 80010 h 115252"/>
              <a:gd name="connsiteX40" fmla="*/ 131445 w 1227772"/>
              <a:gd name="connsiteY40" fmla="*/ 80963 h 115252"/>
              <a:gd name="connsiteX41" fmla="*/ 131445 w 1227772"/>
              <a:gd name="connsiteY41" fmla="*/ 85725 h 115252"/>
              <a:gd name="connsiteX42" fmla="*/ 185738 w 1227772"/>
              <a:gd name="connsiteY42" fmla="*/ 12383 h 115252"/>
              <a:gd name="connsiteX43" fmla="*/ 178118 w 1227772"/>
              <a:gd name="connsiteY43" fmla="*/ 5715 h 115252"/>
              <a:gd name="connsiteX44" fmla="*/ 171450 w 1227772"/>
              <a:gd name="connsiteY44" fmla="*/ 12383 h 115252"/>
              <a:gd name="connsiteX45" fmla="*/ 178118 w 1227772"/>
              <a:gd name="connsiteY45" fmla="*/ 19050 h 115252"/>
              <a:gd name="connsiteX46" fmla="*/ 185738 w 1227772"/>
              <a:gd name="connsiteY46" fmla="*/ 12383 h 115252"/>
              <a:gd name="connsiteX47" fmla="*/ 166688 w 1227772"/>
              <a:gd name="connsiteY47" fmla="*/ 85725 h 115252"/>
              <a:gd name="connsiteX48" fmla="*/ 194310 w 1227772"/>
              <a:gd name="connsiteY48" fmla="*/ 85725 h 115252"/>
              <a:gd name="connsiteX49" fmla="*/ 194310 w 1227772"/>
              <a:gd name="connsiteY49" fmla="*/ 80963 h 115252"/>
              <a:gd name="connsiteX50" fmla="*/ 185738 w 1227772"/>
              <a:gd name="connsiteY50" fmla="*/ 80010 h 115252"/>
              <a:gd name="connsiteX51" fmla="*/ 185738 w 1227772"/>
              <a:gd name="connsiteY51" fmla="*/ 28575 h 115252"/>
              <a:gd name="connsiteX52" fmla="*/ 166688 w 1227772"/>
              <a:gd name="connsiteY52" fmla="*/ 28575 h 115252"/>
              <a:gd name="connsiteX53" fmla="*/ 166688 w 1227772"/>
              <a:gd name="connsiteY53" fmla="*/ 33338 h 115252"/>
              <a:gd name="connsiteX54" fmla="*/ 175260 w 1227772"/>
              <a:gd name="connsiteY54" fmla="*/ 34290 h 115252"/>
              <a:gd name="connsiteX55" fmla="*/ 175260 w 1227772"/>
              <a:gd name="connsiteY55" fmla="*/ 80963 h 115252"/>
              <a:gd name="connsiteX56" fmla="*/ 166688 w 1227772"/>
              <a:gd name="connsiteY56" fmla="*/ 81915 h 115252"/>
              <a:gd name="connsiteX57" fmla="*/ 166688 w 1227772"/>
              <a:gd name="connsiteY57" fmla="*/ 85725 h 115252"/>
              <a:gd name="connsiteX58" fmla="*/ 244793 w 1227772"/>
              <a:gd name="connsiteY58" fmla="*/ 33338 h 115252"/>
              <a:gd name="connsiteX59" fmla="*/ 250507 w 1227772"/>
              <a:gd name="connsiteY59" fmla="*/ 33338 h 115252"/>
              <a:gd name="connsiteX60" fmla="*/ 250507 w 1227772"/>
              <a:gd name="connsiteY60" fmla="*/ 28575 h 115252"/>
              <a:gd name="connsiteX61" fmla="*/ 230505 w 1227772"/>
              <a:gd name="connsiteY61" fmla="*/ 28575 h 115252"/>
              <a:gd name="connsiteX62" fmla="*/ 230505 w 1227772"/>
              <a:gd name="connsiteY62" fmla="*/ 33338 h 115252"/>
              <a:gd name="connsiteX63" fmla="*/ 238125 w 1227772"/>
              <a:gd name="connsiteY63" fmla="*/ 33338 h 115252"/>
              <a:gd name="connsiteX64" fmla="*/ 224790 w 1227772"/>
              <a:gd name="connsiteY64" fmla="*/ 73342 h 115252"/>
              <a:gd name="connsiteX65" fmla="*/ 211455 w 1227772"/>
              <a:gd name="connsiteY65" fmla="*/ 33338 h 115252"/>
              <a:gd name="connsiteX66" fmla="*/ 219075 w 1227772"/>
              <a:gd name="connsiteY66" fmla="*/ 33338 h 115252"/>
              <a:gd name="connsiteX67" fmla="*/ 219075 w 1227772"/>
              <a:gd name="connsiteY67" fmla="*/ 28575 h 115252"/>
              <a:gd name="connsiteX68" fmla="*/ 194310 w 1227772"/>
              <a:gd name="connsiteY68" fmla="*/ 28575 h 115252"/>
              <a:gd name="connsiteX69" fmla="*/ 194310 w 1227772"/>
              <a:gd name="connsiteY69" fmla="*/ 33338 h 115252"/>
              <a:gd name="connsiteX70" fmla="*/ 199072 w 1227772"/>
              <a:gd name="connsiteY70" fmla="*/ 33338 h 115252"/>
              <a:gd name="connsiteX71" fmla="*/ 217170 w 1227772"/>
              <a:gd name="connsiteY71" fmla="*/ 85725 h 115252"/>
              <a:gd name="connsiteX72" fmla="*/ 225743 w 1227772"/>
              <a:gd name="connsiteY72" fmla="*/ 85725 h 115252"/>
              <a:gd name="connsiteX73" fmla="*/ 244793 w 1227772"/>
              <a:gd name="connsiteY73" fmla="*/ 33338 h 115252"/>
              <a:gd name="connsiteX74" fmla="*/ 289560 w 1227772"/>
              <a:gd name="connsiteY74" fmla="*/ 50483 h 115252"/>
              <a:gd name="connsiteX75" fmla="*/ 264795 w 1227772"/>
              <a:gd name="connsiteY75" fmla="*/ 50483 h 115252"/>
              <a:gd name="connsiteX76" fmla="*/ 278130 w 1227772"/>
              <a:gd name="connsiteY76" fmla="*/ 32385 h 115252"/>
              <a:gd name="connsiteX77" fmla="*/ 288607 w 1227772"/>
              <a:gd name="connsiteY77" fmla="*/ 48577 h 115252"/>
              <a:gd name="connsiteX78" fmla="*/ 288607 w 1227772"/>
              <a:gd name="connsiteY78" fmla="*/ 50483 h 115252"/>
              <a:gd name="connsiteX79" fmla="*/ 300038 w 1227772"/>
              <a:gd name="connsiteY79" fmla="*/ 57150 h 115252"/>
              <a:gd name="connsiteX80" fmla="*/ 300038 w 1227772"/>
              <a:gd name="connsiteY80" fmla="*/ 52388 h 115252"/>
              <a:gd name="connsiteX81" fmla="*/ 278130 w 1227772"/>
              <a:gd name="connsiteY81" fmla="*/ 27623 h 115252"/>
              <a:gd name="connsiteX82" fmla="*/ 252413 w 1227772"/>
              <a:gd name="connsiteY82" fmla="*/ 58102 h 115252"/>
              <a:gd name="connsiteX83" fmla="*/ 277178 w 1227772"/>
              <a:gd name="connsiteY83" fmla="*/ 86677 h 115252"/>
              <a:gd name="connsiteX84" fmla="*/ 299085 w 1227772"/>
              <a:gd name="connsiteY84" fmla="*/ 71438 h 115252"/>
              <a:gd name="connsiteX85" fmla="*/ 294322 w 1227772"/>
              <a:gd name="connsiteY85" fmla="*/ 69533 h 115252"/>
              <a:gd name="connsiteX86" fmla="*/ 280035 w 1227772"/>
              <a:gd name="connsiteY86" fmla="*/ 79058 h 115252"/>
              <a:gd name="connsiteX87" fmla="*/ 264795 w 1227772"/>
              <a:gd name="connsiteY87" fmla="*/ 56198 h 115252"/>
              <a:gd name="connsiteX88" fmla="*/ 300038 w 1227772"/>
              <a:gd name="connsiteY88" fmla="*/ 56198 h 115252"/>
              <a:gd name="connsiteX89" fmla="*/ 352425 w 1227772"/>
              <a:gd name="connsiteY89" fmla="*/ 38100 h 115252"/>
              <a:gd name="connsiteX90" fmla="*/ 340995 w 1227772"/>
              <a:gd name="connsiteY90" fmla="*/ 27623 h 115252"/>
              <a:gd name="connsiteX91" fmla="*/ 324803 w 1227772"/>
              <a:gd name="connsiteY91" fmla="*/ 38100 h 115252"/>
              <a:gd name="connsiteX92" fmla="*/ 323850 w 1227772"/>
              <a:gd name="connsiteY92" fmla="*/ 28575 h 115252"/>
              <a:gd name="connsiteX93" fmla="*/ 307657 w 1227772"/>
              <a:gd name="connsiteY93" fmla="*/ 28575 h 115252"/>
              <a:gd name="connsiteX94" fmla="*/ 307657 w 1227772"/>
              <a:gd name="connsiteY94" fmla="*/ 33338 h 115252"/>
              <a:gd name="connsiteX95" fmla="*/ 315278 w 1227772"/>
              <a:gd name="connsiteY95" fmla="*/ 34290 h 115252"/>
              <a:gd name="connsiteX96" fmla="*/ 315278 w 1227772"/>
              <a:gd name="connsiteY96" fmla="*/ 80963 h 115252"/>
              <a:gd name="connsiteX97" fmla="*/ 307657 w 1227772"/>
              <a:gd name="connsiteY97" fmla="*/ 81915 h 115252"/>
              <a:gd name="connsiteX98" fmla="*/ 307657 w 1227772"/>
              <a:gd name="connsiteY98" fmla="*/ 86677 h 115252"/>
              <a:gd name="connsiteX99" fmla="*/ 338138 w 1227772"/>
              <a:gd name="connsiteY99" fmla="*/ 86677 h 115252"/>
              <a:gd name="connsiteX100" fmla="*/ 338138 w 1227772"/>
              <a:gd name="connsiteY100" fmla="*/ 81915 h 115252"/>
              <a:gd name="connsiteX101" fmla="*/ 325755 w 1227772"/>
              <a:gd name="connsiteY101" fmla="*/ 80963 h 115252"/>
              <a:gd name="connsiteX102" fmla="*/ 325755 w 1227772"/>
              <a:gd name="connsiteY102" fmla="*/ 49530 h 115252"/>
              <a:gd name="connsiteX103" fmla="*/ 337185 w 1227772"/>
              <a:gd name="connsiteY103" fmla="*/ 35242 h 115252"/>
              <a:gd name="connsiteX104" fmla="*/ 340995 w 1227772"/>
              <a:gd name="connsiteY104" fmla="*/ 38100 h 115252"/>
              <a:gd name="connsiteX105" fmla="*/ 340995 w 1227772"/>
              <a:gd name="connsiteY105" fmla="*/ 39052 h 115252"/>
              <a:gd name="connsiteX106" fmla="*/ 337185 w 1227772"/>
              <a:gd name="connsiteY106" fmla="*/ 40958 h 115252"/>
              <a:gd name="connsiteX107" fmla="*/ 344805 w 1227772"/>
              <a:gd name="connsiteY107" fmla="*/ 48577 h 115252"/>
              <a:gd name="connsiteX108" fmla="*/ 352425 w 1227772"/>
              <a:gd name="connsiteY108" fmla="*/ 38100 h 115252"/>
              <a:gd name="connsiteX109" fmla="*/ 378143 w 1227772"/>
              <a:gd name="connsiteY109" fmla="*/ 12383 h 115252"/>
              <a:gd name="connsiteX110" fmla="*/ 370522 w 1227772"/>
              <a:gd name="connsiteY110" fmla="*/ 5715 h 115252"/>
              <a:gd name="connsiteX111" fmla="*/ 363855 w 1227772"/>
              <a:gd name="connsiteY111" fmla="*/ 12383 h 115252"/>
              <a:gd name="connsiteX112" fmla="*/ 370522 w 1227772"/>
              <a:gd name="connsiteY112" fmla="*/ 19050 h 115252"/>
              <a:gd name="connsiteX113" fmla="*/ 378143 w 1227772"/>
              <a:gd name="connsiteY113" fmla="*/ 12383 h 115252"/>
              <a:gd name="connsiteX114" fmla="*/ 358140 w 1227772"/>
              <a:gd name="connsiteY114" fmla="*/ 85725 h 115252"/>
              <a:gd name="connsiteX115" fmla="*/ 385763 w 1227772"/>
              <a:gd name="connsiteY115" fmla="*/ 85725 h 115252"/>
              <a:gd name="connsiteX116" fmla="*/ 385763 w 1227772"/>
              <a:gd name="connsiteY116" fmla="*/ 80963 h 115252"/>
              <a:gd name="connsiteX117" fmla="*/ 377190 w 1227772"/>
              <a:gd name="connsiteY117" fmla="*/ 80010 h 115252"/>
              <a:gd name="connsiteX118" fmla="*/ 377190 w 1227772"/>
              <a:gd name="connsiteY118" fmla="*/ 28575 h 115252"/>
              <a:gd name="connsiteX119" fmla="*/ 358140 w 1227772"/>
              <a:gd name="connsiteY119" fmla="*/ 28575 h 115252"/>
              <a:gd name="connsiteX120" fmla="*/ 358140 w 1227772"/>
              <a:gd name="connsiteY120" fmla="*/ 33338 h 115252"/>
              <a:gd name="connsiteX121" fmla="*/ 366713 w 1227772"/>
              <a:gd name="connsiteY121" fmla="*/ 34290 h 115252"/>
              <a:gd name="connsiteX122" fmla="*/ 366713 w 1227772"/>
              <a:gd name="connsiteY122" fmla="*/ 80963 h 115252"/>
              <a:gd name="connsiteX123" fmla="*/ 358140 w 1227772"/>
              <a:gd name="connsiteY123" fmla="*/ 81915 h 115252"/>
              <a:gd name="connsiteX124" fmla="*/ 358140 w 1227772"/>
              <a:gd name="connsiteY124" fmla="*/ 85725 h 115252"/>
              <a:gd name="connsiteX125" fmla="*/ 429578 w 1227772"/>
              <a:gd name="connsiteY125" fmla="*/ 85725 h 115252"/>
              <a:gd name="connsiteX126" fmla="*/ 455295 w 1227772"/>
              <a:gd name="connsiteY126" fmla="*/ 85725 h 115252"/>
              <a:gd name="connsiteX127" fmla="*/ 455295 w 1227772"/>
              <a:gd name="connsiteY127" fmla="*/ 80963 h 115252"/>
              <a:gd name="connsiteX128" fmla="*/ 447675 w 1227772"/>
              <a:gd name="connsiteY128" fmla="*/ 80010 h 115252"/>
              <a:gd name="connsiteX129" fmla="*/ 447675 w 1227772"/>
              <a:gd name="connsiteY129" fmla="*/ 46673 h 115252"/>
              <a:gd name="connsiteX130" fmla="*/ 430530 w 1227772"/>
              <a:gd name="connsiteY130" fmla="*/ 27623 h 115252"/>
              <a:gd name="connsiteX131" fmla="*/ 410528 w 1227772"/>
              <a:gd name="connsiteY131" fmla="*/ 38100 h 115252"/>
              <a:gd name="connsiteX132" fmla="*/ 409575 w 1227772"/>
              <a:gd name="connsiteY132" fmla="*/ 28575 h 115252"/>
              <a:gd name="connsiteX133" fmla="*/ 393382 w 1227772"/>
              <a:gd name="connsiteY133" fmla="*/ 28575 h 115252"/>
              <a:gd name="connsiteX134" fmla="*/ 393382 w 1227772"/>
              <a:gd name="connsiteY134" fmla="*/ 33338 h 115252"/>
              <a:gd name="connsiteX135" fmla="*/ 401003 w 1227772"/>
              <a:gd name="connsiteY135" fmla="*/ 34290 h 115252"/>
              <a:gd name="connsiteX136" fmla="*/ 401003 w 1227772"/>
              <a:gd name="connsiteY136" fmla="*/ 80963 h 115252"/>
              <a:gd name="connsiteX137" fmla="*/ 393382 w 1227772"/>
              <a:gd name="connsiteY137" fmla="*/ 81915 h 115252"/>
              <a:gd name="connsiteX138" fmla="*/ 393382 w 1227772"/>
              <a:gd name="connsiteY138" fmla="*/ 86677 h 115252"/>
              <a:gd name="connsiteX139" fmla="*/ 419100 w 1227772"/>
              <a:gd name="connsiteY139" fmla="*/ 86677 h 115252"/>
              <a:gd name="connsiteX140" fmla="*/ 419100 w 1227772"/>
              <a:gd name="connsiteY140" fmla="*/ 81915 h 115252"/>
              <a:gd name="connsiteX141" fmla="*/ 411480 w 1227772"/>
              <a:gd name="connsiteY141" fmla="*/ 80963 h 115252"/>
              <a:gd name="connsiteX142" fmla="*/ 411480 w 1227772"/>
              <a:gd name="connsiteY142" fmla="*/ 50483 h 115252"/>
              <a:gd name="connsiteX143" fmla="*/ 425768 w 1227772"/>
              <a:gd name="connsiteY143" fmla="*/ 36195 h 115252"/>
              <a:gd name="connsiteX144" fmla="*/ 436245 w 1227772"/>
              <a:gd name="connsiteY144" fmla="*/ 48577 h 115252"/>
              <a:gd name="connsiteX145" fmla="*/ 436245 w 1227772"/>
              <a:gd name="connsiteY145" fmla="*/ 81915 h 115252"/>
              <a:gd name="connsiteX146" fmla="*/ 428625 w 1227772"/>
              <a:gd name="connsiteY146" fmla="*/ 82867 h 115252"/>
              <a:gd name="connsiteX147" fmla="*/ 428625 w 1227772"/>
              <a:gd name="connsiteY147" fmla="*/ 85725 h 115252"/>
              <a:gd name="connsiteX148" fmla="*/ 484822 w 1227772"/>
              <a:gd name="connsiteY148" fmla="*/ 87630 h 115252"/>
              <a:gd name="connsiteX149" fmla="*/ 501015 w 1227772"/>
              <a:gd name="connsiteY149" fmla="*/ 96202 h 115252"/>
              <a:gd name="connsiteX150" fmla="*/ 484822 w 1227772"/>
              <a:gd name="connsiteY150" fmla="*/ 107633 h 115252"/>
              <a:gd name="connsiteX151" fmla="*/ 466725 w 1227772"/>
              <a:gd name="connsiteY151" fmla="*/ 97155 h 115252"/>
              <a:gd name="connsiteX152" fmla="*/ 469582 w 1227772"/>
              <a:gd name="connsiteY152" fmla="*/ 87630 h 115252"/>
              <a:gd name="connsiteX153" fmla="*/ 484822 w 1227772"/>
              <a:gd name="connsiteY153" fmla="*/ 87630 h 115252"/>
              <a:gd name="connsiteX154" fmla="*/ 471488 w 1227772"/>
              <a:gd name="connsiteY154" fmla="*/ 46673 h 115252"/>
              <a:gd name="connsiteX155" fmla="*/ 481965 w 1227772"/>
              <a:gd name="connsiteY155" fmla="*/ 31433 h 115252"/>
              <a:gd name="connsiteX156" fmla="*/ 492443 w 1227772"/>
              <a:gd name="connsiteY156" fmla="*/ 46673 h 115252"/>
              <a:gd name="connsiteX157" fmla="*/ 481965 w 1227772"/>
              <a:gd name="connsiteY157" fmla="*/ 62865 h 115252"/>
              <a:gd name="connsiteX158" fmla="*/ 471488 w 1227772"/>
              <a:gd name="connsiteY158" fmla="*/ 46673 h 115252"/>
              <a:gd name="connsiteX159" fmla="*/ 471488 w 1227772"/>
              <a:gd name="connsiteY159" fmla="*/ 74295 h 115252"/>
              <a:gd name="connsiteX160" fmla="*/ 477203 w 1227772"/>
              <a:gd name="connsiteY160" fmla="*/ 67627 h 115252"/>
              <a:gd name="connsiteX161" fmla="*/ 483870 w 1227772"/>
              <a:gd name="connsiteY161" fmla="*/ 68580 h 115252"/>
              <a:gd name="connsiteX162" fmla="*/ 504825 w 1227772"/>
              <a:gd name="connsiteY162" fmla="*/ 47625 h 115252"/>
              <a:gd name="connsiteX163" fmla="*/ 499110 w 1227772"/>
              <a:gd name="connsiteY163" fmla="*/ 33338 h 115252"/>
              <a:gd name="connsiteX164" fmla="*/ 509588 w 1227772"/>
              <a:gd name="connsiteY164" fmla="*/ 31433 h 115252"/>
              <a:gd name="connsiteX165" fmla="*/ 509588 w 1227772"/>
              <a:gd name="connsiteY165" fmla="*/ 24765 h 115252"/>
              <a:gd name="connsiteX166" fmla="*/ 505778 w 1227772"/>
              <a:gd name="connsiteY166" fmla="*/ 23813 h 115252"/>
              <a:gd name="connsiteX167" fmla="*/ 495300 w 1227772"/>
              <a:gd name="connsiteY167" fmla="*/ 29527 h 115252"/>
              <a:gd name="connsiteX168" fmla="*/ 482918 w 1227772"/>
              <a:gd name="connsiteY168" fmla="*/ 26670 h 115252"/>
              <a:gd name="connsiteX169" fmla="*/ 460057 w 1227772"/>
              <a:gd name="connsiteY169" fmla="*/ 48577 h 115252"/>
              <a:gd name="connsiteX170" fmla="*/ 470535 w 1227772"/>
              <a:gd name="connsiteY170" fmla="*/ 66675 h 115252"/>
              <a:gd name="connsiteX171" fmla="*/ 460057 w 1227772"/>
              <a:gd name="connsiteY171" fmla="*/ 80010 h 115252"/>
              <a:gd name="connsiteX172" fmla="*/ 463868 w 1227772"/>
              <a:gd name="connsiteY172" fmla="*/ 86677 h 115252"/>
              <a:gd name="connsiteX173" fmla="*/ 456247 w 1227772"/>
              <a:gd name="connsiteY173" fmla="*/ 100965 h 115252"/>
              <a:gd name="connsiteX174" fmla="*/ 481013 w 1227772"/>
              <a:gd name="connsiteY174" fmla="*/ 115252 h 115252"/>
              <a:gd name="connsiteX175" fmla="*/ 508635 w 1227772"/>
              <a:gd name="connsiteY175" fmla="*/ 95250 h 115252"/>
              <a:gd name="connsiteX176" fmla="*/ 485775 w 1227772"/>
              <a:gd name="connsiteY176" fmla="*/ 78105 h 115252"/>
              <a:gd name="connsiteX177" fmla="*/ 475297 w 1227772"/>
              <a:gd name="connsiteY177" fmla="*/ 78105 h 115252"/>
              <a:gd name="connsiteX178" fmla="*/ 471488 w 1227772"/>
              <a:gd name="connsiteY178" fmla="*/ 74295 h 115252"/>
              <a:gd name="connsiteX179" fmla="*/ 572453 w 1227772"/>
              <a:gd name="connsiteY179" fmla="*/ 69533 h 115252"/>
              <a:gd name="connsiteX180" fmla="*/ 561022 w 1227772"/>
              <a:gd name="connsiteY180" fmla="*/ 80010 h 115252"/>
              <a:gd name="connsiteX181" fmla="*/ 553403 w 1227772"/>
              <a:gd name="connsiteY181" fmla="*/ 70485 h 115252"/>
              <a:gd name="connsiteX182" fmla="*/ 566738 w 1227772"/>
              <a:gd name="connsiteY182" fmla="*/ 59055 h 115252"/>
              <a:gd name="connsiteX183" fmla="*/ 572453 w 1227772"/>
              <a:gd name="connsiteY183" fmla="*/ 59055 h 115252"/>
              <a:gd name="connsiteX184" fmla="*/ 572453 w 1227772"/>
              <a:gd name="connsiteY184" fmla="*/ 69533 h 115252"/>
              <a:gd name="connsiteX185" fmla="*/ 583882 w 1227772"/>
              <a:gd name="connsiteY185" fmla="*/ 86677 h 115252"/>
              <a:gd name="connsiteX186" fmla="*/ 592455 w 1227772"/>
              <a:gd name="connsiteY186" fmla="*/ 84773 h 115252"/>
              <a:gd name="connsiteX187" fmla="*/ 591503 w 1227772"/>
              <a:gd name="connsiteY187" fmla="*/ 80963 h 115252"/>
              <a:gd name="connsiteX188" fmla="*/ 587693 w 1227772"/>
              <a:gd name="connsiteY188" fmla="*/ 81915 h 115252"/>
              <a:gd name="connsiteX189" fmla="*/ 583882 w 1227772"/>
              <a:gd name="connsiteY189" fmla="*/ 75248 h 115252"/>
              <a:gd name="connsiteX190" fmla="*/ 583882 w 1227772"/>
              <a:gd name="connsiteY190" fmla="*/ 49530 h 115252"/>
              <a:gd name="connsiteX191" fmla="*/ 563880 w 1227772"/>
              <a:gd name="connsiteY191" fmla="*/ 27623 h 115252"/>
              <a:gd name="connsiteX192" fmla="*/ 544830 w 1227772"/>
              <a:gd name="connsiteY192" fmla="*/ 41910 h 115252"/>
              <a:gd name="connsiteX193" fmla="*/ 551497 w 1227772"/>
              <a:gd name="connsiteY193" fmla="*/ 48577 h 115252"/>
              <a:gd name="connsiteX194" fmla="*/ 558165 w 1227772"/>
              <a:gd name="connsiteY194" fmla="*/ 42863 h 115252"/>
              <a:gd name="connsiteX195" fmla="*/ 557213 w 1227772"/>
              <a:gd name="connsiteY195" fmla="*/ 39052 h 115252"/>
              <a:gd name="connsiteX196" fmla="*/ 552450 w 1227772"/>
              <a:gd name="connsiteY196" fmla="*/ 39052 h 115252"/>
              <a:gd name="connsiteX197" fmla="*/ 552450 w 1227772"/>
              <a:gd name="connsiteY197" fmla="*/ 37148 h 115252"/>
              <a:gd name="connsiteX198" fmla="*/ 561975 w 1227772"/>
              <a:gd name="connsiteY198" fmla="*/ 32385 h 115252"/>
              <a:gd name="connsiteX199" fmla="*/ 573405 w 1227772"/>
              <a:gd name="connsiteY199" fmla="*/ 47625 h 115252"/>
              <a:gd name="connsiteX200" fmla="*/ 573405 w 1227772"/>
              <a:gd name="connsiteY200" fmla="*/ 55245 h 115252"/>
              <a:gd name="connsiteX201" fmla="*/ 565785 w 1227772"/>
              <a:gd name="connsiteY201" fmla="*/ 55245 h 115252"/>
              <a:gd name="connsiteX202" fmla="*/ 541972 w 1227772"/>
              <a:gd name="connsiteY202" fmla="*/ 71438 h 115252"/>
              <a:gd name="connsiteX203" fmla="*/ 557213 w 1227772"/>
              <a:gd name="connsiteY203" fmla="*/ 85725 h 115252"/>
              <a:gd name="connsiteX204" fmla="*/ 573405 w 1227772"/>
              <a:gd name="connsiteY204" fmla="*/ 77152 h 115252"/>
              <a:gd name="connsiteX205" fmla="*/ 583882 w 1227772"/>
              <a:gd name="connsiteY205" fmla="*/ 86677 h 115252"/>
              <a:gd name="connsiteX206" fmla="*/ 665797 w 1227772"/>
              <a:gd name="connsiteY206" fmla="*/ 57150 h 115252"/>
              <a:gd name="connsiteX207" fmla="*/ 652463 w 1227772"/>
              <a:gd name="connsiteY207" fmla="*/ 80963 h 115252"/>
              <a:gd name="connsiteX208" fmla="*/ 638175 w 1227772"/>
              <a:gd name="connsiteY208" fmla="*/ 66675 h 115252"/>
              <a:gd name="connsiteX209" fmla="*/ 638175 w 1227772"/>
              <a:gd name="connsiteY209" fmla="*/ 49530 h 115252"/>
              <a:gd name="connsiteX210" fmla="*/ 652463 w 1227772"/>
              <a:gd name="connsiteY210" fmla="*/ 34290 h 115252"/>
              <a:gd name="connsiteX211" fmla="*/ 665797 w 1227772"/>
              <a:gd name="connsiteY211" fmla="*/ 57150 h 115252"/>
              <a:gd name="connsiteX212" fmla="*/ 677228 w 1227772"/>
              <a:gd name="connsiteY212" fmla="*/ 56198 h 115252"/>
              <a:gd name="connsiteX213" fmla="*/ 656272 w 1227772"/>
              <a:gd name="connsiteY213" fmla="*/ 26670 h 115252"/>
              <a:gd name="connsiteX214" fmla="*/ 638175 w 1227772"/>
              <a:gd name="connsiteY214" fmla="*/ 36195 h 115252"/>
              <a:gd name="connsiteX215" fmla="*/ 638175 w 1227772"/>
              <a:gd name="connsiteY215" fmla="*/ 0 h 115252"/>
              <a:gd name="connsiteX216" fmla="*/ 620078 w 1227772"/>
              <a:gd name="connsiteY216" fmla="*/ 0 h 115252"/>
              <a:gd name="connsiteX217" fmla="*/ 620078 w 1227772"/>
              <a:gd name="connsiteY217" fmla="*/ 4763 h 115252"/>
              <a:gd name="connsiteX218" fmla="*/ 627697 w 1227772"/>
              <a:gd name="connsiteY218" fmla="*/ 5715 h 115252"/>
              <a:gd name="connsiteX219" fmla="*/ 627697 w 1227772"/>
              <a:gd name="connsiteY219" fmla="*/ 86677 h 115252"/>
              <a:gd name="connsiteX220" fmla="*/ 631507 w 1227772"/>
              <a:gd name="connsiteY220" fmla="*/ 86677 h 115252"/>
              <a:gd name="connsiteX221" fmla="*/ 636270 w 1227772"/>
              <a:gd name="connsiteY221" fmla="*/ 80010 h 115252"/>
              <a:gd name="connsiteX222" fmla="*/ 653415 w 1227772"/>
              <a:gd name="connsiteY222" fmla="*/ 86677 h 115252"/>
              <a:gd name="connsiteX223" fmla="*/ 677228 w 1227772"/>
              <a:gd name="connsiteY223" fmla="*/ 56198 h 115252"/>
              <a:gd name="connsiteX224" fmla="*/ 722947 w 1227772"/>
              <a:gd name="connsiteY224" fmla="*/ 50483 h 115252"/>
              <a:gd name="connsiteX225" fmla="*/ 698182 w 1227772"/>
              <a:gd name="connsiteY225" fmla="*/ 50483 h 115252"/>
              <a:gd name="connsiteX226" fmla="*/ 711518 w 1227772"/>
              <a:gd name="connsiteY226" fmla="*/ 32385 h 115252"/>
              <a:gd name="connsiteX227" fmla="*/ 721995 w 1227772"/>
              <a:gd name="connsiteY227" fmla="*/ 48577 h 115252"/>
              <a:gd name="connsiteX228" fmla="*/ 721995 w 1227772"/>
              <a:gd name="connsiteY228" fmla="*/ 50483 h 115252"/>
              <a:gd name="connsiteX229" fmla="*/ 733425 w 1227772"/>
              <a:gd name="connsiteY229" fmla="*/ 57150 h 115252"/>
              <a:gd name="connsiteX230" fmla="*/ 733425 w 1227772"/>
              <a:gd name="connsiteY230" fmla="*/ 52388 h 115252"/>
              <a:gd name="connsiteX231" fmla="*/ 711518 w 1227772"/>
              <a:gd name="connsiteY231" fmla="*/ 27623 h 115252"/>
              <a:gd name="connsiteX232" fmla="*/ 685800 w 1227772"/>
              <a:gd name="connsiteY232" fmla="*/ 58102 h 115252"/>
              <a:gd name="connsiteX233" fmla="*/ 710565 w 1227772"/>
              <a:gd name="connsiteY233" fmla="*/ 86677 h 115252"/>
              <a:gd name="connsiteX234" fmla="*/ 732472 w 1227772"/>
              <a:gd name="connsiteY234" fmla="*/ 71438 h 115252"/>
              <a:gd name="connsiteX235" fmla="*/ 727710 w 1227772"/>
              <a:gd name="connsiteY235" fmla="*/ 69533 h 115252"/>
              <a:gd name="connsiteX236" fmla="*/ 713422 w 1227772"/>
              <a:gd name="connsiteY236" fmla="*/ 79058 h 115252"/>
              <a:gd name="connsiteX237" fmla="*/ 698182 w 1227772"/>
              <a:gd name="connsiteY237" fmla="*/ 56198 h 115252"/>
              <a:gd name="connsiteX238" fmla="*/ 733425 w 1227772"/>
              <a:gd name="connsiteY238" fmla="*/ 56198 h 115252"/>
              <a:gd name="connsiteX239" fmla="*/ 815340 w 1227772"/>
              <a:gd name="connsiteY239" fmla="*/ 72390 h 115252"/>
              <a:gd name="connsiteX240" fmla="*/ 810578 w 1227772"/>
              <a:gd name="connsiteY240" fmla="*/ 71438 h 115252"/>
              <a:gd name="connsiteX241" fmla="*/ 802005 w 1227772"/>
              <a:gd name="connsiteY241" fmla="*/ 80963 h 115252"/>
              <a:gd name="connsiteX242" fmla="*/ 796290 w 1227772"/>
              <a:gd name="connsiteY242" fmla="*/ 72390 h 115252"/>
              <a:gd name="connsiteX243" fmla="*/ 796290 w 1227772"/>
              <a:gd name="connsiteY243" fmla="*/ 35242 h 115252"/>
              <a:gd name="connsiteX244" fmla="*/ 808672 w 1227772"/>
              <a:gd name="connsiteY244" fmla="*/ 35242 h 115252"/>
              <a:gd name="connsiteX245" fmla="*/ 808672 w 1227772"/>
              <a:gd name="connsiteY245" fmla="*/ 28575 h 115252"/>
              <a:gd name="connsiteX246" fmla="*/ 796290 w 1227772"/>
              <a:gd name="connsiteY246" fmla="*/ 28575 h 115252"/>
              <a:gd name="connsiteX247" fmla="*/ 796290 w 1227772"/>
              <a:gd name="connsiteY247" fmla="*/ 11430 h 115252"/>
              <a:gd name="connsiteX248" fmla="*/ 793432 w 1227772"/>
              <a:gd name="connsiteY248" fmla="*/ 11430 h 115252"/>
              <a:gd name="connsiteX249" fmla="*/ 785813 w 1227772"/>
              <a:gd name="connsiteY249" fmla="*/ 13335 h 115252"/>
              <a:gd name="connsiteX250" fmla="*/ 785813 w 1227772"/>
              <a:gd name="connsiteY250" fmla="*/ 28575 h 115252"/>
              <a:gd name="connsiteX251" fmla="*/ 759143 w 1227772"/>
              <a:gd name="connsiteY251" fmla="*/ 28575 h 115252"/>
              <a:gd name="connsiteX252" fmla="*/ 759143 w 1227772"/>
              <a:gd name="connsiteY252" fmla="*/ 11430 h 115252"/>
              <a:gd name="connsiteX253" fmla="*/ 756285 w 1227772"/>
              <a:gd name="connsiteY253" fmla="*/ 11430 h 115252"/>
              <a:gd name="connsiteX254" fmla="*/ 748665 w 1227772"/>
              <a:gd name="connsiteY254" fmla="*/ 13335 h 115252"/>
              <a:gd name="connsiteX255" fmla="*/ 748665 w 1227772"/>
              <a:gd name="connsiteY255" fmla="*/ 28575 h 115252"/>
              <a:gd name="connsiteX256" fmla="*/ 740093 w 1227772"/>
              <a:gd name="connsiteY256" fmla="*/ 28575 h 115252"/>
              <a:gd name="connsiteX257" fmla="*/ 740093 w 1227772"/>
              <a:gd name="connsiteY257" fmla="*/ 34290 h 115252"/>
              <a:gd name="connsiteX258" fmla="*/ 748665 w 1227772"/>
              <a:gd name="connsiteY258" fmla="*/ 34290 h 115252"/>
              <a:gd name="connsiteX259" fmla="*/ 748665 w 1227772"/>
              <a:gd name="connsiteY259" fmla="*/ 73342 h 115252"/>
              <a:gd name="connsiteX260" fmla="*/ 762000 w 1227772"/>
              <a:gd name="connsiteY260" fmla="*/ 86677 h 115252"/>
              <a:gd name="connsiteX261" fmla="*/ 778193 w 1227772"/>
              <a:gd name="connsiteY261" fmla="*/ 72390 h 115252"/>
              <a:gd name="connsiteX262" fmla="*/ 773430 w 1227772"/>
              <a:gd name="connsiteY262" fmla="*/ 71438 h 115252"/>
              <a:gd name="connsiteX263" fmla="*/ 764857 w 1227772"/>
              <a:gd name="connsiteY263" fmla="*/ 80963 h 115252"/>
              <a:gd name="connsiteX264" fmla="*/ 759143 w 1227772"/>
              <a:gd name="connsiteY264" fmla="*/ 72390 h 115252"/>
              <a:gd name="connsiteX265" fmla="*/ 759143 w 1227772"/>
              <a:gd name="connsiteY265" fmla="*/ 35242 h 115252"/>
              <a:gd name="connsiteX266" fmla="*/ 785813 w 1227772"/>
              <a:gd name="connsiteY266" fmla="*/ 35242 h 115252"/>
              <a:gd name="connsiteX267" fmla="*/ 785813 w 1227772"/>
              <a:gd name="connsiteY267" fmla="*/ 74295 h 115252"/>
              <a:gd name="connsiteX268" fmla="*/ 799147 w 1227772"/>
              <a:gd name="connsiteY268" fmla="*/ 87630 h 115252"/>
              <a:gd name="connsiteX269" fmla="*/ 815340 w 1227772"/>
              <a:gd name="connsiteY269" fmla="*/ 72390 h 115252"/>
              <a:gd name="connsiteX270" fmla="*/ 858203 w 1227772"/>
              <a:gd name="connsiteY270" fmla="*/ 50483 h 115252"/>
              <a:gd name="connsiteX271" fmla="*/ 833438 w 1227772"/>
              <a:gd name="connsiteY271" fmla="*/ 50483 h 115252"/>
              <a:gd name="connsiteX272" fmla="*/ 846772 w 1227772"/>
              <a:gd name="connsiteY272" fmla="*/ 32385 h 115252"/>
              <a:gd name="connsiteX273" fmla="*/ 857250 w 1227772"/>
              <a:gd name="connsiteY273" fmla="*/ 48577 h 115252"/>
              <a:gd name="connsiteX274" fmla="*/ 857250 w 1227772"/>
              <a:gd name="connsiteY274" fmla="*/ 50483 h 115252"/>
              <a:gd name="connsiteX275" fmla="*/ 868680 w 1227772"/>
              <a:gd name="connsiteY275" fmla="*/ 57150 h 115252"/>
              <a:gd name="connsiteX276" fmla="*/ 868680 w 1227772"/>
              <a:gd name="connsiteY276" fmla="*/ 52388 h 115252"/>
              <a:gd name="connsiteX277" fmla="*/ 846772 w 1227772"/>
              <a:gd name="connsiteY277" fmla="*/ 27623 h 115252"/>
              <a:gd name="connsiteX278" fmla="*/ 821055 w 1227772"/>
              <a:gd name="connsiteY278" fmla="*/ 58102 h 115252"/>
              <a:gd name="connsiteX279" fmla="*/ 845820 w 1227772"/>
              <a:gd name="connsiteY279" fmla="*/ 86677 h 115252"/>
              <a:gd name="connsiteX280" fmla="*/ 867728 w 1227772"/>
              <a:gd name="connsiteY280" fmla="*/ 71438 h 115252"/>
              <a:gd name="connsiteX281" fmla="*/ 862965 w 1227772"/>
              <a:gd name="connsiteY281" fmla="*/ 69533 h 115252"/>
              <a:gd name="connsiteX282" fmla="*/ 848678 w 1227772"/>
              <a:gd name="connsiteY282" fmla="*/ 79058 h 115252"/>
              <a:gd name="connsiteX283" fmla="*/ 833438 w 1227772"/>
              <a:gd name="connsiteY283" fmla="*/ 56198 h 115252"/>
              <a:gd name="connsiteX284" fmla="*/ 868680 w 1227772"/>
              <a:gd name="connsiteY284" fmla="*/ 56198 h 115252"/>
              <a:gd name="connsiteX285" fmla="*/ 920115 w 1227772"/>
              <a:gd name="connsiteY285" fmla="*/ 38100 h 115252"/>
              <a:gd name="connsiteX286" fmla="*/ 908685 w 1227772"/>
              <a:gd name="connsiteY286" fmla="*/ 27623 h 115252"/>
              <a:gd name="connsiteX287" fmla="*/ 892493 w 1227772"/>
              <a:gd name="connsiteY287" fmla="*/ 38100 h 115252"/>
              <a:gd name="connsiteX288" fmla="*/ 891540 w 1227772"/>
              <a:gd name="connsiteY288" fmla="*/ 28575 h 115252"/>
              <a:gd name="connsiteX289" fmla="*/ 875347 w 1227772"/>
              <a:gd name="connsiteY289" fmla="*/ 28575 h 115252"/>
              <a:gd name="connsiteX290" fmla="*/ 875347 w 1227772"/>
              <a:gd name="connsiteY290" fmla="*/ 33338 h 115252"/>
              <a:gd name="connsiteX291" fmla="*/ 882968 w 1227772"/>
              <a:gd name="connsiteY291" fmla="*/ 34290 h 115252"/>
              <a:gd name="connsiteX292" fmla="*/ 882968 w 1227772"/>
              <a:gd name="connsiteY292" fmla="*/ 80963 h 115252"/>
              <a:gd name="connsiteX293" fmla="*/ 875347 w 1227772"/>
              <a:gd name="connsiteY293" fmla="*/ 81915 h 115252"/>
              <a:gd name="connsiteX294" fmla="*/ 875347 w 1227772"/>
              <a:gd name="connsiteY294" fmla="*/ 86677 h 115252"/>
              <a:gd name="connsiteX295" fmla="*/ 905828 w 1227772"/>
              <a:gd name="connsiteY295" fmla="*/ 86677 h 115252"/>
              <a:gd name="connsiteX296" fmla="*/ 905828 w 1227772"/>
              <a:gd name="connsiteY296" fmla="*/ 81915 h 115252"/>
              <a:gd name="connsiteX297" fmla="*/ 893445 w 1227772"/>
              <a:gd name="connsiteY297" fmla="*/ 80963 h 115252"/>
              <a:gd name="connsiteX298" fmla="*/ 893445 w 1227772"/>
              <a:gd name="connsiteY298" fmla="*/ 49530 h 115252"/>
              <a:gd name="connsiteX299" fmla="*/ 904875 w 1227772"/>
              <a:gd name="connsiteY299" fmla="*/ 35242 h 115252"/>
              <a:gd name="connsiteX300" fmla="*/ 908685 w 1227772"/>
              <a:gd name="connsiteY300" fmla="*/ 38100 h 115252"/>
              <a:gd name="connsiteX301" fmla="*/ 908685 w 1227772"/>
              <a:gd name="connsiteY301" fmla="*/ 39052 h 115252"/>
              <a:gd name="connsiteX302" fmla="*/ 904875 w 1227772"/>
              <a:gd name="connsiteY302" fmla="*/ 40958 h 115252"/>
              <a:gd name="connsiteX303" fmla="*/ 912495 w 1227772"/>
              <a:gd name="connsiteY303" fmla="*/ 48577 h 115252"/>
              <a:gd name="connsiteX304" fmla="*/ 920115 w 1227772"/>
              <a:gd name="connsiteY304" fmla="*/ 38100 h 115252"/>
              <a:gd name="connsiteX305" fmla="*/ 1024890 w 1227772"/>
              <a:gd name="connsiteY305" fmla="*/ 33338 h 115252"/>
              <a:gd name="connsiteX306" fmla="*/ 1030605 w 1227772"/>
              <a:gd name="connsiteY306" fmla="*/ 33338 h 115252"/>
              <a:gd name="connsiteX307" fmla="*/ 1030605 w 1227772"/>
              <a:gd name="connsiteY307" fmla="*/ 28575 h 115252"/>
              <a:gd name="connsiteX308" fmla="*/ 1010603 w 1227772"/>
              <a:gd name="connsiteY308" fmla="*/ 28575 h 115252"/>
              <a:gd name="connsiteX309" fmla="*/ 1010603 w 1227772"/>
              <a:gd name="connsiteY309" fmla="*/ 33338 h 115252"/>
              <a:gd name="connsiteX310" fmla="*/ 1018222 w 1227772"/>
              <a:gd name="connsiteY310" fmla="*/ 33338 h 115252"/>
              <a:gd name="connsiteX311" fmla="*/ 1007745 w 1227772"/>
              <a:gd name="connsiteY311" fmla="*/ 74295 h 115252"/>
              <a:gd name="connsiteX312" fmla="*/ 993457 w 1227772"/>
              <a:gd name="connsiteY312" fmla="*/ 33338 h 115252"/>
              <a:gd name="connsiteX313" fmla="*/ 999172 w 1227772"/>
              <a:gd name="connsiteY313" fmla="*/ 33338 h 115252"/>
              <a:gd name="connsiteX314" fmla="*/ 999172 w 1227772"/>
              <a:gd name="connsiteY314" fmla="*/ 28575 h 115252"/>
              <a:gd name="connsiteX315" fmla="*/ 978218 w 1227772"/>
              <a:gd name="connsiteY315" fmla="*/ 28575 h 115252"/>
              <a:gd name="connsiteX316" fmla="*/ 978218 w 1227772"/>
              <a:gd name="connsiteY316" fmla="*/ 33338 h 115252"/>
              <a:gd name="connsiteX317" fmla="*/ 982980 w 1227772"/>
              <a:gd name="connsiteY317" fmla="*/ 33338 h 115252"/>
              <a:gd name="connsiteX318" fmla="*/ 985838 w 1227772"/>
              <a:gd name="connsiteY318" fmla="*/ 42863 h 115252"/>
              <a:gd name="connsiteX319" fmla="*/ 974407 w 1227772"/>
              <a:gd name="connsiteY319" fmla="*/ 74295 h 115252"/>
              <a:gd name="connsiteX320" fmla="*/ 962025 w 1227772"/>
              <a:gd name="connsiteY320" fmla="*/ 33338 h 115252"/>
              <a:gd name="connsiteX321" fmla="*/ 969645 w 1227772"/>
              <a:gd name="connsiteY321" fmla="*/ 33338 h 115252"/>
              <a:gd name="connsiteX322" fmla="*/ 969645 w 1227772"/>
              <a:gd name="connsiteY322" fmla="*/ 28575 h 115252"/>
              <a:gd name="connsiteX323" fmla="*/ 944880 w 1227772"/>
              <a:gd name="connsiteY323" fmla="*/ 28575 h 115252"/>
              <a:gd name="connsiteX324" fmla="*/ 944880 w 1227772"/>
              <a:gd name="connsiteY324" fmla="*/ 33338 h 115252"/>
              <a:gd name="connsiteX325" fmla="*/ 949643 w 1227772"/>
              <a:gd name="connsiteY325" fmla="*/ 33338 h 115252"/>
              <a:gd name="connsiteX326" fmla="*/ 966788 w 1227772"/>
              <a:gd name="connsiteY326" fmla="*/ 85725 h 115252"/>
              <a:gd name="connsiteX327" fmla="*/ 975360 w 1227772"/>
              <a:gd name="connsiteY327" fmla="*/ 85725 h 115252"/>
              <a:gd name="connsiteX328" fmla="*/ 987743 w 1227772"/>
              <a:gd name="connsiteY328" fmla="*/ 52388 h 115252"/>
              <a:gd name="connsiteX329" fmla="*/ 988695 w 1227772"/>
              <a:gd name="connsiteY329" fmla="*/ 52388 h 115252"/>
              <a:gd name="connsiteX330" fmla="*/ 1001078 w 1227772"/>
              <a:gd name="connsiteY330" fmla="*/ 85725 h 115252"/>
              <a:gd name="connsiteX331" fmla="*/ 1009650 w 1227772"/>
              <a:gd name="connsiteY331" fmla="*/ 85725 h 115252"/>
              <a:gd name="connsiteX332" fmla="*/ 1024890 w 1227772"/>
              <a:gd name="connsiteY332" fmla="*/ 33338 h 115252"/>
              <a:gd name="connsiteX333" fmla="*/ 1072515 w 1227772"/>
              <a:gd name="connsiteY333" fmla="*/ 57150 h 115252"/>
              <a:gd name="connsiteX334" fmla="*/ 1059180 w 1227772"/>
              <a:gd name="connsiteY334" fmla="*/ 80963 h 115252"/>
              <a:gd name="connsiteX335" fmla="*/ 1044893 w 1227772"/>
              <a:gd name="connsiteY335" fmla="*/ 56198 h 115252"/>
              <a:gd name="connsiteX336" fmla="*/ 1058228 w 1227772"/>
              <a:gd name="connsiteY336" fmla="*/ 32385 h 115252"/>
              <a:gd name="connsiteX337" fmla="*/ 1072515 w 1227772"/>
              <a:gd name="connsiteY337" fmla="*/ 57150 h 115252"/>
              <a:gd name="connsiteX338" fmla="*/ 1084898 w 1227772"/>
              <a:gd name="connsiteY338" fmla="*/ 57150 h 115252"/>
              <a:gd name="connsiteX339" fmla="*/ 1059180 w 1227772"/>
              <a:gd name="connsiteY339" fmla="*/ 27623 h 115252"/>
              <a:gd name="connsiteX340" fmla="*/ 1033463 w 1227772"/>
              <a:gd name="connsiteY340" fmla="*/ 58102 h 115252"/>
              <a:gd name="connsiteX341" fmla="*/ 1059180 w 1227772"/>
              <a:gd name="connsiteY341" fmla="*/ 87630 h 115252"/>
              <a:gd name="connsiteX342" fmla="*/ 1084898 w 1227772"/>
              <a:gd name="connsiteY342" fmla="*/ 57150 h 115252"/>
              <a:gd name="connsiteX343" fmla="*/ 1136332 w 1227772"/>
              <a:gd name="connsiteY343" fmla="*/ 38100 h 115252"/>
              <a:gd name="connsiteX344" fmla="*/ 1124903 w 1227772"/>
              <a:gd name="connsiteY344" fmla="*/ 27623 h 115252"/>
              <a:gd name="connsiteX345" fmla="*/ 1108710 w 1227772"/>
              <a:gd name="connsiteY345" fmla="*/ 38100 h 115252"/>
              <a:gd name="connsiteX346" fmla="*/ 1107757 w 1227772"/>
              <a:gd name="connsiteY346" fmla="*/ 28575 h 115252"/>
              <a:gd name="connsiteX347" fmla="*/ 1091565 w 1227772"/>
              <a:gd name="connsiteY347" fmla="*/ 28575 h 115252"/>
              <a:gd name="connsiteX348" fmla="*/ 1091565 w 1227772"/>
              <a:gd name="connsiteY348" fmla="*/ 33338 h 115252"/>
              <a:gd name="connsiteX349" fmla="*/ 1099185 w 1227772"/>
              <a:gd name="connsiteY349" fmla="*/ 34290 h 115252"/>
              <a:gd name="connsiteX350" fmla="*/ 1099185 w 1227772"/>
              <a:gd name="connsiteY350" fmla="*/ 80963 h 115252"/>
              <a:gd name="connsiteX351" fmla="*/ 1091565 w 1227772"/>
              <a:gd name="connsiteY351" fmla="*/ 81915 h 115252"/>
              <a:gd name="connsiteX352" fmla="*/ 1091565 w 1227772"/>
              <a:gd name="connsiteY352" fmla="*/ 86677 h 115252"/>
              <a:gd name="connsiteX353" fmla="*/ 1122045 w 1227772"/>
              <a:gd name="connsiteY353" fmla="*/ 86677 h 115252"/>
              <a:gd name="connsiteX354" fmla="*/ 1122045 w 1227772"/>
              <a:gd name="connsiteY354" fmla="*/ 81915 h 115252"/>
              <a:gd name="connsiteX355" fmla="*/ 1109663 w 1227772"/>
              <a:gd name="connsiteY355" fmla="*/ 80963 h 115252"/>
              <a:gd name="connsiteX356" fmla="*/ 1109663 w 1227772"/>
              <a:gd name="connsiteY356" fmla="*/ 49530 h 115252"/>
              <a:gd name="connsiteX357" fmla="*/ 1121093 w 1227772"/>
              <a:gd name="connsiteY357" fmla="*/ 35242 h 115252"/>
              <a:gd name="connsiteX358" fmla="*/ 1124903 w 1227772"/>
              <a:gd name="connsiteY358" fmla="*/ 38100 h 115252"/>
              <a:gd name="connsiteX359" fmla="*/ 1124903 w 1227772"/>
              <a:gd name="connsiteY359" fmla="*/ 39052 h 115252"/>
              <a:gd name="connsiteX360" fmla="*/ 1121093 w 1227772"/>
              <a:gd name="connsiteY360" fmla="*/ 40958 h 115252"/>
              <a:gd name="connsiteX361" fmla="*/ 1128713 w 1227772"/>
              <a:gd name="connsiteY361" fmla="*/ 48577 h 115252"/>
              <a:gd name="connsiteX362" fmla="*/ 1136332 w 1227772"/>
              <a:gd name="connsiteY362" fmla="*/ 38100 h 115252"/>
              <a:gd name="connsiteX363" fmla="*/ 1138238 w 1227772"/>
              <a:gd name="connsiteY363" fmla="*/ 85725 h 115252"/>
              <a:gd name="connsiteX364" fmla="*/ 1164907 w 1227772"/>
              <a:gd name="connsiteY364" fmla="*/ 85725 h 115252"/>
              <a:gd name="connsiteX365" fmla="*/ 1164907 w 1227772"/>
              <a:gd name="connsiteY365" fmla="*/ 80963 h 115252"/>
              <a:gd name="connsiteX366" fmla="*/ 1156335 w 1227772"/>
              <a:gd name="connsiteY366" fmla="*/ 80010 h 115252"/>
              <a:gd name="connsiteX367" fmla="*/ 1156335 w 1227772"/>
              <a:gd name="connsiteY367" fmla="*/ 0 h 115252"/>
              <a:gd name="connsiteX368" fmla="*/ 1137285 w 1227772"/>
              <a:gd name="connsiteY368" fmla="*/ 0 h 115252"/>
              <a:gd name="connsiteX369" fmla="*/ 1137285 w 1227772"/>
              <a:gd name="connsiteY369" fmla="*/ 4763 h 115252"/>
              <a:gd name="connsiteX370" fmla="*/ 1144905 w 1227772"/>
              <a:gd name="connsiteY370" fmla="*/ 5715 h 115252"/>
              <a:gd name="connsiteX371" fmla="*/ 1144905 w 1227772"/>
              <a:gd name="connsiteY371" fmla="*/ 80010 h 115252"/>
              <a:gd name="connsiteX372" fmla="*/ 1137285 w 1227772"/>
              <a:gd name="connsiteY372" fmla="*/ 80963 h 115252"/>
              <a:gd name="connsiteX373" fmla="*/ 1137285 w 1227772"/>
              <a:gd name="connsiteY373" fmla="*/ 85725 h 115252"/>
              <a:gd name="connsiteX374" fmla="*/ 1209675 w 1227772"/>
              <a:gd name="connsiteY374" fmla="*/ 64770 h 115252"/>
              <a:gd name="connsiteX375" fmla="*/ 1195388 w 1227772"/>
              <a:gd name="connsiteY375" fmla="*/ 79058 h 115252"/>
              <a:gd name="connsiteX376" fmla="*/ 1182053 w 1227772"/>
              <a:gd name="connsiteY376" fmla="*/ 56198 h 115252"/>
              <a:gd name="connsiteX377" fmla="*/ 1196340 w 1227772"/>
              <a:gd name="connsiteY377" fmla="*/ 32385 h 115252"/>
              <a:gd name="connsiteX378" fmla="*/ 1209675 w 1227772"/>
              <a:gd name="connsiteY378" fmla="*/ 45720 h 115252"/>
              <a:gd name="connsiteX379" fmla="*/ 1209675 w 1227772"/>
              <a:gd name="connsiteY379" fmla="*/ 64770 h 115252"/>
              <a:gd name="connsiteX380" fmla="*/ 1227773 w 1227772"/>
              <a:gd name="connsiteY380" fmla="*/ 85725 h 115252"/>
              <a:gd name="connsiteX381" fmla="*/ 1227773 w 1227772"/>
              <a:gd name="connsiteY381" fmla="*/ 80963 h 115252"/>
              <a:gd name="connsiteX382" fmla="*/ 1220153 w 1227772"/>
              <a:gd name="connsiteY382" fmla="*/ 80010 h 115252"/>
              <a:gd name="connsiteX383" fmla="*/ 1220153 w 1227772"/>
              <a:gd name="connsiteY383" fmla="*/ 0 h 115252"/>
              <a:gd name="connsiteX384" fmla="*/ 1200150 w 1227772"/>
              <a:gd name="connsiteY384" fmla="*/ 0 h 115252"/>
              <a:gd name="connsiteX385" fmla="*/ 1200150 w 1227772"/>
              <a:gd name="connsiteY385" fmla="*/ 4763 h 115252"/>
              <a:gd name="connsiteX386" fmla="*/ 1208723 w 1227772"/>
              <a:gd name="connsiteY386" fmla="*/ 5715 h 115252"/>
              <a:gd name="connsiteX387" fmla="*/ 1208723 w 1227772"/>
              <a:gd name="connsiteY387" fmla="*/ 33338 h 115252"/>
              <a:gd name="connsiteX388" fmla="*/ 1193482 w 1227772"/>
              <a:gd name="connsiteY388" fmla="*/ 26670 h 115252"/>
              <a:gd name="connsiteX389" fmla="*/ 1169670 w 1227772"/>
              <a:gd name="connsiteY389" fmla="*/ 57150 h 115252"/>
              <a:gd name="connsiteX390" fmla="*/ 1191578 w 1227772"/>
              <a:gd name="connsiteY390" fmla="*/ 85725 h 115252"/>
              <a:gd name="connsiteX391" fmla="*/ 1209675 w 1227772"/>
              <a:gd name="connsiteY391" fmla="*/ 76200 h 115252"/>
              <a:gd name="connsiteX392" fmla="*/ 1210628 w 1227772"/>
              <a:gd name="connsiteY392" fmla="*/ 84773 h 115252"/>
              <a:gd name="connsiteX393" fmla="*/ 1227773 w 1227772"/>
              <a:gd name="connsiteY393" fmla="*/ 84773 h 115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</a:cxnLst>
            <a:rect l="l" t="t" r="r" b="b"/>
            <a:pathLst>
              <a:path w="1227772" h="115252">
                <a:moveTo>
                  <a:pt x="57150" y="42863"/>
                </a:moveTo>
                <a:cubicBezTo>
                  <a:pt x="57150" y="65723"/>
                  <a:pt x="47625" y="80010"/>
                  <a:pt x="25718" y="80010"/>
                </a:cubicBezTo>
                <a:lnTo>
                  <a:pt x="20955" y="80010"/>
                </a:lnTo>
                <a:lnTo>
                  <a:pt x="20955" y="4763"/>
                </a:lnTo>
                <a:lnTo>
                  <a:pt x="23813" y="4763"/>
                </a:lnTo>
                <a:cubicBezTo>
                  <a:pt x="46672" y="5715"/>
                  <a:pt x="57150" y="16192"/>
                  <a:pt x="57150" y="42863"/>
                </a:cubicBezTo>
                <a:moveTo>
                  <a:pt x="70485" y="43815"/>
                </a:moveTo>
                <a:cubicBezTo>
                  <a:pt x="70485" y="15240"/>
                  <a:pt x="54293" y="0"/>
                  <a:pt x="27622" y="0"/>
                </a:cubicBezTo>
                <a:lnTo>
                  <a:pt x="0" y="0"/>
                </a:lnTo>
                <a:lnTo>
                  <a:pt x="0" y="4763"/>
                </a:lnTo>
                <a:lnTo>
                  <a:pt x="9525" y="5715"/>
                </a:lnTo>
                <a:lnTo>
                  <a:pt x="9525" y="80963"/>
                </a:lnTo>
                <a:lnTo>
                  <a:pt x="0" y="81915"/>
                </a:lnTo>
                <a:lnTo>
                  <a:pt x="0" y="86677"/>
                </a:lnTo>
                <a:lnTo>
                  <a:pt x="24765" y="86677"/>
                </a:lnTo>
                <a:cubicBezTo>
                  <a:pt x="50482" y="85725"/>
                  <a:pt x="70485" y="76200"/>
                  <a:pt x="70485" y="43815"/>
                </a:cubicBezTo>
                <a:moveTo>
                  <a:pt x="116205" y="50483"/>
                </a:moveTo>
                <a:lnTo>
                  <a:pt x="91440" y="50483"/>
                </a:lnTo>
                <a:cubicBezTo>
                  <a:pt x="92393" y="40958"/>
                  <a:pt x="96203" y="32385"/>
                  <a:pt x="104775" y="32385"/>
                </a:cubicBezTo>
                <a:cubicBezTo>
                  <a:pt x="112395" y="32385"/>
                  <a:pt x="115253" y="38100"/>
                  <a:pt x="115253" y="48577"/>
                </a:cubicBezTo>
                <a:lnTo>
                  <a:pt x="115253" y="50483"/>
                </a:lnTo>
                <a:close/>
                <a:moveTo>
                  <a:pt x="126682" y="57150"/>
                </a:moveTo>
                <a:cubicBezTo>
                  <a:pt x="126682" y="55245"/>
                  <a:pt x="126682" y="54292"/>
                  <a:pt x="126682" y="52388"/>
                </a:cubicBezTo>
                <a:cubicBezTo>
                  <a:pt x="126682" y="35242"/>
                  <a:pt x="118110" y="27623"/>
                  <a:pt x="104775" y="27623"/>
                </a:cubicBezTo>
                <a:cubicBezTo>
                  <a:pt x="89535" y="27623"/>
                  <a:pt x="79057" y="39052"/>
                  <a:pt x="79057" y="58102"/>
                </a:cubicBezTo>
                <a:cubicBezTo>
                  <a:pt x="79057" y="75248"/>
                  <a:pt x="86678" y="86677"/>
                  <a:pt x="103822" y="86677"/>
                </a:cubicBezTo>
                <a:cubicBezTo>
                  <a:pt x="115253" y="86677"/>
                  <a:pt x="122872" y="80963"/>
                  <a:pt x="125730" y="71438"/>
                </a:cubicBezTo>
                <a:lnTo>
                  <a:pt x="120968" y="69533"/>
                </a:lnTo>
                <a:cubicBezTo>
                  <a:pt x="118110" y="76200"/>
                  <a:pt x="114300" y="79058"/>
                  <a:pt x="106680" y="79058"/>
                </a:cubicBezTo>
                <a:cubicBezTo>
                  <a:pt x="95250" y="79058"/>
                  <a:pt x="91440" y="70485"/>
                  <a:pt x="91440" y="56198"/>
                </a:cubicBezTo>
                <a:lnTo>
                  <a:pt x="126682" y="56198"/>
                </a:lnTo>
                <a:close/>
                <a:moveTo>
                  <a:pt x="132397" y="85725"/>
                </a:moveTo>
                <a:lnTo>
                  <a:pt x="159068" y="85725"/>
                </a:lnTo>
                <a:lnTo>
                  <a:pt x="159068" y="80963"/>
                </a:lnTo>
                <a:lnTo>
                  <a:pt x="150495" y="80010"/>
                </a:lnTo>
                <a:lnTo>
                  <a:pt x="150495" y="0"/>
                </a:lnTo>
                <a:lnTo>
                  <a:pt x="131445" y="0"/>
                </a:lnTo>
                <a:lnTo>
                  <a:pt x="131445" y="4763"/>
                </a:lnTo>
                <a:lnTo>
                  <a:pt x="139065" y="5715"/>
                </a:lnTo>
                <a:lnTo>
                  <a:pt x="139065" y="80010"/>
                </a:lnTo>
                <a:lnTo>
                  <a:pt x="131445" y="80963"/>
                </a:lnTo>
                <a:lnTo>
                  <a:pt x="131445" y="85725"/>
                </a:lnTo>
                <a:close/>
                <a:moveTo>
                  <a:pt x="185738" y="12383"/>
                </a:moveTo>
                <a:cubicBezTo>
                  <a:pt x="185738" y="7620"/>
                  <a:pt x="182880" y="5715"/>
                  <a:pt x="178118" y="5715"/>
                </a:cubicBezTo>
                <a:cubicBezTo>
                  <a:pt x="173355" y="5715"/>
                  <a:pt x="171450" y="8573"/>
                  <a:pt x="171450" y="12383"/>
                </a:cubicBezTo>
                <a:cubicBezTo>
                  <a:pt x="171450" y="16192"/>
                  <a:pt x="173355" y="19050"/>
                  <a:pt x="178118" y="19050"/>
                </a:cubicBezTo>
                <a:cubicBezTo>
                  <a:pt x="183832" y="19050"/>
                  <a:pt x="185738" y="16192"/>
                  <a:pt x="185738" y="12383"/>
                </a:cubicBezTo>
                <a:moveTo>
                  <a:pt x="166688" y="85725"/>
                </a:moveTo>
                <a:lnTo>
                  <a:pt x="194310" y="85725"/>
                </a:lnTo>
                <a:lnTo>
                  <a:pt x="194310" y="80963"/>
                </a:lnTo>
                <a:lnTo>
                  <a:pt x="185738" y="80010"/>
                </a:lnTo>
                <a:lnTo>
                  <a:pt x="185738" y="28575"/>
                </a:lnTo>
                <a:lnTo>
                  <a:pt x="166688" y="28575"/>
                </a:lnTo>
                <a:lnTo>
                  <a:pt x="166688" y="33338"/>
                </a:lnTo>
                <a:lnTo>
                  <a:pt x="175260" y="34290"/>
                </a:lnTo>
                <a:lnTo>
                  <a:pt x="175260" y="80963"/>
                </a:lnTo>
                <a:lnTo>
                  <a:pt x="166688" y="81915"/>
                </a:lnTo>
                <a:lnTo>
                  <a:pt x="166688" y="85725"/>
                </a:lnTo>
                <a:close/>
                <a:moveTo>
                  <a:pt x="244793" y="33338"/>
                </a:moveTo>
                <a:lnTo>
                  <a:pt x="250507" y="33338"/>
                </a:lnTo>
                <a:lnTo>
                  <a:pt x="250507" y="28575"/>
                </a:lnTo>
                <a:lnTo>
                  <a:pt x="230505" y="28575"/>
                </a:lnTo>
                <a:lnTo>
                  <a:pt x="230505" y="33338"/>
                </a:lnTo>
                <a:lnTo>
                  <a:pt x="238125" y="33338"/>
                </a:lnTo>
                <a:lnTo>
                  <a:pt x="224790" y="73342"/>
                </a:lnTo>
                <a:lnTo>
                  <a:pt x="211455" y="33338"/>
                </a:lnTo>
                <a:lnTo>
                  <a:pt x="219075" y="33338"/>
                </a:lnTo>
                <a:lnTo>
                  <a:pt x="219075" y="28575"/>
                </a:lnTo>
                <a:lnTo>
                  <a:pt x="194310" y="28575"/>
                </a:lnTo>
                <a:lnTo>
                  <a:pt x="194310" y="33338"/>
                </a:lnTo>
                <a:lnTo>
                  <a:pt x="199072" y="33338"/>
                </a:lnTo>
                <a:lnTo>
                  <a:pt x="217170" y="85725"/>
                </a:lnTo>
                <a:lnTo>
                  <a:pt x="225743" y="85725"/>
                </a:lnTo>
                <a:lnTo>
                  <a:pt x="244793" y="33338"/>
                </a:lnTo>
                <a:close/>
                <a:moveTo>
                  <a:pt x="289560" y="50483"/>
                </a:moveTo>
                <a:lnTo>
                  <a:pt x="264795" y="50483"/>
                </a:lnTo>
                <a:cubicBezTo>
                  <a:pt x="265747" y="40958"/>
                  <a:pt x="269557" y="32385"/>
                  <a:pt x="278130" y="32385"/>
                </a:cubicBezTo>
                <a:cubicBezTo>
                  <a:pt x="285750" y="32385"/>
                  <a:pt x="288607" y="38100"/>
                  <a:pt x="288607" y="48577"/>
                </a:cubicBezTo>
                <a:lnTo>
                  <a:pt x="288607" y="50483"/>
                </a:lnTo>
                <a:close/>
                <a:moveTo>
                  <a:pt x="300038" y="57150"/>
                </a:moveTo>
                <a:cubicBezTo>
                  <a:pt x="300038" y="55245"/>
                  <a:pt x="300038" y="54292"/>
                  <a:pt x="300038" y="52388"/>
                </a:cubicBezTo>
                <a:cubicBezTo>
                  <a:pt x="300038" y="35242"/>
                  <a:pt x="291465" y="27623"/>
                  <a:pt x="278130" y="27623"/>
                </a:cubicBezTo>
                <a:cubicBezTo>
                  <a:pt x="262890" y="27623"/>
                  <a:pt x="252413" y="39052"/>
                  <a:pt x="252413" y="58102"/>
                </a:cubicBezTo>
                <a:cubicBezTo>
                  <a:pt x="252413" y="75248"/>
                  <a:pt x="260032" y="86677"/>
                  <a:pt x="277178" y="86677"/>
                </a:cubicBezTo>
                <a:cubicBezTo>
                  <a:pt x="288607" y="86677"/>
                  <a:pt x="296228" y="80963"/>
                  <a:pt x="299085" y="71438"/>
                </a:cubicBezTo>
                <a:lnTo>
                  <a:pt x="294322" y="69533"/>
                </a:lnTo>
                <a:cubicBezTo>
                  <a:pt x="291465" y="76200"/>
                  <a:pt x="287655" y="79058"/>
                  <a:pt x="280035" y="79058"/>
                </a:cubicBezTo>
                <a:cubicBezTo>
                  <a:pt x="268605" y="79058"/>
                  <a:pt x="264795" y="70485"/>
                  <a:pt x="264795" y="56198"/>
                </a:cubicBezTo>
                <a:lnTo>
                  <a:pt x="300038" y="56198"/>
                </a:lnTo>
                <a:close/>
                <a:moveTo>
                  <a:pt x="352425" y="38100"/>
                </a:moveTo>
                <a:cubicBezTo>
                  <a:pt x="352425" y="31433"/>
                  <a:pt x="346710" y="27623"/>
                  <a:pt x="340995" y="27623"/>
                </a:cubicBezTo>
                <a:cubicBezTo>
                  <a:pt x="332422" y="27623"/>
                  <a:pt x="327660" y="32385"/>
                  <a:pt x="324803" y="38100"/>
                </a:cubicBezTo>
                <a:lnTo>
                  <a:pt x="323850" y="28575"/>
                </a:lnTo>
                <a:lnTo>
                  <a:pt x="307657" y="28575"/>
                </a:lnTo>
                <a:lnTo>
                  <a:pt x="307657" y="33338"/>
                </a:lnTo>
                <a:lnTo>
                  <a:pt x="315278" y="34290"/>
                </a:lnTo>
                <a:lnTo>
                  <a:pt x="315278" y="80963"/>
                </a:lnTo>
                <a:lnTo>
                  <a:pt x="307657" y="81915"/>
                </a:lnTo>
                <a:lnTo>
                  <a:pt x="307657" y="86677"/>
                </a:lnTo>
                <a:lnTo>
                  <a:pt x="338138" y="86677"/>
                </a:lnTo>
                <a:lnTo>
                  <a:pt x="338138" y="81915"/>
                </a:lnTo>
                <a:lnTo>
                  <a:pt x="325755" y="80963"/>
                </a:lnTo>
                <a:lnTo>
                  <a:pt x="325755" y="49530"/>
                </a:lnTo>
                <a:cubicBezTo>
                  <a:pt x="325755" y="42863"/>
                  <a:pt x="331470" y="35242"/>
                  <a:pt x="337185" y="35242"/>
                </a:cubicBezTo>
                <a:cubicBezTo>
                  <a:pt x="339090" y="35242"/>
                  <a:pt x="340995" y="36195"/>
                  <a:pt x="340995" y="38100"/>
                </a:cubicBezTo>
                <a:cubicBezTo>
                  <a:pt x="340995" y="38100"/>
                  <a:pt x="340995" y="39052"/>
                  <a:pt x="340995" y="39052"/>
                </a:cubicBezTo>
                <a:lnTo>
                  <a:pt x="337185" y="40958"/>
                </a:lnTo>
                <a:cubicBezTo>
                  <a:pt x="337185" y="45720"/>
                  <a:pt x="340043" y="48577"/>
                  <a:pt x="344805" y="48577"/>
                </a:cubicBezTo>
                <a:cubicBezTo>
                  <a:pt x="348615" y="46673"/>
                  <a:pt x="352425" y="43815"/>
                  <a:pt x="352425" y="38100"/>
                </a:cubicBezTo>
                <a:moveTo>
                  <a:pt x="378143" y="12383"/>
                </a:moveTo>
                <a:cubicBezTo>
                  <a:pt x="378143" y="7620"/>
                  <a:pt x="375285" y="5715"/>
                  <a:pt x="370522" y="5715"/>
                </a:cubicBezTo>
                <a:cubicBezTo>
                  <a:pt x="365760" y="5715"/>
                  <a:pt x="363855" y="8573"/>
                  <a:pt x="363855" y="12383"/>
                </a:cubicBezTo>
                <a:cubicBezTo>
                  <a:pt x="363855" y="16192"/>
                  <a:pt x="365760" y="19050"/>
                  <a:pt x="370522" y="19050"/>
                </a:cubicBezTo>
                <a:cubicBezTo>
                  <a:pt x="375285" y="19050"/>
                  <a:pt x="378143" y="16192"/>
                  <a:pt x="378143" y="12383"/>
                </a:cubicBezTo>
                <a:moveTo>
                  <a:pt x="358140" y="85725"/>
                </a:moveTo>
                <a:lnTo>
                  <a:pt x="385763" y="85725"/>
                </a:lnTo>
                <a:lnTo>
                  <a:pt x="385763" y="80963"/>
                </a:lnTo>
                <a:lnTo>
                  <a:pt x="377190" y="80010"/>
                </a:lnTo>
                <a:lnTo>
                  <a:pt x="377190" y="28575"/>
                </a:lnTo>
                <a:lnTo>
                  <a:pt x="358140" y="28575"/>
                </a:lnTo>
                <a:lnTo>
                  <a:pt x="358140" y="33338"/>
                </a:lnTo>
                <a:lnTo>
                  <a:pt x="366713" y="34290"/>
                </a:lnTo>
                <a:lnTo>
                  <a:pt x="366713" y="80963"/>
                </a:lnTo>
                <a:lnTo>
                  <a:pt x="358140" y="81915"/>
                </a:lnTo>
                <a:lnTo>
                  <a:pt x="358140" y="85725"/>
                </a:lnTo>
                <a:close/>
                <a:moveTo>
                  <a:pt x="429578" y="85725"/>
                </a:moveTo>
                <a:lnTo>
                  <a:pt x="455295" y="85725"/>
                </a:lnTo>
                <a:lnTo>
                  <a:pt x="455295" y="80963"/>
                </a:lnTo>
                <a:lnTo>
                  <a:pt x="447675" y="80010"/>
                </a:lnTo>
                <a:lnTo>
                  <a:pt x="447675" y="46673"/>
                </a:lnTo>
                <a:cubicBezTo>
                  <a:pt x="447675" y="33338"/>
                  <a:pt x="442913" y="27623"/>
                  <a:pt x="430530" y="27623"/>
                </a:cubicBezTo>
                <a:cubicBezTo>
                  <a:pt x="421005" y="27623"/>
                  <a:pt x="414338" y="33338"/>
                  <a:pt x="410528" y="38100"/>
                </a:cubicBezTo>
                <a:lnTo>
                  <a:pt x="409575" y="28575"/>
                </a:lnTo>
                <a:lnTo>
                  <a:pt x="393382" y="28575"/>
                </a:lnTo>
                <a:lnTo>
                  <a:pt x="393382" y="33338"/>
                </a:lnTo>
                <a:lnTo>
                  <a:pt x="401003" y="34290"/>
                </a:lnTo>
                <a:lnTo>
                  <a:pt x="401003" y="80963"/>
                </a:lnTo>
                <a:lnTo>
                  <a:pt x="393382" y="81915"/>
                </a:lnTo>
                <a:lnTo>
                  <a:pt x="393382" y="86677"/>
                </a:lnTo>
                <a:lnTo>
                  <a:pt x="419100" y="86677"/>
                </a:lnTo>
                <a:lnTo>
                  <a:pt x="419100" y="81915"/>
                </a:lnTo>
                <a:lnTo>
                  <a:pt x="411480" y="80963"/>
                </a:lnTo>
                <a:lnTo>
                  <a:pt x="411480" y="50483"/>
                </a:lnTo>
                <a:cubicBezTo>
                  <a:pt x="411480" y="40958"/>
                  <a:pt x="418147" y="36195"/>
                  <a:pt x="425768" y="36195"/>
                </a:cubicBezTo>
                <a:cubicBezTo>
                  <a:pt x="434340" y="36195"/>
                  <a:pt x="436245" y="40958"/>
                  <a:pt x="436245" y="48577"/>
                </a:cubicBezTo>
                <a:lnTo>
                  <a:pt x="436245" y="81915"/>
                </a:lnTo>
                <a:lnTo>
                  <a:pt x="428625" y="82867"/>
                </a:lnTo>
                <a:lnTo>
                  <a:pt x="428625" y="85725"/>
                </a:lnTo>
                <a:close/>
                <a:moveTo>
                  <a:pt x="484822" y="87630"/>
                </a:moveTo>
                <a:cubicBezTo>
                  <a:pt x="495300" y="87630"/>
                  <a:pt x="501015" y="90488"/>
                  <a:pt x="501015" y="96202"/>
                </a:cubicBezTo>
                <a:cubicBezTo>
                  <a:pt x="501015" y="103823"/>
                  <a:pt x="495300" y="107633"/>
                  <a:pt x="484822" y="107633"/>
                </a:cubicBezTo>
                <a:cubicBezTo>
                  <a:pt x="470535" y="107633"/>
                  <a:pt x="466725" y="102870"/>
                  <a:pt x="466725" y="97155"/>
                </a:cubicBezTo>
                <a:cubicBezTo>
                  <a:pt x="466725" y="94298"/>
                  <a:pt x="467678" y="89535"/>
                  <a:pt x="469582" y="87630"/>
                </a:cubicBezTo>
                <a:lnTo>
                  <a:pt x="484822" y="87630"/>
                </a:lnTo>
                <a:close/>
                <a:moveTo>
                  <a:pt x="471488" y="46673"/>
                </a:moveTo>
                <a:cubicBezTo>
                  <a:pt x="471488" y="35242"/>
                  <a:pt x="476250" y="31433"/>
                  <a:pt x="481965" y="31433"/>
                </a:cubicBezTo>
                <a:cubicBezTo>
                  <a:pt x="488632" y="31433"/>
                  <a:pt x="492443" y="35242"/>
                  <a:pt x="492443" y="46673"/>
                </a:cubicBezTo>
                <a:cubicBezTo>
                  <a:pt x="492443" y="59055"/>
                  <a:pt x="487680" y="62865"/>
                  <a:pt x="481965" y="62865"/>
                </a:cubicBezTo>
                <a:cubicBezTo>
                  <a:pt x="476250" y="62865"/>
                  <a:pt x="471488" y="59055"/>
                  <a:pt x="471488" y="46673"/>
                </a:cubicBezTo>
                <a:moveTo>
                  <a:pt x="471488" y="74295"/>
                </a:moveTo>
                <a:cubicBezTo>
                  <a:pt x="471488" y="72390"/>
                  <a:pt x="473393" y="70485"/>
                  <a:pt x="477203" y="67627"/>
                </a:cubicBezTo>
                <a:cubicBezTo>
                  <a:pt x="479107" y="67627"/>
                  <a:pt x="481013" y="68580"/>
                  <a:pt x="483870" y="68580"/>
                </a:cubicBezTo>
                <a:cubicBezTo>
                  <a:pt x="496253" y="68580"/>
                  <a:pt x="504825" y="60960"/>
                  <a:pt x="504825" y="47625"/>
                </a:cubicBezTo>
                <a:cubicBezTo>
                  <a:pt x="504825" y="40958"/>
                  <a:pt x="501968" y="36195"/>
                  <a:pt x="499110" y="33338"/>
                </a:cubicBezTo>
                <a:lnTo>
                  <a:pt x="509588" y="31433"/>
                </a:lnTo>
                <a:lnTo>
                  <a:pt x="509588" y="24765"/>
                </a:lnTo>
                <a:cubicBezTo>
                  <a:pt x="508635" y="23813"/>
                  <a:pt x="507682" y="23813"/>
                  <a:pt x="505778" y="23813"/>
                </a:cubicBezTo>
                <a:cubicBezTo>
                  <a:pt x="501968" y="23813"/>
                  <a:pt x="498157" y="26670"/>
                  <a:pt x="495300" y="29527"/>
                </a:cubicBezTo>
                <a:cubicBezTo>
                  <a:pt x="492443" y="27623"/>
                  <a:pt x="488632" y="26670"/>
                  <a:pt x="482918" y="26670"/>
                </a:cubicBezTo>
                <a:cubicBezTo>
                  <a:pt x="467678" y="26670"/>
                  <a:pt x="460057" y="37148"/>
                  <a:pt x="460057" y="48577"/>
                </a:cubicBezTo>
                <a:cubicBezTo>
                  <a:pt x="460057" y="57150"/>
                  <a:pt x="463868" y="63817"/>
                  <a:pt x="470535" y="66675"/>
                </a:cubicBezTo>
                <a:cubicBezTo>
                  <a:pt x="464820" y="71438"/>
                  <a:pt x="460057" y="75248"/>
                  <a:pt x="460057" y="80010"/>
                </a:cubicBezTo>
                <a:cubicBezTo>
                  <a:pt x="460057" y="82867"/>
                  <a:pt x="461010" y="84773"/>
                  <a:pt x="463868" y="86677"/>
                </a:cubicBezTo>
                <a:cubicBezTo>
                  <a:pt x="460057" y="88583"/>
                  <a:pt x="456247" y="94298"/>
                  <a:pt x="456247" y="100965"/>
                </a:cubicBezTo>
                <a:cubicBezTo>
                  <a:pt x="456247" y="108585"/>
                  <a:pt x="462915" y="115252"/>
                  <a:pt x="481013" y="115252"/>
                </a:cubicBezTo>
                <a:cubicBezTo>
                  <a:pt x="502920" y="115252"/>
                  <a:pt x="508635" y="106680"/>
                  <a:pt x="508635" y="95250"/>
                </a:cubicBezTo>
                <a:cubicBezTo>
                  <a:pt x="508635" y="81915"/>
                  <a:pt x="499110" y="78105"/>
                  <a:pt x="485775" y="78105"/>
                </a:cubicBezTo>
                <a:lnTo>
                  <a:pt x="475297" y="78105"/>
                </a:lnTo>
                <a:cubicBezTo>
                  <a:pt x="472440" y="77152"/>
                  <a:pt x="471488" y="77152"/>
                  <a:pt x="471488" y="74295"/>
                </a:cubicBezTo>
                <a:moveTo>
                  <a:pt x="572453" y="69533"/>
                </a:moveTo>
                <a:cubicBezTo>
                  <a:pt x="572453" y="76200"/>
                  <a:pt x="566738" y="80010"/>
                  <a:pt x="561022" y="80010"/>
                </a:cubicBezTo>
                <a:cubicBezTo>
                  <a:pt x="555307" y="80010"/>
                  <a:pt x="553403" y="76200"/>
                  <a:pt x="553403" y="70485"/>
                </a:cubicBezTo>
                <a:cubicBezTo>
                  <a:pt x="553403" y="63817"/>
                  <a:pt x="556260" y="59055"/>
                  <a:pt x="566738" y="59055"/>
                </a:cubicBezTo>
                <a:lnTo>
                  <a:pt x="572453" y="59055"/>
                </a:lnTo>
                <a:lnTo>
                  <a:pt x="572453" y="69533"/>
                </a:lnTo>
                <a:close/>
                <a:moveTo>
                  <a:pt x="583882" y="86677"/>
                </a:moveTo>
                <a:cubicBezTo>
                  <a:pt x="587693" y="86677"/>
                  <a:pt x="590550" y="85725"/>
                  <a:pt x="592455" y="84773"/>
                </a:cubicBezTo>
                <a:lnTo>
                  <a:pt x="591503" y="80963"/>
                </a:lnTo>
                <a:cubicBezTo>
                  <a:pt x="590550" y="80963"/>
                  <a:pt x="588645" y="81915"/>
                  <a:pt x="587693" y="81915"/>
                </a:cubicBezTo>
                <a:cubicBezTo>
                  <a:pt x="584835" y="81915"/>
                  <a:pt x="583882" y="80010"/>
                  <a:pt x="583882" y="75248"/>
                </a:cubicBezTo>
                <a:lnTo>
                  <a:pt x="583882" y="49530"/>
                </a:lnTo>
                <a:cubicBezTo>
                  <a:pt x="583882" y="33338"/>
                  <a:pt x="577215" y="27623"/>
                  <a:pt x="563880" y="27623"/>
                </a:cubicBezTo>
                <a:cubicBezTo>
                  <a:pt x="552450" y="27623"/>
                  <a:pt x="544830" y="33338"/>
                  <a:pt x="544830" y="41910"/>
                </a:cubicBezTo>
                <a:cubicBezTo>
                  <a:pt x="544830" y="46673"/>
                  <a:pt x="547688" y="48577"/>
                  <a:pt x="551497" y="48577"/>
                </a:cubicBezTo>
                <a:cubicBezTo>
                  <a:pt x="555307" y="48577"/>
                  <a:pt x="558165" y="46673"/>
                  <a:pt x="558165" y="42863"/>
                </a:cubicBezTo>
                <a:cubicBezTo>
                  <a:pt x="558165" y="41910"/>
                  <a:pt x="558165" y="40005"/>
                  <a:pt x="557213" y="39052"/>
                </a:cubicBezTo>
                <a:lnTo>
                  <a:pt x="552450" y="39052"/>
                </a:lnTo>
                <a:cubicBezTo>
                  <a:pt x="552450" y="38100"/>
                  <a:pt x="552450" y="38100"/>
                  <a:pt x="552450" y="37148"/>
                </a:cubicBezTo>
                <a:cubicBezTo>
                  <a:pt x="552450" y="32385"/>
                  <a:pt x="558165" y="32385"/>
                  <a:pt x="561975" y="32385"/>
                </a:cubicBezTo>
                <a:cubicBezTo>
                  <a:pt x="570547" y="32385"/>
                  <a:pt x="573405" y="38100"/>
                  <a:pt x="573405" y="47625"/>
                </a:cubicBezTo>
                <a:lnTo>
                  <a:pt x="573405" y="55245"/>
                </a:lnTo>
                <a:lnTo>
                  <a:pt x="565785" y="55245"/>
                </a:lnTo>
                <a:cubicBezTo>
                  <a:pt x="552450" y="55245"/>
                  <a:pt x="541972" y="59055"/>
                  <a:pt x="541972" y="71438"/>
                </a:cubicBezTo>
                <a:cubicBezTo>
                  <a:pt x="541972" y="81915"/>
                  <a:pt x="548640" y="85725"/>
                  <a:pt x="557213" y="85725"/>
                </a:cubicBezTo>
                <a:cubicBezTo>
                  <a:pt x="563880" y="85725"/>
                  <a:pt x="570547" y="82867"/>
                  <a:pt x="573405" y="77152"/>
                </a:cubicBezTo>
                <a:cubicBezTo>
                  <a:pt x="574357" y="84773"/>
                  <a:pt x="577215" y="86677"/>
                  <a:pt x="583882" y="86677"/>
                </a:cubicBezTo>
                <a:moveTo>
                  <a:pt x="665797" y="57150"/>
                </a:moveTo>
                <a:cubicBezTo>
                  <a:pt x="665797" y="72390"/>
                  <a:pt x="662940" y="80963"/>
                  <a:pt x="652463" y="80963"/>
                </a:cubicBezTo>
                <a:cubicBezTo>
                  <a:pt x="644843" y="80963"/>
                  <a:pt x="638175" y="75248"/>
                  <a:pt x="638175" y="66675"/>
                </a:cubicBezTo>
                <a:lnTo>
                  <a:pt x="638175" y="49530"/>
                </a:lnTo>
                <a:cubicBezTo>
                  <a:pt x="638175" y="40005"/>
                  <a:pt x="644843" y="34290"/>
                  <a:pt x="652463" y="34290"/>
                </a:cubicBezTo>
                <a:cubicBezTo>
                  <a:pt x="662940" y="34290"/>
                  <a:pt x="665797" y="42863"/>
                  <a:pt x="665797" y="57150"/>
                </a:cubicBezTo>
                <a:moveTo>
                  <a:pt x="677228" y="56198"/>
                </a:moveTo>
                <a:cubicBezTo>
                  <a:pt x="677228" y="37148"/>
                  <a:pt x="669607" y="26670"/>
                  <a:pt x="656272" y="26670"/>
                </a:cubicBezTo>
                <a:cubicBezTo>
                  <a:pt x="646747" y="26670"/>
                  <a:pt x="641032" y="31433"/>
                  <a:pt x="638175" y="36195"/>
                </a:cubicBezTo>
                <a:lnTo>
                  <a:pt x="638175" y="0"/>
                </a:lnTo>
                <a:lnTo>
                  <a:pt x="620078" y="0"/>
                </a:lnTo>
                <a:lnTo>
                  <a:pt x="620078" y="4763"/>
                </a:lnTo>
                <a:lnTo>
                  <a:pt x="627697" y="5715"/>
                </a:lnTo>
                <a:lnTo>
                  <a:pt x="627697" y="86677"/>
                </a:lnTo>
                <a:lnTo>
                  <a:pt x="631507" y="86677"/>
                </a:lnTo>
                <a:lnTo>
                  <a:pt x="636270" y="80010"/>
                </a:lnTo>
                <a:cubicBezTo>
                  <a:pt x="640080" y="83820"/>
                  <a:pt x="645795" y="86677"/>
                  <a:pt x="653415" y="86677"/>
                </a:cubicBezTo>
                <a:cubicBezTo>
                  <a:pt x="669607" y="86677"/>
                  <a:pt x="677228" y="73342"/>
                  <a:pt x="677228" y="56198"/>
                </a:cubicBezTo>
                <a:moveTo>
                  <a:pt x="722947" y="50483"/>
                </a:moveTo>
                <a:lnTo>
                  <a:pt x="698182" y="50483"/>
                </a:lnTo>
                <a:cubicBezTo>
                  <a:pt x="699135" y="40958"/>
                  <a:pt x="702945" y="32385"/>
                  <a:pt x="711518" y="32385"/>
                </a:cubicBezTo>
                <a:cubicBezTo>
                  <a:pt x="719138" y="32385"/>
                  <a:pt x="721995" y="38100"/>
                  <a:pt x="721995" y="48577"/>
                </a:cubicBezTo>
                <a:lnTo>
                  <a:pt x="721995" y="50483"/>
                </a:lnTo>
                <a:close/>
                <a:moveTo>
                  <a:pt x="733425" y="57150"/>
                </a:moveTo>
                <a:cubicBezTo>
                  <a:pt x="733425" y="55245"/>
                  <a:pt x="733425" y="54292"/>
                  <a:pt x="733425" y="52388"/>
                </a:cubicBezTo>
                <a:cubicBezTo>
                  <a:pt x="733425" y="35242"/>
                  <a:pt x="724853" y="27623"/>
                  <a:pt x="711518" y="27623"/>
                </a:cubicBezTo>
                <a:cubicBezTo>
                  <a:pt x="696278" y="27623"/>
                  <a:pt x="685800" y="39052"/>
                  <a:pt x="685800" y="58102"/>
                </a:cubicBezTo>
                <a:cubicBezTo>
                  <a:pt x="685800" y="75248"/>
                  <a:pt x="693420" y="86677"/>
                  <a:pt x="710565" y="86677"/>
                </a:cubicBezTo>
                <a:cubicBezTo>
                  <a:pt x="721995" y="86677"/>
                  <a:pt x="729615" y="80963"/>
                  <a:pt x="732472" y="71438"/>
                </a:cubicBezTo>
                <a:lnTo>
                  <a:pt x="727710" y="69533"/>
                </a:lnTo>
                <a:cubicBezTo>
                  <a:pt x="724853" y="76200"/>
                  <a:pt x="721043" y="79058"/>
                  <a:pt x="713422" y="79058"/>
                </a:cubicBezTo>
                <a:cubicBezTo>
                  <a:pt x="701993" y="79058"/>
                  <a:pt x="698182" y="70485"/>
                  <a:pt x="698182" y="56198"/>
                </a:cubicBezTo>
                <a:lnTo>
                  <a:pt x="733425" y="56198"/>
                </a:lnTo>
                <a:close/>
                <a:moveTo>
                  <a:pt x="815340" y="72390"/>
                </a:moveTo>
                <a:lnTo>
                  <a:pt x="810578" y="71438"/>
                </a:lnTo>
                <a:cubicBezTo>
                  <a:pt x="808672" y="78105"/>
                  <a:pt x="805815" y="80963"/>
                  <a:pt x="802005" y="80963"/>
                </a:cubicBezTo>
                <a:cubicBezTo>
                  <a:pt x="797243" y="80963"/>
                  <a:pt x="796290" y="78105"/>
                  <a:pt x="796290" y="72390"/>
                </a:cubicBezTo>
                <a:lnTo>
                  <a:pt x="796290" y="35242"/>
                </a:lnTo>
                <a:lnTo>
                  <a:pt x="808672" y="35242"/>
                </a:lnTo>
                <a:lnTo>
                  <a:pt x="808672" y="28575"/>
                </a:lnTo>
                <a:lnTo>
                  <a:pt x="796290" y="28575"/>
                </a:lnTo>
                <a:lnTo>
                  <a:pt x="796290" y="11430"/>
                </a:lnTo>
                <a:lnTo>
                  <a:pt x="793432" y="11430"/>
                </a:lnTo>
                <a:lnTo>
                  <a:pt x="785813" y="13335"/>
                </a:lnTo>
                <a:lnTo>
                  <a:pt x="785813" y="28575"/>
                </a:lnTo>
                <a:lnTo>
                  <a:pt x="759143" y="28575"/>
                </a:lnTo>
                <a:lnTo>
                  <a:pt x="759143" y="11430"/>
                </a:lnTo>
                <a:lnTo>
                  <a:pt x="756285" y="11430"/>
                </a:lnTo>
                <a:lnTo>
                  <a:pt x="748665" y="13335"/>
                </a:lnTo>
                <a:lnTo>
                  <a:pt x="748665" y="28575"/>
                </a:lnTo>
                <a:lnTo>
                  <a:pt x="740093" y="28575"/>
                </a:lnTo>
                <a:lnTo>
                  <a:pt x="740093" y="34290"/>
                </a:lnTo>
                <a:lnTo>
                  <a:pt x="748665" y="34290"/>
                </a:lnTo>
                <a:lnTo>
                  <a:pt x="748665" y="73342"/>
                </a:lnTo>
                <a:cubicBezTo>
                  <a:pt x="748665" y="82867"/>
                  <a:pt x="753428" y="86677"/>
                  <a:pt x="762000" y="86677"/>
                </a:cubicBezTo>
                <a:cubicBezTo>
                  <a:pt x="771525" y="86677"/>
                  <a:pt x="776288" y="81915"/>
                  <a:pt x="778193" y="72390"/>
                </a:cubicBezTo>
                <a:lnTo>
                  <a:pt x="773430" y="71438"/>
                </a:lnTo>
                <a:cubicBezTo>
                  <a:pt x="771525" y="78105"/>
                  <a:pt x="768668" y="80963"/>
                  <a:pt x="764857" y="80963"/>
                </a:cubicBezTo>
                <a:cubicBezTo>
                  <a:pt x="760095" y="80963"/>
                  <a:pt x="759143" y="78105"/>
                  <a:pt x="759143" y="72390"/>
                </a:cubicBezTo>
                <a:lnTo>
                  <a:pt x="759143" y="35242"/>
                </a:lnTo>
                <a:lnTo>
                  <a:pt x="785813" y="35242"/>
                </a:lnTo>
                <a:lnTo>
                  <a:pt x="785813" y="74295"/>
                </a:lnTo>
                <a:cubicBezTo>
                  <a:pt x="785813" y="83820"/>
                  <a:pt x="790575" y="87630"/>
                  <a:pt x="799147" y="87630"/>
                </a:cubicBezTo>
                <a:cubicBezTo>
                  <a:pt x="808672" y="86677"/>
                  <a:pt x="813435" y="81915"/>
                  <a:pt x="815340" y="72390"/>
                </a:cubicBezTo>
                <a:moveTo>
                  <a:pt x="858203" y="50483"/>
                </a:moveTo>
                <a:lnTo>
                  <a:pt x="833438" y="50483"/>
                </a:lnTo>
                <a:cubicBezTo>
                  <a:pt x="834390" y="40958"/>
                  <a:pt x="838200" y="32385"/>
                  <a:pt x="846772" y="32385"/>
                </a:cubicBezTo>
                <a:cubicBezTo>
                  <a:pt x="854393" y="32385"/>
                  <a:pt x="857250" y="38100"/>
                  <a:pt x="857250" y="48577"/>
                </a:cubicBezTo>
                <a:lnTo>
                  <a:pt x="857250" y="50483"/>
                </a:lnTo>
                <a:close/>
                <a:moveTo>
                  <a:pt x="868680" y="57150"/>
                </a:moveTo>
                <a:cubicBezTo>
                  <a:pt x="868680" y="55245"/>
                  <a:pt x="868680" y="54292"/>
                  <a:pt x="868680" y="52388"/>
                </a:cubicBezTo>
                <a:cubicBezTo>
                  <a:pt x="868680" y="35242"/>
                  <a:pt x="860107" y="27623"/>
                  <a:pt x="846772" y="27623"/>
                </a:cubicBezTo>
                <a:cubicBezTo>
                  <a:pt x="831532" y="27623"/>
                  <a:pt x="821055" y="39052"/>
                  <a:pt x="821055" y="58102"/>
                </a:cubicBezTo>
                <a:cubicBezTo>
                  <a:pt x="821055" y="75248"/>
                  <a:pt x="828675" y="86677"/>
                  <a:pt x="845820" y="86677"/>
                </a:cubicBezTo>
                <a:cubicBezTo>
                  <a:pt x="857250" y="86677"/>
                  <a:pt x="864870" y="80963"/>
                  <a:pt x="867728" y="71438"/>
                </a:cubicBezTo>
                <a:lnTo>
                  <a:pt x="862965" y="69533"/>
                </a:lnTo>
                <a:cubicBezTo>
                  <a:pt x="860107" y="76200"/>
                  <a:pt x="856297" y="79058"/>
                  <a:pt x="848678" y="79058"/>
                </a:cubicBezTo>
                <a:cubicBezTo>
                  <a:pt x="837247" y="79058"/>
                  <a:pt x="833438" y="70485"/>
                  <a:pt x="833438" y="56198"/>
                </a:cubicBezTo>
                <a:lnTo>
                  <a:pt x="868680" y="56198"/>
                </a:lnTo>
                <a:close/>
                <a:moveTo>
                  <a:pt x="920115" y="38100"/>
                </a:moveTo>
                <a:cubicBezTo>
                  <a:pt x="920115" y="31433"/>
                  <a:pt x="914400" y="27623"/>
                  <a:pt x="908685" y="27623"/>
                </a:cubicBezTo>
                <a:cubicBezTo>
                  <a:pt x="900113" y="27623"/>
                  <a:pt x="895350" y="32385"/>
                  <a:pt x="892493" y="38100"/>
                </a:cubicBezTo>
                <a:lnTo>
                  <a:pt x="891540" y="28575"/>
                </a:lnTo>
                <a:lnTo>
                  <a:pt x="875347" y="28575"/>
                </a:lnTo>
                <a:lnTo>
                  <a:pt x="875347" y="33338"/>
                </a:lnTo>
                <a:lnTo>
                  <a:pt x="882968" y="34290"/>
                </a:lnTo>
                <a:lnTo>
                  <a:pt x="882968" y="80963"/>
                </a:lnTo>
                <a:lnTo>
                  <a:pt x="875347" y="81915"/>
                </a:lnTo>
                <a:lnTo>
                  <a:pt x="875347" y="86677"/>
                </a:lnTo>
                <a:lnTo>
                  <a:pt x="905828" y="86677"/>
                </a:lnTo>
                <a:lnTo>
                  <a:pt x="905828" y="81915"/>
                </a:lnTo>
                <a:lnTo>
                  <a:pt x="893445" y="80963"/>
                </a:lnTo>
                <a:lnTo>
                  <a:pt x="893445" y="49530"/>
                </a:lnTo>
                <a:cubicBezTo>
                  <a:pt x="893445" y="42863"/>
                  <a:pt x="899160" y="35242"/>
                  <a:pt x="904875" y="35242"/>
                </a:cubicBezTo>
                <a:cubicBezTo>
                  <a:pt x="906780" y="35242"/>
                  <a:pt x="908685" y="36195"/>
                  <a:pt x="908685" y="38100"/>
                </a:cubicBezTo>
                <a:cubicBezTo>
                  <a:pt x="908685" y="38100"/>
                  <a:pt x="908685" y="39052"/>
                  <a:pt x="908685" y="39052"/>
                </a:cubicBezTo>
                <a:lnTo>
                  <a:pt x="904875" y="40958"/>
                </a:lnTo>
                <a:cubicBezTo>
                  <a:pt x="904875" y="45720"/>
                  <a:pt x="907732" y="48577"/>
                  <a:pt x="912495" y="48577"/>
                </a:cubicBezTo>
                <a:cubicBezTo>
                  <a:pt x="917257" y="46673"/>
                  <a:pt x="920115" y="43815"/>
                  <a:pt x="920115" y="38100"/>
                </a:cubicBezTo>
                <a:moveTo>
                  <a:pt x="1024890" y="33338"/>
                </a:moveTo>
                <a:lnTo>
                  <a:pt x="1030605" y="33338"/>
                </a:lnTo>
                <a:lnTo>
                  <a:pt x="1030605" y="28575"/>
                </a:lnTo>
                <a:lnTo>
                  <a:pt x="1010603" y="28575"/>
                </a:lnTo>
                <a:lnTo>
                  <a:pt x="1010603" y="33338"/>
                </a:lnTo>
                <a:lnTo>
                  <a:pt x="1018222" y="33338"/>
                </a:lnTo>
                <a:lnTo>
                  <a:pt x="1007745" y="74295"/>
                </a:lnTo>
                <a:lnTo>
                  <a:pt x="993457" y="33338"/>
                </a:lnTo>
                <a:lnTo>
                  <a:pt x="999172" y="33338"/>
                </a:lnTo>
                <a:lnTo>
                  <a:pt x="999172" y="28575"/>
                </a:lnTo>
                <a:lnTo>
                  <a:pt x="978218" y="28575"/>
                </a:lnTo>
                <a:lnTo>
                  <a:pt x="978218" y="33338"/>
                </a:lnTo>
                <a:lnTo>
                  <a:pt x="982980" y="33338"/>
                </a:lnTo>
                <a:lnTo>
                  <a:pt x="985838" y="42863"/>
                </a:lnTo>
                <a:lnTo>
                  <a:pt x="974407" y="74295"/>
                </a:lnTo>
                <a:lnTo>
                  <a:pt x="962025" y="33338"/>
                </a:lnTo>
                <a:lnTo>
                  <a:pt x="969645" y="33338"/>
                </a:lnTo>
                <a:lnTo>
                  <a:pt x="969645" y="28575"/>
                </a:lnTo>
                <a:lnTo>
                  <a:pt x="944880" y="28575"/>
                </a:lnTo>
                <a:lnTo>
                  <a:pt x="944880" y="33338"/>
                </a:lnTo>
                <a:lnTo>
                  <a:pt x="949643" y="33338"/>
                </a:lnTo>
                <a:lnTo>
                  <a:pt x="966788" y="85725"/>
                </a:lnTo>
                <a:lnTo>
                  <a:pt x="975360" y="85725"/>
                </a:lnTo>
                <a:lnTo>
                  <a:pt x="987743" y="52388"/>
                </a:lnTo>
                <a:lnTo>
                  <a:pt x="988695" y="52388"/>
                </a:lnTo>
                <a:lnTo>
                  <a:pt x="1001078" y="85725"/>
                </a:lnTo>
                <a:lnTo>
                  <a:pt x="1009650" y="85725"/>
                </a:lnTo>
                <a:lnTo>
                  <a:pt x="1024890" y="33338"/>
                </a:lnTo>
                <a:close/>
                <a:moveTo>
                  <a:pt x="1072515" y="57150"/>
                </a:moveTo>
                <a:cubicBezTo>
                  <a:pt x="1072515" y="69533"/>
                  <a:pt x="1069657" y="80963"/>
                  <a:pt x="1059180" y="80963"/>
                </a:cubicBezTo>
                <a:cubicBezTo>
                  <a:pt x="1047750" y="80963"/>
                  <a:pt x="1044893" y="68580"/>
                  <a:pt x="1044893" y="56198"/>
                </a:cubicBezTo>
                <a:cubicBezTo>
                  <a:pt x="1044893" y="43815"/>
                  <a:pt x="1047750" y="32385"/>
                  <a:pt x="1058228" y="32385"/>
                </a:cubicBezTo>
                <a:cubicBezTo>
                  <a:pt x="1070610" y="32385"/>
                  <a:pt x="1072515" y="44767"/>
                  <a:pt x="1072515" y="57150"/>
                </a:cubicBezTo>
                <a:moveTo>
                  <a:pt x="1084898" y="57150"/>
                </a:moveTo>
                <a:cubicBezTo>
                  <a:pt x="1084898" y="40005"/>
                  <a:pt x="1077278" y="27623"/>
                  <a:pt x="1059180" y="27623"/>
                </a:cubicBezTo>
                <a:cubicBezTo>
                  <a:pt x="1042988" y="27623"/>
                  <a:pt x="1033463" y="40005"/>
                  <a:pt x="1033463" y="58102"/>
                </a:cubicBezTo>
                <a:cubicBezTo>
                  <a:pt x="1033463" y="75248"/>
                  <a:pt x="1042035" y="87630"/>
                  <a:pt x="1059180" y="87630"/>
                </a:cubicBezTo>
                <a:cubicBezTo>
                  <a:pt x="1075373" y="86677"/>
                  <a:pt x="1084898" y="75248"/>
                  <a:pt x="1084898" y="57150"/>
                </a:cubicBezTo>
                <a:moveTo>
                  <a:pt x="1136332" y="38100"/>
                </a:moveTo>
                <a:cubicBezTo>
                  <a:pt x="1136332" y="31433"/>
                  <a:pt x="1130618" y="27623"/>
                  <a:pt x="1124903" y="27623"/>
                </a:cubicBezTo>
                <a:cubicBezTo>
                  <a:pt x="1116330" y="27623"/>
                  <a:pt x="1111568" y="32385"/>
                  <a:pt x="1108710" y="38100"/>
                </a:cubicBezTo>
                <a:lnTo>
                  <a:pt x="1107757" y="28575"/>
                </a:lnTo>
                <a:lnTo>
                  <a:pt x="1091565" y="28575"/>
                </a:lnTo>
                <a:lnTo>
                  <a:pt x="1091565" y="33338"/>
                </a:lnTo>
                <a:lnTo>
                  <a:pt x="1099185" y="34290"/>
                </a:lnTo>
                <a:lnTo>
                  <a:pt x="1099185" y="80963"/>
                </a:lnTo>
                <a:lnTo>
                  <a:pt x="1091565" y="81915"/>
                </a:lnTo>
                <a:lnTo>
                  <a:pt x="1091565" y="86677"/>
                </a:lnTo>
                <a:lnTo>
                  <a:pt x="1122045" y="86677"/>
                </a:lnTo>
                <a:lnTo>
                  <a:pt x="1122045" y="81915"/>
                </a:lnTo>
                <a:lnTo>
                  <a:pt x="1109663" y="80963"/>
                </a:lnTo>
                <a:lnTo>
                  <a:pt x="1109663" y="49530"/>
                </a:lnTo>
                <a:cubicBezTo>
                  <a:pt x="1109663" y="42863"/>
                  <a:pt x="1115378" y="35242"/>
                  <a:pt x="1121093" y="35242"/>
                </a:cubicBezTo>
                <a:cubicBezTo>
                  <a:pt x="1122998" y="35242"/>
                  <a:pt x="1124903" y="36195"/>
                  <a:pt x="1124903" y="38100"/>
                </a:cubicBezTo>
                <a:cubicBezTo>
                  <a:pt x="1124903" y="38100"/>
                  <a:pt x="1124903" y="39052"/>
                  <a:pt x="1124903" y="39052"/>
                </a:cubicBezTo>
                <a:lnTo>
                  <a:pt x="1121093" y="40958"/>
                </a:lnTo>
                <a:cubicBezTo>
                  <a:pt x="1121093" y="45720"/>
                  <a:pt x="1123950" y="48577"/>
                  <a:pt x="1128713" y="48577"/>
                </a:cubicBezTo>
                <a:cubicBezTo>
                  <a:pt x="1132523" y="46673"/>
                  <a:pt x="1136332" y="43815"/>
                  <a:pt x="1136332" y="38100"/>
                </a:cubicBezTo>
                <a:moveTo>
                  <a:pt x="1138238" y="85725"/>
                </a:moveTo>
                <a:lnTo>
                  <a:pt x="1164907" y="85725"/>
                </a:lnTo>
                <a:lnTo>
                  <a:pt x="1164907" y="80963"/>
                </a:lnTo>
                <a:lnTo>
                  <a:pt x="1156335" y="80010"/>
                </a:lnTo>
                <a:lnTo>
                  <a:pt x="1156335" y="0"/>
                </a:lnTo>
                <a:lnTo>
                  <a:pt x="1137285" y="0"/>
                </a:lnTo>
                <a:lnTo>
                  <a:pt x="1137285" y="4763"/>
                </a:lnTo>
                <a:lnTo>
                  <a:pt x="1144905" y="5715"/>
                </a:lnTo>
                <a:lnTo>
                  <a:pt x="1144905" y="80010"/>
                </a:lnTo>
                <a:lnTo>
                  <a:pt x="1137285" y="80963"/>
                </a:lnTo>
                <a:lnTo>
                  <a:pt x="1137285" y="85725"/>
                </a:lnTo>
                <a:close/>
                <a:moveTo>
                  <a:pt x="1209675" y="64770"/>
                </a:moveTo>
                <a:cubicBezTo>
                  <a:pt x="1209675" y="73342"/>
                  <a:pt x="1203007" y="79058"/>
                  <a:pt x="1195388" y="79058"/>
                </a:cubicBezTo>
                <a:cubicBezTo>
                  <a:pt x="1183957" y="79058"/>
                  <a:pt x="1182053" y="67627"/>
                  <a:pt x="1182053" y="56198"/>
                </a:cubicBezTo>
                <a:cubicBezTo>
                  <a:pt x="1182053" y="41910"/>
                  <a:pt x="1184910" y="32385"/>
                  <a:pt x="1196340" y="32385"/>
                </a:cubicBezTo>
                <a:cubicBezTo>
                  <a:pt x="1203007" y="32385"/>
                  <a:pt x="1209675" y="37148"/>
                  <a:pt x="1209675" y="45720"/>
                </a:cubicBezTo>
                <a:lnTo>
                  <a:pt x="1209675" y="64770"/>
                </a:lnTo>
                <a:close/>
                <a:moveTo>
                  <a:pt x="1227773" y="85725"/>
                </a:moveTo>
                <a:lnTo>
                  <a:pt x="1227773" y="80963"/>
                </a:lnTo>
                <a:lnTo>
                  <a:pt x="1220153" y="80010"/>
                </a:lnTo>
                <a:lnTo>
                  <a:pt x="1220153" y="0"/>
                </a:lnTo>
                <a:lnTo>
                  <a:pt x="1200150" y="0"/>
                </a:lnTo>
                <a:lnTo>
                  <a:pt x="1200150" y="4763"/>
                </a:lnTo>
                <a:lnTo>
                  <a:pt x="1208723" y="5715"/>
                </a:lnTo>
                <a:lnTo>
                  <a:pt x="1208723" y="33338"/>
                </a:lnTo>
                <a:cubicBezTo>
                  <a:pt x="1203960" y="28575"/>
                  <a:pt x="1199198" y="26670"/>
                  <a:pt x="1193482" y="26670"/>
                </a:cubicBezTo>
                <a:cubicBezTo>
                  <a:pt x="1179195" y="26670"/>
                  <a:pt x="1169670" y="38100"/>
                  <a:pt x="1169670" y="57150"/>
                </a:cubicBezTo>
                <a:cubicBezTo>
                  <a:pt x="1169670" y="74295"/>
                  <a:pt x="1176338" y="85725"/>
                  <a:pt x="1191578" y="85725"/>
                </a:cubicBezTo>
                <a:cubicBezTo>
                  <a:pt x="1201103" y="85725"/>
                  <a:pt x="1205865" y="80963"/>
                  <a:pt x="1209675" y="76200"/>
                </a:cubicBezTo>
                <a:lnTo>
                  <a:pt x="1210628" y="84773"/>
                </a:lnTo>
                <a:lnTo>
                  <a:pt x="1227773" y="84773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850926A-5BFF-2C41-942E-908948DC1A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3525" y="1893888"/>
            <a:ext cx="7669213" cy="1355725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algn="l">
              <a:defRPr sz="4800" b="1" i="0">
                <a:solidFill>
                  <a:schemeClr val="bg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E6FFAC7E-1BCD-FC40-8981-09989BBB4D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3525" y="3608387"/>
            <a:ext cx="7669213" cy="2160587"/>
          </a:xfrm>
        </p:spPr>
        <p:txBody>
          <a:bodyPr anchor="t" anchorCtr="0">
            <a:norm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2100" b="0" i="0">
                <a:solidFill>
                  <a:schemeClr val="bg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Section description </a:t>
            </a:r>
          </a:p>
        </p:txBody>
      </p:sp>
    </p:spTree>
    <p:extLst>
      <p:ext uri="{BB962C8B-B14F-4D97-AF65-F5344CB8AC3E}">
        <p14:creationId xmlns:p14="http://schemas.microsoft.com/office/powerpoint/2010/main" val="33933678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1 Standard (No heading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0BE4B-D944-4D5E-80F0-70BD6E3133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3525" y="441327"/>
            <a:ext cx="11664950" cy="5795961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</a:defRPr>
            </a:lvl1pPr>
            <a:lvl2pPr>
              <a:defRPr b="0" i="0">
                <a:solidFill>
                  <a:schemeClr val="tx1"/>
                </a:solidFill>
              </a:defRPr>
            </a:lvl2pPr>
            <a:lvl3pPr>
              <a:defRPr b="0" i="0">
                <a:solidFill>
                  <a:schemeClr val="tx1"/>
                </a:solidFill>
              </a:defRPr>
            </a:lvl3pPr>
            <a:lvl4pPr>
              <a:defRPr b="0" i="0">
                <a:solidFill>
                  <a:schemeClr val="tx1"/>
                </a:solidFill>
              </a:defRPr>
            </a:lvl4pPr>
            <a:lvl5pPr>
              <a:defRPr b="0" i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EC3561-D742-1140-9E18-E9665E6131DC}"/>
              </a:ext>
            </a:extLst>
          </p:cNvPr>
          <p:cNvCxnSpPr>
            <a:cxnSpLocks/>
          </p:cNvCxnSpPr>
          <p:nvPr userDrawn="1"/>
        </p:nvCxnSpPr>
        <p:spPr>
          <a:xfrm>
            <a:off x="263525" y="260350"/>
            <a:ext cx="43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7B69F88D-C038-D14B-A9B2-C7097F3F6E98}"/>
              </a:ext>
            </a:extLst>
          </p:cNvPr>
          <p:cNvGrpSpPr/>
          <p:nvPr userDrawn="1"/>
        </p:nvGrpSpPr>
        <p:grpSpPr>
          <a:xfrm>
            <a:off x="10814051" y="6438651"/>
            <a:ext cx="1111250" cy="225425"/>
            <a:chOff x="292100" y="6413250"/>
            <a:chExt cx="1111250" cy="225425"/>
          </a:xfrm>
        </p:grpSpPr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C87F6670-C61B-5B45-BDEF-8692ACF9949E}"/>
                </a:ext>
              </a:extLst>
            </p:cNvPr>
            <p:cNvSpPr/>
            <p:nvPr userDrawn="1"/>
          </p:nvSpPr>
          <p:spPr>
            <a:xfrm>
              <a:off x="292100" y="6413250"/>
              <a:ext cx="225425" cy="225425"/>
            </a:xfrm>
            <a:custGeom>
              <a:avLst/>
              <a:gdLst>
                <a:gd name="connsiteX0" fmla="*/ 329565 w 342900"/>
                <a:gd name="connsiteY0" fmla="*/ 104775 h 342900"/>
                <a:gd name="connsiteX1" fmla="*/ 292418 w 342900"/>
                <a:gd name="connsiteY1" fmla="*/ 50483 h 342900"/>
                <a:gd name="connsiteX2" fmla="*/ 238125 w 342900"/>
                <a:gd name="connsiteY2" fmla="*/ 13335 h 342900"/>
                <a:gd name="connsiteX3" fmla="*/ 171450 w 342900"/>
                <a:gd name="connsiteY3" fmla="*/ 0 h 342900"/>
                <a:gd name="connsiteX4" fmla="*/ 104775 w 342900"/>
                <a:gd name="connsiteY4" fmla="*/ 13335 h 342900"/>
                <a:gd name="connsiteX5" fmla="*/ 50483 w 342900"/>
                <a:gd name="connsiteY5" fmla="*/ 50483 h 342900"/>
                <a:gd name="connsiteX6" fmla="*/ 13335 w 342900"/>
                <a:gd name="connsiteY6" fmla="*/ 104775 h 342900"/>
                <a:gd name="connsiteX7" fmla="*/ 0 w 342900"/>
                <a:gd name="connsiteY7" fmla="*/ 171450 h 342900"/>
                <a:gd name="connsiteX8" fmla="*/ 13335 w 342900"/>
                <a:gd name="connsiteY8" fmla="*/ 238125 h 342900"/>
                <a:gd name="connsiteX9" fmla="*/ 50483 w 342900"/>
                <a:gd name="connsiteY9" fmla="*/ 292418 h 342900"/>
                <a:gd name="connsiteX10" fmla="*/ 104775 w 342900"/>
                <a:gd name="connsiteY10" fmla="*/ 329565 h 342900"/>
                <a:gd name="connsiteX11" fmla="*/ 171450 w 342900"/>
                <a:gd name="connsiteY11" fmla="*/ 342900 h 342900"/>
                <a:gd name="connsiteX12" fmla="*/ 171450 w 342900"/>
                <a:gd name="connsiteY12" fmla="*/ 308610 h 342900"/>
                <a:gd name="connsiteX13" fmla="*/ 74295 w 342900"/>
                <a:gd name="connsiteY13" fmla="*/ 268605 h 342900"/>
                <a:gd name="connsiteX14" fmla="*/ 35243 w 342900"/>
                <a:gd name="connsiteY14" fmla="*/ 188595 h 342900"/>
                <a:gd name="connsiteX15" fmla="*/ 180975 w 342900"/>
                <a:gd name="connsiteY15" fmla="*/ 188595 h 342900"/>
                <a:gd name="connsiteX16" fmla="*/ 141923 w 342900"/>
                <a:gd name="connsiteY16" fmla="*/ 227648 h 342900"/>
                <a:gd name="connsiteX17" fmla="*/ 165735 w 342900"/>
                <a:gd name="connsiteY17" fmla="*/ 251460 h 342900"/>
                <a:gd name="connsiteX18" fmla="*/ 246698 w 342900"/>
                <a:gd name="connsiteY18" fmla="*/ 170498 h 342900"/>
                <a:gd name="connsiteX19" fmla="*/ 165735 w 342900"/>
                <a:gd name="connsiteY19" fmla="*/ 89535 h 342900"/>
                <a:gd name="connsiteX20" fmla="*/ 141923 w 342900"/>
                <a:gd name="connsiteY20" fmla="*/ 113348 h 342900"/>
                <a:gd name="connsiteX21" fmla="*/ 180975 w 342900"/>
                <a:gd name="connsiteY21" fmla="*/ 152400 h 342900"/>
                <a:gd name="connsiteX22" fmla="*/ 35243 w 342900"/>
                <a:gd name="connsiteY22" fmla="*/ 152400 h 342900"/>
                <a:gd name="connsiteX23" fmla="*/ 74295 w 342900"/>
                <a:gd name="connsiteY23" fmla="*/ 72390 h 342900"/>
                <a:gd name="connsiteX24" fmla="*/ 171450 w 342900"/>
                <a:gd name="connsiteY24" fmla="*/ 32385 h 342900"/>
                <a:gd name="connsiteX25" fmla="*/ 268605 w 342900"/>
                <a:gd name="connsiteY25" fmla="*/ 72390 h 342900"/>
                <a:gd name="connsiteX26" fmla="*/ 308610 w 342900"/>
                <a:gd name="connsiteY26" fmla="*/ 169545 h 342900"/>
                <a:gd name="connsiteX27" fmla="*/ 342900 w 342900"/>
                <a:gd name="connsiteY27" fmla="*/ 169545 h 342900"/>
                <a:gd name="connsiteX28" fmla="*/ 329565 w 342900"/>
                <a:gd name="connsiteY28" fmla="*/ 10477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2900" h="342900">
                  <a:moveTo>
                    <a:pt x="329565" y="104775"/>
                  </a:moveTo>
                  <a:cubicBezTo>
                    <a:pt x="320993" y="84773"/>
                    <a:pt x="308610" y="65723"/>
                    <a:pt x="292418" y="50483"/>
                  </a:cubicBezTo>
                  <a:cubicBezTo>
                    <a:pt x="276225" y="34290"/>
                    <a:pt x="258128" y="21908"/>
                    <a:pt x="238125" y="13335"/>
                  </a:cubicBezTo>
                  <a:cubicBezTo>
                    <a:pt x="217170" y="4763"/>
                    <a:pt x="194310" y="0"/>
                    <a:pt x="171450" y="0"/>
                  </a:cubicBezTo>
                  <a:cubicBezTo>
                    <a:pt x="148590" y="0"/>
                    <a:pt x="125730" y="4763"/>
                    <a:pt x="104775" y="13335"/>
                  </a:cubicBezTo>
                  <a:cubicBezTo>
                    <a:pt x="83820" y="21908"/>
                    <a:pt x="65723" y="34290"/>
                    <a:pt x="50483" y="50483"/>
                  </a:cubicBezTo>
                  <a:cubicBezTo>
                    <a:pt x="34290" y="66675"/>
                    <a:pt x="21908" y="84773"/>
                    <a:pt x="13335" y="104775"/>
                  </a:cubicBezTo>
                  <a:cubicBezTo>
                    <a:pt x="4763" y="125730"/>
                    <a:pt x="0" y="148590"/>
                    <a:pt x="0" y="171450"/>
                  </a:cubicBezTo>
                  <a:cubicBezTo>
                    <a:pt x="0" y="194310"/>
                    <a:pt x="4763" y="217170"/>
                    <a:pt x="13335" y="238125"/>
                  </a:cubicBezTo>
                  <a:cubicBezTo>
                    <a:pt x="21908" y="258128"/>
                    <a:pt x="34290" y="277178"/>
                    <a:pt x="50483" y="292418"/>
                  </a:cubicBezTo>
                  <a:cubicBezTo>
                    <a:pt x="66675" y="308610"/>
                    <a:pt x="84773" y="320993"/>
                    <a:pt x="104775" y="329565"/>
                  </a:cubicBezTo>
                  <a:cubicBezTo>
                    <a:pt x="125730" y="338138"/>
                    <a:pt x="148590" y="342900"/>
                    <a:pt x="171450" y="342900"/>
                  </a:cubicBezTo>
                  <a:lnTo>
                    <a:pt x="171450" y="308610"/>
                  </a:lnTo>
                  <a:cubicBezTo>
                    <a:pt x="135255" y="308610"/>
                    <a:pt x="100013" y="294323"/>
                    <a:pt x="74295" y="268605"/>
                  </a:cubicBezTo>
                  <a:cubicBezTo>
                    <a:pt x="52388" y="246698"/>
                    <a:pt x="39053" y="219075"/>
                    <a:pt x="35243" y="188595"/>
                  </a:cubicBezTo>
                  <a:lnTo>
                    <a:pt x="180975" y="188595"/>
                  </a:lnTo>
                  <a:lnTo>
                    <a:pt x="141923" y="227648"/>
                  </a:lnTo>
                  <a:lnTo>
                    <a:pt x="165735" y="251460"/>
                  </a:lnTo>
                  <a:lnTo>
                    <a:pt x="246698" y="170498"/>
                  </a:lnTo>
                  <a:lnTo>
                    <a:pt x="165735" y="89535"/>
                  </a:lnTo>
                  <a:lnTo>
                    <a:pt x="141923" y="113348"/>
                  </a:lnTo>
                  <a:lnTo>
                    <a:pt x="180975" y="152400"/>
                  </a:lnTo>
                  <a:lnTo>
                    <a:pt x="35243" y="152400"/>
                  </a:lnTo>
                  <a:cubicBezTo>
                    <a:pt x="39053" y="121920"/>
                    <a:pt x="52388" y="94298"/>
                    <a:pt x="74295" y="72390"/>
                  </a:cubicBezTo>
                  <a:cubicBezTo>
                    <a:pt x="100013" y="46673"/>
                    <a:pt x="134303" y="32385"/>
                    <a:pt x="171450" y="32385"/>
                  </a:cubicBezTo>
                  <a:cubicBezTo>
                    <a:pt x="207645" y="32385"/>
                    <a:pt x="242888" y="46673"/>
                    <a:pt x="268605" y="72390"/>
                  </a:cubicBezTo>
                  <a:cubicBezTo>
                    <a:pt x="294323" y="98108"/>
                    <a:pt x="308610" y="132398"/>
                    <a:pt x="308610" y="169545"/>
                  </a:cubicBezTo>
                  <a:lnTo>
                    <a:pt x="342900" y="169545"/>
                  </a:lnTo>
                  <a:cubicBezTo>
                    <a:pt x="342900" y="148590"/>
                    <a:pt x="338138" y="125730"/>
                    <a:pt x="329565" y="104775"/>
                  </a:cubicBezTo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91CD34D5-2C53-0445-B694-02630460009B}"/>
                </a:ext>
              </a:extLst>
            </p:cNvPr>
            <p:cNvSpPr/>
            <p:nvPr userDrawn="1"/>
          </p:nvSpPr>
          <p:spPr>
            <a:xfrm>
              <a:off x="590579" y="6484379"/>
              <a:ext cx="812771" cy="84028"/>
            </a:xfrm>
            <a:custGeom>
              <a:avLst/>
              <a:gdLst>
                <a:gd name="connsiteX0" fmla="*/ 1329690 w 1547812"/>
                <a:gd name="connsiteY0" fmla="*/ 155258 h 160020"/>
                <a:gd name="connsiteX1" fmla="*/ 1369695 w 1547812"/>
                <a:gd name="connsiteY1" fmla="*/ 155258 h 160020"/>
                <a:gd name="connsiteX2" fmla="*/ 1369695 w 1547812"/>
                <a:gd name="connsiteY2" fmla="*/ 65723 h 160020"/>
                <a:gd name="connsiteX3" fmla="*/ 1372553 w 1547812"/>
                <a:gd name="connsiteY3" fmla="*/ 53340 h 160020"/>
                <a:gd name="connsiteX4" fmla="*/ 1379220 w 1547812"/>
                <a:gd name="connsiteY4" fmla="*/ 43815 h 160020"/>
                <a:gd name="connsiteX5" fmla="*/ 1388745 w 1547812"/>
                <a:gd name="connsiteY5" fmla="*/ 37147 h 160020"/>
                <a:gd name="connsiteX6" fmla="*/ 1400175 w 1547812"/>
                <a:gd name="connsiteY6" fmla="*/ 35243 h 160020"/>
                <a:gd name="connsiteX7" fmla="*/ 1407795 w 1547812"/>
                <a:gd name="connsiteY7" fmla="*/ 36195 h 160020"/>
                <a:gd name="connsiteX8" fmla="*/ 1413510 w 1547812"/>
                <a:gd name="connsiteY8" fmla="*/ 40005 h 160020"/>
                <a:gd name="connsiteX9" fmla="*/ 1417320 w 1547812"/>
                <a:gd name="connsiteY9" fmla="*/ 47625 h 160020"/>
                <a:gd name="connsiteX10" fmla="*/ 1419225 w 1547812"/>
                <a:gd name="connsiteY10" fmla="*/ 60960 h 160020"/>
                <a:gd name="connsiteX11" fmla="*/ 1419225 w 1547812"/>
                <a:gd name="connsiteY11" fmla="*/ 155258 h 160020"/>
                <a:gd name="connsiteX12" fmla="*/ 1459230 w 1547812"/>
                <a:gd name="connsiteY12" fmla="*/ 155258 h 160020"/>
                <a:gd name="connsiteX13" fmla="*/ 1459230 w 1547812"/>
                <a:gd name="connsiteY13" fmla="*/ 63818 h 160020"/>
                <a:gd name="connsiteX14" fmla="*/ 1462088 w 1547812"/>
                <a:gd name="connsiteY14" fmla="*/ 53340 h 160020"/>
                <a:gd name="connsiteX15" fmla="*/ 1468755 w 1547812"/>
                <a:gd name="connsiteY15" fmla="*/ 43815 h 160020"/>
                <a:gd name="connsiteX16" fmla="*/ 1478280 w 1547812"/>
                <a:gd name="connsiteY16" fmla="*/ 37147 h 160020"/>
                <a:gd name="connsiteX17" fmla="*/ 1489710 w 1547812"/>
                <a:gd name="connsiteY17" fmla="*/ 35243 h 160020"/>
                <a:gd name="connsiteX18" fmla="*/ 1497330 w 1547812"/>
                <a:gd name="connsiteY18" fmla="*/ 36195 h 160020"/>
                <a:gd name="connsiteX19" fmla="*/ 1503045 w 1547812"/>
                <a:gd name="connsiteY19" fmla="*/ 40005 h 160020"/>
                <a:gd name="connsiteX20" fmla="*/ 1506855 w 1547812"/>
                <a:gd name="connsiteY20" fmla="*/ 47625 h 160020"/>
                <a:gd name="connsiteX21" fmla="*/ 1507808 w 1547812"/>
                <a:gd name="connsiteY21" fmla="*/ 60960 h 160020"/>
                <a:gd name="connsiteX22" fmla="*/ 1507808 w 1547812"/>
                <a:gd name="connsiteY22" fmla="*/ 155258 h 160020"/>
                <a:gd name="connsiteX23" fmla="*/ 1547813 w 1547812"/>
                <a:gd name="connsiteY23" fmla="*/ 155258 h 160020"/>
                <a:gd name="connsiteX24" fmla="*/ 1547813 w 1547812"/>
                <a:gd name="connsiteY24" fmla="*/ 55245 h 160020"/>
                <a:gd name="connsiteX25" fmla="*/ 1536383 w 1547812"/>
                <a:gd name="connsiteY25" fmla="*/ 14288 h 160020"/>
                <a:gd name="connsiteX26" fmla="*/ 1502093 w 1547812"/>
                <a:gd name="connsiteY26" fmla="*/ 1905 h 160020"/>
                <a:gd name="connsiteX27" fmla="*/ 1477328 w 1547812"/>
                <a:gd name="connsiteY27" fmla="*/ 7620 h 160020"/>
                <a:gd name="connsiteX28" fmla="*/ 1455420 w 1547812"/>
                <a:gd name="connsiteY28" fmla="*/ 27623 h 160020"/>
                <a:gd name="connsiteX29" fmla="*/ 1441133 w 1547812"/>
                <a:gd name="connsiteY29" fmla="*/ 8573 h 160020"/>
                <a:gd name="connsiteX30" fmla="*/ 1414463 w 1547812"/>
                <a:gd name="connsiteY30" fmla="*/ 1905 h 160020"/>
                <a:gd name="connsiteX31" fmla="*/ 1390650 w 1547812"/>
                <a:gd name="connsiteY31" fmla="*/ 7620 h 160020"/>
                <a:gd name="connsiteX32" fmla="*/ 1371600 w 1547812"/>
                <a:gd name="connsiteY32" fmla="*/ 25718 h 160020"/>
                <a:gd name="connsiteX33" fmla="*/ 1371600 w 1547812"/>
                <a:gd name="connsiteY33" fmla="*/ 5715 h 160020"/>
                <a:gd name="connsiteX34" fmla="*/ 1332548 w 1547812"/>
                <a:gd name="connsiteY34" fmla="*/ 5715 h 160020"/>
                <a:gd name="connsiteX35" fmla="*/ 1332548 w 1547812"/>
                <a:gd name="connsiteY35" fmla="*/ 155258 h 160020"/>
                <a:gd name="connsiteX36" fmla="*/ 1199198 w 1547812"/>
                <a:gd name="connsiteY36" fmla="*/ 116205 h 160020"/>
                <a:gd name="connsiteX37" fmla="*/ 1190625 w 1547812"/>
                <a:gd name="connsiteY37" fmla="*/ 80963 h 160020"/>
                <a:gd name="connsiteX38" fmla="*/ 1199198 w 1547812"/>
                <a:gd name="connsiteY38" fmla="*/ 45720 h 160020"/>
                <a:gd name="connsiteX39" fmla="*/ 1224915 w 1547812"/>
                <a:gd name="connsiteY39" fmla="*/ 33338 h 160020"/>
                <a:gd name="connsiteX40" fmla="*/ 1250633 w 1547812"/>
                <a:gd name="connsiteY40" fmla="*/ 45720 h 160020"/>
                <a:gd name="connsiteX41" fmla="*/ 1259205 w 1547812"/>
                <a:gd name="connsiteY41" fmla="*/ 80963 h 160020"/>
                <a:gd name="connsiteX42" fmla="*/ 1250633 w 1547812"/>
                <a:gd name="connsiteY42" fmla="*/ 116205 h 160020"/>
                <a:gd name="connsiteX43" fmla="*/ 1224915 w 1547812"/>
                <a:gd name="connsiteY43" fmla="*/ 128588 h 160020"/>
                <a:gd name="connsiteX44" fmla="*/ 1199198 w 1547812"/>
                <a:gd name="connsiteY44" fmla="*/ 116205 h 160020"/>
                <a:gd name="connsiteX45" fmla="*/ 1256348 w 1547812"/>
                <a:gd name="connsiteY45" fmla="*/ 154305 h 160020"/>
                <a:gd name="connsiteX46" fmla="*/ 1280160 w 1547812"/>
                <a:gd name="connsiteY46" fmla="*/ 138113 h 160020"/>
                <a:gd name="connsiteX47" fmla="*/ 1295400 w 1547812"/>
                <a:gd name="connsiteY47" fmla="*/ 113348 h 160020"/>
                <a:gd name="connsiteX48" fmla="*/ 1301115 w 1547812"/>
                <a:gd name="connsiteY48" fmla="*/ 80010 h 160020"/>
                <a:gd name="connsiteX49" fmla="*/ 1296353 w 1547812"/>
                <a:gd name="connsiteY49" fmla="*/ 46672 h 160020"/>
                <a:gd name="connsiteX50" fmla="*/ 1281113 w 1547812"/>
                <a:gd name="connsiteY50" fmla="*/ 21908 h 160020"/>
                <a:gd name="connsiteX51" fmla="*/ 1257300 w 1547812"/>
                <a:gd name="connsiteY51" fmla="*/ 6668 h 160020"/>
                <a:gd name="connsiteX52" fmla="*/ 1225868 w 1547812"/>
                <a:gd name="connsiteY52" fmla="*/ 953 h 160020"/>
                <a:gd name="connsiteX53" fmla="*/ 1194435 w 1547812"/>
                <a:gd name="connsiteY53" fmla="*/ 6668 h 160020"/>
                <a:gd name="connsiteX54" fmla="*/ 1170623 w 1547812"/>
                <a:gd name="connsiteY54" fmla="*/ 21908 h 160020"/>
                <a:gd name="connsiteX55" fmla="*/ 1155383 w 1547812"/>
                <a:gd name="connsiteY55" fmla="*/ 46672 h 160020"/>
                <a:gd name="connsiteX56" fmla="*/ 1149668 w 1547812"/>
                <a:gd name="connsiteY56" fmla="*/ 80010 h 160020"/>
                <a:gd name="connsiteX57" fmla="*/ 1169670 w 1547812"/>
                <a:gd name="connsiteY57" fmla="*/ 139065 h 160020"/>
                <a:gd name="connsiteX58" fmla="*/ 1225868 w 1547812"/>
                <a:gd name="connsiteY58" fmla="*/ 160020 h 160020"/>
                <a:gd name="connsiteX59" fmla="*/ 1256348 w 1547812"/>
                <a:gd name="connsiteY59" fmla="*/ 154305 h 160020"/>
                <a:gd name="connsiteX60" fmla="*/ 1086803 w 1547812"/>
                <a:gd name="connsiteY60" fmla="*/ 100965 h 160020"/>
                <a:gd name="connsiteX61" fmla="*/ 1079183 w 1547812"/>
                <a:gd name="connsiteY61" fmla="*/ 120968 h 160020"/>
                <a:gd name="connsiteX62" fmla="*/ 1061085 w 1547812"/>
                <a:gd name="connsiteY62" fmla="*/ 127635 h 160020"/>
                <a:gd name="connsiteX63" fmla="*/ 1045845 w 1547812"/>
                <a:gd name="connsiteY63" fmla="*/ 123825 h 160020"/>
                <a:gd name="connsiteX64" fmla="*/ 1036320 w 1547812"/>
                <a:gd name="connsiteY64" fmla="*/ 113348 h 160020"/>
                <a:gd name="connsiteX65" fmla="*/ 1031558 w 1547812"/>
                <a:gd name="connsiteY65" fmla="*/ 98108 h 160020"/>
                <a:gd name="connsiteX66" fmla="*/ 1029653 w 1547812"/>
                <a:gd name="connsiteY66" fmla="*/ 80010 h 160020"/>
                <a:gd name="connsiteX67" fmla="*/ 1031558 w 1547812"/>
                <a:gd name="connsiteY67" fmla="*/ 62865 h 160020"/>
                <a:gd name="connsiteX68" fmla="*/ 1036320 w 1547812"/>
                <a:gd name="connsiteY68" fmla="*/ 47625 h 160020"/>
                <a:gd name="connsiteX69" fmla="*/ 1045845 w 1547812"/>
                <a:gd name="connsiteY69" fmla="*/ 37147 h 160020"/>
                <a:gd name="connsiteX70" fmla="*/ 1061085 w 1547812"/>
                <a:gd name="connsiteY70" fmla="*/ 33338 h 160020"/>
                <a:gd name="connsiteX71" fmla="*/ 1079183 w 1547812"/>
                <a:gd name="connsiteY71" fmla="*/ 40005 h 160020"/>
                <a:gd name="connsiteX72" fmla="*/ 1085850 w 1547812"/>
                <a:gd name="connsiteY72" fmla="*/ 58103 h 160020"/>
                <a:gd name="connsiteX73" fmla="*/ 1125855 w 1547812"/>
                <a:gd name="connsiteY73" fmla="*/ 52388 h 160020"/>
                <a:gd name="connsiteX74" fmla="*/ 1120140 w 1547812"/>
                <a:gd name="connsiteY74" fmla="*/ 31433 h 160020"/>
                <a:gd name="connsiteX75" fmla="*/ 1107758 w 1547812"/>
                <a:gd name="connsiteY75" fmla="*/ 15240 h 160020"/>
                <a:gd name="connsiteX76" fmla="*/ 1088708 w 1547812"/>
                <a:gd name="connsiteY76" fmla="*/ 4763 h 160020"/>
                <a:gd name="connsiteX77" fmla="*/ 1062038 w 1547812"/>
                <a:gd name="connsiteY77" fmla="*/ 953 h 160020"/>
                <a:gd name="connsiteX78" fmla="*/ 1030605 w 1547812"/>
                <a:gd name="connsiteY78" fmla="*/ 6668 h 160020"/>
                <a:gd name="connsiteX79" fmla="*/ 1007745 w 1547812"/>
                <a:gd name="connsiteY79" fmla="*/ 22860 h 160020"/>
                <a:gd name="connsiteX80" fmla="*/ 993458 w 1547812"/>
                <a:gd name="connsiteY80" fmla="*/ 47625 h 160020"/>
                <a:gd name="connsiteX81" fmla="*/ 988695 w 1547812"/>
                <a:gd name="connsiteY81" fmla="*/ 80010 h 160020"/>
                <a:gd name="connsiteX82" fmla="*/ 992505 w 1547812"/>
                <a:gd name="connsiteY82" fmla="*/ 112395 h 160020"/>
                <a:gd name="connsiteX83" fmla="*/ 1005840 w 1547812"/>
                <a:gd name="connsiteY83" fmla="*/ 137160 h 160020"/>
                <a:gd name="connsiteX84" fmla="*/ 1028700 w 1547812"/>
                <a:gd name="connsiteY84" fmla="*/ 153353 h 160020"/>
                <a:gd name="connsiteX85" fmla="*/ 1061085 w 1547812"/>
                <a:gd name="connsiteY85" fmla="*/ 159068 h 160020"/>
                <a:gd name="connsiteX86" fmla="*/ 1109663 w 1547812"/>
                <a:gd name="connsiteY86" fmla="*/ 142875 h 160020"/>
                <a:gd name="connsiteX87" fmla="*/ 1127760 w 1547812"/>
                <a:gd name="connsiteY87" fmla="*/ 100013 h 160020"/>
                <a:gd name="connsiteX88" fmla="*/ 1086803 w 1547812"/>
                <a:gd name="connsiteY88" fmla="*/ 100013 h 160020"/>
                <a:gd name="connsiteX89" fmla="*/ 921068 w 1547812"/>
                <a:gd name="connsiteY89" fmla="*/ 155258 h 160020"/>
                <a:gd name="connsiteX90" fmla="*/ 962025 w 1547812"/>
                <a:gd name="connsiteY90" fmla="*/ 155258 h 160020"/>
                <a:gd name="connsiteX91" fmla="*/ 962025 w 1547812"/>
                <a:gd name="connsiteY91" fmla="*/ 109538 h 160020"/>
                <a:gd name="connsiteX92" fmla="*/ 921068 w 1547812"/>
                <a:gd name="connsiteY92" fmla="*/ 109538 h 160020"/>
                <a:gd name="connsiteX93" fmla="*/ 921068 w 1547812"/>
                <a:gd name="connsiteY93" fmla="*/ 155258 h 160020"/>
                <a:gd name="connsiteX94" fmla="*/ 671513 w 1547812"/>
                <a:gd name="connsiteY94" fmla="*/ 155258 h 160020"/>
                <a:gd name="connsiteX95" fmla="*/ 711518 w 1547812"/>
                <a:gd name="connsiteY95" fmla="*/ 155258 h 160020"/>
                <a:gd name="connsiteX96" fmla="*/ 711518 w 1547812"/>
                <a:gd name="connsiteY96" fmla="*/ 65723 h 160020"/>
                <a:gd name="connsiteX97" fmla="*/ 714375 w 1547812"/>
                <a:gd name="connsiteY97" fmla="*/ 53340 h 160020"/>
                <a:gd name="connsiteX98" fmla="*/ 721043 w 1547812"/>
                <a:gd name="connsiteY98" fmla="*/ 43815 h 160020"/>
                <a:gd name="connsiteX99" fmla="*/ 730568 w 1547812"/>
                <a:gd name="connsiteY99" fmla="*/ 37147 h 160020"/>
                <a:gd name="connsiteX100" fmla="*/ 741998 w 1547812"/>
                <a:gd name="connsiteY100" fmla="*/ 35243 h 160020"/>
                <a:gd name="connsiteX101" fmla="*/ 749618 w 1547812"/>
                <a:gd name="connsiteY101" fmla="*/ 36195 h 160020"/>
                <a:gd name="connsiteX102" fmla="*/ 755333 w 1547812"/>
                <a:gd name="connsiteY102" fmla="*/ 40005 h 160020"/>
                <a:gd name="connsiteX103" fmla="*/ 759143 w 1547812"/>
                <a:gd name="connsiteY103" fmla="*/ 47625 h 160020"/>
                <a:gd name="connsiteX104" fmla="*/ 761048 w 1547812"/>
                <a:gd name="connsiteY104" fmla="*/ 60960 h 160020"/>
                <a:gd name="connsiteX105" fmla="*/ 761048 w 1547812"/>
                <a:gd name="connsiteY105" fmla="*/ 155258 h 160020"/>
                <a:gd name="connsiteX106" fmla="*/ 801053 w 1547812"/>
                <a:gd name="connsiteY106" fmla="*/ 155258 h 160020"/>
                <a:gd name="connsiteX107" fmla="*/ 801053 w 1547812"/>
                <a:gd name="connsiteY107" fmla="*/ 63818 h 160020"/>
                <a:gd name="connsiteX108" fmla="*/ 803910 w 1547812"/>
                <a:gd name="connsiteY108" fmla="*/ 53340 h 160020"/>
                <a:gd name="connsiteX109" fmla="*/ 810578 w 1547812"/>
                <a:gd name="connsiteY109" fmla="*/ 43815 h 160020"/>
                <a:gd name="connsiteX110" fmla="*/ 820103 w 1547812"/>
                <a:gd name="connsiteY110" fmla="*/ 37147 h 160020"/>
                <a:gd name="connsiteX111" fmla="*/ 831533 w 1547812"/>
                <a:gd name="connsiteY111" fmla="*/ 35243 h 160020"/>
                <a:gd name="connsiteX112" fmla="*/ 839153 w 1547812"/>
                <a:gd name="connsiteY112" fmla="*/ 36195 h 160020"/>
                <a:gd name="connsiteX113" fmla="*/ 844868 w 1547812"/>
                <a:gd name="connsiteY113" fmla="*/ 40005 h 160020"/>
                <a:gd name="connsiteX114" fmla="*/ 848678 w 1547812"/>
                <a:gd name="connsiteY114" fmla="*/ 47625 h 160020"/>
                <a:gd name="connsiteX115" fmla="*/ 849630 w 1547812"/>
                <a:gd name="connsiteY115" fmla="*/ 60960 h 160020"/>
                <a:gd name="connsiteX116" fmla="*/ 849630 w 1547812"/>
                <a:gd name="connsiteY116" fmla="*/ 155258 h 160020"/>
                <a:gd name="connsiteX117" fmla="*/ 889635 w 1547812"/>
                <a:gd name="connsiteY117" fmla="*/ 155258 h 160020"/>
                <a:gd name="connsiteX118" fmla="*/ 889635 w 1547812"/>
                <a:gd name="connsiteY118" fmla="*/ 55245 h 160020"/>
                <a:gd name="connsiteX119" fmla="*/ 878205 w 1547812"/>
                <a:gd name="connsiteY119" fmla="*/ 14288 h 160020"/>
                <a:gd name="connsiteX120" fmla="*/ 843915 w 1547812"/>
                <a:gd name="connsiteY120" fmla="*/ 1905 h 160020"/>
                <a:gd name="connsiteX121" fmla="*/ 819150 w 1547812"/>
                <a:gd name="connsiteY121" fmla="*/ 7620 h 160020"/>
                <a:gd name="connsiteX122" fmla="*/ 797243 w 1547812"/>
                <a:gd name="connsiteY122" fmla="*/ 27623 h 160020"/>
                <a:gd name="connsiteX123" fmla="*/ 782955 w 1547812"/>
                <a:gd name="connsiteY123" fmla="*/ 8573 h 160020"/>
                <a:gd name="connsiteX124" fmla="*/ 756285 w 1547812"/>
                <a:gd name="connsiteY124" fmla="*/ 1905 h 160020"/>
                <a:gd name="connsiteX125" fmla="*/ 732473 w 1547812"/>
                <a:gd name="connsiteY125" fmla="*/ 7620 h 160020"/>
                <a:gd name="connsiteX126" fmla="*/ 713423 w 1547812"/>
                <a:gd name="connsiteY126" fmla="*/ 25718 h 160020"/>
                <a:gd name="connsiteX127" fmla="*/ 713423 w 1547812"/>
                <a:gd name="connsiteY127" fmla="*/ 5715 h 160020"/>
                <a:gd name="connsiteX128" fmla="*/ 674370 w 1547812"/>
                <a:gd name="connsiteY128" fmla="*/ 5715 h 160020"/>
                <a:gd name="connsiteX129" fmla="*/ 674370 w 1547812"/>
                <a:gd name="connsiteY129" fmla="*/ 155258 h 160020"/>
                <a:gd name="connsiteX130" fmla="*/ 541973 w 1547812"/>
                <a:gd name="connsiteY130" fmla="*/ 116205 h 160020"/>
                <a:gd name="connsiteX131" fmla="*/ 533400 w 1547812"/>
                <a:gd name="connsiteY131" fmla="*/ 80963 h 160020"/>
                <a:gd name="connsiteX132" fmla="*/ 541973 w 1547812"/>
                <a:gd name="connsiteY132" fmla="*/ 45720 h 160020"/>
                <a:gd name="connsiteX133" fmla="*/ 567690 w 1547812"/>
                <a:gd name="connsiteY133" fmla="*/ 33338 h 160020"/>
                <a:gd name="connsiteX134" fmla="*/ 593408 w 1547812"/>
                <a:gd name="connsiteY134" fmla="*/ 45720 h 160020"/>
                <a:gd name="connsiteX135" fmla="*/ 601980 w 1547812"/>
                <a:gd name="connsiteY135" fmla="*/ 80963 h 160020"/>
                <a:gd name="connsiteX136" fmla="*/ 593408 w 1547812"/>
                <a:gd name="connsiteY136" fmla="*/ 116205 h 160020"/>
                <a:gd name="connsiteX137" fmla="*/ 567690 w 1547812"/>
                <a:gd name="connsiteY137" fmla="*/ 128588 h 160020"/>
                <a:gd name="connsiteX138" fmla="*/ 541973 w 1547812"/>
                <a:gd name="connsiteY138" fmla="*/ 116205 h 160020"/>
                <a:gd name="connsiteX139" fmla="*/ 598170 w 1547812"/>
                <a:gd name="connsiteY139" fmla="*/ 154305 h 160020"/>
                <a:gd name="connsiteX140" fmla="*/ 621983 w 1547812"/>
                <a:gd name="connsiteY140" fmla="*/ 138113 h 160020"/>
                <a:gd name="connsiteX141" fmla="*/ 637223 w 1547812"/>
                <a:gd name="connsiteY141" fmla="*/ 113348 h 160020"/>
                <a:gd name="connsiteX142" fmla="*/ 642938 w 1547812"/>
                <a:gd name="connsiteY142" fmla="*/ 80010 h 160020"/>
                <a:gd name="connsiteX143" fmla="*/ 638175 w 1547812"/>
                <a:gd name="connsiteY143" fmla="*/ 46672 h 160020"/>
                <a:gd name="connsiteX144" fmla="*/ 622935 w 1547812"/>
                <a:gd name="connsiteY144" fmla="*/ 21908 h 160020"/>
                <a:gd name="connsiteX145" fmla="*/ 599123 w 1547812"/>
                <a:gd name="connsiteY145" fmla="*/ 6668 h 160020"/>
                <a:gd name="connsiteX146" fmla="*/ 567690 w 1547812"/>
                <a:gd name="connsiteY146" fmla="*/ 953 h 160020"/>
                <a:gd name="connsiteX147" fmla="*/ 536258 w 1547812"/>
                <a:gd name="connsiteY147" fmla="*/ 6668 h 160020"/>
                <a:gd name="connsiteX148" fmla="*/ 512445 w 1547812"/>
                <a:gd name="connsiteY148" fmla="*/ 21908 h 160020"/>
                <a:gd name="connsiteX149" fmla="*/ 497205 w 1547812"/>
                <a:gd name="connsiteY149" fmla="*/ 46672 h 160020"/>
                <a:gd name="connsiteX150" fmla="*/ 491490 w 1547812"/>
                <a:gd name="connsiteY150" fmla="*/ 80010 h 160020"/>
                <a:gd name="connsiteX151" fmla="*/ 511492 w 1547812"/>
                <a:gd name="connsiteY151" fmla="*/ 139065 h 160020"/>
                <a:gd name="connsiteX152" fmla="*/ 566738 w 1547812"/>
                <a:gd name="connsiteY152" fmla="*/ 160020 h 160020"/>
                <a:gd name="connsiteX153" fmla="*/ 598170 w 1547812"/>
                <a:gd name="connsiteY153" fmla="*/ 154305 h 160020"/>
                <a:gd name="connsiteX154" fmla="*/ 429578 w 1547812"/>
                <a:gd name="connsiteY154" fmla="*/ 100965 h 160020"/>
                <a:gd name="connsiteX155" fmla="*/ 421958 w 1547812"/>
                <a:gd name="connsiteY155" fmla="*/ 120968 h 160020"/>
                <a:gd name="connsiteX156" fmla="*/ 403860 w 1547812"/>
                <a:gd name="connsiteY156" fmla="*/ 127635 h 160020"/>
                <a:gd name="connsiteX157" fmla="*/ 388620 w 1547812"/>
                <a:gd name="connsiteY157" fmla="*/ 123825 h 160020"/>
                <a:gd name="connsiteX158" fmla="*/ 379095 w 1547812"/>
                <a:gd name="connsiteY158" fmla="*/ 113348 h 160020"/>
                <a:gd name="connsiteX159" fmla="*/ 374333 w 1547812"/>
                <a:gd name="connsiteY159" fmla="*/ 98108 h 160020"/>
                <a:gd name="connsiteX160" fmla="*/ 372428 w 1547812"/>
                <a:gd name="connsiteY160" fmla="*/ 80010 h 160020"/>
                <a:gd name="connsiteX161" fmla="*/ 374333 w 1547812"/>
                <a:gd name="connsiteY161" fmla="*/ 62865 h 160020"/>
                <a:gd name="connsiteX162" fmla="*/ 379095 w 1547812"/>
                <a:gd name="connsiteY162" fmla="*/ 47625 h 160020"/>
                <a:gd name="connsiteX163" fmla="*/ 388620 w 1547812"/>
                <a:gd name="connsiteY163" fmla="*/ 37147 h 160020"/>
                <a:gd name="connsiteX164" fmla="*/ 403860 w 1547812"/>
                <a:gd name="connsiteY164" fmla="*/ 33338 h 160020"/>
                <a:gd name="connsiteX165" fmla="*/ 421958 w 1547812"/>
                <a:gd name="connsiteY165" fmla="*/ 40005 h 160020"/>
                <a:gd name="connsiteX166" fmla="*/ 428625 w 1547812"/>
                <a:gd name="connsiteY166" fmla="*/ 58103 h 160020"/>
                <a:gd name="connsiteX167" fmla="*/ 468630 w 1547812"/>
                <a:gd name="connsiteY167" fmla="*/ 52388 h 160020"/>
                <a:gd name="connsiteX168" fmla="*/ 462915 w 1547812"/>
                <a:gd name="connsiteY168" fmla="*/ 31433 h 160020"/>
                <a:gd name="connsiteX169" fmla="*/ 450533 w 1547812"/>
                <a:gd name="connsiteY169" fmla="*/ 15240 h 160020"/>
                <a:gd name="connsiteX170" fmla="*/ 431483 w 1547812"/>
                <a:gd name="connsiteY170" fmla="*/ 4763 h 160020"/>
                <a:gd name="connsiteX171" fmla="*/ 404813 w 1547812"/>
                <a:gd name="connsiteY171" fmla="*/ 953 h 160020"/>
                <a:gd name="connsiteX172" fmla="*/ 373380 w 1547812"/>
                <a:gd name="connsiteY172" fmla="*/ 6668 h 160020"/>
                <a:gd name="connsiteX173" fmla="*/ 350520 w 1547812"/>
                <a:gd name="connsiteY173" fmla="*/ 22860 h 160020"/>
                <a:gd name="connsiteX174" fmla="*/ 336233 w 1547812"/>
                <a:gd name="connsiteY174" fmla="*/ 47625 h 160020"/>
                <a:gd name="connsiteX175" fmla="*/ 331470 w 1547812"/>
                <a:gd name="connsiteY175" fmla="*/ 80010 h 160020"/>
                <a:gd name="connsiteX176" fmla="*/ 336233 w 1547812"/>
                <a:gd name="connsiteY176" fmla="*/ 112395 h 160020"/>
                <a:gd name="connsiteX177" fmla="*/ 349567 w 1547812"/>
                <a:gd name="connsiteY177" fmla="*/ 137160 h 160020"/>
                <a:gd name="connsiteX178" fmla="*/ 372428 w 1547812"/>
                <a:gd name="connsiteY178" fmla="*/ 153353 h 160020"/>
                <a:gd name="connsiteX179" fmla="*/ 404813 w 1547812"/>
                <a:gd name="connsiteY179" fmla="*/ 159068 h 160020"/>
                <a:gd name="connsiteX180" fmla="*/ 453390 w 1547812"/>
                <a:gd name="connsiteY180" fmla="*/ 142875 h 160020"/>
                <a:gd name="connsiteX181" fmla="*/ 471488 w 1547812"/>
                <a:gd name="connsiteY181" fmla="*/ 100013 h 160020"/>
                <a:gd name="connsiteX182" fmla="*/ 429578 w 1547812"/>
                <a:gd name="connsiteY182" fmla="*/ 100013 h 160020"/>
                <a:gd name="connsiteX183" fmla="*/ 203835 w 1547812"/>
                <a:gd name="connsiteY183" fmla="*/ 63818 h 160020"/>
                <a:gd name="connsiteX184" fmla="*/ 206692 w 1547812"/>
                <a:gd name="connsiteY184" fmla="*/ 51435 h 160020"/>
                <a:gd name="connsiteX185" fmla="*/ 213360 w 1547812"/>
                <a:gd name="connsiteY185" fmla="*/ 40958 h 160020"/>
                <a:gd name="connsiteX186" fmla="*/ 223838 w 1547812"/>
                <a:gd name="connsiteY186" fmla="*/ 34290 h 160020"/>
                <a:gd name="connsiteX187" fmla="*/ 238125 w 1547812"/>
                <a:gd name="connsiteY187" fmla="*/ 31433 h 160020"/>
                <a:gd name="connsiteX188" fmla="*/ 261938 w 1547812"/>
                <a:gd name="connsiteY188" fmla="*/ 40005 h 160020"/>
                <a:gd name="connsiteX189" fmla="*/ 269558 w 1547812"/>
                <a:gd name="connsiteY189" fmla="*/ 63818 h 160020"/>
                <a:gd name="connsiteX190" fmla="*/ 203835 w 1547812"/>
                <a:gd name="connsiteY190" fmla="*/ 63818 h 160020"/>
                <a:gd name="connsiteX191" fmla="*/ 266700 w 1547812"/>
                <a:gd name="connsiteY191" fmla="*/ 108585 h 160020"/>
                <a:gd name="connsiteX192" fmla="*/ 239077 w 1547812"/>
                <a:gd name="connsiteY192" fmla="*/ 128588 h 160020"/>
                <a:gd name="connsiteX193" fmla="*/ 213360 w 1547812"/>
                <a:gd name="connsiteY193" fmla="*/ 118110 h 160020"/>
                <a:gd name="connsiteX194" fmla="*/ 203835 w 1547812"/>
                <a:gd name="connsiteY194" fmla="*/ 89535 h 160020"/>
                <a:gd name="connsiteX195" fmla="*/ 307658 w 1547812"/>
                <a:gd name="connsiteY195" fmla="*/ 89535 h 160020"/>
                <a:gd name="connsiteX196" fmla="*/ 307658 w 1547812"/>
                <a:gd name="connsiteY196" fmla="*/ 73343 h 160020"/>
                <a:gd name="connsiteX197" fmla="*/ 290513 w 1547812"/>
                <a:gd name="connsiteY197" fmla="*/ 20003 h 160020"/>
                <a:gd name="connsiteX198" fmla="*/ 239077 w 1547812"/>
                <a:gd name="connsiteY198" fmla="*/ 0 h 160020"/>
                <a:gd name="connsiteX199" fmla="*/ 208598 w 1547812"/>
                <a:gd name="connsiteY199" fmla="*/ 5715 h 160020"/>
                <a:gd name="connsiteX200" fmla="*/ 184785 w 1547812"/>
                <a:gd name="connsiteY200" fmla="*/ 20955 h 160020"/>
                <a:gd name="connsiteX201" fmla="*/ 169545 w 1547812"/>
                <a:gd name="connsiteY201" fmla="*/ 45720 h 160020"/>
                <a:gd name="connsiteX202" fmla="*/ 163830 w 1547812"/>
                <a:gd name="connsiteY202" fmla="*/ 79058 h 160020"/>
                <a:gd name="connsiteX203" fmla="*/ 182880 w 1547812"/>
                <a:gd name="connsiteY203" fmla="*/ 137160 h 160020"/>
                <a:gd name="connsiteX204" fmla="*/ 239077 w 1547812"/>
                <a:gd name="connsiteY204" fmla="*/ 158115 h 160020"/>
                <a:gd name="connsiteX205" fmla="*/ 285750 w 1547812"/>
                <a:gd name="connsiteY205" fmla="*/ 144780 h 160020"/>
                <a:gd name="connsiteX206" fmla="*/ 305753 w 1547812"/>
                <a:gd name="connsiteY206" fmla="*/ 106680 h 160020"/>
                <a:gd name="connsiteX207" fmla="*/ 266700 w 1547812"/>
                <a:gd name="connsiteY207" fmla="*/ 106680 h 160020"/>
                <a:gd name="connsiteX208" fmla="*/ 97155 w 1547812"/>
                <a:gd name="connsiteY208" fmla="*/ 96203 h 160020"/>
                <a:gd name="connsiteX209" fmla="*/ 93345 w 1547812"/>
                <a:gd name="connsiteY209" fmla="*/ 111443 h 160020"/>
                <a:gd name="connsiteX210" fmla="*/ 84773 w 1547812"/>
                <a:gd name="connsiteY210" fmla="*/ 121920 h 160020"/>
                <a:gd name="connsiteX211" fmla="*/ 60007 w 1547812"/>
                <a:gd name="connsiteY211" fmla="*/ 129540 h 160020"/>
                <a:gd name="connsiteX212" fmla="*/ 45720 w 1547812"/>
                <a:gd name="connsiteY212" fmla="*/ 124778 h 160020"/>
                <a:gd name="connsiteX213" fmla="*/ 40957 w 1547812"/>
                <a:gd name="connsiteY213" fmla="*/ 113348 h 160020"/>
                <a:gd name="connsiteX214" fmla="*/ 42863 w 1547812"/>
                <a:gd name="connsiteY214" fmla="*/ 104775 h 160020"/>
                <a:gd name="connsiteX215" fmla="*/ 48577 w 1547812"/>
                <a:gd name="connsiteY215" fmla="*/ 98108 h 160020"/>
                <a:gd name="connsiteX216" fmla="*/ 60007 w 1547812"/>
                <a:gd name="connsiteY216" fmla="*/ 93345 h 160020"/>
                <a:gd name="connsiteX217" fmla="*/ 80010 w 1547812"/>
                <a:gd name="connsiteY217" fmla="*/ 90488 h 160020"/>
                <a:gd name="connsiteX218" fmla="*/ 98107 w 1547812"/>
                <a:gd name="connsiteY218" fmla="*/ 89535 h 160020"/>
                <a:gd name="connsiteX219" fmla="*/ 98107 w 1547812"/>
                <a:gd name="connsiteY219" fmla="*/ 96203 h 160020"/>
                <a:gd name="connsiteX220" fmla="*/ 98107 w 1547812"/>
                <a:gd name="connsiteY220" fmla="*/ 155258 h 160020"/>
                <a:gd name="connsiteX221" fmla="*/ 136208 w 1547812"/>
                <a:gd name="connsiteY221" fmla="*/ 155258 h 160020"/>
                <a:gd name="connsiteX222" fmla="*/ 136208 w 1547812"/>
                <a:gd name="connsiteY222" fmla="*/ 60960 h 160020"/>
                <a:gd name="connsiteX223" fmla="*/ 133350 w 1547812"/>
                <a:gd name="connsiteY223" fmla="*/ 36195 h 160020"/>
                <a:gd name="connsiteX224" fmla="*/ 122873 w 1547812"/>
                <a:gd name="connsiteY224" fmla="*/ 17145 h 160020"/>
                <a:gd name="connsiteX225" fmla="*/ 103823 w 1547812"/>
                <a:gd name="connsiteY225" fmla="*/ 5715 h 160020"/>
                <a:gd name="connsiteX226" fmla="*/ 74295 w 1547812"/>
                <a:gd name="connsiteY226" fmla="*/ 1905 h 160020"/>
                <a:gd name="connsiteX227" fmla="*/ 29527 w 1547812"/>
                <a:gd name="connsiteY227" fmla="*/ 12383 h 160020"/>
                <a:gd name="connsiteX228" fmla="*/ 8573 w 1547812"/>
                <a:gd name="connsiteY228" fmla="*/ 46672 h 160020"/>
                <a:gd name="connsiteX229" fmla="*/ 44768 w 1547812"/>
                <a:gd name="connsiteY229" fmla="*/ 50483 h 160020"/>
                <a:gd name="connsiteX230" fmla="*/ 71438 w 1547812"/>
                <a:gd name="connsiteY230" fmla="*/ 32385 h 160020"/>
                <a:gd name="connsiteX231" fmla="*/ 89535 w 1547812"/>
                <a:gd name="connsiteY231" fmla="*/ 37147 h 160020"/>
                <a:gd name="connsiteX232" fmla="*/ 97155 w 1547812"/>
                <a:gd name="connsiteY232" fmla="*/ 56197 h 160020"/>
                <a:gd name="connsiteX233" fmla="*/ 97155 w 1547812"/>
                <a:gd name="connsiteY233" fmla="*/ 62865 h 160020"/>
                <a:gd name="connsiteX234" fmla="*/ 78105 w 1547812"/>
                <a:gd name="connsiteY234" fmla="*/ 63818 h 160020"/>
                <a:gd name="connsiteX235" fmla="*/ 49530 w 1547812"/>
                <a:gd name="connsiteY235" fmla="*/ 66675 h 160020"/>
                <a:gd name="connsiteX236" fmla="*/ 24765 w 1547812"/>
                <a:gd name="connsiteY236" fmla="*/ 74295 h 160020"/>
                <a:gd name="connsiteX237" fmla="*/ 6668 w 1547812"/>
                <a:gd name="connsiteY237" fmla="*/ 89535 h 160020"/>
                <a:gd name="connsiteX238" fmla="*/ 0 w 1547812"/>
                <a:gd name="connsiteY238" fmla="*/ 114300 h 160020"/>
                <a:gd name="connsiteX239" fmla="*/ 3810 w 1547812"/>
                <a:gd name="connsiteY239" fmla="*/ 134303 h 160020"/>
                <a:gd name="connsiteX240" fmla="*/ 14288 w 1547812"/>
                <a:gd name="connsiteY240" fmla="*/ 148590 h 160020"/>
                <a:gd name="connsiteX241" fmla="*/ 29527 w 1547812"/>
                <a:gd name="connsiteY241" fmla="*/ 156210 h 160020"/>
                <a:gd name="connsiteX242" fmla="*/ 48577 w 1547812"/>
                <a:gd name="connsiteY242" fmla="*/ 159068 h 160020"/>
                <a:gd name="connsiteX243" fmla="*/ 77152 w 1547812"/>
                <a:gd name="connsiteY243" fmla="*/ 152400 h 160020"/>
                <a:gd name="connsiteX244" fmla="*/ 97155 w 1547812"/>
                <a:gd name="connsiteY244" fmla="*/ 136208 h 160020"/>
                <a:gd name="connsiteX245" fmla="*/ 97155 w 1547812"/>
                <a:gd name="connsiteY245" fmla="*/ 155258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</a:cxnLst>
              <a:rect l="l" t="t" r="r" b="b"/>
              <a:pathLst>
                <a:path w="1547812" h="160020">
                  <a:moveTo>
                    <a:pt x="1329690" y="155258"/>
                  </a:moveTo>
                  <a:lnTo>
                    <a:pt x="1369695" y="155258"/>
                  </a:lnTo>
                  <a:lnTo>
                    <a:pt x="1369695" y="65723"/>
                  </a:lnTo>
                  <a:cubicBezTo>
                    <a:pt x="1369695" y="60960"/>
                    <a:pt x="1370648" y="57150"/>
                    <a:pt x="1372553" y="53340"/>
                  </a:cubicBezTo>
                  <a:cubicBezTo>
                    <a:pt x="1374458" y="49530"/>
                    <a:pt x="1376363" y="46672"/>
                    <a:pt x="1379220" y="43815"/>
                  </a:cubicBezTo>
                  <a:cubicBezTo>
                    <a:pt x="1382078" y="40958"/>
                    <a:pt x="1385888" y="38100"/>
                    <a:pt x="1388745" y="37147"/>
                  </a:cubicBezTo>
                  <a:cubicBezTo>
                    <a:pt x="1392555" y="36195"/>
                    <a:pt x="1395413" y="35243"/>
                    <a:pt x="1400175" y="35243"/>
                  </a:cubicBezTo>
                  <a:cubicBezTo>
                    <a:pt x="1403033" y="35243"/>
                    <a:pt x="1404938" y="35243"/>
                    <a:pt x="1407795" y="36195"/>
                  </a:cubicBezTo>
                  <a:cubicBezTo>
                    <a:pt x="1409700" y="37147"/>
                    <a:pt x="1411605" y="38100"/>
                    <a:pt x="1413510" y="40005"/>
                  </a:cubicBezTo>
                  <a:cubicBezTo>
                    <a:pt x="1415415" y="41910"/>
                    <a:pt x="1416368" y="44768"/>
                    <a:pt x="1417320" y="47625"/>
                  </a:cubicBezTo>
                  <a:cubicBezTo>
                    <a:pt x="1418273" y="51435"/>
                    <a:pt x="1419225" y="55245"/>
                    <a:pt x="1419225" y="60960"/>
                  </a:cubicBezTo>
                  <a:lnTo>
                    <a:pt x="1419225" y="155258"/>
                  </a:lnTo>
                  <a:lnTo>
                    <a:pt x="1459230" y="155258"/>
                  </a:lnTo>
                  <a:lnTo>
                    <a:pt x="1459230" y="63818"/>
                  </a:lnTo>
                  <a:cubicBezTo>
                    <a:pt x="1459230" y="60008"/>
                    <a:pt x="1460183" y="56197"/>
                    <a:pt x="1462088" y="53340"/>
                  </a:cubicBezTo>
                  <a:cubicBezTo>
                    <a:pt x="1463993" y="49530"/>
                    <a:pt x="1465898" y="46672"/>
                    <a:pt x="1468755" y="43815"/>
                  </a:cubicBezTo>
                  <a:cubicBezTo>
                    <a:pt x="1471613" y="40958"/>
                    <a:pt x="1475423" y="38100"/>
                    <a:pt x="1478280" y="37147"/>
                  </a:cubicBezTo>
                  <a:cubicBezTo>
                    <a:pt x="1481138" y="36195"/>
                    <a:pt x="1484948" y="35243"/>
                    <a:pt x="1489710" y="35243"/>
                  </a:cubicBezTo>
                  <a:cubicBezTo>
                    <a:pt x="1492568" y="35243"/>
                    <a:pt x="1494473" y="35243"/>
                    <a:pt x="1497330" y="36195"/>
                  </a:cubicBezTo>
                  <a:cubicBezTo>
                    <a:pt x="1499235" y="37147"/>
                    <a:pt x="1501140" y="38100"/>
                    <a:pt x="1503045" y="40005"/>
                  </a:cubicBezTo>
                  <a:cubicBezTo>
                    <a:pt x="1504950" y="41910"/>
                    <a:pt x="1505903" y="44768"/>
                    <a:pt x="1506855" y="47625"/>
                  </a:cubicBezTo>
                  <a:cubicBezTo>
                    <a:pt x="1507808" y="51435"/>
                    <a:pt x="1507808" y="55245"/>
                    <a:pt x="1507808" y="60960"/>
                  </a:cubicBezTo>
                  <a:lnTo>
                    <a:pt x="1507808" y="155258"/>
                  </a:lnTo>
                  <a:lnTo>
                    <a:pt x="1547813" y="155258"/>
                  </a:lnTo>
                  <a:lnTo>
                    <a:pt x="1547813" y="55245"/>
                  </a:lnTo>
                  <a:cubicBezTo>
                    <a:pt x="1547813" y="36195"/>
                    <a:pt x="1544003" y="22860"/>
                    <a:pt x="1536383" y="14288"/>
                  </a:cubicBezTo>
                  <a:cubicBezTo>
                    <a:pt x="1528763" y="5715"/>
                    <a:pt x="1517333" y="1905"/>
                    <a:pt x="1502093" y="1905"/>
                  </a:cubicBezTo>
                  <a:cubicBezTo>
                    <a:pt x="1492568" y="1905"/>
                    <a:pt x="1484948" y="3810"/>
                    <a:pt x="1477328" y="7620"/>
                  </a:cubicBezTo>
                  <a:cubicBezTo>
                    <a:pt x="1469708" y="11430"/>
                    <a:pt x="1462088" y="18098"/>
                    <a:pt x="1455420" y="27623"/>
                  </a:cubicBezTo>
                  <a:cubicBezTo>
                    <a:pt x="1452563" y="19050"/>
                    <a:pt x="1447800" y="12383"/>
                    <a:pt x="1441133" y="8573"/>
                  </a:cubicBezTo>
                  <a:cubicBezTo>
                    <a:pt x="1434465" y="4763"/>
                    <a:pt x="1425893" y="1905"/>
                    <a:pt x="1414463" y="1905"/>
                  </a:cubicBezTo>
                  <a:cubicBezTo>
                    <a:pt x="1405890" y="1905"/>
                    <a:pt x="1398270" y="3810"/>
                    <a:pt x="1390650" y="7620"/>
                  </a:cubicBezTo>
                  <a:cubicBezTo>
                    <a:pt x="1383030" y="11430"/>
                    <a:pt x="1376363" y="18098"/>
                    <a:pt x="1371600" y="25718"/>
                  </a:cubicBezTo>
                  <a:lnTo>
                    <a:pt x="1371600" y="5715"/>
                  </a:lnTo>
                  <a:lnTo>
                    <a:pt x="1332548" y="5715"/>
                  </a:lnTo>
                  <a:lnTo>
                    <a:pt x="1332548" y="155258"/>
                  </a:lnTo>
                  <a:close/>
                  <a:moveTo>
                    <a:pt x="1199198" y="116205"/>
                  </a:moveTo>
                  <a:cubicBezTo>
                    <a:pt x="1193483" y="108585"/>
                    <a:pt x="1190625" y="96203"/>
                    <a:pt x="1190625" y="80963"/>
                  </a:cubicBezTo>
                  <a:cubicBezTo>
                    <a:pt x="1190625" y="65723"/>
                    <a:pt x="1193483" y="54293"/>
                    <a:pt x="1199198" y="45720"/>
                  </a:cubicBezTo>
                  <a:cubicBezTo>
                    <a:pt x="1204913" y="37147"/>
                    <a:pt x="1213485" y="33338"/>
                    <a:pt x="1224915" y="33338"/>
                  </a:cubicBezTo>
                  <a:cubicBezTo>
                    <a:pt x="1236345" y="33338"/>
                    <a:pt x="1244918" y="37147"/>
                    <a:pt x="1250633" y="45720"/>
                  </a:cubicBezTo>
                  <a:cubicBezTo>
                    <a:pt x="1256348" y="54293"/>
                    <a:pt x="1259205" y="65723"/>
                    <a:pt x="1259205" y="80963"/>
                  </a:cubicBezTo>
                  <a:cubicBezTo>
                    <a:pt x="1259205" y="96203"/>
                    <a:pt x="1256348" y="107633"/>
                    <a:pt x="1250633" y="116205"/>
                  </a:cubicBezTo>
                  <a:cubicBezTo>
                    <a:pt x="1244918" y="124778"/>
                    <a:pt x="1236345" y="128588"/>
                    <a:pt x="1224915" y="128588"/>
                  </a:cubicBezTo>
                  <a:cubicBezTo>
                    <a:pt x="1213485" y="127635"/>
                    <a:pt x="1204913" y="123825"/>
                    <a:pt x="1199198" y="116205"/>
                  </a:cubicBezTo>
                  <a:moveTo>
                    <a:pt x="1256348" y="154305"/>
                  </a:moveTo>
                  <a:cubicBezTo>
                    <a:pt x="1265873" y="150495"/>
                    <a:pt x="1273493" y="145733"/>
                    <a:pt x="1280160" y="138113"/>
                  </a:cubicBezTo>
                  <a:cubicBezTo>
                    <a:pt x="1286828" y="131445"/>
                    <a:pt x="1291590" y="122873"/>
                    <a:pt x="1295400" y="113348"/>
                  </a:cubicBezTo>
                  <a:cubicBezTo>
                    <a:pt x="1299210" y="103823"/>
                    <a:pt x="1301115" y="92393"/>
                    <a:pt x="1301115" y="80010"/>
                  </a:cubicBezTo>
                  <a:cubicBezTo>
                    <a:pt x="1301115" y="67628"/>
                    <a:pt x="1299210" y="57150"/>
                    <a:pt x="1296353" y="46672"/>
                  </a:cubicBezTo>
                  <a:cubicBezTo>
                    <a:pt x="1293495" y="36195"/>
                    <a:pt x="1287780" y="28575"/>
                    <a:pt x="1281113" y="21908"/>
                  </a:cubicBezTo>
                  <a:cubicBezTo>
                    <a:pt x="1274445" y="15240"/>
                    <a:pt x="1266825" y="9525"/>
                    <a:pt x="1257300" y="6668"/>
                  </a:cubicBezTo>
                  <a:cubicBezTo>
                    <a:pt x="1247775" y="2858"/>
                    <a:pt x="1237298" y="953"/>
                    <a:pt x="1225868" y="953"/>
                  </a:cubicBezTo>
                  <a:cubicBezTo>
                    <a:pt x="1214438" y="953"/>
                    <a:pt x="1203960" y="2858"/>
                    <a:pt x="1194435" y="6668"/>
                  </a:cubicBezTo>
                  <a:cubicBezTo>
                    <a:pt x="1184910" y="10478"/>
                    <a:pt x="1177290" y="15240"/>
                    <a:pt x="1170623" y="21908"/>
                  </a:cubicBezTo>
                  <a:cubicBezTo>
                    <a:pt x="1163955" y="28575"/>
                    <a:pt x="1159193" y="37147"/>
                    <a:pt x="1155383" y="46672"/>
                  </a:cubicBezTo>
                  <a:cubicBezTo>
                    <a:pt x="1151573" y="56197"/>
                    <a:pt x="1149668" y="67628"/>
                    <a:pt x="1149668" y="80010"/>
                  </a:cubicBezTo>
                  <a:cubicBezTo>
                    <a:pt x="1149668" y="105728"/>
                    <a:pt x="1156335" y="124778"/>
                    <a:pt x="1169670" y="139065"/>
                  </a:cubicBezTo>
                  <a:cubicBezTo>
                    <a:pt x="1183005" y="152400"/>
                    <a:pt x="1201103" y="160020"/>
                    <a:pt x="1225868" y="160020"/>
                  </a:cubicBezTo>
                  <a:cubicBezTo>
                    <a:pt x="1236345" y="160020"/>
                    <a:pt x="1246823" y="158115"/>
                    <a:pt x="1256348" y="154305"/>
                  </a:cubicBezTo>
                  <a:moveTo>
                    <a:pt x="1086803" y="100965"/>
                  </a:moveTo>
                  <a:cubicBezTo>
                    <a:pt x="1085850" y="109538"/>
                    <a:pt x="1083945" y="116205"/>
                    <a:pt x="1079183" y="120968"/>
                  </a:cubicBezTo>
                  <a:cubicBezTo>
                    <a:pt x="1074420" y="125730"/>
                    <a:pt x="1068705" y="127635"/>
                    <a:pt x="1061085" y="127635"/>
                  </a:cubicBezTo>
                  <a:cubicBezTo>
                    <a:pt x="1055370" y="127635"/>
                    <a:pt x="1049655" y="126683"/>
                    <a:pt x="1045845" y="123825"/>
                  </a:cubicBezTo>
                  <a:cubicBezTo>
                    <a:pt x="1042035" y="120968"/>
                    <a:pt x="1038225" y="118110"/>
                    <a:pt x="1036320" y="113348"/>
                  </a:cubicBezTo>
                  <a:cubicBezTo>
                    <a:pt x="1034415" y="108585"/>
                    <a:pt x="1032510" y="103823"/>
                    <a:pt x="1031558" y="98108"/>
                  </a:cubicBezTo>
                  <a:cubicBezTo>
                    <a:pt x="1030605" y="92393"/>
                    <a:pt x="1029653" y="86678"/>
                    <a:pt x="1029653" y="80010"/>
                  </a:cubicBezTo>
                  <a:cubicBezTo>
                    <a:pt x="1029653" y="74295"/>
                    <a:pt x="1030605" y="67628"/>
                    <a:pt x="1031558" y="62865"/>
                  </a:cubicBezTo>
                  <a:cubicBezTo>
                    <a:pt x="1032510" y="57150"/>
                    <a:pt x="1034415" y="52388"/>
                    <a:pt x="1036320" y="47625"/>
                  </a:cubicBezTo>
                  <a:cubicBezTo>
                    <a:pt x="1038225" y="42863"/>
                    <a:pt x="1042035" y="40005"/>
                    <a:pt x="1045845" y="37147"/>
                  </a:cubicBezTo>
                  <a:cubicBezTo>
                    <a:pt x="1049655" y="34290"/>
                    <a:pt x="1054418" y="33338"/>
                    <a:pt x="1061085" y="33338"/>
                  </a:cubicBezTo>
                  <a:cubicBezTo>
                    <a:pt x="1069658" y="33338"/>
                    <a:pt x="1075373" y="35243"/>
                    <a:pt x="1079183" y="40005"/>
                  </a:cubicBezTo>
                  <a:cubicBezTo>
                    <a:pt x="1082993" y="44768"/>
                    <a:pt x="1084898" y="50483"/>
                    <a:pt x="1085850" y="58103"/>
                  </a:cubicBezTo>
                  <a:lnTo>
                    <a:pt x="1125855" y="52388"/>
                  </a:lnTo>
                  <a:cubicBezTo>
                    <a:pt x="1124903" y="44768"/>
                    <a:pt x="1122998" y="38100"/>
                    <a:pt x="1120140" y="31433"/>
                  </a:cubicBezTo>
                  <a:cubicBezTo>
                    <a:pt x="1117283" y="24765"/>
                    <a:pt x="1113473" y="20003"/>
                    <a:pt x="1107758" y="15240"/>
                  </a:cubicBezTo>
                  <a:cubicBezTo>
                    <a:pt x="1102995" y="10478"/>
                    <a:pt x="1096328" y="6668"/>
                    <a:pt x="1088708" y="4763"/>
                  </a:cubicBezTo>
                  <a:cubicBezTo>
                    <a:pt x="1081088" y="1905"/>
                    <a:pt x="1072515" y="953"/>
                    <a:pt x="1062038" y="953"/>
                  </a:cubicBezTo>
                  <a:cubicBezTo>
                    <a:pt x="1050608" y="953"/>
                    <a:pt x="1040130" y="2858"/>
                    <a:pt x="1030605" y="6668"/>
                  </a:cubicBezTo>
                  <a:cubicBezTo>
                    <a:pt x="1021080" y="10478"/>
                    <a:pt x="1013460" y="16193"/>
                    <a:pt x="1007745" y="22860"/>
                  </a:cubicBezTo>
                  <a:cubicBezTo>
                    <a:pt x="1001078" y="29528"/>
                    <a:pt x="996315" y="38100"/>
                    <a:pt x="993458" y="47625"/>
                  </a:cubicBezTo>
                  <a:cubicBezTo>
                    <a:pt x="990600" y="57150"/>
                    <a:pt x="988695" y="68580"/>
                    <a:pt x="988695" y="80010"/>
                  </a:cubicBezTo>
                  <a:cubicBezTo>
                    <a:pt x="988695" y="91440"/>
                    <a:pt x="989647" y="102870"/>
                    <a:pt x="992505" y="112395"/>
                  </a:cubicBezTo>
                  <a:cubicBezTo>
                    <a:pt x="995363" y="121920"/>
                    <a:pt x="1000125" y="130493"/>
                    <a:pt x="1005840" y="137160"/>
                  </a:cubicBezTo>
                  <a:cubicBezTo>
                    <a:pt x="1011555" y="143828"/>
                    <a:pt x="1019175" y="149543"/>
                    <a:pt x="1028700" y="153353"/>
                  </a:cubicBezTo>
                  <a:cubicBezTo>
                    <a:pt x="1038225" y="157163"/>
                    <a:pt x="1048703" y="159068"/>
                    <a:pt x="1061085" y="159068"/>
                  </a:cubicBezTo>
                  <a:cubicBezTo>
                    <a:pt x="1082993" y="159068"/>
                    <a:pt x="1099185" y="153353"/>
                    <a:pt x="1109663" y="142875"/>
                  </a:cubicBezTo>
                  <a:cubicBezTo>
                    <a:pt x="1120140" y="132398"/>
                    <a:pt x="1126808" y="118110"/>
                    <a:pt x="1127760" y="100013"/>
                  </a:cubicBezTo>
                  <a:lnTo>
                    <a:pt x="1086803" y="100013"/>
                  </a:lnTo>
                  <a:close/>
                  <a:moveTo>
                    <a:pt x="921068" y="155258"/>
                  </a:moveTo>
                  <a:lnTo>
                    <a:pt x="962025" y="155258"/>
                  </a:lnTo>
                  <a:lnTo>
                    <a:pt x="962025" y="109538"/>
                  </a:lnTo>
                  <a:lnTo>
                    <a:pt x="921068" y="109538"/>
                  </a:lnTo>
                  <a:lnTo>
                    <a:pt x="921068" y="155258"/>
                  </a:lnTo>
                  <a:close/>
                  <a:moveTo>
                    <a:pt x="671513" y="155258"/>
                  </a:moveTo>
                  <a:lnTo>
                    <a:pt x="711518" y="155258"/>
                  </a:lnTo>
                  <a:lnTo>
                    <a:pt x="711518" y="65723"/>
                  </a:lnTo>
                  <a:cubicBezTo>
                    <a:pt x="711518" y="60960"/>
                    <a:pt x="712470" y="57150"/>
                    <a:pt x="714375" y="53340"/>
                  </a:cubicBezTo>
                  <a:cubicBezTo>
                    <a:pt x="716280" y="49530"/>
                    <a:pt x="718185" y="46672"/>
                    <a:pt x="721043" y="43815"/>
                  </a:cubicBezTo>
                  <a:cubicBezTo>
                    <a:pt x="723900" y="40958"/>
                    <a:pt x="727710" y="38100"/>
                    <a:pt x="730568" y="37147"/>
                  </a:cubicBezTo>
                  <a:cubicBezTo>
                    <a:pt x="734378" y="36195"/>
                    <a:pt x="737235" y="35243"/>
                    <a:pt x="741998" y="35243"/>
                  </a:cubicBezTo>
                  <a:cubicBezTo>
                    <a:pt x="744855" y="35243"/>
                    <a:pt x="746760" y="35243"/>
                    <a:pt x="749618" y="36195"/>
                  </a:cubicBezTo>
                  <a:cubicBezTo>
                    <a:pt x="751523" y="37147"/>
                    <a:pt x="753428" y="38100"/>
                    <a:pt x="755333" y="40005"/>
                  </a:cubicBezTo>
                  <a:cubicBezTo>
                    <a:pt x="757238" y="41910"/>
                    <a:pt x="758190" y="44768"/>
                    <a:pt x="759143" y="47625"/>
                  </a:cubicBezTo>
                  <a:cubicBezTo>
                    <a:pt x="760095" y="51435"/>
                    <a:pt x="761048" y="55245"/>
                    <a:pt x="761048" y="60960"/>
                  </a:cubicBezTo>
                  <a:lnTo>
                    <a:pt x="761048" y="155258"/>
                  </a:lnTo>
                  <a:lnTo>
                    <a:pt x="801053" y="155258"/>
                  </a:lnTo>
                  <a:lnTo>
                    <a:pt x="801053" y="63818"/>
                  </a:lnTo>
                  <a:cubicBezTo>
                    <a:pt x="801053" y="60008"/>
                    <a:pt x="802005" y="56197"/>
                    <a:pt x="803910" y="53340"/>
                  </a:cubicBezTo>
                  <a:cubicBezTo>
                    <a:pt x="805815" y="49530"/>
                    <a:pt x="807720" y="46672"/>
                    <a:pt x="810578" y="43815"/>
                  </a:cubicBezTo>
                  <a:cubicBezTo>
                    <a:pt x="813435" y="40958"/>
                    <a:pt x="817245" y="38100"/>
                    <a:pt x="820103" y="37147"/>
                  </a:cubicBezTo>
                  <a:cubicBezTo>
                    <a:pt x="822960" y="36195"/>
                    <a:pt x="826770" y="35243"/>
                    <a:pt x="831533" y="35243"/>
                  </a:cubicBezTo>
                  <a:cubicBezTo>
                    <a:pt x="834390" y="35243"/>
                    <a:pt x="836295" y="35243"/>
                    <a:pt x="839153" y="36195"/>
                  </a:cubicBezTo>
                  <a:cubicBezTo>
                    <a:pt x="841058" y="37147"/>
                    <a:pt x="842963" y="38100"/>
                    <a:pt x="844868" y="40005"/>
                  </a:cubicBezTo>
                  <a:cubicBezTo>
                    <a:pt x="846772" y="41910"/>
                    <a:pt x="847725" y="44768"/>
                    <a:pt x="848678" y="47625"/>
                  </a:cubicBezTo>
                  <a:cubicBezTo>
                    <a:pt x="849630" y="51435"/>
                    <a:pt x="849630" y="55245"/>
                    <a:pt x="849630" y="60960"/>
                  </a:cubicBezTo>
                  <a:lnTo>
                    <a:pt x="849630" y="155258"/>
                  </a:lnTo>
                  <a:lnTo>
                    <a:pt x="889635" y="155258"/>
                  </a:lnTo>
                  <a:lnTo>
                    <a:pt x="889635" y="55245"/>
                  </a:lnTo>
                  <a:cubicBezTo>
                    <a:pt x="889635" y="36195"/>
                    <a:pt x="885825" y="22860"/>
                    <a:pt x="878205" y="14288"/>
                  </a:cubicBezTo>
                  <a:cubicBezTo>
                    <a:pt x="870585" y="5715"/>
                    <a:pt x="859155" y="1905"/>
                    <a:pt x="843915" y="1905"/>
                  </a:cubicBezTo>
                  <a:cubicBezTo>
                    <a:pt x="834390" y="1905"/>
                    <a:pt x="826770" y="3810"/>
                    <a:pt x="819150" y="7620"/>
                  </a:cubicBezTo>
                  <a:cubicBezTo>
                    <a:pt x="811530" y="11430"/>
                    <a:pt x="803910" y="18098"/>
                    <a:pt x="797243" y="27623"/>
                  </a:cubicBezTo>
                  <a:cubicBezTo>
                    <a:pt x="794385" y="19050"/>
                    <a:pt x="789623" y="12383"/>
                    <a:pt x="782955" y="8573"/>
                  </a:cubicBezTo>
                  <a:cubicBezTo>
                    <a:pt x="776288" y="4763"/>
                    <a:pt x="766763" y="1905"/>
                    <a:pt x="756285" y="1905"/>
                  </a:cubicBezTo>
                  <a:cubicBezTo>
                    <a:pt x="747713" y="1905"/>
                    <a:pt x="740093" y="3810"/>
                    <a:pt x="732473" y="7620"/>
                  </a:cubicBezTo>
                  <a:cubicBezTo>
                    <a:pt x="724853" y="11430"/>
                    <a:pt x="718185" y="18098"/>
                    <a:pt x="713423" y="25718"/>
                  </a:cubicBezTo>
                  <a:lnTo>
                    <a:pt x="713423" y="5715"/>
                  </a:lnTo>
                  <a:lnTo>
                    <a:pt x="674370" y="5715"/>
                  </a:lnTo>
                  <a:lnTo>
                    <a:pt x="674370" y="155258"/>
                  </a:lnTo>
                  <a:close/>
                  <a:moveTo>
                    <a:pt x="541973" y="116205"/>
                  </a:moveTo>
                  <a:cubicBezTo>
                    <a:pt x="536258" y="108585"/>
                    <a:pt x="533400" y="96203"/>
                    <a:pt x="533400" y="80963"/>
                  </a:cubicBezTo>
                  <a:cubicBezTo>
                    <a:pt x="533400" y="65723"/>
                    <a:pt x="536258" y="54293"/>
                    <a:pt x="541973" y="45720"/>
                  </a:cubicBezTo>
                  <a:cubicBezTo>
                    <a:pt x="547688" y="38100"/>
                    <a:pt x="556260" y="33338"/>
                    <a:pt x="567690" y="33338"/>
                  </a:cubicBezTo>
                  <a:cubicBezTo>
                    <a:pt x="579120" y="33338"/>
                    <a:pt x="587693" y="37147"/>
                    <a:pt x="593408" y="45720"/>
                  </a:cubicBezTo>
                  <a:cubicBezTo>
                    <a:pt x="599123" y="53340"/>
                    <a:pt x="601980" y="65723"/>
                    <a:pt x="601980" y="80963"/>
                  </a:cubicBezTo>
                  <a:cubicBezTo>
                    <a:pt x="601980" y="96203"/>
                    <a:pt x="599123" y="107633"/>
                    <a:pt x="593408" y="116205"/>
                  </a:cubicBezTo>
                  <a:cubicBezTo>
                    <a:pt x="587693" y="124778"/>
                    <a:pt x="579120" y="128588"/>
                    <a:pt x="567690" y="128588"/>
                  </a:cubicBezTo>
                  <a:cubicBezTo>
                    <a:pt x="555308" y="127635"/>
                    <a:pt x="546735" y="123825"/>
                    <a:pt x="541973" y="116205"/>
                  </a:cubicBezTo>
                  <a:moveTo>
                    <a:pt x="598170" y="154305"/>
                  </a:moveTo>
                  <a:cubicBezTo>
                    <a:pt x="607695" y="150495"/>
                    <a:pt x="615315" y="145733"/>
                    <a:pt x="621983" y="138113"/>
                  </a:cubicBezTo>
                  <a:cubicBezTo>
                    <a:pt x="628650" y="131445"/>
                    <a:pt x="633413" y="122873"/>
                    <a:pt x="637223" y="113348"/>
                  </a:cubicBezTo>
                  <a:cubicBezTo>
                    <a:pt x="641033" y="103823"/>
                    <a:pt x="642938" y="92393"/>
                    <a:pt x="642938" y="80010"/>
                  </a:cubicBezTo>
                  <a:cubicBezTo>
                    <a:pt x="642938" y="67628"/>
                    <a:pt x="641033" y="57150"/>
                    <a:pt x="638175" y="46672"/>
                  </a:cubicBezTo>
                  <a:cubicBezTo>
                    <a:pt x="635318" y="36195"/>
                    <a:pt x="629603" y="28575"/>
                    <a:pt x="622935" y="21908"/>
                  </a:cubicBezTo>
                  <a:cubicBezTo>
                    <a:pt x="616268" y="15240"/>
                    <a:pt x="608648" y="9525"/>
                    <a:pt x="599123" y="6668"/>
                  </a:cubicBezTo>
                  <a:cubicBezTo>
                    <a:pt x="589598" y="2858"/>
                    <a:pt x="579120" y="953"/>
                    <a:pt x="567690" y="953"/>
                  </a:cubicBezTo>
                  <a:cubicBezTo>
                    <a:pt x="556260" y="953"/>
                    <a:pt x="545783" y="2858"/>
                    <a:pt x="536258" y="6668"/>
                  </a:cubicBezTo>
                  <a:cubicBezTo>
                    <a:pt x="526733" y="10478"/>
                    <a:pt x="519113" y="15240"/>
                    <a:pt x="512445" y="21908"/>
                  </a:cubicBezTo>
                  <a:cubicBezTo>
                    <a:pt x="505778" y="28575"/>
                    <a:pt x="501015" y="37147"/>
                    <a:pt x="497205" y="46672"/>
                  </a:cubicBezTo>
                  <a:cubicBezTo>
                    <a:pt x="493395" y="56197"/>
                    <a:pt x="491490" y="67628"/>
                    <a:pt x="491490" y="80010"/>
                  </a:cubicBezTo>
                  <a:cubicBezTo>
                    <a:pt x="491490" y="105728"/>
                    <a:pt x="498158" y="124778"/>
                    <a:pt x="511492" y="139065"/>
                  </a:cubicBezTo>
                  <a:cubicBezTo>
                    <a:pt x="524828" y="152400"/>
                    <a:pt x="542925" y="160020"/>
                    <a:pt x="566738" y="160020"/>
                  </a:cubicBezTo>
                  <a:cubicBezTo>
                    <a:pt x="579120" y="160020"/>
                    <a:pt x="589598" y="158115"/>
                    <a:pt x="598170" y="154305"/>
                  </a:cubicBezTo>
                  <a:moveTo>
                    <a:pt x="429578" y="100965"/>
                  </a:moveTo>
                  <a:cubicBezTo>
                    <a:pt x="428625" y="109538"/>
                    <a:pt x="425767" y="116205"/>
                    <a:pt x="421958" y="120968"/>
                  </a:cubicBezTo>
                  <a:cubicBezTo>
                    <a:pt x="417195" y="125730"/>
                    <a:pt x="411480" y="127635"/>
                    <a:pt x="403860" y="127635"/>
                  </a:cubicBezTo>
                  <a:cubicBezTo>
                    <a:pt x="398145" y="127635"/>
                    <a:pt x="392430" y="126683"/>
                    <a:pt x="388620" y="123825"/>
                  </a:cubicBezTo>
                  <a:cubicBezTo>
                    <a:pt x="384810" y="120968"/>
                    <a:pt x="381000" y="118110"/>
                    <a:pt x="379095" y="113348"/>
                  </a:cubicBezTo>
                  <a:cubicBezTo>
                    <a:pt x="377190" y="108585"/>
                    <a:pt x="375285" y="103823"/>
                    <a:pt x="374333" y="98108"/>
                  </a:cubicBezTo>
                  <a:cubicBezTo>
                    <a:pt x="373380" y="92393"/>
                    <a:pt x="372428" y="86678"/>
                    <a:pt x="372428" y="80010"/>
                  </a:cubicBezTo>
                  <a:cubicBezTo>
                    <a:pt x="372428" y="74295"/>
                    <a:pt x="373380" y="67628"/>
                    <a:pt x="374333" y="62865"/>
                  </a:cubicBezTo>
                  <a:cubicBezTo>
                    <a:pt x="375285" y="57150"/>
                    <a:pt x="377190" y="52388"/>
                    <a:pt x="379095" y="47625"/>
                  </a:cubicBezTo>
                  <a:cubicBezTo>
                    <a:pt x="381000" y="42863"/>
                    <a:pt x="384810" y="40005"/>
                    <a:pt x="388620" y="37147"/>
                  </a:cubicBezTo>
                  <a:cubicBezTo>
                    <a:pt x="392430" y="34290"/>
                    <a:pt x="398145" y="33338"/>
                    <a:pt x="403860" y="33338"/>
                  </a:cubicBezTo>
                  <a:cubicBezTo>
                    <a:pt x="412433" y="33338"/>
                    <a:pt x="418148" y="35243"/>
                    <a:pt x="421958" y="40005"/>
                  </a:cubicBezTo>
                  <a:cubicBezTo>
                    <a:pt x="425767" y="44768"/>
                    <a:pt x="427673" y="50483"/>
                    <a:pt x="428625" y="58103"/>
                  </a:cubicBezTo>
                  <a:lnTo>
                    <a:pt x="468630" y="52388"/>
                  </a:lnTo>
                  <a:cubicBezTo>
                    <a:pt x="467678" y="44768"/>
                    <a:pt x="465773" y="38100"/>
                    <a:pt x="462915" y="31433"/>
                  </a:cubicBezTo>
                  <a:cubicBezTo>
                    <a:pt x="460058" y="24765"/>
                    <a:pt x="456248" y="20003"/>
                    <a:pt x="450533" y="15240"/>
                  </a:cubicBezTo>
                  <a:cubicBezTo>
                    <a:pt x="445770" y="10478"/>
                    <a:pt x="439103" y="6668"/>
                    <a:pt x="431483" y="4763"/>
                  </a:cubicBezTo>
                  <a:cubicBezTo>
                    <a:pt x="423863" y="1905"/>
                    <a:pt x="415290" y="953"/>
                    <a:pt x="404813" y="953"/>
                  </a:cubicBezTo>
                  <a:cubicBezTo>
                    <a:pt x="393383" y="953"/>
                    <a:pt x="382905" y="2858"/>
                    <a:pt x="373380" y="6668"/>
                  </a:cubicBezTo>
                  <a:cubicBezTo>
                    <a:pt x="363855" y="10478"/>
                    <a:pt x="356235" y="16193"/>
                    <a:pt x="350520" y="22860"/>
                  </a:cubicBezTo>
                  <a:cubicBezTo>
                    <a:pt x="343853" y="29528"/>
                    <a:pt x="339090" y="38100"/>
                    <a:pt x="336233" y="47625"/>
                  </a:cubicBezTo>
                  <a:cubicBezTo>
                    <a:pt x="333375" y="57150"/>
                    <a:pt x="331470" y="68580"/>
                    <a:pt x="331470" y="80010"/>
                  </a:cubicBezTo>
                  <a:cubicBezTo>
                    <a:pt x="331470" y="91440"/>
                    <a:pt x="333375" y="102870"/>
                    <a:pt x="336233" y="112395"/>
                  </a:cubicBezTo>
                  <a:cubicBezTo>
                    <a:pt x="339090" y="121920"/>
                    <a:pt x="343853" y="130493"/>
                    <a:pt x="349567" y="137160"/>
                  </a:cubicBezTo>
                  <a:cubicBezTo>
                    <a:pt x="355283" y="143828"/>
                    <a:pt x="362903" y="149543"/>
                    <a:pt x="372428" y="153353"/>
                  </a:cubicBezTo>
                  <a:cubicBezTo>
                    <a:pt x="381953" y="157163"/>
                    <a:pt x="392430" y="159068"/>
                    <a:pt x="404813" y="159068"/>
                  </a:cubicBezTo>
                  <a:cubicBezTo>
                    <a:pt x="426720" y="159068"/>
                    <a:pt x="442913" y="153353"/>
                    <a:pt x="453390" y="142875"/>
                  </a:cubicBezTo>
                  <a:cubicBezTo>
                    <a:pt x="463867" y="132398"/>
                    <a:pt x="470535" y="118110"/>
                    <a:pt x="471488" y="100013"/>
                  </a:cubicBezTo>
                  <a:lnTo>
                    <a:pt x="429578" y="100013"/>
                  </a:lnTo>
                  <a:close/>
                  <a:moveTo>
                    <a:pt x="203835" y="63818"/>
                  </a:moveTo>
                  <a:cubicBezTo>
                    <a:pt x="203835" y="59055"/>
                    <a:pt x="204788" y="55245"/>
                    <a:pt x="206692" y="51435"/>
                  </a:cubicBezTo>
                  <a:cubicBezTo>
                    <a:pt x="208598" y="47625"/>
                    <a:pt x="210502" y="43815"/>
                    <a:pt x="213360" y="40958"/>
                  </a:cubicBezTo>
                  <a:cubicBezTo>
                    <a:pt x="216217" y="38100"/>
                    <a:pt x="219075" y="35243"/>
                    <a:pt x="223838" y="34290"/>
                  </a:cubicBezTo>
                  <a:cubicBezTo>
                    <a:pt x="227648" y="32385"/>
                    <a:pt x="232410" y="31433"/>
                    <a:pt x="238125" y="31433"/>
                  </a:cubicBezTo>
                  <a:cubicBezTo>
                    <a:pt x="248602" y="31433"/>
                    <a:pt x="256223" y="34290"/>
                    <a:pt x="261938" y="40005"/>
                  </a:cubicBezTo>
                  <a:cubicBezTo>
                    <a:pt x="266700" y="45720"/>
                    <a:pt x="269558" y="53340"/>
                    <a:pt x="269558" y="63818"/>
                  </a:cubicBezTo>
                  <a:lnTo>
                    <a:pt x="203835" y="63818"/>
                  </a:lnTo>
                  <a:close/>
                  <a:moveTo>
                    <a:pt x="266700" y="108585"/>
                  </a:moveTo>
                  <a:cubicBezTo>
                    <a:pt x="263842" y="121920"/>
                    <a:pt x="254317" y="128588"/>
                    <a:pt x="239077" y="128588"/>
                  </a:cubicBezTo>
                  <a:cubicBezTo>
                    <a:pt x="227648" y="128588"/>
                    <a:pt x="219075" y="124778"/>
                    <a:pt x="213360" y="118110"/>
                  </a:cubicBezTo>
                  <a:cubicBezTo>
                    <a:pt x="207645" y="111443"/>
                    <a:pt x="204788" y="101918"/>
                    <a:pt x="203835" y="89535"/>
                  </a:cubicBezTo>
                  <a:lnTo>
                    <a:pt x="307658" y="89535"/>
                  </a:lnTo>
                  <a:lnTo>
                    <a:pt x="307658" y="73343"/>
                  </a:lnTo>
                  <a:cubicBezTo>
                    <a:pt x="307658" y="51435"/>
                    <a:pt x="301942" y="33338"/>
                    <a:pt x="290513" y="20003"/>
                  </a:cubicBezTo>
                  <a:cubicBezTo>
                    <a:pt x="279083" y="6668"/>
                    <a:pt x="261938" y="0"/>
                    <a:pt x="239077" y="0"/>
                  </a:cubicBezTo>
                  <a:cubicBezTo>
                    <a:pt x="227648" y="0"/>
                    <a:pt x="218123" y="1905"/>
                    <a:pt x="208598" y="5715"/>
                  </a:cubicBezTo>
                  <a:cubicBezTo>
                    <a:pt x="199073" y="9525"/>
                    <a:pt x="191452" y="14288"/>
                    <a:pt x="184785" y="20955"/>
                  </a:cubicBezTo>
                  <a:cubicBezTo>
                    <a:pt x="178118" y="27623"/>
                    <a:pt x="173355" y="36195"/>
                    <a:pt x="169545" y="45720"/>
                  </a:cubicBezTo>
                  <a:cubicBezTo>
                    <a:pt x="165735" y="55245"/>
                    <a:pt x="163830" y="66675"/>
                    <a:pt x="163830" y="79058"/>
                  </a:cubicBezTo>
                  <a:cubicBezTo>
                    <a:pt x="163830" y="103823"/>
                    <a:pt x="170498" y="123825"/>
                    <a:pt x="182880" y="137160"/>
                  </a:cubicBezTo>
                  <a:cubicBezTo>
                    <a:pt x="195263" y="150495"/>
                    <a:pt x="214313" y="158115"/>
                    <a:pt x="239077" y="158115"/>
                  </a:cubicBezTo>
                  <a:cubicBezTo>
                    <a:pt x="260033" y="158115"/>
                    <a:pt x="275273" y="153353"/>
                    <a:pt x="285750" y="144780"/>
                  </a:cubicBezTo>
                  <a:cubicBezTo>
                    <a:pt x="296228" y="136208"/>
                    <a:pt x="302895" y="123825"/>
                    <a:pt x="305753" y="106680"/>
                  </a:cubicBezTo>
                  <a:lnTo>
                    <a:pt x="266700" y="106680"/>
                  </a:lnTo>
                  <a:close/>
                  <a:moveTo>
                    <a:pt x="97155" y="96203"/>
                  </a:moveTo>
                  <a:cubicBezTo>
                    <a:pt x="97155" y="101918"/>
                    <a:pt x="96202" y="107633"/>
                    <a:pt x="93345" y="111443"/>
                  </a:cubicBezTo>
                  <a:cubicBezTo>
                    <a:pt x="91440" y="115253"/>
                    <a:pt x="88582" y="119063"/>
                    <a:pt x="84773" y="121920"/>
                  </a:cubicBezTo>
                  <a:cubicBezTo>
                    <a:pt x="78105" y="126683"/>
                    <a:pt x="69532" y="129540"/>
                    <a:pt x="60007" y="129540"/>
                  </a:cubicBezTo>
                  <a:cubicBezTo>
                    <a:pt x="54293" y="129540"/>
                    <a:pt x="49530" y="127635"/>
                    <a:pt x="45720" y="124778"/>
                  </a:cubicBezTo>
                  <a:cubicBezTo>
                    <a:pt x="41910" y="121920"/>
                    <a:pt x="40957" y="118110"/>
                    <a:pt x="40957" y="113348"/>
                  </a:cubicBezTo>
                  <a:cubicBezTo>
                    <a:pt x="40957" y="110490"/>
                    <a:pt x="40957" y="106680"/>
                    <a:pt x="42863" y="104775"/>
                  </a:cubicBezTo>
                  <a:cubicBezTo>
                    <a:pt x="43815" y="101918"/>
                    <a:pt x="45720" y="100013"/>
                    <a:pt x="48577" y="98108"/>
                  </a:cubicBezTo>
                  <a:cubicBezTo>
                    <a:pt x="51435" y="96203"/>
                    <a:pt x="55245" y="94298"/>
                    <a:pt x="60007" y="93345"/>
                  </a:cubicBezTo>
                  <a:cubicBezTo>
                    <a:pt x="64770" y="92393"/>
                    <a:pt x="72390" y="91440"/>
                    <a:pt x="80010" y="90488"/>
                  </a:cubicBezTo>
                  <a:lnTo>
                    <a:pt x="98107" y="89535"/>
                  </a:lnTo>
                  <a:lnTo>
                    <a:pt x="98107" y="96203"/>
                  </a:lnTo>
                  <a:close/>
                  <a:moveTo>
                    <a:pt x="98107" y="155258"/>
                  </a:moveTo>
                  <a:lnTo>
                    <a:pt x="136208" y="155258"/>
                  </a:lnTo>
                  <a:lnTo>
                    <a:pt x="136208" y="60960"/>
                  </a:lnTo>
                  <a:cubicBezTo>
                    <a:pt x="136208" y="51435"/>
                    <a:pt x="135255" y="43815"/>
                    <a:pt x="133350" y="36195"/>
                  </a:cubicBezTo>
                  <a:cubicBezTo>
                    <a:pt x="131445" y="28575"/>
                    <a:pt x="127635" y="22860"/>
                    <a:pt x="122873" y="17145"/>
                  </a:cubicBezTo>
                  <a:cubicBezTo>
                    <a:pt x="118110" y="12383"/>
                    <a:pt x="111443" y="7620"/>
                    <a:pt x="103823" y="5715"/>
                  </a:cubicBezTo>
                  <a:cubicBezTo>
                    <a:pt x="96202" y="3810"/>
                    <a:pt x="85725" y="1905"/>
                    <a:pt x="74295" y="1905"/>
                  </a:cubicBezTo>
                  <a:cubicBezTo>
                    <a:pt x="55245" y="1905"/>
                    <a:pt x="40957" y="5715"/>
                    <a:pt x="29527" y="12383"/>
                  </a:cubicBezTo>
                  <a:cubicBezTo>
                    <a:pt x="18098" y="19050"/>
                    <a:pt x="11430" y="30480"/>
                    <a:pt x="8573" y="46672"/>
                  </a:cubicBezTo>
                  <a:lnTo>
                    <a:pt x="44768" y="50483"/>
                  </a:lnTo>
                  <a:cubicBezTo>
                    <a:pt x="46673" y="38100"/>
                    <a:pt x="56198" y="32385"/>
                    <a:pt x="71438" y="32385"/>
                  </a:cubicBezTo>
                  <a:cubicBezTo>
                    <a:pt x="78105" y="32385"/>
                    <a:pt x="83820" y="34290"/>
                    <a:pt x="89535" y="37147"/>
                  </a:cubicBezTo>
                  <a:cubicBezTo>
                    <a:pt x="94298" y="40958"/>
                    <a:pt x="97155" y="46672"/>
                    <a:pt x="97155" y="56197"/>
                  </a:cubicBezTo>
                  <a:lnTo>
                    <a:pt x="97155" y="62865"/>
                  </a:lnTo>
                  <a:lnTo>
                    <a:pt x="78105" y="63818"/>
                  </a:lnTo>
                  <a:cubicBezTo>
                    <a:pt x="68580" y="63818"/>
                    <a:pt x="59055" y="64770"/>
                    <a:pt x="49530" y="66675"/>
                  </a:cubicBezTo>
                  <a:cubicBezTo>
                    <a:pt x="40005" y="68580"/>
                    <a:pt x="32385" y="70485"/>
                    <a:pt x="24765" y="74295"/>
                  </a:cubicBezTo>
                  <a:cubicBezTo>
                    <a:pt x="17145" y="78105"/>
                    <a:pt x="11430" y="82868"/>
                    <a:pt x="6668" y="89535"/>
                  </a:cubicBezTo>
                  <a:cubicBezTo>
                    <a:pt x="1905" y="96203"/>
                    <a:pt x="0" y="104775"/>
                    <a:pt x="0" y="114300"/>
                  </a:cubicBezTo>
                  <a:cubicBezTo>
                    <a:pt x="0" y="121920"/>
                    <a:pt x="952" y="128588"/>
                    <a:pt x="3810" y="134303"/>
                  </a:cubicBezTo>
                  <a:cubicBezTo>
                    <a:pt x="6668" y="140018"/>
                    <a:pt x="10477" y="144780"/>
                    <a:pt x="14288" y="148590"/>
                  </a:cubicBezTo>
                  <a:cubicBezTo>
                    <a:pt x="19050" y="152400"/>
                    <a:pt x="23813" y="155258"/>
                    <a:pt x="29527" y="156210"/>
                  </a:cubicBezTo>
                  <a:cubicBezTo>
                    <a:pt x="35243" y="157163"/>
                    <a:pt x="41910" y="159068"/>
                    <a:pt x="48577" y="159068"/>
                  </a:cubicBezTo>
                  <a:cubicBezTo>
                    <a:pt x="60007" y="159068"/>
                    <a:pt x="69532" y="157163"/>
                    <a:pt x="77152" y="152400"/>
                  </a:cubicBezTo>
                  <a:cubicBezTo>
                    <a:pt x="84773" y="147638"/>
                    <a:pt x="91440" y="142875"/>
                    <a:pt x="97155" y="136208"/>
                  </a:cubicBezTo>
                  <a:lnTo>
                    <a:pt x="97155" y="1552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236375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2 Standard (No heading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0BE4B-D944-4D5E-80F0-70BD6E3133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3525" y="441328"/>
            <a:ext cx="11664950" cy="5795960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  <a:lvl2pPr>
              <a:defRPr b="0" i="0">
                <a:solidFill>
                  <a:schemeClr val="bg1"/>
                </a:solidFill>
              </a:defRPr>
            </a:lvl2pPr>
            <a:lvl3pPr>
              <a:defRPr b="0" i="0">
                <a:solidFill>
                  <a:schemeClr val="bg1"/>
                </a:solidFill>
              </a:defRPr>
            </a:lvl3pPr>
            <a:lvl4pPr>
              <a:defRPr b="0" i="0">
                <a:solidFill>
                  <a:schemeClr val="bg1"/>
                </a:solidFill>
              </a:defRPr>
            </a:lvl4pPr>
            <a:lvl5pPr>
              <a:defRPr b="0"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EC3561-D742-1140-9E18-E9665E6131DC}"/>
              </a:ext>
            </a:extLst>
          </p:cNvPr>
          <p:cNvCxnSpPr>
            <a:cxnSpLocks/>
          </p:cNvCxnSpPr>
          <p:nvPr userDrawn="1"/>
        </p:nvCxnSpPr>
        <p:spPr>
          <a:xfrm>
            <a:off x="263525" y="260350"/>
            <a:ext cx="432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7B69F88D-C038-D14B-A9B2-C7097F3F6E98}"/>
              </a:ext>
            </a:extLst>
          </p:cNvPr>
          <p:cNvGrpSpPr/>
          <p:nvPr userDrawn="1"/>
        </p:nvGrpSpPr>
        <p:grpSpPr>
          <a:xfrm>
            <a:off x="10814051" y="6438651"/>
            <a:ext cx="1111250" cy="225425"/>
            <a:chOff x="292100" y="6413250"/>
            <a:chExt cx="1111250" cy="225425"/>
          </a:xfrm>
        </p:grpSpPr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C87F6670-C61B-5B45-BDEF-8692ACF9949E}"/>
                </a:ext>
              </a:extLst>
            </p:cNvPr>
            <p:cNvSpPr/>
            <p:nvPr userDrawn="1"/>
          </p:nvSpPr>
          <p:spPr>
            <a:xfrm>
              <a:off x="292100" y="6413250"/>
              <a:ext cx="225425" cy="225425"/>
            </a:xfrm>
            <a:custGeom>
              <a:avLst/>
              <a:gdLst>
                <a:gd name="connsiteX0" fmla="*/ 329565 w 342900"/>
                <a:gd name="connsiteY0" fmla="*/ 104775 h 342900"/>
                <a:gd name="connsiteX1" fmla="*/ 292418 w 342900"/>
                <a:gd name="connsiteY1" fmla="*/ 50483 h 342900"/>
                <a:gd name="connsiteX2" fmla="*/ 238125 w 342900"/>
                <a:gd name="connsiteY2" fmla="*/ 13335 h 342900"/>
                <a:gd name="connsiteX3" fmla="*/ 171450 w 342900"/>
                <a:gd name="connsiteY3" fmla="*/ 0 h 342900"/>
                <a:gd name="connsiteX4" fmla="*/ 104775 w 342900"/>
                <a:gd name="connsiteY4" fmla="*/ 13335 h 342900"/>
                <a:gd name="connsiteX5" fmla="*/ 50483 w 342900"/>
                <a:gd name="connsiteY5" fmla="*/ 50483 h 342900"/>
                <a:gd name="connsiteX6" fmla="*/ 13335 w 342900"/>
                <a:gd name="connsiteY6" fmla="*/ 104775 h 342900"/>
                <a:gd name="connsiteX7" fmla="*/ 0 w 342900"/>
                <a:gd name="connsiteY7" fmla="*/ 171450 h 342900"/>
                <a:gd name="connsiteX8" fmla="*/ 13335 w 342900"/>
                <a:gd name="connsiteY8" fmla="*/ 238125 h 342900"/>
                <a:gd name="connsiteX9" fmla="*/ 50483 w 342900"/>
                <a:gd name="connsiteY9" fmla="*/ 292418 h 342900"/>
                <a:gd name="connsiteX10" fmla="*/ 104775 w 342900"/>
                <a:gd name="connsiteY10" fmla="*/ 329565 h 342900"/>
                <a:gd name="connsiteX11" fmla="*/ 171450 w 342900"/>
                <a:gd name="connsiteY11" fmla="*/ 342900 h 342900"/>
                <a:gd name="connsiteX12" fmla="*/ 171450 w 342900"/>
                <a:gd name="connsiteY12" fmla="*/ 308610 h 342900"/>
                <a:gd name="connsiteX13" fmla="*/ 74295 w 342900"/>
                <a:gd name="connsiteY13" fmla="*/ 268605 h 342900"/>
                <a:gd name="connsiteX14" fmla="*/ 35243 w 342900"/>
                <a:gd name="connsiteY14" fmla="*/ 188595 h 342900"/>
                <a:gd name="connsiteX15" fmla="*/ 180975 w 342900"/>
                <a:gd name="connsiteY15" fmla="*/ 188595 h 342900"/>
                <a:gd name="connsiteX16" fmla="*/ 141923 w 342900"/>
                <a:gd name="connsiteY16" fmla="*/ 227648 h 342900"/>
                <a:gd name="connsiteX17" fmla="*/ 165735 w 342900"/>
                <a:gd name="connsiteY17" fmla="*/ 251460 h 342900"/>
                <a:gd name="connsiteX18" fmla="*/ 246698 w 342900"/>
                <a:gd name="connsiteY18" fmla="*/ 170498 h 342900"/>
                <a:gd name="connsiteX19" fmla="*/ 165735 w 342900"/>
                <a:gd name="connsiteY19" fmla="*/ 89535 h 342900"/>
                <a:gd name="connsiteX20" fmla="*/ 141923 w 342900"/>
                <a:gd name="connsiteY20" fmla="*/ 113348 h 342900"/>
                <a:gd name="connsiteX21" fmla="*/ 180975 w 342900"/>
                <a:gd name="connsiteY21" fmla="*/ 152400 h 342900"/>
                <a:gd name="connsiteX22" fmla="*/ 35243 w 342900"/>
                <a:gd name="connsiteY22" fmla="*/ 152400 h 342900"/>
                <a:gd name="connsiteX23" fmla="*/ 74295 w 342900"/>
                <a:gd name="connsiteY23" fmla="*/ 72390 h 342900"/>
                <a:gd name="connsiteX24" fmla="*/ 171450 w 342900"/>
                <a:gd name="connsiteY24" fmla="*/ 32385 h 342900"/>
                <a:gd name="connsiteX25" fmla="*/ 268605 w 342900"/>
                <a:gd name="connsiteY25" fmla="*/ 72390 h 342900"/>
                <a:gd name="connsiteX26" fmla="*/ 308610 w 342900"/>
                <a:gd name="connsiteY26" fmla="*/ 169545 h 342900"/>
                <a:gd name="connsiteX27" fmla="*/ 342900 w 342900"/>
                <a:gd name="connsiteY27" fmla="*/ 169545 h 342900"/>
                <a:gd name="connsiteX28" fmla="*/ 329565 w 342900"/>
                <a:gd name="connsiteY28" fmla="*/ 10477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2900" h="342900">
                  <a:moveTo>
                    <a:pt x="329565" y="104775"/>
                  </a:moveTo>
                  <a:cubicBezTo>
                    <a:pt x="320993" y="84773"/>
                    <a:pt x="308610" y="65723"/>
                    <a:pt x="292418" y="50483"/>
                  </a:cubicBezTo>
                  <a:cubicBezTo>
                    <a:pt x="276225" y="34290"/>
                    <a:pt x="258128" y="21908"/>
                    <a:pt x="238125" y="13335"/>
                  </a:cubicBezTo>
                  <a:cubicBezTo>
                    <a:pt x="217170" y="4763"/>
                    <a:pt x="194310" y="0"/>
                    <a:pt x="171450" y="0"/>
                  </a:cubicBezTo>
                  <a:cubicBezTo>
                    <a:pt x="148590" y="0"/>
                    <a:pt x="125730" y="4763"/>
                    <a:pt x="104775" y="13335"/>
                  </a:cubicBezTo>
                  <a:cubicBezTo>
                    <a:pt x="83820" y="21908"/>
                    <a:pt x="65723" y="34290"/>
                    <a:pt x="50483" y="50483"/>
                  </a:cubicBezTo>
                  <a:cubicBezTo>
                    <a:pt x="34290" y="66675"/>
                    <a:pt x="21908" y="84773"/>
                    <a:pt x="13335" y="104775"/>
                  </a:cubicBezTo>
                  <a:cubicBezTo>
                    <a:pt x="4763" y="125730"/>
                    <a:pt x="0" y="148590"/>
                    <a:pt x="0" y="171450"/>
                  </a:cubicBezTo>
                  <a:cubicBezTo>
                    <a:pt x="0" y="194310"/>
                    <a:pt x="4763" y="217170"/>
                    <a:pt x="13335" y="238125"/>
                  </a:cubicBezTo>
                  <a:cubicBezTo>
                    <a:pt x="21908" y="258128"/>
                    <a:pt x="34290" y="277178"/>
                    <a:pt x="50483" y="292418"/>
                  </a:cubicBezTo>
                  <a:cubicBezTo>
                    <a:pt x="66675" y="308610"/>
                    <a:pt x="84773" y="320993"/>
                    <a:pt x="104775" y="329565"/>
                  </a:cubicBezTo>
                  <a:cubicBezTo>
                    <a:pt x="125730" y="338138"/>
                    <a:pt x="148590" y="342900"/>
                    <a:pt x="171450" y="342900"/>
                  </a:cubicBezTo>
                  <a:lnTo>
                    <a:pt x="171450" y="308610"/>
                  </a:lnTo>
                  <a:cubicBezTo>
                    <a:pt x="135255" y="308610"/>
                    <a:pt x="100013" y="294323"/>
                    <a:pt x="74295" y="268605"/>
                  </a:cubicBezTo>
                  <a:cubicBezTo>
                    <a:pt x="52388" y="246698"/>
                    <a:pt x="39053" y="219075"/>
                    <a:pt x="35243" y="188595"/>
                  </a:cubicBezTo>
                  <a:lnTo>
                    <a:pt x="180975" y="188595"/>
                  </a:lnTo>
                  <a:lnTo>
                    <a:pt x="141923" y="227648"/>
                  </a:lnTo>
                  <a:lnTo>
                    <a:pt x="165735" y="251460"/>
                  </a:lnTo>
                  <a:lnTo>
                    <a:pt x="246698" y="170498"/>
                  </a:lnTo>
                  <a:lnTo>
                    <a:pt x="165735" y="89535"/>
                  </a:lnTo>
                  <a:lnTo>
                    <a:pt x="141923" y="113348"/>
                  </a:lnTo>
                  <a:lnTo>
                    <a:pt x="180975" y="152400"/>
                  </a:lnTo>
                  <a:lnTo>
                    <a:pt x="35243" y="152400"/>
                  </a:lnTo>
                  <a:cubicBezTo>
                    <a:pt x="39053" y="121920"/>
                    <a:pt x="52388" y="94298"/>
                    <a:pt x="74295" y="72390"/>
                  </a:cubicBezTo>
                  <a:cubicBezTo>
                    <a:pt x="100013" y="46673"/>
                    <a:pt x="134303" y="32385"/>
                    <a:pt x="171450" y="32385"/>
                  </a:cubicBezTo>
                  <a:cubicBezTo>
                    <a:pt x="207645" y="32385"/>
                    <a:pt x="242888" y="46673"/>
                    <a:pt x="268605" y="72390"/>
                  </a:cubicBezTo>
                  <a:cubicBezTo>
                    <a:pt x="294323" y="98108"/>
                    <a:pt x="308610" y="132398"/>
                    <a:pt x="308610" y="169545"/>
                  </a:cubicBezTo>
                  <a:lnTo>
                    <a:pt x="342900" y="169545"/>
                  </a:lnTo>
                  <a:cubicBezTo>
                    <a:pt x="342900" y="148590"/>
                    <a:pt x="338138" y="125730"/>
                    <a:pt x="329565" y="104775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91CD34D5-2C53-0445-B694-02630460009B}"/>
                </a:ext>
              </a:extLst>
            </p:cNvPr>
            <p:cNvSpPr/>
            <p:nvPr userDrawn="1"/>
          </p:nvSpPr>
          <p:spPr>
            <a:xfrm>
              <a:off x="590579" y="6484379"/>
              <a:ext cx="812771" cy="84028"/>
            </a:xfrm>
            <a:custGeom>
              <a:avLst/>
              <a:gdLst>
                <a:gd name="connsiteX0" fmla="*/ 1329690 w 1547812"/>
                <a:gd name="connsiteY0" fmla="*/ 155258 h 160020"/>
                <a:gd name="connsiteX1" fmla="*/ 1369695 w 1547812"/>
                <a:gd name="connsiteY1" fmla="*/ 155258 h 160020"/>
                <a:gd name="connsiteX2" fmla="*/ 1369695 w 1547812"/>
                <a:gd name="connsiteY2" fmla="*/ 65723 h 160020"/>
                <a:gd name="connsiteX3" fmla="*/ 1372553 w 1547812"/>
                <a:gd name="connsiteY3" fmla="*/ 53340 h 160020"/>
                <a:gd name="connsiteX4" fmla="*/ 1379220 w 1547812"/>
                <a:gd name="connsiteY4" fmla="*/ 43815 h 160020"/>
                <a:gd name="connsiteX5" fmla="*/ 1388745 w 1547812"/>
                <a:gd name="connsiteY5" fmla="*/ 37147 h 160020"/>
                <a:gd name="connsiteX6" fmla="*/ 1400175 w 1547812"/>
                <a:gd name="connsiteY6" fmla="*/ 35243 h 160020"/>
                <a:gd name="connsiteX7" fmla="*/ 1407795 w 1547812"/>
                <a:gd name="connsiteY7" fmla="*/ 36195 h 160020"/>
                <a:gd name="connsiteX8" fmla="*/ 1413510 w 1547812"/>
                <a:gd name="connsiteY8" fmla="*/ 40005 h 160020"/>
                <a:gd name="connsiteX9" fmla="*/ 1417320 w 1547812"/>
                <a:gd name="connsiteY9" fmla="*/ 47625 h 160020"/>
                <a:gd name="connsiteX10" fmla="*/ 1419225 w 1547812"/>
                <a:gd name="connsiteY10" fmla="*/ 60960 h 160020"/>
                <a:gd name="connsiteX11" fmla="*/ 1419225 w 1547812"/>
                <a:gd name="connsiteY11" fmla="*/ 155258 h 160020"/>
                <a:gd name="connsiteX12" fmla="*/ 1459230 w 1547812"/>
                <a:gd name="connsiteY12" fmla="*/ 155258 h 160020"/>
                <a:gd name="connsiteX13" fmla="*/ 1459230 w 1547812"/>
                <a:gd name="connsiteY13" fmla="*/ 63818 h 160020"/>
                <a:gd name="connsiteX14" fmla="*/ 1462088 w 1547812"/>
                <a:gd name="connsiteY14" fmla="*/ 53340 h 160020"/>
                <a:gd name="connsiteX15" fmla="*/ 1468755 w 1547812"/>
                <a:gd name="connsiteY15" fmla="*/ 43815 h 160020"/>
                <a:gd name="connsiteX16" fmla="*/ 1478280 w 1547812"/>
                <a:gd name="connsiteY16" fmla="*/ 37147 h 160020"/>
                <a:gd name="connsiteX17" fmla="*/ 1489710 w 1547812"/>
                <a:gd name="connsiteY17" fmla="*/ 35243 h 160020"/>
                <a:gd name="connsiteX18" fmla="*/ 1497330 w 1547812"/>
                <a:gd name="connsiteY18" fmla="*/ 36195 h 160020"/>
                <a:gd name="connsiteX19" fmla="*/ 1503045 w 1547812"/>
                <a:gd name="connsiteY19" fmla="*/ 40005 h 160020"/>
                <a:gd name="connsiteX20" fmla="*/ 1506855 w 1547812"/>
                <a:gd name="connsiteY20" fmla="*/ 47625 h 160020"/>
                <a:gd name="connsiteX21" fmla="*/ 1507808 w 1547812"/>
                <a:gd name="connsiteY21" fmla="*/ 60960 h 160020"/>
                <a:gd name="connsiteX22" fmla="*/ 1507808 w 1547812"/>
                <a:gd name="connsiteY22" fmla="*/ 155258 h 160020"/>
                <a:gd name="connsiteX23" fmla="*/ 1547813 w 1547812"/>
                <a:gd name="connsiteY23" fmla="*/ 155258 h 160020"/>
                <a:gd name="connsiteX24" fmla="*/ 1547813 w 1547812"/>
                <a:gd name="connsiteY24" fmla="*/ 55245 h 160020"/>
                <a:gd name="connsiteX25" fmla="*/ 1536383 w 1547812"/>
                <a:gd name="connsiteY25" fmla="*/ 14288 h 160020"/>
                <a:gd name="connsiteX26" fmla="*/ 1502093 w 1547812"/>
                <a:gd name="connsiteY26" fmla="*/ 1905 h 160020"/>
                <a:gd name="connsiteX27" fmla="*/ 1477328 w 1547812"/>
                <a:gd name="connsiteY27" fmla="*/ 7620 h 160020"/>
                <a:gd name="connsiteX28" fmla="*/ 1455420 w 1547812"/>
                <a:gd name="connsiteY28" fmla="*/ 27623 h 160020"/>
                <a:gd name="connsiteX29" fmla="*/ 1441133 w 1547812"/>
                <a:gd name="connsiteY29" fmla="*/ 8573 h 160020"/>
                <a:gd name="connsiteX30" fmla="*/ 1414463 w 1547812"/>
                <a:gd name="connsiteY30" fmla="*/ 1905 h 160020"/>
                <a:gd name="connsiteX31" fmla="*/ 1390650 w 1547812"/>
                <a:gd name="connsiteY31" fmla="*/ 7620 h 160020"/>
                <a:gd name="connsiteX32" fmla="*/ 1371600 w 1547812"/>
                <a:gd name="connsiteY32" fmla="*/ 25718 h 160020"/>
                <a:gd name="connsiteX33" fmla="*/ 1371600 w 1547812"/>
                <a:gd name="connsiteY33" fmla="*/ 5715 h 160020"/>
                <a:gd name="connsiteX34" fmla="*/ 1332548 w 1547812"/>
                <a:gd name="connsiteY34" fmla="*/ 5715 h 160020"/>
                <a:gd name="connsiteX35" fmla="*/ 1332548 w 1547812"/>
                <a:gd name="connsiteY35" fmla="*/ 155258 h 160020"/>
                <a:gd name="connsiteX36" fmla="*/ 1199198 w 1547812"/>
                <a:gd name="connsiteY36" fmla="*/ 116205 h 160020"/>
                <a:gd name="connsiteX37" fmla="*/ 1190625 w 1547812"/>
                <a:gd name="connsiteY37" fmla="*/ 80963 h 160020"/>
                <a:gd name="connsiteX38" fmla="*/ 1199198 w 1547812"/>
                <a:gd name="connsiteY38" fmla="*/ 45720 h 160020"/>
                <a:gd name="connsiteX39" fmla="*/ 1224915 w 1547812"/>
                <a:gd name="connsiteY39" fmla="*/ 33338 h 160020"/>
                <a:gd name="connsiteX40" fmla="*/ 1250633 w 1547812"/>
                <a:gd name="connsiteY40" fmla="*/ 45720 h 160020"/>
                <a:gd name="connsiteX41" fmla="*/ 1259205 w 1547812"/>
                <a:gd name="connsiteY41" fmla="*/ 80963 h 160020"/>
                <a:gd name="connsiteX42" fmla="*/ 1250633 w 1547812"/>
                <a:gd name="connsiteY42" fmla="*/ 116205 h 160020"/>
                <a:gd name="connsiteX43" fmla="*/ 1224915 w 1547812"/>
                <a:gd name="connsiteY43" fmla="*/ 128588 h 160020"/>
                <a:gd name="connsiteX44" fmla="*/ 1199198 w 1547812"/>
                <a:gd name="connsiteY44" fmla="*/ 116205 h 160020"/>
                <a:gd name="connsiteX45" fmla="*/ 1256348 w 1547812"/>
                <a:gd name="connsiteY45" fmla="*/ 154305 h 160020"/>
                <a:gd name="connsiteX46" fmla="*/ 1280160 w 1547812"/>
                <a:gd name="connsiteY46" fmla="*/ 138113 h 160020"/>
                <a:gd name="connsiteX47" fmla="*/ 1295400 w 1547812"/>
                <a:gd name="connsiteY47" fmla="*/ 113348 h 160020"/>
                <a:gd name="connsiteX48" fmla="*/ 1301115 w 1547812"/>
                <a:gd name="connsiteY48" fmla="*/ 80010 h 160020"/>
                <a:gd name="connsiteX49" fmla="*/ 1296353 w 1547812"/>
                <a:gd name="connsiteY49" fmla="*/ 46672 h 160020"/>
                <a:gd name="connsiteX50" fmla="*/ 1281113 w 1547812"/>
                <a:gd name="connsiteY50" fmla="*/ 21908 h 160020"/>
                <a:gd name="connsiteX51" fmla="*/ 1257300 w 1547812"/>
                <a:gd name="connsiteY51" fmla="*/ 6668 h 160020"/>
                <a:gd name="connsiteX52" fmla="*/ 1225868 w 1547812"/>
                <a:gd name="connsiteY52" fmla="*/ 953 h 160020"/>
                <a:gd name="connsiteX53" fmla="*/ 1194435 w 1547812"/>
                <a:gd name="connsiteY53" fmla="*/ 6668 h 160020"/>
                <a:gd name="connsiteX54" fmla="*/ 1170623 w 1547812"/>
                <a:gd name="connsiteY54" fmla="*/ 21908 h 160020"/>
                <a:gd name="connsiteX55" fmla="*/ 1155383 w 1547812"/>
                <a:gd name="connsiteY55" fmla="*/ 46672 h 160020"/>
                <a:gd name="connsiteX56" fmla="*/ 1149668 w 1547812"/>
                <a:gd name="connsiteY56" fmla="*/ 80010 h 160020"/>
                <a:gd name="connsiteX57" fmla="*/ 1169670 w 1547812"/>
                <a:gd name="connsiteY57" fmla="*/ 139065 h 160020"/>
                <a:gd name="connsiteX58" fmla="*/ 1225868 w 1547812"/>
                <a:gd name="connsiteY58" fmla="*/ 160020 h 160020"/>
                <a:gd name="connsiteX59" fmla="*/ 1256348 w 1547812"/>
                <a:gd name="connsiteY59" fmla="*/ 154305 h 160020"/>
                <a:gd name="connsiteX60" fmla="*/ 1086803 w 1547812"/>
                <a:gd name="connsiteY60" fmla="*/ 100965 h 160020"/>
                <a:gd name="connsiteX61" fmla="*/ 1079183 w 1547812"/>
                <a:gd name="connsiteY61" fmla="*/ 120968 h 160020"/>
                <a:gd name="connsiteX62" fmla="*/ 1061085 w 1547812"/>
                <a:gd name="connsiteY62" fmla="*/ 127635 h 160020"/>
                <a:gd name="connsiteX63" fmla="*/ 1045845 w 1547812"/>
                <a:gd name="connsiteY63" fmla="*/ 123825 h 160020"/>
                <a:gd name="connsiteX64" fmla="*/ 1036320 w 1547812"/>
                <a:gd name="connsiteY64" fmla="*/ 113348 h 160020"/>
                <a:gd name="connsiteX65" fmla="*/ 1031558 w 1547812"/>
                <a:gd name="connsiteY65" fmla="*/ 98108 h 160020"/>
                <a:gd name="connsiteX66" fmla="*/ 1029653 w 1547812"/>
                <a:gd name="connsiteY66" fmla="*/ 80010 h 160020"/>
                <a:gd name="connsiteX67" fmla="*/ 1031558 w 1547812"/>
                <a:gd name="connsiteY67" fmla="*/ 62865 h 160020"/>
                <a:gd name="connsiteX68" fmla="*/ 1036320 w 1547812"/>
                <a:gd name="connsiteY68" fmla="*/ 47625 h 160020"/>
                <a:gd name="connsiteX69" fmla="*/ 1045845 w 1547812"/>
                <a:gd name="connsiteY69" fmla="*/ 37147 h 160020"/>
                <a:gd name="connsiteX70" fmla="*/ 1061085 w 1547812"/>
                <a:gd name="connsiteY70" fmla="*/ 33338 h 160020"/>
                <a:gd name="connsiteX71" fmla="*/ 1079183 w 1547812"/>
                <a:gd name="connsiteY71" fmla="*/ 40005 h 160020"/>
                <a:gd name="connsiteX72" fmla="*/ 1085850 w 1547812"/>
                <a:gd name="connsiteY72" fmla="*/ 58103 h 160020"/>
                <a:gd name="connsiteX73" fmla="*/ 1125855 w 1547812"/>
                <a:gd name="connsiteY73" fmla="*/ 52388 h 160020"/>
                <a:gd name="connsiteX74" fmla="*/ 1120140 w 1547812"/>
                <a:gd name="connsiteY74" fmla="*/ 31433 h 160020"/>
                <a:gd name="connsiteX75" fmla="*/ 1107758 w 1547812"/>
                <a:gd name="connsiteY75" fmla="*/ 15240 h 160020"/>
                <a:gd name="connsiteX76" fmla="*/ 1088708 w 1547812"/>
                <a:gd name="connsiteY76" fmla="*/ 4763 h 160020"/>
                <a:gd name="connsiteX77" fmla="*/ 1062038 w 1547812"/>
                <a:gd name="connsiteY77" fmla="*/ 953 h 160020"/>
                <a:gd name="connsiteX78" fmla="*/ 1030605 w 1547812"/>
                <a:gd name="connsiteY78" fmla="*/ 6668 h 160020"/>
                <a:gd name="connsiteX79" fmla="*/ 1007745 w 1547812"/>
                <a:gd name="connsiteY79" fmla="*/ 22860 h 160020"/>
                <a:gd name="connsiteX80" fmla="*/ 993458 w 1547812"/>
                <a:gd name="connsiteY80" fmla="*/ 47625 h 160020"/>
                <a:gd name="connsiteX81" fmla="*/ 988695 w 1547812"/>
                <a:gd name="connsiteY81" fmla="*/ 80010 h 160020"/>
                <a:gd name="connsiteX82" fmla="*/ 992505 w 1547812"/>
                <a:gd name="connsiteY82" fmla="*/ 112395 h 160020"/>
                <a:gd name="connsiteX83" fmla="*/ 1005840 w 1547812"/>
                <a:gd name="connsiteY83" fmla="*/ 137160 h 160020"/>
                <a:gd name="connsiteX84" fmla="*/ 1028700 w 1547812"/>
                <a:gd name="connsiteY84" fmla="*/ 153353 h 160020"/>
                <a:gd name="connsiteX85" fmla="*/ 1061085 w 1547812"/>
                <a:gd name="connsiteY85" fmla="*/ 159068 h 160020"/>
                <a:gd name="connsiteX86" fmla="*/ 1109663 w 1547812"/>
                <a:gd name="connsiteY86" fmla="*/ 142875 h 160020"/>
                <a:gd name="connsiteX87" fmla="*/ 1127760 w 1547812"/>
                <a:gd name="connsiteY87" fmla="*/ 100013 h 160020"/>
                <a:gd name="connsiteX88" fmla="*/ 1086803 w 1547812"/>
                <a:gd name="connsiteY88" fmla="*/ 100013 h 160020"/>
                <a:gd name="connsiteX89" fmla="*/ 921068 w 1547812"/>
                <a:gd name="connsiteY89" fmla="*/ 155258 h 160020"/>
                <a:gd name="connsiteX90" fmla="*/ 962025 w 1547812"/>
                <a:gd name="connsiteY90" fmla="*/ 155258 h 160020"/>
                <a:gd name="connsiteX91" fmla="*/ 962025 w 1547812"/>
                <a:gd name="connsiteY91" fmla="*/ 109538 h 160020"/>
                <a:gd name="connsiteX92" fmla="*/ 921068 w 1547812"/>
                <a:gd name="connsiteY92" fmla="*/ 109538 h 160020"/>
                <a:gd name="connsiteX93" fmla="*/ 921068 w 1547812"/>
                <a:gd name="connsiteY93" fmla="*/ 155258 h 160020"/>
                <a:gd name="connsiteX94" fmla="*/ 671513 w 1547812"/>
                <a:gd name="connsiteY94" fmla="*/ 155258 h 160020"/>
                <a:gd name="connsiteX95" fmla="*/ 711518 w 1547812"/>
                <a:gd name="connsiteY95" fmla="*/ 155258 h 160020"/>
                <a:gd name="connsiteX96" fmla="*/ 711518 w 1547812"/>
                <a:gd name="connsiteY96" fmla="*/ 65723 h 160020"/>
                <a:gd name="connsiteX97" fmla="*/ 714375 w 1547812"/>
                <a:gd name="connsiteY97" fmla="*/ 53340 h 160020"/>
                <a:gd name="connsiteX98" fmla="*/ 721043 w 1547812"/>
                <a:gd name="connsiteY98" fmla="*/ 43815 h 160020"/>
                <a:gd name="connsiteX99" fmla="*/ 730568 w 1547812"/>
                <a:gd name="connsiteY99" fmla="*/ 37147 h 160020"/>
                <a:gd name="connsiteX100" fmla="*/ 741998 w 1547812"/>
                <a:gd name="connsiteY100" fmla="*/ 35243 h 160020"/>
                <a:gd name="connsiteX101" fmla="*/ 749618 w 1547812"/>
                <a:gd name="connsiteY101" fmla="*/ 36195 h 160020"/>
                <a:gd name="connsiteX102" fmla="*/ 755333 w 1547812"/>
                <a:gd name="connsiteY102" fmla="*/ 40005 h 160020"/>
                <a:gd name="connsiteX103" fmla="*/ 759143 w 1547812"/>
                <a:gd name="connsiteY103" fmla="*/ 47625 h 160020"/>
                <a:gd name="connsiteX104" fmla="*/ 761048 w 1547812"/>
                <a:gd name="connsiteY104" fmla="*/ 60960 h 160020"/>
                <a:gd name="connsiteX105" fmla="*/ 761048 w 1547812"/>
                <a:gd name="connsiteY105" fmla="*/ 155258 h 160020"/>
                <a:gd name="connsiteX106" fmla="*/ 801053 w 1547812"/>
                <a:gd name="connsiteY106" fmla="*/ 155258 h 160020"/>
                <a:gd name="connsiteX107" fmla="*/ 801053 w 1547812"/>
                <a:gd name="connsiteY107" fmla="*/ 63818 h 160020"/>
                <a:gd name="connsiteX108" fmla="*/ 803910 w 1547812"/>
                <a:gd name="connsiteY108" fmla="*/ 53340 h 160020"/>
                <a:gd name="connsiteX109" fmla="*/ 810578 w 1547812"/>
                <a:gd name="connsiteY109" fmla="*/ 43815 h 160020"/>
                <a:gd name="connsiteX110" fmla="*/ 820103 w 1547812"/>
                <a:gd name="connsiteY110" fmla="*/ 37147 h 160020"/>
                <a:gd name="connsiteX111" fmla="*/ 831533 w 1547812"/>
                <a:gd name="connsiteY111" fmla="*/ 35243 h 160020"/>
                <a:gd name="connsiteX112" fmla="*/ 839153 w 1547812"/>
                <a:gd name="connsiteY112" fmla="*/ 36195 h 160020"/>
                <a:gd name="connsiteX113" fmla="*/ 844868 w 1547812"/>
                <a:gd name="connsiteY113" fmla="*/ 40005 h 160020"/>
                <a:gd name="connsiteX114" fmla="*/ 848678 w 1547812"/>
                <a:gd name="connsiteY114" fmla="*/ 47625 h 160020"/>
                <a:gd name="connsiteX115" fmla="*/ 849630 w 1547812"/>
                <a:gd name="connsiteY115" fmla="*/ 60960 h 160020"/>
                <a:gd name="connsiteX116" fmla="*/ 849630 w 1547812"/>
                <a:gd name="connsiteY116" fmla="*/ 155258 h 160020"/>
                <a:gd name="connsiteX117" fmla="*/ 889635 w 1547812"/>
                <a:gd name="connsiteY117" fmla="*/ 155258 h 160020"/>
                <a:gd name="connsiteX118" fmla="*/ 889635 w 1547812"/>
                <a:gd name="connsiteY118" fmla="*/ 55245 h 160020"/>
                <a:gd name="connsiteX119" fmla="*/ 878205 w 1547812"/>
                <a:gd name="connsiteY119" fmla="*/ 14288 h 160020"/>
                <a:gd name="connsiteX120" fmla="*/ 843915 w 1547812"/>
                <a:gd name="connsiteY120" fmla="*/ 1905 h 160020"/>
                <a:gd name="connsiteX121" fmla="*/ 819150 w 1547812"/>
                <a:gd name="connsiteY121" fmla="*/ 7620 h 160020"/>
                <a:gd name="connsiteX122" fmla="*/ 797243 w 1547812"/>
                <a:gd name="connsiteY122" fmla="*/ 27623 h 160020"/>
                <a:gd name="connsiteX123" fmla="*/ 782955 w 1547812"/>
                <a:gd name="connsiteY123" fmla="*/ 8573 h 160020"/>
                <a:gd name="connsiteX124" fmla="*/ 756285 w 1547812"/>
                <a:gd name="connsiteY124" fmla="*/ 1905 h 160020"/>
                <a:gd name="connsiteX125" fmla="*/ 732473 w 1547812"/>
                <a:gd name="connsiteY125" fmla="*/ 7620 h 160020"/>
                <a:gd name="connsiteX126" fmla="*/ 713423 w 1547812"/>
                <a:gd name="connsiteY126" fmla="*/ 25718 h 160020"/>
                <a:gd name="connsiteX127" fmla="*/ 713423 w 1547812"/>
                <a:gd name="connsiteY127" fmla="*/ 5715 h 160020"/>
                <a:gd name="connsiteX128" fmla="*/ 674370 w 1547812"/>
                <a:gd name="connsiteY128" fmla="*/ 5715 h 160020"/>
                <a:gd name="connsiteX129" fmla="*/ 674370 w 1547812"/>
                <a:gd name="connsiteY129" fmla="*/ 155258 h 160020"/>
                <a:gd name="connsiteX130" fmla="*/ 541973 w 1547812"/>
                <a:gd name="connsiteY130" fmla="*/ 116205 h 160020"/>
                <a:gd name="connsiteX131" fmla="*/ 533400 w 1547812"/>
                <a:gd name="connsiteY131" fmla="*/ 80963 h 160020"/>
                <a:gd name="connsiteX132" fmla="*/ 541973 w 1547812"/>
                <a:gd name="connsiteY132" fmla="*/ 45720 h 160020"/>
                <a:gd name="connsiteX133" fmla="*/ 567690 w 1547812"/>
                <a:gd name="connsiteY133" fmla="*/ 33338 h 160020"/>
                <a:gd name="connsiteX134" fmla="*/ 593408 w 1547812"/>
                <a:gd name="connsiteY134" fmla="*/ 45720 h 160020"/>
                <a:gd name="connsiteX135" fmla="*/ 601980 w 1547812"/>
                <a:gd name="connsiteY135" fmla="*/ 80963 h 160020"/>
                <a:gd name="connsiteX136" fmla="*/ 593408 w 1547812"/>
                <a:gd name="connsiteY136" fmla="*/ 116205 h 160020"/>
                <a:gd name="connsiteX137" fmla="*/ 567690 w 1547812"/>
                <a:gd name="connsiteY137" fmla="*/ 128588 h 160020"/>
                <a:gd name="connsiteX138" fmla="*/ 541973 w 1547812"/>
                <a:gd name="connsiteY138" fmla="*/ 116205 h 160020"/>
                <a:gd name="connsiteX139" fmla="*/ 598170 w 1547812"/>
                <a:gd name="connsiteY139" fmla="*/ 154305 h 160020"/>
                <a:gd name="connsiteX140" fmla="*/ 621983 w 1547812"/>
                <a:gd name="connsiteY140" fmla="*/ 138113 h 160020"/>
                <a:gd name="connsiteX141" fmla="*/ 637223 w 1547812"/>
                <a:gd name="connsiteY141" fmla="*/ 113348 h 160020"/>
                <a:gd name="connsiteX142" fmla="*/ 642938 w 1547812"/>
                <a:gd name="connsiteY142" fmla="*/ 80010 h 160020"/>
                <a:gd name="connsiteX143" fmla="*/ 638175 w 1547812"/>
                <a:gd name="connsiteY143" fmla="*/ 46672 h 160020"/>
                <a:gd name="connsiteX144" fmla="*/ 622935 w 1547812"/>
                <a:gd name="connsiteY144" fmla="*/ 21908 h 160020"/>
                <a:gd name="connsiteX145" fmla="*/ 599123 w 1547812"/>
                <a:gd name="connsiteY145" fmla="*/ 6668 h 160020"/>
                <a:gd name="connsiteX146" fmla="*/ 567690 w 1547812"/>
                <a:gd name="connsiteY146" fmla="*/ 953 h 160020"/>
                <a:gd name="connsiteX147" fmla="*/ 536258 w 1547812"/>
                <a:gd name="connsiteY147" fmla="*/ 6668 h 160020"/>
                <a:gd name="connsiteX148" fmla="*/ 512445 w 1547812"/>
                <a:gd name="connsiteY148" fmla="*/ 21908 h 160020"/>
                <a:gd name="connsiteX149" fmla="*/ 497205 w 1547812"/>
                <a:gd name="connsiteY149" fmla="*/ 46672 h 160020"/>
                <a:gd name="connsiteX150" fmla="*/ 491490 w 1547812"/>
                <a:gd name="connsiteY150" fmla="*/ 80010 h 160020"/>
                <a:gd name="connsiteX151" fmla="*/ 511492 w 1547812"/>
                <a:gd name="connsiteY151" fmla="*/ 139065 h 160020"/>
                <a:gd name="connsiteX152" fmla="*/ 566738 w 1547812"/>
                <a:gd name="connsiteY152" fmla="*/ 160020 h 160020"/>
                <a:gd name="connsiteX153" fmla="*/ 598170 w 1547812"/>
                <a:gd name="connsiteY153" fmla="*/ 154305 h 160020"/>
                <a:gd name="connsiteX154" fmla="*/ 429578 w 1547812"/>
                <a:gd name="connsiteY154" fmla="*/ 100965 h 160020"/>
                <a:gd name="connsiteX155" fmla="*/ 421958 w 1547812"/>
                <a:gd name="connsiteY155" fmla="*/ 120968 h 160020"/>
                <a:gd name="connsiteX156" fmla="*/ 403860 w 1547812"/>
                <a:gd name="connsiteY156" fmla="*/ 127635 h 160020"/>
                <a:gd name="connsiteX157" fmla="*/ 388620 w 1547812"/>
                <a:gd name="connsiteY157" fmla="*/ 123825 h 160020"/>
                <a:gd name="connsiteX158" fmla="*/ 379095 w 1547812"/>
                <a:gd name="connsiteY158" fmla="*/ 113348 h 160020"/>
                <a:gd name="connsiteX159" fmla="*/ 374333 w 1547812"/>
                <a:gd name="connsiteY159" fmla="*/ 98108 h 160020"/>
                <a:gd name="connsiteX160" fmla="*/ 372428 w 1547812"/>
                <a:gd name="connsiteY160" fmla="*/ 80010 h 160020"/>
                <a:gd name="connsiteX161" fmla="*/ 374333 w 1547812"/>
                <a:gd name="connsiteY161" fmla="*/ 62865 h 160020"/>
                <a:gd name="connsiteX162" fmla="*/ 379095 w 1547812"/>
                <a:gd name="connsiteY162" fmla="*/ 47625 h 160020"/>
                <a:gd name="connsiteX163" fmla="*/ 388620 w 1547812"/>
                <a:gd name="connsiteY163" fmla="*/ 37147 h 160020"/>
                <a:gd name="connsiteX164" fmla="*/ 403860 w 1547812"/>
                <a:gd name="connsiteY164" fmla="*/ 33338 h 160020"/>
                <a:gd name="connsiteX165" fmla="*/ 421958 w 1547812"/>
                <a:gd name="connsiteY165" fmla="*/ 40005 h 160020"/>
                <a:gd name="connsiteX166" fmla="*/ 428625 w 1547812"/>
                <a:gd name="connsiteY166" fmla="*/ 58103 h 160020"/>
                <a:gd name="connsiteX167" fmla="*/ 468630 w 1547812"/>
                <a:gd name="connsiteY167" fmla="*/ 52388 h 160020"/>
                <a:gd name="connsiteX168" fmla="*/ 462915 w 1547812"/>
                <a:gd name="connsiteY168" fmla="*/ 31433 h 160020"/>
                <a:gd name="connsiteX169" fmla="*/ 450533 w 1547812"/>
                <a:gd name="connsiteY169" fmla="*/ 15240 h 160020"/>
                <a:gd name="connsiteX170" fmla="*/ 431483 w 1547812"/>
                <a:gd name="connsiteY170" fmla="*/ 4763 h 160020"/>
                <a:gd name="connsiteX171" fmla="*/ 404813 w 1547812"/>
                <a:gd name="connsiteY171" fmla="*/ 953 h 160020"/>
                <a:gd name="connsiteX172" fmla="*/ 373380 w 1547812"/>
                <a:gd name="connsiteY172" fmla="*/ 6668 h 160020"/>
                <a:gd name="connsiteX173" fmla="*/ 350520 w 1547812"/>
                <a:gd name="connsiteY173" fmla="*/ 22860 h 160020"/>
                <a:gd name="connsiteX174" fmla="*/ 336233 w 1547812"/>
                <a:gd name="connsiteY174" fmla="*/ 47625 h 160020"/>
                <a:gd name="connsiteX175" fmla="*/ 331470 w 1547812"/>
                <a:gd name="connsiteY175" fmla="*/ 80010 h 160020"/>
                <a:gd name="connsiteX176" fmla="*/ 336233 w 1547812"/>
                <a:gd name="connsiteY176" fmla="*/ 112395 h 160020"/>
                <a:gd name="connsiteX177" fmla="*/ 349567 w 1547812"/>
                <a:gd name="connsiteY177" fmla="*/ 137160 h 160020"/>
                <a:gd name="connsiteX178" fmla="*/ 372428 w 1547812"/>
                <a:gd name="connsiteY178" fmla="*/ 153353 h 160020"/>
                <a:gd name="connsiteX179" fmla="*/ 404813 w 1547812"/>
                <a:gd name="connsiteY179" fmla="*/ 159068 h 160020"/>
                <a:gd name="connsiteX180" fmla="*/ 453390 w 1547812"/>
                <a:gd name="connsiteY180" fmla="*/ 142875 h 160020"/>
                <a:gd name="connsiteX181" fmla="*/ 471488 w 1547812"/>
                <a:gd name="connsiteY181" fmla="*/ 100013 h 160020"/>
                <a:gd name="connsiteX182" fmla="*/ 429578 w 1547812"/>
                <a:gd name="connsiteY182" fmla="*/ 100013 h 160020"/>
                <a:gd name="connsiteX183" fmla="*/ 203835 w 1547812"/>
                <a:gd name="connsiteY183" fmla="*/ 63818 h 160020"/>
                <a:gd name="connsiteX184" fmla="*/ 206692 w 1547812"/>
                <a:gd name="connsiteY184" fmla="*/ 51435 h 160020"/>
                <a:gd name="connsiteX185" fmla="*/ 213360 w 1547812"/>
                <a:gd name="connsiteY185" fmla="*/ 40958 h 160020"/>
                <a:gd name="connsiteX186" fmla="*/ 223838 w 1547812"/>
                <a:gd name="connsiteY186" fmla="*/ 34290 h 160020"/>
                <a:gd name="connsiteX187" fmla="*/ 238125 w 1547812"/>
                <a:gd name="connsiteY187" fmla="*/ 31433 h 160020"/>
                <a:gd name="connsiteX188" fmla="*/ 261938 w 1547812"/>
                <a:gd name="connsiteY188" fmla="*/ 40005 h 160020"/>
                <a:gd name="connsiteX189" fmla="*/ 269558 w 1547812"/>
                <a:gd name="connsiteY189" fmla="*/ 63818 h 160020"/>
                <a:gd name="connsiteX190" fmla="*/ 203835 w 1547812"/>
                <a:gd name="connsiteY190" fmla="*/ 63818 h 160020"/>
                <a:gd name="connsiteX191" fmla="*/ 266700 w 1547812"/>
                <a:gd name="connsiteY191" fmla="*/ 108585 h 160020"/>
                <a:gd name="connsiteX192" fmla="*/ 239077 w 1547812"/>
                <a:gd name="connsiteY192" fmla="*/ 128588 h 160020"/>
                <a:gd name="connsiteX193" fmla="*/ 213360 w 1547812"/>
                <a:gd name="connsiteY193" fmla="*/ 118110 h 160020"/>
                <a:gd name="connsiteX194" fmla="*/ 203835 w 1547812"/>
                <a:gd name="connsiteY194" fmla="*/ 89535 h 160020"/>
                <a:gd name="connsiteX195" fmla="*/ 307658 w 1547812"/>
                <a:gd name="connsiteY195" fmla="*/ 89535 h 160020"/>
                <a:gd name="connsiteX196" fmla="*/ 307658 w 1547812"/>
                <a:gd name="connsiteY196" fmla="*/ 73343 h 160020"/>
                <a:gd name="connsiteX197" fmla="*/ 290513 w 1547812"/>
                <a:gd name="connsiteY197" fmla="*/ 20003 h 160020"/>
                <a:gd name="connsiteX198" fmla="*/ 239077 w 1547812"/>
                <a:gd name="connsiteY198" fmla="*/ 0 h 160020"/>
                <a:gd name="connsiteX199" fmla="*/ 208598 w 1547812"/>
                <a:gd name="connsiteY199" fmla="*/ 5715 h 160020"/>
                <a:gd name="connsiteX200" fmla="*/ 184785 w 1547812"/>
                <a:gd name="connsiteY200" fmla="*/ 20955 h 160020"/>
                <a:gd name="connsiteX201" fmla="*/ 169545 w 1547812"/>
                <a:gd name="connsiteY201" fmla="*/ 45720 h 160020"/>
                <a:gd name="connsiteX202" fmla="*/ 163830 w 1547812"/>
                <a:gd name="connsiteY202" fmla="*/ 79058 h 160020"/>
                <a:gd name="connsiteX203" fmla="*/ 182880 w 1547812"/>
                <a:gd name="connsiteY203" fmla="*/ 137160 h 160020"/>
                <a:gd name="connsiteX204" fmla="*/ 239077 w 1547812"/>
                <a:gd name="connsiteY204" fmla="*/ 158115 h 160020"/>
                <a:gd name="connsiteX205" fmla="*/ 285750 w 1547812"/>
                <a:gd name="connsiteY205" fmla="*/ 144780 h 160020"/>
                <a:gd name="connsiteX206" fmla="*/ 305753 w 1547812"/>
                <a:gd name="connsiteY206" fmla="*/ 106680 h 160020"/>
                <a:gd name="connsiteX207" fmla="*/ 266700 w 1547812"/>
                <a:gd name="connsiteY207" fmla="*/ 106680 h 160020"/>
                <a:gd name="connsiteX208" fmla="*/ 97155 w 1547812"/>
                <a:gd name="connsiteY208" fmla="*/ 96203 h 160020"/>
                <a:gd name="connsiteX209" fmla="*/ 93345 w 1547812"/>
                <a:gd name="connsiteY209" fmla="*/ 111443 h 160020"/>
                <a:gd name="connsiteX210" fmla="*/ 84773 w 1547812"/>
                <a:gd name="connsiteY210" fmla="*/ 121920 h 160020"/>
                <a:gd name="connsiteX211" fmla="*/ 60007 w 1547812"/>
                <a:gd name="connsiteY211" fmla="*/ 129540 h 160020"/>
                <a:gd name="connsiteX212" fmla="*/ 45720 w 1547812"/>
                <a:gd name="connsiteY212" fmla="*/ 124778 h 160020"/>
                <a:gd name="connsiteX213" fmla="*/ 40957 w 1547812"/>
                <a:gd name="connsiteY213" fmla="*/ 113348 h 160020"/>
                <a:gd name="connsiteX214" fmla="*/ 42863 w 1547812"/>
                <a:gd name="connsiteY214" fmla="*/ 104775 h 160020"/>
                <a:gd name="connsiteX215" fmla="*/ 48577 w 1547812"/>
                <a:gd name="connsiteY215" fmla="*/ 98108 h 160020"/>
                <a:gd name="connsiteX216" fmla="*/ 60007 w 1547812"/>
                <a:gd name="connsiteY216" fmla="*/ 93345 h 160020"/>
                <a:gd name="connsiteX217" fmla="*/ 80010 w 1547812"/>
                <a:gd name="connsiteY217" fmla="*/ 90488 h 160020"/>
                <a:gd name="connsiteX218" fmla="*/ 98107 w 1547812"/>
                <a:gd name="connsiteY218" fmla="*/ 89535 h 160020"/>
                <a:gd name="connsiteX219" fmla="*/ 98107 w 1547812"/>
                <a:gd name="connsiteY219" fmla="*/ 96203 h 160020"/>
                <a:gd name="connsiteX220" fmla="*/ 98107 w 1547812"/>
                <a:gd name="connsiteY220" fmla="*/ 155258 h 160020"/>
                <a:gd name="connsiteX221" fmla="*/ 136208 w 1547812"/>
                <a:gd name="connsiteY221" fmla="*/ 155258 h 160020"/>
                <a:gd name="connsiteX222" fmla="*/ 136208 w 1547812"/>
                <a:gd name="connsiteY222" fmla="*/ 60960 h 160020"/>
                <a:gd name="connsiteX223" fmla="*/ 133350 w 1547812"/>
                <a:gd name="connsiteY223" fmla="*/ 36195 h 160020"/>
                <a:gd name="connsiteX224" fmla="*/ 122873 w 1547812"/>
                <a:gd name="connsiteY224" fmla="*/ 17145 h 160020"/>
                <a:gd name="connsiteX225" fmla="*/ 103823 w 1547812"/>
                <a:gd name="connsiteY225" fmla="*/ 5715 h 160020"/>
                <a:gd name="connsiteX226" fmla="*/ 74295 w 1547812"/>
                <a:gd name="connsiteY226" fmla="*/ 1905 h 160020"/>
                <a:gd name="connsiteX227" fmla="*/ 29527 w 1547812"/>
                <a:gd name="connsiteY227" fmla="*/ 12383 h 160020"/>
                <a:gd name="connsiteX228" fmla="*/ 8573 w 1547812"/>
                <a:gd name="connsiteY228" fmla="*/ 46672 h 160020"/>
                <a:gd name="connsiteX229" fmla="*/ 44768 w 1547812"/>
                <a:gd name="connsiteY229" fmla="*/ 50483 h 160020"/>
                <a:gd name="connsiteX230" fmla="*/ 71438 w 1547812"/>
                <a:gd name="connsiteY230" fmla="*/ 32385 h 160020"/>
                <a:gd name="connsiteX231" fmla="*/ 89535 w 1547812"/>
                <a:gd name="connsiteY231" fmla="*/ 37147 h 160020"/>
                <a:gd name="connsiteX232" fmla="*/ 97155 w 1547812"/>
                <a:gd name="connsiteY232" fmla="*/ 56197 h 160020"/>
                <a:gd name="connsiteX233" fmla="*/ 97155 w 1547812"/>
                <a:gd name="connsiteY233" fmla="*/ 62865 h 160020"/>
                <a:gd name="connsiteX234" fmla="*/ 78105 w 1547812"/>
                <a:gd name="connsiteY234" fmla="*/ 63818 h 160020"/>
                <a:gd name="connsiteX235" fmla="*/ 49530 w 1547812"/>
                <a:gd name="connsiteY235" fmla="*/ 66675 h 160020"/>
                <a:gd name="connsiteX236" fmla="*/ 24765 w 1547812"/>
                <a:gd name="connsiteY236" fmla="*/ 74295 h 160020"/>
                <a:gd name="connsiteX237" fmla="*/ 6668 w 1547812"/>
                <a:gd name="connsiteY237" fmla="*/ 89535 h 160020"/>
                <a:gd name="connsiteX238" fmla="*/ 0 w 1547812"/>
                <a:gd name="connsiteY238" fmla="*/ 114300 h 160020"/>
                <a:gd name="connsiteX239" fmla="*/ 3810 w 1547812"/>
                <a:gd name="connsiteY239" fmla="*/ 134303 h 160020"/>
                <a:gd name="connsiteX240" fmla="*/ 14288 w 1547812"/>
                <a:gd name="connsiteY240" fmla="*/ 148590 h 160020"/>
                <a:gd name="connsiteX241" fmla="*/ 29527 w 1547812"/>
                <a:gd name="connsiteY241" fmla="*/ 156210 h 160020"/>
                <a:gd name="connsiteX242" fmla="*/ 48577 w 1547812"/>
                <a:gd name="connsiteY242" fmla="*/ 159068 h 160020"/>
                <a:gd name="connsiteX243" fmla="*/ 77152 w 1547812"/>
                <a:gd name="connsiteY243" fmla="*/ 152400 h 160020"/>
                <a:gd name="connsiteX244" fmla="*/ 97155 w 1547812"/>
                <a:gd name="connsiteY244" fmla="*/ 136208 h 160020"/>
                <a:gd name="connsiteX245" fmla="*/ 97155 w 1547812"/>
                <a:gd name="connsiteY245" fmla="*/ 155258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</a:cxnLst>
              <a:rect l="l" t="t" r="r" b="b"/>
              <a:pathLst>
                <a:path w="1547812" h="160020">
                  <a:moveTo>
                    <a:pt x="1329690" y="155258"/>
                  </a:moveTo>
                  <a:lnTo>
                    <a:pt x="1369695" y="155258"/>
                  </a:lnTo>
                  <a:lnTo>
                    <a:pt x="1369695" y="65723"/>
                  </a:lnTo>
                  <a:cubicBezTo>
                    <a:pt x="1369695" y="60960"/>
                    <a:pt x="1370648" y="57150"/>
                    <a:pt x="1372553" y="53340"/>
                  </a:cubicBezTo>
                  <a:cubicBezTo>
                    <a:pt x="1374458" y="49530"/>
                    <a:pt x="1376363" y="46672"/>
                    <a:pt x="1379220" y="43815"/>
                  </a:cubicBezTo>
                  <a:cubicBezTo>
                    <a:pt x="1382078" y="40958"/>
                    <a:pt x="1385888" y="38100"/>
                    <a:pt x="1388745" y="37147"/>
                  </a:cubicBezTo>
                  <a:cubicBezTo>
                    <a:pt x="1392555" y="36195"/>
                    <a:pt x="1395413" y="35243"/>
                    <a:pt x="1400175" y="35243"/>
                  </a:cubicBezTo>
                  <a:cubicBezTo>
                    <a:pt x="1403033" y="35243"/>
                    <a:pt x="1404938" y="35243"/>
                    <a:pt x="1407795" y="36195"/>
                  </a:cubicBezTo>
                  <a:cubicBezTo>
                    <a:pt x="1409700" y="37147"/>
                    <a:pt x="1411605" y="38100"/>
                    <a:pt x="1413510" y="40005"/>
                  </a:cubicBezTo>
                  <a:cubicBezTo>
                    <a:pt x="1415415" y="41910"/>
                    <a:pt x="1416368" y="44768"/>
                    <a:pt x="1417320" y="47625"/>
                  </a:cubicBezTo>
                  <a:cubicBezTo>
                    <a:pt x="1418273" y="51435"/>
                    <a:pt x="1419225" y="55245"/>
                    <a:pt x="1419225" y="60960"/>
                  </a:cubicBezTo>
                  <a:lnTo>
                    <a:pt x="1419225" y="155258"/>
                  </a:lnTo>
                  <a:lnTo>
                    <a:pt x="1459230" y="155258"/>
                  </a:lnTo>
                  <a:lnTo>
                    <a:pt x="1459230" y="63818"/>
                  </a:lnTo>
                  <a:cubicBezTo>
                    <a:pt x="1459230" y="60008"/>
                    <a:pt x="1460183" y="56197"/>
                    <a:pt x="1462088" y="53340"/>
                  </a:cubicBezTo>
                  <a:cubicBezTo>
                    <a:pt x="1463993" y="49530"/>
                    <a:pt x="1465898" y="46672"/>
                    <a:pt x="1468755" y="43815"/>
                  </a:cubicBezTo>
                  <a:cubicBezTo>
                    <a:pt x="1471613" y="40958"/>
                    <a:pt x="1475423" y="38100"/>
                    <a:pt x="1478280" y="37147"/>
                  </a:cubicBezTo>
                  <a:cubicBezTo>
                    <a:pt x="1481138" y="36195"/>
                    <a:pt x="1484948" y="35243"/>
                    <a:pt x="1489710" y="35243"/>
                  </a:cubicBezTo>
                  <a:cubicBezTo>
                    <a:pt x="1492568" y="35243"/>
                    <a:pt x="1494473" y="35243"/>
                    <a:pt x="1497330" y="36195"/>
                  </a:cubicBezTo>
                  <a:cubicBezTo>
                    <a:pt x="1499235" y="37147"/>
                    <a:pt x="1501140" y="38100"/>
                    <a:pt x="1503045" y="40005"/>
                  </a:cubicBezTo>
                  <a:cubicBezTo>
                    <a:pt x="1504950" y="41910"/>
                    <a:pt x="1505903" y="44768"/>
                    <a:pt x="1506855" y="47625"/>
                  </a:cubicBezTo>
                  <a:cubicBezTo>
                    <a:pt x="1507808" y="51435"/>
                    <a:pt x="1507808" y="55245"/>
                    <a:pt x="1507808" y="60960"/>
                  </a:cubicBezTo>
                  <a:lnTo>
                    <a:pt x="1507808" y="155258"/>
                  </a:lnTo>
                  <a:lnTo>
                    <a:pt x="1547813" y="155258"/>
                  </a:lnTo>
                  <a:lnTo>
                    <a:pt x="1547813" y="55245"/>
                  </a:lnTo>
                  <a:cubicBezTo>
                    <a:pt x="1547813" y="36195"/>
                    <a:pt x="1544003" y="22860"/>
                    <a:pt x="1536383" y="14288"/>
                  </a:cubicBezTo>
                  <a:cubicBezTo>
                    <a:pt x="1528763" y="5715"/>
                    <a:pt x="1517333" y="1905"/>
                    <a:pt x="1502093" y="1905"/>
                  </a:cubicBezTo>
                  <a:cubicBezTo>
                    <a:pt x="1492568" y="1905"/>
                    <a:pt x="1484948" y="3810"/>
                    <a:pt x="1477328" y="7620"/>
                  </a:cubicBezTo>
                  <a:cubicBezTo>
                    <a:pt x="1469708" y="11430"/>
                    <a:pt x="1462088" y="18098"/>
                    <a:pt x="1455420" y="27623"/>
                  </a:cubicBezTo>
                  <a:cubicBezTo>
                    <a:pt x="1452563" y="19050"/>
                    <a:pt x="1447800" y="12383"/>
                    <a:pt x="1441133" y="8573"/>
                  </a:cubicBezTo>
                  <a:cubicBezTo>
                    <a:pt x="1434465" y="4763"/>
                    <a:pt x="1425893" y="1905"/>
                    <a:pt x="1414463" y="1905"/>
                  </a:cubicBezTo>
                  <a:cubicBezTo>
                    <a:pt x="1405890" y="1905"/>
                    <a:pt x="1398270" y="3810"/>
                    <a:pt x="1390650" y="7620"/>
                  </a:cubicBezTo>
                  <a:cubicBezTo>
                    <a:pt x="1383030" y="11430"/>
                    <a:pt x="1376363" y="18098"/>
                    <a:pt x="1371600" y="25718"/>
                  </a:cubicBezTo>
                  <a:lnTo>
                    <a:pt x="1371600" y="5715"/>
                  </a:lnTo>
                  <a:lnTo>
                    <a:pt x="1332548" y="5715"/>
                  </a:lnTo>
                  <a:lnTo>
                    <a:pt x="1332548" y="155258"/>
                  </a:lnTo>
                  <a:close/>
                  <a:moveTo>
                    <a:pt x="1199198" y="116205"/>
                  </a:moveTo>
                  <a:cubicBezTo>
                    <a:pt x="1193483" y="108585"/>
                    <a:pt x="1190625" y="96203"/>
                    <a:pt x="1190625" y="80963"/>
                  </a:cubicBezTo>
                  <a:cubicBezTo>
                    <a:pt x="1190625" y="65723"/>
                    <a:pt x="1193483" y="54293"/>
                    <a:pt x="1199198" y="45720"/>
                  </a:cubicBezTo>
                  <a:cubicBezTo>
                    <a:pt x="1204913" y="37147"/>
                    <a:pt x="1213485" y="33338"/>
                    <a:pt x="1224915" y="33338"/>
                  </a:cubicBezTo>
                  <a:cubicBezTo>
                    <a:pt x="1236345" y="33338"/>
                    <a:pt x="1244918" y="37147"/>
                    <a:pt x="1250633" y="45720"/>
                  </a:cubicBezTo>
                  <a:cubicBezTo>
                    <a:pt x="1256348" y="54293"/>
                    <a:pt x="1259205" y="65723"/>
                    <a:pt x="1259205" y="80963"/>
                  </a:cubicBezTo>
                  <a:cubicBezTo>
                    <a:pt x="1259205" y="96203"/>
                    <a:pt x="1256348" y="107633"/>
                    <a:pt x="1250633" y="116205"/>
                  </a:cubicBezTo>
                  <a:cubicBezTo>
                    <a:pt x="1244918" y="124778"/>
                    <a:pt x="1236345" y="128588"/>
                    <a:pt x="1224915" y="128588"/>
                  </a:cubicBezTo>
                  <a:cubicBezTo>
                    <a:pt x="1213485" y="127635"/>
                    <a:pt x="1204913" y="123825"/>
                    <a:pt x="1199198" y="116205"/>
                  </a:cubicBezTo>
                  <a:moveTo>
                    <a:pt x="1256348" y="154305"/>
                  </a:moveTo>
                  <a:cubicBezTo>
                    <a:pt x="1265873" y="150495"/>
                    <a:pt x="1273493" y="145733"/>
                    <a:pt x="1280160" y="138113"/>
                  </a:cubicBezTo>
                  <a:cubicBezTo>
                    <a:pt x="1286828" y="131445"/>
                    <a:pt x="1291590" y="122873"/>
                    <a:pt x="1295400" y="113348"/>
                  </a:cubicBezTo>
                  <a:cubicBezTo>
                    <a:pt x="1299210" y="103823"/>
                    <a:pt x="1301115" y="92393"/>
                    <a:pt x="1301115" y="80010"/>
                  </a:cubicBezTo>
                  <a:cubicBezTo>
                    <a:pt x="1301115" y="67628"/>
                    <a:pt x="1299210" y="57150"/>
                    <a:pt x="1296353" y="46672"/>
                  </a:cubicBezTo>
                  <a:cubicBezTo>
                    <a:pt x="1293495" y="36195"/>
                    <a:pt x="1287780" y="28575"/>
                    <a:pt x="1281113" y="21908"/>
                  </a:cubicBezTo>
                  <a:cubicBezTo>
                    <a:pt x="1274445" y="15240"/>
                    <a:pt x="1266825" y="9525"/>
                    <a:pt x="1257300" y="6668"/>
                  </a:cubicBezTo>
                  <a:cubicBezTo>
                    <a:pt x="1247775" y="2858"/>
                    <a:pt x="1237298" y="953"/>
                    <a:pt x="1225868" y="953"/>
                  </a:cubicBezTo>
                  <a:cubicBezTo>
                    <a:pt x="1214438" y="953"/>
                    <a:pt x="1203960" y="2858"/>
                    <a:pt x="1194435" y="6668"/>
                  </a:cubicBezTo>
                  <a:cubicBezTo>
                    <a:pt x="1184910" y="10478"/>
                    <a:pt x="1177290" y="15240"/>
                    <a:pt x="1170623" y="21908"/>
                  </a:cubicBezTo>
                  <a:cubicBezTo>
                    <a:pt x="1163955" y="28575"/>
                    <a:pt x="1159193" y="37147"/>
                    <a:pt x="1155383" y="46672"/>
                  </a:cubicBezTo>
                  <a:cubicBezTo>
                    <a:pt x="1151573" y="56197"/>
                    <a:pt x="1149668" y="67628"/>
                    <a:pt x="1149668" y="80010"/>
                  </a:cubicBezTo>
                  <a:cubicBezTo>
                    <a:pt x="1149668" y="105728"/>
                    <a:pt x="1156335" y="124778"/>
                    <a:pt x="1169670" y="139065"/>
                  </a:cubicBezTo>
                  <a:cubicBezTo>
                    <a:pt x="1183005" y="152400"/>
                    <a:pt x="1201103" y="160020"/>
                    <a:pt x="1225868" y="160020"/>
                  </a:cubicBezTo>
                  <a:cubicBezTo>
                    <a:pt x="1236345" y="160020"/>
                    <a:pt x="1246823" y="158115"/>
                    <a:pt x="1256348" y="154305"/>
                  </a:cubicBezTo>
                  <a:moveTo>
                    <a:pt x="1086803" y="100965"/>
                  </a:moveTo>
                  <a:cubicBezTo>
                    <a:pt x="1085850" y="109538"/>
                    <a:pt x="1083945" y="116205"/>
                    <a:pt x="1079183" y="120968"/>
                  </a:cubicBezTo>
                  <a:cubicBezTo>
                    <a:pt x="1074420" y="125730"/>
                    <a:pt x="1068705" y="127635"/>
                    <a:pt x="1061085" y="127635"/>
                  </a:cubicBezTo>
                  <a:cubicBezTo>
                    <a:pt x="1055370" y="127635"/>
                    <a:pt x="1049655" y="126683"/>
                    <a:pt x="1045845" y="123825"/>
                  </a:cubicBezTo>
                  <a:cubicBezTo>
                    <a:pt x="1042035" y="120968"/>
                    <a:pt x="1038225" y="118110"/>
                    <a:pt x="1036320" y="113348"/>
                  </a:cubicBezTo>
                  <a:cubicBezTo>
                    <a:pt x="1034415" y="108585"/>
                    <a:pt x="1032510" y="103823"/>
                    <a:pt x="1031558" y="98108"/>
                  </a:cubicBezTo>
                  <a:cubicBezTo>
                    <a:pt x="1030605" y="92393"/>
                    <a:pt x="1029653" y="86678"/>
                    <a:pt x="1029653" y="80010"/>
                  </a:cubicBezTo>
                  <a:cubicBezTo>
                    <a:pt x="1029653" y="74295"/>
                    <a:pt x="1030605" y="67628"/>
                    <a:pt x="1031558" y="62865"/>
                  </a:cubicBezTo>
                  <a:cubicBezTo>
                    <a:pt x="1032510" y="57150"/>
                    <a:pt x="1034415" y="52388"/>
                    <a:pt x="1036320" y="47625"/>
                  </a:cubicBezTo>
                  <a:cubicBezTo>
                    <a:pt x="1038225" y="42863"/>
                    <a:pt x="1042035" y="40005"/>
                    <a:pt x="1045845" y="37147"/>
                  </a:cubicBezTo>
                  <a:cubicBezTo>
                    <a:pt x="1049655" y="34290"/>
                    <a:pt x="1054418" y="33338"/>
                    <a:pt x="1061085" y="33338"/>
                  </a:cubicBezTo>
                  <a:cubicBezTo>
                    <a:pt x="1069658" y="33338"/>
                    <a:pt x="1075373" y="35243"/>
                    <a:pt x="1079183" y="40005"/>
                  </a:cubicBezTo>
                  <a:cubicBezTo>
                    <a:pt x="1082993" y="44768"/>
                    <a:pt x="1084898" y="50483"/>
                    <a:pt x="1085850" y="58103"/>
                  </a:cubicBezTo>
                  <a:lnTo>
                    <a:pt x="1125855" y="52388"/>
                  </a:lnTo>
                  <a:cubicBezTo>
                    <a:pt x="1124903" y="44768"/>
                    <a:pt x="1122998" y="38100"/>
                    <a:pt x="1120140" y="31433"/>
                  </a:cubicBezTo>
                  <a:cubicBezTo>
                    <a:pt x="1117283" y="24765"/>
                    <a:pt x="1113473" y="20003"/>
                    <a:pt x="1107758" y="15240"/>
                  </a:cubicBezTo>
                  <a:cubicBezTo>
                    <a:pt x="1102995" y="10478"/>
                    <a:pt x="1096328" y="6668"/>
                    <a:pt x="1088708" y="4763"/>
                  </a:cubicBezTo>
                  <a:cubicBezTo>
                    <a:pt x="1081088" y="1905"/>
                    <a:pt x="1072515" y="953"/>
                    <a:pt x="1062038" y="953"/>
                  </a:cubicBezTo>
                  <a:cubicBezTo>
                    <a:pt x="1050608" y="953"/>
                    <a:pt x="1040130" y="2858"/>
                    <a:pt x="1030605" y="6668"/>
                  </a:cubicBezTo>
                  <a:cubicBezTo>
                    <a:pt x="1021080" y="10478"/>
                    <a:pt x="1013460" y="16193"/>
                    <a:pt x="1007745" y="22860"/>
                  </a:cubicBezTo>
                  <a:cubicBezTo>
                    <a:pt x="1001078" y="29528"/>
                    <a:pt x="996315" y="38100"/>
                    <a:pt x="993458" y="47625"/>
                  </a:cubicBezTo>
                  <a:cubicBezTo>
                    <a:pt x="990600" y="57150"/>
                    <a:pt x="988695" y="68580"/>
                    <a:pt x="988695" y="80010"/>
                  </a:cubicBezTo>
                  <a:cubicBezTo>
                    <a:pt x="988695" y="91440"/>
                    <a:pt x="989647" y="102870"/>
                    <a:pt x="992505" y="112395"/>
                  </a:cubicBezTo>
                  <a:cubicBezTo>
                    <a:pt x="995363" y="121920"/>
                    <a:pt x="1000125" y="130493"/>
                    <a:pt x="1005840" y="137160"/>
                  </a:cubicBezTo>
                  <a:cubicBezTo>
                    <a:pt x="1011555" y="143828"/>
                    <a:pt x="1019175" y="149543"/>
                    <a:pt x="1028700" y="153353"/>
                  </a:cubicBezTo>
                  <a:cubicBezTo>
                    <a:pt x="1038225" y="157163"/>
                    <a:pt x="1048703" y="159068"/>
                    <a:pt x="1061085" y="159068"/>
                  </a:cubicBezTo>
                  <a:cubicBezTo>
                    <a:pt x="1082993" y="159068"/>
                    <a:pt x="1099185" y="153353"/>
                    <a:pt x="1109663" y="142875"/>
                  </a:cubicBezTo>
                  <a:cubicBezTo>
                    <a:pt x="1120140" y="132398"/>
                    <a:pt x="1126808" y="118110"/>
                    <a:pt x="1127760" y="100013"/>
                  </a:cubicBezTo>
                  <a:lnTo>
                    <a:pt x="1086803" y="100013"/>
                  </a:lnTo>
                  <a:close/>
                  <a:moveTo>
                    <a:pt x="921068" y="155258"/>
                  </a:moveTo>
                  <a:lnTo>
                    <a:pt x="962025" y="155258"/>
                  </a:lnTo>
                  <a:lnTo>
                    <a:pt x="962025" y="109538"/>
                  </a:lnTo>
                  <a:lnTo>
                    <a:pt x="921068" y="109538"/>
                  </a:lnTo>
                  <a:lnTo>
                    <a:pt x="921068" y="155258"/>
                  </a:lnTo>
                  <a:close/>
                  <a:moveTo>
                    <a:pt x="671513" y="155258"/>
                  </a:moveTo>
                  <a:lnTo>
                    <a:pt x="711518" y="155258"/>
                  </a:lnTo>
                  <a:lnTo>
                    <a:pt x="711518" y="65723"/>
                  </a:lnTo>
                  <a:cubicBezTo>
                    <a:pt x="711518" y="60960"/>
                    <a:pt x="712470" y="57150"/>
                    <a:pt x="714375" y="53340"/>
                  </a:cubicBezTo>
                  <a:cubicBezTo>
                    <a:pt x="716280" y="49530"/>
                    <a:pt x="718185" y="46672"/>
                    <a:pt x="721043" y="43815"/>
                  </a:cubicBezTo>
                  <a:cubicBezTo>
                    <a:pt x="723900" y="40958"/>
                    <a:pt x="727710" y="38100"/>
                    <a:pt x="730568" y="37147"/>
                  </a:cubicBezTo>
                  <a:cubicBezTo>
                    <a:pt x="734378" y="36195"/>
                    <a:pt x="737235" y="35243"/>
                    <a:pt x="741998" y="35243"/>
                  </a:cubicBezTo>
                  <a:cubicBezTo>
                    <a:pt x="744855" y="35243"/>
                    <a:pt x="746760" y="35243"/>
                    <a:pt x="749618" y="36195"/>
                  </a:cubicBezTo>
                  <a:cubicBezTo>
                    <a:pt x="751523" y="37147"/>
                    <a:pt x="753428" y="38100"/>
                    <a:pt x="755333" y="40005"/>
                  </a:cubicBezTo>
                  <a:cubicBezTo>
                    <a:pt x="757238" y="41910"/>
                    <a:pt x="758190" y="44768"/>
                    <a:pt x="759143" y="47625"/>
                  </a:cubicBezTo>
                  <a:cubicBezTo>
                    <a:pt x="760095" y="51435"/>
                    <a:pt x="761048" y="55245"/>
                    <a:pt x="761048" y="60960"/>
                  </a:cubicBezTo>
                  <a:lnTo>
                    <a:pt x="761048" y="155258"/>
                  </a:lnTo>
                  <a:lnTo>
                    <a:pt x="801053" y="155258"/>
                  </a:lnTo>
                  <a:lnTo>
                    <a:pt x="801053" y="63818"/>
                  </a:lnTo>
                  <a:cubicBezTo>
                    <a:pt x="801053" y="60008"/>
                    <a:pt x="802005" y="56197"/>
                    <a:pt x="803910" y="53340"/>
                  </a:cubicBezTo>
                  <a:cubicBezTo>
                    <a:pt x="805815" y="49530"/>
                    <a:pt x="807720" y="46672"/>
                    <a:pt x="810578" y="43815"/>
                  </a:cubicBezTo>
                  <a:cubicBezTo>
                    <a:pt x="813435" y="40958"/>
                    <a:pt x="817245" y="38100"/>
                    <a:pt x="820103" y="37147"/>
                  </a:cubicBezTo>
                  <a:cubicBezTo>
                    <a:pt x="822960" y="36195"/>
                    <a:pt x="826770" y="35243"/>
                    <a:pt x="831533" y="35243"/>
                  </a:cubicBezTo>
                  <a:cubicBezTo>
                    <a:pt x="834390" y="35243"/>
                    <a:pt x="836295" y="35243"/>
                    <a:pt x="839153" y="36195"/>
                  </a:cubicBezTo>
                  <a:cubicBezTo>
                    <a:pt x="841058" y="37147"/>
                    <a:pt x="842963" y="38100"/>
                    <a:pt x="844868" y="40005"/>
                  </a:cubicBezTo>
                  <a:cubicBezTo>
                    <a:pt x="846772" y="41910"/>
                    <a:pt x="847725" y="44768"/>
                    <a:pt x="848678" y="47625"/>
                  </a:cubicBezTo>
                  <a:cubicBezTo>
                    <a:pt x="849630" y="51435"/>
                    <a:pt x="849630" y="55245"/>
                    <a:pt x="849630" y="60960"/>
                  </a:cubicBezTo>
                  <a:lnTo>
                    <a:pt x="849630" y="155258"/>
                  </a:lnTo>
                  <a:lnTo>
                    <a:pt x="889635" y="155258"/>
                  </a:lnTo>
                  <a:lnTo>
                    <a:pt x="889635" y="55245"/>
                  </a:lnTo>
                  <a:cubicBezTo>
                    <a:pt x="889635" y="36195"/>
                    <a:pt x="885825" y="22860"/>
                    <a:pt x="878205" y="14288"/>
                  </a:cubicBezTo>
                  <a:cubicBezTo>
                    <a:pt x="870585" y="5715"/>
                    <a:pt x="859155" y="1905"/>
                    <a:pt x="843915" y="1905"/>
                  </a:cubicBezTo>
                  <a:cubicBezTo>
                    <a:pt x="834390" y="1905"/>
                    <a:pt x="826770" y="3810"/>
                    <a:pt x="819150" y="7620"/>
                  </a:cubicBezTo>
                  <a:cubicBezTo>
                    <a:pt x="811530" y="11430"/>
                    <a:pt x="803910" y="18098"/>
                    <a:pt x="797243" y="27623"/>
                  </a:cubicBezTo>
                  <a:cubicBezTo>
                    <a:pt x="794385" y="19050"/>
                    <a:pt x="789623" y="12383"/>
                    <a:pt x="782955" y="8573"/>
                  </a:cubicBezTo>
                  <a:cubicBezTo>
                    <a:pt x="776288" y="4763"/>
                    <a:pt x="766763" y="1905"/>
                    <a:pt x="756285" y="1905"/>
                  </a:cubicBezTo>
                  <a:cubicBezTo>
                    <a:pt x="747713" y="1905"/>
                    <a:pt x="740093" y="3810"/>
                    <a:pt x="732473" y="7620"/>
                  </a:cubicBezTo>
                  <a:cubicBezTo>
                    <a:pt x="724853" y="11430"/>
                    <a:pt x="718185" y="18098"/>
                    <a:pt x="713423" y="25718"/>
                  </a:cubicBezTo>
                  <a:lnTo>
                    <a:pt x="713423" y="5715"/>
                  </a:lnTo>
                  <a:lnTo>
                    <a:pt x="674370" y="5715"/>
                  </a:lnTo>
                  <a:lnTo>
                    <a:pt x="674370" y="155258"/>
                  </a:lnTo>
                  <a:close/>
                  <a:moveTo>
                    <a:pt x="541973" y="116205"/>
                  </a:moveTo>
                  <a:cubicBezTo>
                    <a:pt x="536258" y="108585"/>
                    <a:pt x="533400" y="96203"/>
                    <a:pt x="533400" y="80963"/>
                  </a:cubicBezTo>
                  <a:cubicBezTo>
                    <a:pt x="533400" y="65723"/>
                    <a:pt x="536258" y="54293"/>
                    <a:pt x="541973" y="45720"/>
                  </a:cubicBezTo>
                  <a:cubicBezTo>
                    <a:pt x="547688" y="38100"/>
                    <a:pt x="556260" y="33338"/>
                    <a:pt x="567690" y="33338"/>
                  </a:cubicBezTo>
                  <a:cubicBezTo>
                    <a:pt x="579120" y="33338"/>
                    <a:pt x="587693" y="37147"/>
                    <a:pt x="593408" y="45720"/>
                  </a:cubicBezTo>
                  <a:cubicBezTo>
                    <a:pt x="599123" y="53340"/>
                    <a:pt x="601980" y="65723"/>
                    <a:pt x="601980" y="80963"/>
                  </a:cubicBezTo>
                  <a:cubicBezTo>
                    <a:pt x="601980" y="96203"/>
                    <a:pt x="599123" y="107633"/>
                    <a:pt x="593408" y="116205"/>
                  </a:cubicBezTo>
                  <a:cubicBezTo>
                    <a:pt x="587693" y="124778"/>
                    <a:pt x="579120" y="128588"/>
                    <a:pt x="567690" y="128588"/>
                  </a:cubicBezTo>
                  <a:cubicBezTo>
                    <a:pt x="555308" y="127635"/>
                    <a:pt x="546735" y="123825"/>
                    <a:pt x="541973" y="116205"/>
                  </a:cubicBezTo>
                  <a:moveTo>
                    <a:pt x="598170" y="154305"/>
                  </a:moveTo>
                  <a:cubicBezTo>
                    <a:pt x="607695" y="150495"/>
                    <a:pt x="615315" y="145733"/>
                    <a:pt x="621983" y="138113"/>
                  </a:cubicBezTo>
                  <a:cubicBezTo>
                    <a:pt x="628650" y="131445"/>
                    <a:pt x="633413" y="122873"/>
                    <a:pt x="637223" y="113348"/>
                  </a:cubicBezTo>
                  <a:cubicBezTo>
                    <a:pt x="641033" y="103823"/>
                    <a:pt x="642938" y="92393"/>
                    <a:pt x="642938" y="80010"/>
                  </a:cubicBezTo>
                  <a:cubicBezTo>
                    <a:pt x="642938" y="67628"/>
                    <a:pt x="641033" y="57150"/>
                    <a:pt x="638175" y="46672"/>
                  </a:cubicBezTo>
                  <a:cubicBezTo>
                    <a:pt x="635318" y="36195"/>
                    <a:pt x="629603" y="28575"/>
                    <a:pt x="622935" y="21908"/>
                  </a:cubicBezTo>
                  <a:cubicBezTo>
                    <a:pt x="616268" y="15240"/>
                    <a:pt x="608648" y="9525"/>
                    <a:pt x="599123" y="6668"/>
                  </a:cubicBezTo>
                  <a:cubicBezTo>
                    <a:pt x="589598" y="2858"/>
                    <a:pt x="579120" y="953"/>
                    <a:pt x="567690" y="953"/>
                  </a:cubicBezTo>
                  <a:cubicBezTo>
                    <a:pt x="556260" y="953"/>
                    <a:pt x="545783" y="2858"/>
                    <a:pt x="536258" y="6668"/>
                  </a:cubicBezTo>
                  <a:cubicBezTo>
                    <a:pt x="526733" y="10478"/>
                    <a:pt x="519113" y="15240"/>
                    <a:pt x="512445" y="21908"/>
                  </a:cubicBezTo>
                  <a:cubicBezTo>
                    <a:pt x="505778" y="28575"/>
                    <a:pt x="501015" y="37147"/>
                    <a:pt x="497205" y="46672"/>
                  </a:cubicBezTo>
                  <a:cubicBezTo>
                    <a:pt x="493395" y="56197"/>
                    <a:pt x="491490" y="67628"/>
                    <a:pt x="491490" y="80010"/>
                  </a:cubicBezTo>
                  <a:cubicBezTo>
                    <a:pt x="491490" y="105728"/>
                    <a:pt x="498158" y="124778"/>
                    <a:pt x="511492" y="139065"/>
                  </a:cubicBezTo>
                  <a:cubicBezTo>
                    <a:pt x="524828" y="152400"/>
                    <a:pt x="542925" y="160020"/>
                    <a:pt x="566738" y="160020"/>
                  </a:cubicBezTo>
                  <a:cubicBezTo>
                    <a:pt x="579120" y="160020"/>
                    <a:pt x="589598" y="158115"/>
                    <a:pt x="598170" y="154305"/>
                  </a:cubicBezTo>
                  <a:moveTo>
                    <a:pt x="429578" y="100965"/>
                  </a:moveTo>
                  <a:cubicBezTo>
                    <a:pt x="428625" y="109538"/>
                    <a:pt x="425767" y="116205"/>
                    <a:pt x="421958" y="120968"/>
                  </a:cubicBezTo>
                  <a:cubicBezTo>
                    <a:pt x="417195" y="125730"/>
                    <a:pt x="411480" y="127635"/>
                    <a:pt x="403860" y="127635"/>
                  </a:cubicBezTo>
                  <a:cubicBezTo>
                    <a:pt x="398145" y="127635"/>
                    <a:pt x="392430" y="126683"/>
                    <a:pt x="388620" y="123825"/>
                  </a:cubicBezTo>
                  <a:cubicBezTo>
                    <a:pt x="384810" y="120968"/>
                    <a:pt x="381000" y="118110"/>
                    <a:pt x="379095" y="113348"/>
                  </a:cubicBezTo>
                  <a:cubicBezTo>
                    <a:pt x="377190" y="108585"/>
                    <a:pt x="375285" y="103823"/>
                    <a:pt x="374333" y="98108"/>
                  </a:cubicBezTo>
                  <a:cubicBezTo>
                    <a:pt x="373380" y="92393"/>
                    <a:pt x="372428" y="86678"/>
                    <a:pt x="372428" y="80010"/>
                  </a:cubicBezTo>
                  <a:cubicBezTo>
                    <a:pt x="372428" y="74295"/>
                    <a:pt x="373380" y="67628"/>
                    <a:pt x="374333" y="62865"/>
                  </a:cubicBezTo>
                  <a:cubicBezTo>
                    <a:pt x="375285" y="57150"/>
                    <a:pt x="377190" y="52388"/>
                    <a:pt x="379095" y="47625"/>
                  </a:cubicBezTo>
                  <a:cubicBezTo>
                    <a:pt x="381000" y="42863"/>
                    <a:pt x="384810" y="40005"/>
                    <a:pt x="388620" y="37147"/>
                  </a:cubicBezTo>
                  <a:cubicBezTo>
                    <a:pt x="392430" y="34290"/>
                    <a:pt x="398145" y="33338"/>
                    <a:pt x="403860" y="33338"/>
                  </a:cubicBezTo>
                  <a:cubicBezTo>
                    <a:pt x="412433" y="33338"/>
                    <a:pt x="418148" y="35243"/>
                    <a:pt x="421958" y="40005"/>
                  </a:cubicBezTo>
                  <a:cubicBezTo>
                    <a:pt x="425767" y="44768"/>
                    <a:pt x="427673" y="50483"/>
                    <a:pt x="428625" y="58103"/>
                  </a:cubicBezTo>
                  <a:lnTo>
                    <a:pt x="468630" y="52388"/>
                  </a:lnTo>
                  <a:cubicBezTo>
                    <a:pt x="467678" y="44768"/>
                    <a:pt x="465773" y="38100"/>
                    <a:pt x="462915" y="31433"/>
                  </a:cubicBezTo>
                  <a:cubicBezTo>
                    <a:pt x="460058" y="24765"/>
                    <a:pt x="456248" y="20003"/>
                    <a:pt x="450533" y="15240"/>
                  </a:cubicBezTo>
                  <a:cubicBezTo>
                    <a:pt x="445770" y="10478"/>
                    <a:pt x="439103" y="6668"/>
                    <a:pt x="431483" y="4763"/>
                  </a:cubicBezTo>
                  <a:cubicBezTo>
                    <a:pt x="423863" y="1905"/>
                    <a:pt x="415290" y="953"/>
                    <a:pt x="404813" y="953"/>
                  </a:cubicBezTo>
                  <a:cubicBezTo>
                    <a:pt x="393383" y="953"/>
                    <a:pt x="382905" y="2858"/>
                    <a:pt x="373380" y="6668"/>
                  </a:cubicBezTo>
                  <a:cubicBezTo>
                    <a:pt x="363855" y="10478"/>
                    <a:pt x="356235" y="16193"/>
                    <a:pt x="350520" y="22860"/>
                  </a:cubicBezTo>
                  <a:cubicBezTo>
                    <a:pt x="343853" y="29528"/>
                    <a:pt x="339090" y="38100"/>
                    <a:pt x="336233" y="47625"/>
                  </a:cubicBezTo>
                  <a:cubicBezTo>
                    <a:pt x="333375" y="57150"/>
                    <a:pt x="331470" y="68580"/>
                    <a:pt x="331470" y="80010"/>
                  </a:cubicBezTo>
                  <a:cubicBezTo>
                    <a:pt x="331470" y="91440"/>
                    <a:pt x="333375" y="102870"/>
                    <a:pt x="336233" y="112395"/>
                  </a:cubicBezTo>
                  <a:cubicBezTo>
                    <a:pt x="339090" y="121920"/>
                    <a:pt x="343853" y="130493"/>
                    <a:pt x="349567" y="137160"/>
                  </a:cubicBezTo>
                  <a:cubicBezTo>
                    <a:pt x="355283" y="143828"/>
                    <a:pt x="362903" y="149543"/>
                    <a:pt x="372428" y="153353"/>
                  </a:cubicBezTo>
                  <a:cubicBezTo>
                    <a:pt x="381953" y="157163"/>
                    <a:pt x="392430" y="159068"/>
                    <a:pt x="404813" y="159068"/>
                  </a:cubicBezTo>
                  <a:cubicBezTo>
                    <a:pt x="426720" y="159068"/>
                    <a:pt x="442913" y="153353"/>
                    <a:pt x="453390" y="142875"/>
                  </a:cubicBezTo>
                  <a:cubicBezTo>
                    <a:pt x="463867" y="132398"/>
                    <a:pt x="470535" y="118110"/>
                    <a:pt x="471488" y="100013"/>
                  </a:cubicBezTo>
                  <a:lnTo>
                    <a:pt x="429578" y="100013"/>
                  </a:lnTo>
                  <a:close/>
                  <a:moveTo>
                    <a:pt x="203835" y="63818"/>
                  </a:moveTo>
                  <a:cubicBezTo>
                    <a:pt x="203835" y="59055"/>
                    <a:pt x="204788" y="55245"/>
                    <a:pt x="206692" y="51435"/>
                  </a:cubicBezTo>
                  <a:cubicBezTo>
                    <a:pt x="208598" y="47625"/>
                    <a:pt x="210502" y="43815"/>
                    <a:pt x="213360" y="40958"/>
                  </a:cubicBezTo>
                  <a:cubicBezTo>
                    <a:pt x="216217" y="38100"/>
                    <a:pt x="219075" y="35243"/>
                    <a:pt x="223838" y="34290"/>
                  </a:cubicBezTo>
                  <a:cubicBezTo>
                    <a:pt x="227648" y="32385"/>
                    <a:pt x="232410" y="31433"/>
                    <a:pt x="238125" y="31433"/>
                  </a:cubicBezTo>
                  <a:cubicBezTo>
                    <a:pt x="248602" y="31433"/>
                    <a:pt x="256223" y="34290"/>
                    <a:pt x="261938" y="40005"/>
                  </a:cubicBezTo>
                  <a:cubicBezTo>
                    <a:pt x="266700" y="45720"/>
                    <a:pt x="269558" y="53340"/>
                    <a:pt x="269558" y="63818"/>
                  </a:cubicBezTo>
                  <a:lnTo>
                    <a:pt x="203835" y="63818"/>
                  </a:lnTo>
                  <a:close/>
                  <a:moveTo>
                    <a:pt x="266700" y="108585"/>
                  </a:moveTo>
                  <a:cubicBezTo>
                    <a:pt x="263842" y="121920"/>
                    <a:pt x="254317" y="128588"/>
                    <a:pt x="239077" y="128588"/>
                  </a:cubicBezTo>
                  <a:cubicBezTo>
                    <a:pt x="227648" y="128588"/>
                    <a:pt x="219075" y="124778"/>
                    <a:pt x="213360" y="118110"/>
                  </a:cubicBezTo>
                  <a:cubicBezTo>
                    <a:pt x="207645" y="111443"/>
                    <a:pt x="204788" y="101918"/>
                    <a:pt x="203835" y="89535"/>
                  </a:cubicBezTo>
                  <a:lnTo>
                    <a:pt x="307658" y="89535"/>
                  </a:lnTo>
                  <a:lnTo>
                    <a:pt x="307658" y="73343"/>
                  </a:lnTo>
                  <a:cubicBezTo>
                    <a:pt x="307658" y="51435"/>
                    <a:pt x="301942" y="33338"/>
                    <a:pt x="290513" y="20003"/>
                  </a:cubicBezTo>
                  <a:cubicBezTo>
                    <a:pt x="279083" y="6668"/>
                    <a:pt x="261938" y="0"/>
                    <a:pt x="239077" y="0"/>
                  </a:cubicBezTo>
                  <a:cubicBezTo>
                    <a:pt x="227648" y="0"/>
                    <a:pt x="218123" y="1905"/>
                    <a:pt x="208598" y="5715"/>
                  </a:cubicBezTo>
                  <a:cubicBezTo>
                    <a:pt x="199073" y="9525"/>
                    <a:pt x="191452" y="14288"/>
                    <a:pt x="184785" y="20955"/>
                  </a:cubicBezTo>
                  <a:cubicBezTo>
                    <a:pt x="178118" y="27623"/>
                    <a:pt x="173355" y="36195"/>
                    <a:pt x="169545" y="45720"/>
                  </a:cubicBezTo>
                  <a:cubicBezTo>
                    <a:pt x="165735" y="55245"/>
                    <a:pt x="163830" y="66675"/>
                    <a:pt x="163830" y="79058"/>
                  </a:cubicBezTo>
                  <a:cubicBezTo>
                    <a:pt x="163830" y="103823"/>
                    <a:pt x="170498" y="123825"/>
                    <a:pt x="182880" y="137160"/>
                  </a:cubicBezTo>
                  <a:cubicBezTo>
                    <a:pt x="195263" y="150495"/>
                    <a:pt x="214313" y="158115"/>
                    <a:pt x="239077" y="158115"/>
                  </a:cubicBezTo>
                  <a:cubicBezTo>
                    <a:pt x="260033" y="158115"/>
                    <a:pt x="275273" y="153353"/>
                    <a:pt x="285750" y="144780"/>
                  </a:cubicBezTo>
                  <a:cubicBezTo>
                    <a:pt x="296228" y="136208"/>
                    <a:pt x="302895" y="123825"/>
                    <a:pt x="305753" y="106680"/>
                  </a:cubicBezTo>
                  <a:lnTo>
                    <a:pt x="266700" y="106680"/>
                  </a:lnTo>
                  <a:close/>
                  <a:moveTo>
                    <a:pt x="97155" y="96203"/>
                  </a:moveTo>
                  <a:cubicBezTo>
                    <a:pt x="97155" y="101918"/>
                    <a:pt x="96202" y="107633"/>
                    <a:pt x="93345" y="111443"/>
                  </a:cubicBezTo>
                  <a:cubicBezTo>
                    <a:pt x="91440" y="115253"/>
                    <a:pt x="88582" y="119063"/>
                    <a:pt x="84773" y="121920"/>
                  </a:cubicBezTo>
                  <a:cubicBezTo>
                    <a:pt x="78105" y="126683"/>
                    <a:pt x="69532" y="129540"/>
                    <a:pt x="60007" y="129540"/>
                  </a:cubicBezTo>
                  <a:cubicBezTo>
                    <a:pt x="54293" y="129540"/>
                    <a:pt x="49530" y="127635"/>
                    <a:pt x="45720" y="124778"/>
                  </a:cubicBezTo>
                  <a:cubicBezTo>
                    <a:pt x="41910" y="121920"/>
                    <a:pt x="40957" y="118110"/>
                    <a:pt x="40957" y="113348"/>
                  </a:cubicBezTo>
                  <a:cubicBezTo>
                    <a:pt x="40957" y="110490"/>
                    <a:pt x="40957" y="106680"/>
                    <a:pt x="42863" y="104775"/>
                  </a:cubicBezTo>
                  <a:cubicBezTo>
                    <a:pt x="43815" y="101918"/>
                    <a:pt x="45720" y="100013"/>
                    <a:pt x="48577" y="98108"/>
                  </a:cubicBezTo>
                  <a:cubicBezTo>
                    <a:pt x="51435" y="96203"/>
                    <a:pt x="55245" y="94298"/>
                    <a:pt x="60007" y="93345"/>
                  </a:cubicBezTo>
                  <a:cubicBezTo>
                    <a:pt x="64770" y="92393"/>
                    <a:pt x="72390" y="91440"/>
                    <a:pt x="80010" y="90488"/>
                  </a:cubicBezTo>
                  <a:lnTo>
                    <a:pt x="98107" y="89535"/>
                  </a:lnTo>
                  <a:lnTo>
                    <a:pt x="98107" y="96203"/>
                  </a:lnTo>
                  <a:close/>
                  <a:moveTo>
                    <a:pt x="98107" y="155258"/>
                  </a:moveTo>
                  <a:lnTo>
                    <a:pt x="136208" y="155258"/>
                  </a:lnTo>
                  <a:lnTo>
                    <a:pt x="136208" y="60960"/>
                  </a:lnTo>
                  <a:cubicBezTo>
                    <a:pt x="136208" y="51435"/>
                    <a:pt x="135255" y="43815"/>
                    <a:pt x="133350" y="36195"/>
                  </a:cubicBezTo>
                  <a:cubicBezTo>
                    <a:pt x="131445" y="28575"/>
                    <a:pt x="127635" y="22860"/>
                    <a:pt x="122873" y="17145"/>
                  </a:cubicBezTo>
                  <a:cubicBezTo>
                    <a:pt x="118110" y="12383"/>
                    <a:pt x="111443" y="7620"/>
                    <a:pt x="103823" y="5715"/>
                  </a:cubicBezTo>
                  <a:cubicBezTo>
                    <a:pt x="96202" y="3810"/>
                    <a:pt x="85725" y="1905"/>
                    <a:pt x="74295" y="1905"/>
                  </a:cubicBezTo>
                  <a:cubicBezTo>
                    <a:pt x="55245" y="1905"/>
                    <a:pt x="40957" y="5715"/>
                    <a:pt x="29527" y="12383"/>
                  </a:cubicBezTo>
                  <a:cubicBezTo>
                    <a:pt x="18098" y="19050"/>
                    <a:pt x="11430" y="30480"/>
                    <a:pt x="8573" y="46672"/>
                  </a:cubicBezTo>
                  <a:lnTo>
                    <a:pt x="44768" y="50483"/>
                  </a:lnTo>
                  <a:cubicBezTo>
                    <a:pt x="46673" y="38100"/>
                    <a:pt x="56198" y="32385"/>
                    <a:pt x="71438" y="32385"/>
                  </a:cubicBezTo>
                  <a:cubicBezTo>
                    <a:pt x="78105" y="32385"/>
                    <a:pt x="83820" y="34290"/>
                    <a:pt x="89535" y="37147"/>
                  </a:cubicBezTo>
                  <a:cubicBezTo>
                    <a:pt x="94298" y="40958"/>
                    <a:pt x="97155" y="46672"/>
                    <a:pt x="97155" y="56197"/>
                  </a:cubicBezTo>
                  <a:lnTo>
                    <a:pt x="97155" y="62865"/>
                  </a:lnTo>
                  <a:lnTo>
                    <a:pt x="78105" y="63818"/>
                  </a:lnTo>
                  <a:cubicBezTo>
                    <a:pt x="68580" y="63818"/>
                    <a:pt x="59055" y="64770"/>
                    <a:pt x="49530" y="66675"/>
                  </a:cubicBezTo>
                  <a:cubicBezTo>
                    <a:pt x="40005" y="68580"/>
                    <a:pt x="32385" y="70485"/>
                    <a:pt x="24765" y="74295"/>
                  </a:cubicBezTo>
                  <a:cubicBezTo>
                    <a:pt x="17145" y="78105"/>
                    <a:pt x="11430" y="82868"/>
                    <a:pt x="6668" y="89535"/>
                  </a:cubicBezTo>
                  <a:cubicBezTo>
                    <a:pt x="1905" y="96203"/>
                    <a:pt x="0" y="104775"/>
                    <a:pt x="0" y="114300"/>
                  </a:cubicBezTo>
                  <a:cubicBezTo>
                    <a:pt x="0" y="121920"/>
                    <a:pt x="952" y="128588"/>
                    <a:pt x="3810" y="134303"/>
                  </a:cubicBezTo>
                  <a:cubicBezTo>
                    <a:pt x="6668" y="140018"/>
                    <a:pt x="10477" y="144780"/>
                    <a:pt x="14288" y="148590"/>
                  </a:cubicBezTo>
                  <a:cubicBezTo>
                    <a:pt x="19050" y="152400"/>
                    <a:pt x="23813" y="155258"/>
                    <a:pt x="29527" y="156210"/>
                  </a:cubicBezTo>
                  <a:cubicBezTo>
                    <a:pt x="35243" y="157163"/>
                    <a:pt x="41910" y="159068"/>
                    <a:pt x="48577" y="159068"/>
                  </a:cubicBezTo>
                  <a:cubicBezTo>
                    <a:pt x="60007" y="159068"/>
                    <a:pt x="69532" y="157163"/>
                    <a:pt x="77152" y="152400"/>
                  </a:cubicBezTo>
                  <a:cubicBezTo>
                    <a:pt x="84773" y="147638"/>
                    <a:pt x="91440" y="142875"/>
                    <a:pt x="97155" y="136208"/>
                  </a:cubicBezTo>
                  <a:lnTo>
                    <a:pt x="97155" y="15525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18940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1 Standard (Heading only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7AB04A6-7031-4AEE-83BC-110DC80C2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441332"/>
            <a:ext cx="11661776" cy="647692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2500" b="1" i="0" kern="1200" dirty="0">
                <a:solidFill>
                  <a:schemeClr val="tx1"/>
                </a:solidFill>
                <a:latin typeface="Arial" panose="020B0604020202020204" pitchFamily="34" charset="0"/>
                <a:ea typeface="AECOM Sans Light" panose="020B04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8591237-668C-8349-A5F6-D829ACF0B946}"/>
              </a:ext>
            </a:extLst>
          </p:cNvPr>
          <p:cNvCxnSpPr>
            <a:cxnSpLocks/>
          </p:cNvCxnSpPr>
          <p:nvPr userDrawn="1"/>
        </p:nvCxnSpPr>
        <p:spPr>
          <a:xfrm>
            <a:off x="263525" y="260350"/>
            <a:ext cx="432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7864FEEA-36EF-B349-BF8A-AAAEEA44FCCD}"/>
              </a:ext>
            </a:extLst>
          </p:cNvPr>
          <p:cNvGrpSpPr/>
          <p:nvPr userDrawn="1"/>
        </p:nvGrpSpPr>
        <p:grpSpPr>
          <a:xfrm>
            <a:off x="10814051" y="6438651"/>
            <a:ext cx="1111250" cy="225425"/>
            <a:chOff x="292100" y="6413250"/>
            <a:chExt cx="1111250" cy="225425"/>
          </a:xfrm>
        </p:grpSpPr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D6A3BAED-ADB8-B54F-ACD5-13120D315855}"/>
                </a:ext>
              </a:extLst>
            </p:cNvPr>
            <p:cNvSpPr/>
            <p:nvPr userDrawn="1"/>
          </p:nvSpPr>
          <p:spPr>
            <a:xfrm>
              <a:off x="292100" y="6413250"/>
              <a:ext cx="225425" cy="225425"/>
            </a:xfrm>
            <a:custGeom>
              <a:avLst/>
              <a:gdLst>
                <a:gd name="connsiteX0" fmla="*/ 329565 w 342900"/>
                <a:gd name="connsiteY0" fmla="*/ 104775 h 342900"/>
                <a:gd name="connsiteX1" fmla="*/ 292418 w 342900"/>
                <a:gd name="connsiteY1" fmla="*/ 50483 h 342900"/>
                <a:gd name="connsiteX2" fmla="*/ 238125 w 342900"/>
                <a:gd name="connsiteY2" fmla="*/ 13335 h 342900"/>
                <a:gd name="connsiteX3" fmla="*/ 171450 w 342900"/>
                <a:gd name="connsiteY3" fmla="*/ 0 h 342900"/>
                <a:gd name="connsiteX4" fmla="*/ 104775 w 342900"/>
                <a:gd name="connsiteY4" fmla="*/ 13335 h 342900"/>
                <a:gd name="connsiteX5" fmla="*/ 50483 w 342900"/>
                <a:gd name="connsiteY5" fmla="*/ 50483 h 342900"/>
                <a:gd name="connsiteX6" fmla="*/ 13335 w 342900"/>
                <a:gd name="connsiteY6" fmla="*/ 104775 h 342900"/>
                <a:gd name="connsiteX7" fmla="*/ 0 w 342900"/>
                <a:gd name="connsiteY7" fmla="*/ 171450 h 342900"/>
                <a:gd name="connsiteX8" fmla="*/ 13335 w 342900"/>
                <a:gd name="connsiteY8" fmla="*/ 238125 h 342900"/>
                <a:gd name="connsiteX9" fmla="*/ 50483 w 342900"/>
                <a:gd name="connsiteY9" fmla="*/ 292418 h 342900"/>
                <a:gd name="connsiteX10" fmla="*/ 104775 w 342900"/>
                <a:gd name="connsiteY10" fmla="*/ 329565 h 342900"/>
                <a:gd name="connsiteX11" fmla="*/ 171450 w 342900"/>
                <a:gd name="connsiteY11" fmla="*/ 342900 h 342900"/>
                <a:gd name="connsiteX12" fmla="*/ 171450 w 342900"/>
                <a:gd name="connsiteY12" fmla="*/ 308610 h 342900"/>
                <a:gd name="connsiteX13" fmla="*/ 74295 w 342900"/>
                <a:gd name="connsiteY13" fmla="*/ 268605 h 342900"/>
                <a:gd name="connsiteX14" fmla="*/ 35243 w 342900"/>
                <a:gd name="connsiteY14" fmla="*/ 188595 h 342900"/>
                <a:gd name="connsiteX15" fmla="*/ 180975 w 342900"/>
                <a:gd name="connsiteY15" fmla="*/ 188595 h 342900"/>
                <a:gd name="connsiteX16" fmla="*/ 141923 w 342900"/>
                <a:gd name="connsiteY16" fmla="*/ 227648 h 342900"/>
                <a:gd name="connsiteX17" fmla="*/ 165735 w 342900"/>
                <a:gd name="connsiteY17" fmla="*/ 251460 h 342900"/>
                <a:gd name="connsiteX18" fmla="*/ 246698 w 342900"/>
                <a:gd name="connsiteY18" fmla="*/ 170498 h 342900"/>
                <a:gd name="connsiteX19" fmla="*/ 165735 w 342900"/>
                <a:gd name="connsiteY19" fmla="*/ 89535 h 342900"/>
                <a:gd name="connsiteX20" fmla="*/ 141923 w 342900"/>
                <a:gd name="connsiteY20" fmla="*/ 113348 h 342900"/>
                <a:gd name="connsiteX21" fmla="*/ 180975 w 342900"/>
                <a:gd name="connsiteY21" fmla="*/ 152400 h 342900"/>
                <a:gd name="connsiteX22" fmla="*/ 35243 w 342900"/>
                <a:gd name="connsiteY22" fmla="*/ 152400 h 342900"/>
                <a:gd name="connsiteX23" fmla="*/ 74295 w 342900"/>
                <a:gd name="connsiteY23" fmla="*/ 72390 h 342900"/>
                <a:gd name="connsiteX24" fmla="*/ 171450 w 342900"/>
                <a:gd name="connsiteY24" fmla="*/ 32385 h 342900"/>
                <a:gd name="connsiteX25" fmla="*/ 268605 w 342900"/>
                <a:gd name="connsiteY25" fmla="*/ 72390 h 342900"/>
                <a:gd name="connsiteX26" fmla="*/ 308610 w 342900"/>
                <a:gd name="connsiteY26" fmla="*/ 169545 h 342900"/>
                <a:gd name="connsiteX27" fmla="*/ 342900 w 342900"/>
                <a:gd name="connsiteY27" fmla="*/ 169545 h 342900"/>
                <a:gd name="connsiteX28" fmla="*/ 329565 w 342900"/>
                <a:gd name="connsiteY28" fmla="*/ 10477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2900" h="342900">
                  <a:moveTo>
                    <a:pt x="329565" y="104775"/>
                  </a:moveTo>
                  <a:cubicBezTo>
                    <a:pt x="320993" y="84773"/>
                    <a:pt x="308610" y="65723"/>
                    <a:pt x="292418" y="50483"/>
                  </a:cubicBezTo>
                  <a:cubicBezTo>
                    <a:pt x="276225" y="34290"/>
                    <a:pt x="258128" y="21908"/>
                    <a:pt x="238125" y="13335"/>
                  </a:cubicBezTo>
                  <a:cubicBezTo>
                    <a:pt x="217170" y="4763"/>
                    <a:pt x="194310" y="0"/>
                    <a:pt x="171450" y="0"/>
                  </a:cubicBezTo>
                  <a:cubicBezTo>
                    <a:pt x="148590" y="0"/>
                    <a:pt x="125730" y="4763"/>
                    <a:pt x="104775" y="13335"/>
                  </a:cubicBezTo>
                  <a:cubicBezTo>
                    <a:pt x="83820" y="21908"/>
                    <a:pt x="65723" y="34290"/>
                    <a:pt x="50483" y="50483"/>
                  </a:cubicBezTo>
                  <a:cubicBezTo>
                    <a:pt x="34290" y="66675"/>
                    <a:pt x="21908" y="84773"/>
                    <a:pt x="13335" y="104775"/>
                  </a:cubicBezTo>
                  <a:cubicBezTo>
                    <a:pt x="4763" y="125730"/>
                    <a:pt x="0" y="148590"/>
                    <a:pt x="0" y="171450"/>
                  </a:cubicBezTo>
                  <a:cubicBezTo>
                    <a:pt x="0" y="194310"/>
                    <a:pt x="4763" y="217170"/>
                    <a:pt x="13335" y="238125"/>
                  </a:cubicBezTo>
                  <a:cubicBezTo>
                    <a:pt x="21908" y="258128"/>
                    <a:pt x="34290" y="277178"/>
                    <a:pt x="50483" y="292418"/>
                  </a:cubicBezTo>
                  <a:cubicBezTo>
                    <a:pt x="66675" y="308610"/>
                    <a:pt x="84773" y="320993"/>
                    <a:pt x="104775" y="329565"/>
                  </a:cubicBezTo>
                  <a:cubicBezTo>
                    <a:pt x="125730" y="338138"/>
                    <a:pt x="148590" y="342900"/>
                    <a:pt x="171450" y="342900"/>
                  </a:cubicBezTo>
                  <a:lnTo>
                    <a:pt x="171450" y="308610"/>
                  </a:lnTo>
                  <a:cubicBezTo>
                    <a:pt x="135255" y="308610"/>
                    <a:pt x="100013" y="294323"/>
                    <a:pt x="74295" y="268605"/>
                  </a:cubicBezTo>
                  <a:cubicBezTo>
                    <a:pt x="52388" y="246698"/>
                    <a:pt x="39053" y="219075"/>
                    <a:pt x="35243" y="188595"/>
                  </a:cubicBezTo>
                  <a:lnTo>
                    <a:pt x="180975" y="188595"/>
                  </a:lnTo>
                  <a:lnTo>
                    <a:pt x="141923" y="227648"/>
                  </a:lnTo>
                  <a:lnTo>
                    <a:pt x="165735" y="251460"/>
                  </a:lnTo>
                  <a:lnTo>
                    <a:pt x="246698" y="170498"/>
                  </a:lnTo>
                  <a:lnTo>
                    <a:pt x="165735" y="89535"/>
                  </a:lnTo>
                  <a:lnTo>
                    <a:pt x="141923" y="113348"/>
                  </a:lnTo>
                  <a:lnTo>
                    <a:pt x="180975" y="152400"/>
                  </a:lnTo>
                  <a:lnTo>
                    <a:pt x="35243" y="152400"/>
                  </a:lnTo>
                  <a:cubicBezTo>
                    <a:pt x="39053" y="121920"/>
                    <a:pt x="52388" y="94298"/>
                    <a:pt x="74295" y="72390"/>
                  </a:cubicBezTo>
                  <a:cubicBezTo>
                    <a:pt x="100013" y="46673"/>
                    <a:pt x="134303" y="32385"/>
                    <a:pt x="171450" y="32385"/>
                  </a:cubicBezTo>
                  <a:cubicBezTo>
                    <a:pt x="207645" y="32385"/>
                    <a:pt x="242888" y="46673"/>
                    <a:pt x="268605" y="72390"/>
                  </a:cubicBezTo>
                  <a:cubicBezTo>
                    <a:pt x="294323" y="98108"/>
                    <a:pt x="308610" y="132398"/>
                    <a:pt x="308610" y="169545"/>
                  </a:cubicBezTo>
                  <a:lnTo>
                    <a:pt x="342900" y="169545"/>
                  </a:lnTo>
                  <a:cubicBezTo>
                    <a:pt x="342900" y="148590"/>
                    <a:pt x="338138" y="125730"/>
                    <a:pt x="329565" y="104775"/>
                  </a:cubicBezTo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D8178532-1D26-3840-8B25-7AC4BEA2F1AA}"/>
                </a:ext>
              </a:extLst>
            </p:cNvPr>
            <p:cNvSpPr/>
            <p:nvPr userDrawn="1"/>
          </p:nvSpPr>
          <p:spPr>
            <a:xfrm>
              <a:off x="590579" y="6484379"/>
              <a:ext cx="812771" cy="84028"/>
            </a:xfrm>
            <a:custGeom>
              <a:avLst/>
              <a:gdLst>
                <a:gd name="connsiteX0" fmla="*/ 1329690 w 1547812"/>
                <a:gd name="connsiteY0" fmla="*/ 155258 h 160020"/>
                <a:gd name="connsiteX1" fmla="*/ 1369695 w 1547812"/>
                <a:gd name="connsiteY1" fmla="*/ 155258 h 160020"/>
                <a:gd name="connsiteX2" fmla="*/ 1369695 w 1547812"/>
                <a:gd name="connsiteY2" fmla="*/ 65723 h 160020"/>
                <a:gd name="connsiteX3" fmla="*/ 1372553 w 1547812"/>
                <a:gd name="connsiteY3" fmla="*/ 53340 h 160020"/>
                <a:gd name="connsiteX4" fmla="*/ 1379220 w 1547812"/>
                <a:gd name="connsiteY4" fmla="*/ 43815 h 160020"/>
                <a:gd name="connsiteX5" fmla="*/ 1388745 w 1547812"/>
                <a:gd name="connsiteY5" fmla="*/ 37147 h 160020"/>
                <a:gd name="connsiteX6" fmla="*/ 1400175 w 1547812"/>
                <a:gd name="connsiteY6" fmla="*/ 35243 h 160020"/>
                <a:gd name="connsiteX7" fmla="*/ 1407795 w 1547812"/>
                <a:gd name="connsiteY7" fmla="*/ 36195 h 160020"/>
                <a:gd name="connsiteX8" fmla="*/ 1413510 w 1547812"/>
                <a:gd name="connsiteY8" fmla="*/ 40005 h 160020"/>
                <a:gd name="connsiteX9" fmla="*/ 1417320 w 1547812"/>
                <a:gd name="connsiteY9" fmla="*/ 47625 h 160020"/>
                <a:gd name="connsiteX10" fmla="*/ 1419225 w 1547812"/>
                <a:gd name="connsiteY10" fmla="*/ 60960 h 160020"/>
                <a:gd name="connsiteX11" fmla="*/ 1419225 w 1547812"/>
                <a:gd name="connsiteY11" fmla="*/ 155258 h 160020"/>
                <a:gd name="connsiteX12" fmla="*/ 1459230 w 1547812"/>
                <a:gd name="connsiteY12" fmla="*/ 155258 h 160020"/>
                <a:gd name="connsiteX13" fmla="*/ 1459230 w 1547812"/>
                <a:gd name="connsiteY13" fmla="*/ 63818 h 160020"/>
                <a:gd name="connsiteX14" fmla="*/ 1462088 w 1547812"/>
                <a:gd name="connsiteY14" fmla="*/ 53340 h 160020"/>
                <a:gd name="connsiteX15" fmla="*/ 1468755 w 1547812"/>
                <a:gd name="connsiteY15" fmla="*/ 43815 h 160020"/>
                <a:gd name="connsiteX16" fmla="*/ 1478280 w 1547812"/>
                <a:gd name="connsiteY16" fmla="*/ 37147 h 160020"/>
                <a:gd name="connsiteX17" fmla="*/ 1489710 w 1547812"/>
                <a:gd name="connsiteY17" fmla="*/ 35243 h 160020"/>
                <a:gd name="connsiteX18" fmla="*/ 1497330 w 1547812"/>
                <a:gd name="connsiteY18" fmla="*/ 36195 h 160020"/>
                <a:gd name="connsiteX19" fmla="*/ 1503045 w 1547812"/>
                <a:gd name="connsiteY19" fmla="*/ 40005 h 160020"/>
                <a:gd name="connsiteX20" fmla="*/ 1506855 w 1547812"/>
                <a:gd name="connsiteY20" fmla="*/ 47625 h 160020"/>
                <a:gd name="connsiteX21" fmla="*/ 1507808 w 1547812"/>
                <a:gd name="connsiteY21" fmla="*/ 60960 h 160020"/>
                <a:gd name="connsiteX22" fmla="*/ 1507808 w 1547812"/>
                <a:gd name="connsiteY22" fmla="*/ 155258 h 160020"/>
                <a:gd name="connsiteX23" fmla="*/ 1547813 w 1547812"/>
                <a:gd name="connsiteY23" fmla="*/ 155258 h 160020"/>
                <a:gd name="connsiteX24" fmla="*/ 1547813 w 1547812"/>
                <a:gd name="connsiteY24" fmla="*/ 55245 h 160020"/>
                <a:gd name="connsiteX25" fmla="*/ 1536383 w 1547812"/>
                <a:gd name="connsiteY25" fmla="*/ 14288 h 160020"/>
                <a:gd name="connsiteX26" fmla="*/ 1502093 w 1547812"/>
                <a:gd name="connsiteY26" fmla="*/ 1905 h 160020"/>
                <a:gd name="connsiteX27" fmla="*/ 1477328 w 1547812"/>
                <a:gd name="connsiteY27" fmla="*/ 7620 h 160020"/>
                <a:gd name="connsiteX28" fmla="*/ 1455420 w 1547812"/>
                <a:gd name="connsiteY28" fmla="*/ 27623 h 160020"/>
                <a:gd name="connsiteX29" fmla="*/ 1441133 w 1547812"/>
                <a:gd name="connsiteY29" fmla="*/ 8573 h 160020"/>
                <a:gd name="connsiteX30" fmla="*/ 1414463 w 1547812"/>
                <a:gd name="connsiteY30" fmla="*/ 1905 h 160020"/>
                <a:gd name="connsiteX31" fmla="*/ 1390650 w 1547812"/>
                <a:gd name="connsiteY31" fmla="*/ 7620 h 160020"/>
                <a:gd name="connsiteX32" fmla="*/ 1371600 w 1547812"/>
                <a:gd name="connsiteY32" fmla="*/ 25718 h 160020"/>
                <a:gd name="connsiteX33" fmla="*/ 1371600 w 1547812"/>
                <a:gd name="connsiteY33" fmla="*/ 5715 h 160020"/>
                <a:gd name="connsiteX34" fmla="*/ 1332548 w 1547812"/>
                <a:gd name="connsiteY34" fmla="*/ 5715 h 160020"/>
                <a:gd name="connsiteX35" fmla="*/ 1332548 w 1547812"/>
                <a:gd name="connsiteY35" fmla="*/ 155258 h 160020"/>
                <a:gd name="connsiteX36" fmla="*/ 1199198 w 1547812"/>
                <a:gd name="connsiteY36" fmla="*/ 116205 h 160020"/>
                <a:gd name="connsiteX37" fmla="*/ 1190625 w 1547812"/>
                <a:gd name="connsiteY37" fmla="*/ 80963 h 160020"/>
                <a:gd name="connsiteX38" fmla="*/ 1199198 w 1547812"/>
                <a:gd name="connsiteY38" fmla="*/ 45720 h 160020"/>
                <a:gd name="connsiteX39" fmla="*/ 1224915 w 1547812"/>
                <a:gd name="connsiteY39" fmla="*/ 33338 h 160020"/>
                <a:gd name="connsiteX40" fmla="*/ 1250633 w 1547812"/>
                <a:gd name="connsiteY40" fmla="*/ 45720 h 160020"/>
                <a:gd name="connsiteX41" fmla="*/ 1259205 w 1547812"/>
                <a:gd name="connsiteY41" fmla="*/ 80963 h 160020"/>
                <a:gd name="connsiteX42" fmla="*/ 1250633 w 1547812"/>
                <a:gd name="connsiteY42" fmla="*/ 116205 h 160020"/>
                <a:gd name="connsiteX43" fmla="*/ 1224915 w 1547812"/>
                <a:gd name="connsiteY43" fmla="*/ 128588 h 160020"/>
                <a:gd name="connsiteX44" fmla="*/ 1199198 w 1547812"/>
                <a:gd name="connsiteY44" fmla="*/ 116205 h 160020"/>
                <a:gd name="connsiteX45" fmla="*/ 1256348 w 1547812"/>
                <a:gd name="connsiteY45" fmla="*/ 154305 h 160020"/>
                <a:gd name="connsiteX46" fmla="*/ 1280160 w 1547812"/>
                <a:gd name="connsiteY46" fmla="*/ 138113 h 160020"/>
                <a:gd name="connsiteX47" fmla="*/ 1295400 w 1547812"/>
                <a:gd name="connsiteY47" fmla="*/ 113348 h 160020"/>
                <a:gd name="connsiteX48" fmla="*/ 1301115 w 1547812"/>
                <a:gd name="connsiteY48" fmla="*/ 80010 h 160020"/>
                <a:gd name="connsiteX49" fmla="*/ 1296353 w 1547812"/>
                <a:gd name="connsiteY49" fmla="*/ 46672 h 160020"/>
                <a:gd name="connsiteX50" fmla="*/ 1281113 w 1547812"/>
                <a:gd name="connsiteY50" fmla="*/ 21908 h 160020"/>
                <a:gd name="connsiteX51" fmla="*/ 1257300 w 1547812"/>
                <a:gd name="connsiteY51" fmla="*/ 6668 h 160020"/>
                <a:gd name="connsiteX52" fmla="*/ 1225868 w 1547812"/>
                <a:gd name="connsiteY52" fmla="*/ 953 h 160020"/>
                <a:gd name="connsiteX53" fmla="*/ 1194435 w 1547812"/>
                <a:gd name="connsiteY53" fmla="*/ 6668 h 160020"/>
                <a:gd name="connsiteX54" fmla="*/ 1170623 w 1547812"/>
                <a:gd name="connsiteY54" fmla="*/ 21908 h 160020"/>
                <a:gd name="connsiteX55" fmla="*/ 1155383 w 1547812"/>
                <a:gd name="connsiteY55" fmla="*/ 46672 h 160020"/>
                <a:gd name="connsiteX56" fmla="*/ 1149668 w 1547812"/>
                <a:gd name="connsiteY56" fmla="*/ 80010 h 160020"/>
                <a:gd name="connsiteX57" fmla="*/ 1169670 w 1547812"/>
                <a:gd name="connsiteY57" fmla="*/ 139065 h 160020"/>
                <a:gd name="connsiteX58" fmla="*/ 1225868 w 1547812"/>
                <a:gd name="connsiteY58" fmla="*/ 160020 h 160020"/>
                <a:gd name="connsiteX59" fmla="*/ 1256348 w 1547812"/>
                <a:gd name="connsiteY59" fmla="*/ 154305 h 160020"/>
                <a:gd name="connsiteX60" fmla="*/ 1086803 w 1547812"/>
                <a:gd name="connsiteY60" fmla="*/ 100965 h 160020"/>
                <a:gd name="connsiteX61" fmla="*/ 1079183 w 1547812"/>
                <a:gd name="connsiteY61" fmla="*/ 120968 h 160020"/>
                <a:gd name="connsiteX62" fmla="*/ 1061085 w 1547812"/>
                <a:gd name="connsiteY62" fmla="*/ 127635 h 160020"/>
                <a:gd name="connsiteX63" fmla="*/ 1045845 w 1547812"/>
                <a:gd name="connsiteY63" fmla="*/ 123825 h 160020"/>
                <a:gd name="connsiteX64" fmla="*/ 1036320 w 1547812"/>
                <a:gd name="connsiteY64" fmla="*/ 113348 h 160020"/>
                <a:gd name="connsiteX65" fmla="*/ 1031558 w 1547812"/>
                <a:gd name="connsiteY65" fmla="*/ 98108 h 160020"/>
                <a:gd name="connsiteX66" fmla="*/ 1029653 w 1547812"/>
                <a:gd name="connsiteY66" fmla="*/ 80010 h 160020"/>
                <a:gd name="connsiteX67" fmla="*/ 1031558 w 1547812"/>
                <a:gd name="connsiteY67" fmla="*/ 62865 h 160020"/>
                <a:gd name="connsiteX68" fmla="*/ 1036320 w 1547812"/>
                <a:gd name="connsiteY68" fmla="*/ 47625 h 160020"/>
                <a:gd name="connsiteX69" fmla="*/ 1045845 w 1547812"/>
                <a:gd name="connsiteY69" fmla="*/ 37147 h 160020"/>
                <a:gd name="connsiteX70" fmla="*/ 1061085 w 1547812"/>
                <a:gd name="connsiteY70" fmla="*/ 33338 h 160020"/>
                <a:gd name="connsiteX71" fmla="*/ 1079183 w 1547812"/>
                <a:gd name="connsiteY71" fmla="*/ 40005 h 160020"/>
                <a:gd name="connsiteX72" fmla="*/ 1085850 w 1547812"/>
                <a:gd name="connsiteY72" fmla="*/ 58103 h 160020"/>
                <a:gd name="connsiteX73" fmla="*/ 1125855 w 1547812"/>
                <a:gd name="connsiteY73" fmla="*/ 52388 h 160020"/>
                <a:gd name="connsiteX74" fmla="*/ 1120140 w 1547812"/>
                <a:gd name="connsiteY74" fmla="*/ 31433 h 160020"/>
                <a:gd name="connsiteX75" fmla="*/ 1107758 w 1547812"/>
                <a:gd name="connsiteY75" fmla="*/ 15240 h 160020"/>
                <a:gd name="connsiteX76" fmla="*/ 1088708 w 1547812"/>
                <a:gd name="connsiteY76" fmla="*/ 4763 h 160020"/>
                <a:gd name="connsiteX77" fmla="*/ 1062038 w 1547812"/>
                <a:gd name="connsiteY77" fmla="*/ 953 h 160020"/>
                <a:gd name="connsiteX78" fmla="*/ 1030605 w 1547812"/>
                <a:gd name="connsiteY78" fmla="*/ 6668 h 160020"/>
                <a:gd name="connsiteX79" fmla="*/ 1007745 w 1547812"/>
                <a:gd name="connsiteY79" fmla="*/ 22860 h 160020"/>
                <a:gd name="connsiteX80" fmla="*/ 993458 w 1547812"/>
                <a:gd name="connsiteY80" fmla="*/ 47625 h 160020"/>
                <a:gd name="connsiteX81" fmla="*/ 988695 w 1547812"/>
                <a:gd name="connsiteY81" fmla="*/ 80010 h 160020"/>
                <a:gd name="connsiteX82" fmla="*/ 992505 w 1547812"/>
                <a:gd name="connsiteY82" fmla="*/ 112395 h 160020"/>
                <a:gd name="connsiteX83" fmla="*/ 1005840 w 1547812"/>
                <a:gd name="connsiteY83" fmla="*/ 137160 h 160020"/>
                <a:gd name="connsiteX84" fmla="*/ 1028700 w 1547812"/>
                <a:gd name="connsiteY84" fmla="*/ 153353 h 160020"/>
                <a:gd name="connsiteX85" fmla="*/ 1061085 w 1547812"/>
                <a:gd name="connsiteY85" fmla="*/ 159068 h 160020"/>
                <a:gd name="connsiteX86" fmla="*/ 1109663 w 1547812"/>
                <a:gd name="connsiteY86" fmla="*/ 142875 h 160020"/>
                <a:gd name="connsiteX87" fmla="*/ 1127760 w 1547812"/>
                <a:gd name="connsiteY87" fmla="*/ 100013 h 160020"/>
                <a:gd name="connsiteX88" fmla="*/ 1086803 w 1547812"/>
                <a:gd name="connsiteY88" fmla="*/ 100013 h 160020"/>
                <a:gd name="connsiteX89" fmla="*/ 921068 w 1547812"/>
                <a:gd name="connsiteY89" fmla="*/ 155258 h 160020"/>
                <a:gd name="connsiteX90" fmla="*/ 962025 w 1547812"/>
                <a:gd name="connsiteY90" fmla="*/ 155258 h 160020"/>
                <a:gd name="connsiteX91" fmla="*/ 962025 w 1547812"/>
                <a:gd name="connsiteY91" fmla="*/ 109538 h 160020"/>
                <a:gd name="connsiteX92" fmla="*/ 921068 w 1547812"/>
                <a:gd name="connsiteY92" fmla="*/ 109538 h 160020"/>
                <a:gd name="connsiteX93" fmla="*/ 921068 w 1547812"/>
                <a:gd name="connsiteY93" fmla="*/ 155258 h 160020"/>
                <a:gd name="connsiteX94" fmla="*/ 671513 w 1547812"/>
                <a:gd name="connsiteY94" fmla="*/ 155258 h 160020"/>
                <a:gd name="connsiteX95" fmla="*/ 711518 w 1547812"/>
                <a:gd name="connsiteY95" fmla="*/ 155258 h 160020"/>
                <a:gd name="connsiteX96" fmla="*/ 711518 w 1547812"/>
                <a:gd name="connsiteY96" fmla="*/ 65723 h 160020"/>
                <a:gd name="connsiteX97" fmla="*/ 714375 w 1547812"/>
                <a:gd name="connsiteY97" fmla="*/ 53340 h 160020"/>
                <a:gd name="connsiteX98" fmla="*/ 721043 w 1547812"/>
                <a:gd name="connsiteY98" fmla="*/ 43815 h 160020"/>
                <a:gd name="connsiteX99" fmla="*/ 730568 w 1547812"/>
                <a:gd name="connsiteY99" fmla="*/ 37147 h 160020"/>
                <a:gd name="connsiteX100" fmla="*/ 741998 w 1547812"/>
                <a:gd name="connsiteY100" fmla="*/ 35243 h 160020"/>
                <a:gd name="connsiteX101" fmla="*/ 749618 w 1547812"/>
                <a:gd name="connsiteY101" fmla="*/ 36195 h 160020"/>
                <a:gd name="connsiteX102" fmla="*/ 755333 w 1547812"/>
                <a:gd name="connsiteY102" fmla="*/ 40005 h 160020"/>
                <a:gd name="connsiteX103" fmla="*/ 759143 w 1547812"/>
                <a:gd name="connsiteY103" fmla="*/ 47625 h 160020"/>
                <a:gd name="connsiteX104" fmla="*/ 761048 w 1547812"/>
                <a:gd name="connsiteY104" fmla="*/ 60960 h 160020"/>
                <a:gd name="connsiteX105" fmla="*/ 761048 w 1547812"/>
                <a:gd name="connsiteY105" fmla="*/ 155258 h 160020"/>
                <a:gd name="connsiteX106" fmla="*/ 801053 w 1547812"/>
                <a:gd name="connsiteY106" fmla="*/ 155258 h 160020"/>
                <a:gd name="connsiteX107" fmla="*/ 801053 w 1547812"/>
                <a:gd name="connsiteY107" fmla="*/ 63818 h 160020"/>
                <a:gd name="connsiteX108" fmla="*/ 803910 w 1547812"/>
                <a:gd name="connsiteY108" fmla="*/ 53340 h 160020"/>
                <a:gd name="connsiteX109" fmla="*/ 810578 w 1547812"/>
                <a:gd name="connsiteY109" fmla="*/ 43815 h 160020"/>
                <a:gd name="connsiteX110" fmla="*/ 820103 w 1547812"/>
                <a:gd name="connsiteY110" fmla="*/ 37147 h 160020"/>
                <a:gd name="connsiteX111" fmla="*/ 831533 w 1547812"/>
                <a:gd name="connsiteY111" fmla="*/ 35243 h 160020"/>
                <a:gd name="connsiteX112" fmla="*/ 839153 w 1547812"/>
                <a:gd name="connsiteY112" fmla="*/ 36195 h 160020"/>
                <a:gd name="connsiteX113" fmla="*/ 844868 w 1547812"/>
                <a:gd name="connsiteY113" fmla="*/ 40005 h 160020"/>
                <a:gd name="connsiteX114" fmla="*/ 848678 w 1547812"/>
                <a:gd name="connsiteY114" fmla="*/ 47625 h 160020"/>
                <a:gd name="connsiteX115" fmla="*/ 849630 w 1547812"/>
                <a:gd name="connsiteY115" fmla="*/ 60960 h 160020"/>
                <a:gd name="connsiteX116" fmla="*/ 849630 w 1547812"/>
                <a:gd name="connsiteY116" fmla="*/ 155258 h 160020"/>
                <a:gd name="connsiteX117" fmla="*/ 889635 w 1547812"/>
                <a:gd name="connsiteY117" fmla="*/ 155258 h 160020"/>
                <a:gd name="connsiteX118" fmla="*/ 889635 w 1547812"/>
                <a:gd name="connsiteY118" fmla="*/ 55245 h 160020"/>
                <a:gd name="connsiteX119" fmla="*/ 878205 w 1547812"/>
                <a:gd name="connsiteY119" fmla="*/ 14288 h 160020"/>
                <a:gd name="connsiteX120" fmla="*/ 843915 w 1547812"/>
                <a:gd name="connsiteY120" fmla="*/ 1905 h 160020"/>
                <a:gd name="connsiteX121" fmla="*/ 819150 w 1547812"/>
                <a:gd name="connsiteY121" fmla="*/ 7620 h 160020"/>
                <a:gd name="connsiteX122" fmla="*/ 797243 w 1547812"/>
                <a:gd name="connsiteY122" fmla="*/ 27623 h 160020"/>
                <a:gd name="connsiteX123" fmla="*/ 782955 w 1547812"/>
                <a:gd name="connsiteY123" fmla="*/ 8573 h 160020"/>
                <a:gd name="connsiteX124" fmla="*/ 756285 w 1547812"/>
                <a:gd name="connsiteY124" fmla="*/ 1905 h 160020"/>
                <a:gd name="connsiteX125" fmla="*/ 732473 w 1547812"/>
                <a:gd name="connsiteY125" fmla="*/ 7620 h 160020"/>
                <a:gd name="connsiteX126" fmla="*/ 713423 w 1547812"/>
                <a:gd name="connsiteY126" fmla="*/ 25718 h 160020"/>
                <a:gd name="connsiteX127" fmla="*/ 713423 w 1547812"/>
                <a:gd name="connsiteY127" fmla="*/ 5715 h 160020"/>
                <a:gd name="connsiteX128" fmla="*/ 674370 w 1547812"/>
                <a:gd name="connsiteY128" fmla="*/ 5715 h 160020"/>
                <a:gd name="connsiteX129" fmla="*/ 674370 w 1547812"/>
                <a:gd name="connsiteY129" fmla="*/ 155258 h 160020"/>
                <a:gd name="connsiteX130" fmla="*/ 541973 w 1547812"/>
                <a:gd name="connsiteY130" fmla="*/ 116205 h 160020"/>
                <a:gd name="connsiteX131" fmla="*/ 533400 w 1547812"/>
                <a:gd name="connsiteY131" fmla="*/ 80963 h 160020"/>
                <a:gd name="connsiteX132" fmla="*/ 541973 w 1547812"/>
                <a:gd name="connsiteY132" fmla="*/ 45720 h 160020"/>
                <a:gd name="connsiteX133" fmla="*/ 567690 w 1547812"/>
                <a:gd name="connsiteY133" fmla="*/ 33338 h 160020"/>
                <a:gd name="connsiteX134" fmla="*/ 593408 w 1547812"/>
                <a:gd name="connsiteY134" fmla="*/ 45720 h 160020"/>
                <a:gd name="connsiteX135" fmla="*/ 601980 w 1547812"/>
                <a:gd name="connsiteY135" fmla="*/ 80963 h 160020"/>
                <a:gd name="connsiteX136" fmla="*/ 593408 w 1547812"/>
                <a:gd name="connsiteY136" fmla="*/ 116205 h 160020"/>
                <a:gd name="connsiteX137" fmla="*/ 567690 w 1547812"/>
                <a:gd name="connsiteY137" fmla="*/ 128588 h 160020"/>
                <a:gd name="connsiteX138" fmla="*/ 541973 w 1547812"/>
                <a:gd name="connsiteY138" fmla="*/ 116205 h 160020"/>
                <a:gd name="connsiteX139" fmla="*/ 598170 w 1547812"/>
                <a:gd name="connsiteY139" fmla="*/ 154305 h 160020"/>
                <a:gd name="connsiteX140" fmla="*/ 621983 w 1547812"/>
                <a:gd name="connsiteY140" fmla="*/ 138113 h 160020"/>
                <a:gd name="connsiteX141" fmla="*/ 637223 w 1547812"/>
                <a:gd name="connsiteY141" fmla="*/ 113348 h 160020"/>
                <a:gd name="connsiteX142" fmla="*/ 642938 w 1547812"/>
                <a:gd name="connsiteY142" fmla="*/ 80010 h 160020"/>
                <a:gd name="connsiteX143" fmla="*/ 638175 w 1547812"/>
                <a:gd name="connsiteY143" fmla="*/ 46672 h 160020"/>
                <a:gd name="connsiteX144" fmla="*/ 622935 w 1547812"/>
                <a:gd name="connsiteY144" fmla="*/ 21908 h 160020"/>
                <a:gd name="connsiteX145" fmla="*/ 599123 w 1547812"/>
                <a:gd name="connsiteY145" fmla="*/ 6668 h 160020"/>
                <a:gd name="connsiteX146" fmla="*/ 567690 w 1547812"/>
                <a:gd name="connsiteY146" fmla="*/ 953 h 160020"/>
                <a:gd name="connsiteX147" fmla="*/ 536258 w 1547812"/>
                <a:gd name="connsiteY147" fmla="*/ 6668 h 160020"/>
                <a:gd name="connsiteX148" fmla="*/ 512445 w 1547812"/>
                <a:gd name="connsiteY148" fmla="*/ 21908 h 160020"/>
                <a:gd name="connsiteX149" fmla="*/ 497205 w 1547812"/>
                <a:gd name="connsiteY149" fmla="*/ 46672 h 160020"/>
                <a:gd name="connsiteX150" fmla="*/ 491490 w 1547812"/>
                <a:gd name="connsiteY150" fmla="*/ 80010 h 160020"/>
                <a:gd name="connsiteX151" fmla="*/ 511492 w 1547812"/>
                <a:gd name="connsiteY151" fmla="*/ 139065 h 160020"/>
                <a:gd name="connsiteX152" fmla="*/ 566738 w 1547812"/>
                <a:gd name="connsiteY152" fmla="*/ 160020 h 160020"/>
                <a:gd name="connsiteX153" fmla="*/ 598170 w 1547812"/>
                <a:gd name="connsiteY153" fmla="*/ 154305 h 160020"/>
                <a:gd name="connsiteX154" fmla="*/ 429578 w 1547812"/>
                <a:gd name="connsiteY154" fmla="*/ 100965 h 160020"/>
                <a:gd name="connsiteX155" fmla="*/ 421958 w 1547812"/>
                <a:gd name="connsiteY155" fmla="*/ 120968 h 160020"/>
                <a:gd name="connsiteX156" fmla="*/ 403860 w 1547812"/>
                <a:gd name="connsiteY156" fmla="*/ 127635 h 160020"/>
                <a:gd name="connsiteX157" fmla="*/ 388620 w 1547812"/>
                <a:gd name="connsiteY157" fmla="*/ 123825 h 160020"/>
                <a:gd name="connsiteX158" fmla="*/ 379095 w 1547812"/>
                <a:gd name="connsiteY158" fmla="*/ 113348 h 160020"/>
                <a:gd name="connsiteX159" fmla="*/ 374333 w 1547812"/>
                <a:gd name="connsiteY159" fmla="*/ 98108 h 160020"/>
                <a:gd name="connsiteX160" fmla="*/ 372428 w 1547812"/>
                <a:gd name="connsiteY160" fmla="*/ 80010 h 160020"/>
                <a:gd name="connsiteX161" fmla="*/ 374333 w 1547812"/>
                <a:gd name="connsiteY161" fmla="*/ 62865 h 160020"/>
                <a:gd name="connsiteX162" fmla="*/ 379095 w 1547812"/>
                <a:gd name="connsiteY162" fmla="*/ 47625 h 160020"/>
                <a:gd name="connsiteX163" fmla="*/ 388620 w 1547812"/>
                <a:gd name="connsiteY163" fmla="*/ 37147 h 160020"/>
                <a:gd name="connsiteX164" fmla="*/ 403860 w 1547812"/>
                <a:gd name="connsiteY164" fmla="*/ 33338 h 160020"/>
                <a:gd name="connsiteX165" fmla="*/ 421958 w 1547812"/>
                <a:gd name="connsiteY165" fmla="*/ 40005 h 160020"/>
                <a:gd name="connsiteX166" fmla="*/ 428625 w 1547812"/>
                <a:gd name="connsiteY166" fmla="*/ 58103 h 160020"/>
                <a:gd name="connsiteX167" fmla="*/ 468630 w 1547812"/>
                <a:gd name="connsiteY167" fmla="*/ 52388 h 160020"/>
                <a:gd name="connsiteX168" fmla="*/ 462915 w 1547812"/>
                <a:gd name="connsiteY168" fmla="*/ 31433 h 160020"/>
                <a:gd name="connsiteX169" fmla="*/ 450533 w 1547812"/>
                <a:gd name="connsiteY169" fmla="*/ 15240 h 160020"/>
                <a:gd name="connsiteX170" fmla="*/ 431483 w 1547812"/>
                <a:gd name="connsiteY170" fmla="*/ 4763 h 160020"/>
                <a:gd name="connsiteX171" fmla="*/ 404813 w 1547812"/>
                <a:gd name="connsiteY171" fmla="*/ 953 h 160020"/>
                <a:gd name="connsiteX172" fmla="*/ 373380 w 1547812"/>
                <a:gd name="connsiteY172" fmla="*/ 6668 h 160020"/>
                <a:gd name="connsiteX173" fmla="*/ 350520 w 1547812"/>
                <a:gd name="connsiteY173" fmla="*/ 22860 h 160020"/>
                <a:gd name="connsiteX174" fmla="*/ 336233 w 1547812"/>
                <a:gd name="connsiteY174" fmla="*/ 47625 h 160020"/>
                <a:gd name="connsiteX175" fmla="*/ 331470 w 1547812"/>
                <a:gd name="connsiteY175" fmla="*/ 80010 h 160020"/>
                <a:gd name="connsiteX176" fmla="*/ 336233 w 1547812"/>
                <a:gd name="connsiteY176" fmla="*/ 112395 h 160020"/>
                <a:gd name="connsiteX177" fmla="*/ 349567 w 1547812"/>
                <a:gd name="connsiteY177" fmla="*/ 137160 h 160020"/>
                <a:gd name="connsiteX178" fmla="*/ 372428 w 1547812"/>
                <a:gd name="connsiteY178" fmla="*/ 153353 h 160020"/>
                <a:gd name="connsiteX179" fmla="*/ 404813 w 1547812"/>
                <a:gd name="connsiteY179" fmla="*/ 159068 h 160020"/>
                <a:gd name="connsiteX180" fmla="*/ 453390 w 1547812"/>
                <a:gd name="connsiteY180" fmla="*/ 142875 h 160020"/>
                <a:gd name="connsiteX181" fmla="*/ 471488 w 1547812"/>
                <a:gd name="connsiteY181" fmla="*/ 100013 h 160020"/>
                <a:gd name="connsiteX182" fmla="*/ 429578 w 1547812"/>
                <a:gd name="connsiteY182" fmla="*/ 100013 h 160020"/>
                <a:gd name="connsiteX183" fmla="*/ 203835 w 1547812"/>
                <a:gd name="connsiteY183" fmla="*/ 63818 h 160020"/>
                <a:gd name="connsiteX184" fmla="*/ 206692 w 1547812"/>
                <a:gd name="connsiteY184" fmla="*/ 51435 h 160020"/>
                <a:gd name="connsiteX185" fmla="*/ 213360 w 1547812"/>
                <a:gd name="connsiteY185" fmla="*/ 40958 h 160020"/>
                <a:gd name="connsiteX186" fmla="*/ 223838 w 1547812"/>
                <a:gd name="connsiteY186" fmla="*/ 34290 h 160020"/>
                <a:gd name="connsiteX187" fmla="*/ 238125 w 1547812"/>
                <a:gd name="connsiteY187" fmla="*/ 31433 h 160020"/>
                <a:gd name="connsiteX188" fmla="*/ 261938 w 1547812"/>
                <a:gd name="connsiteY188" fmla="*/ 40005 h 160020"/>
                <a:gd name="connsiteX189" fmla="*/ 269558 w 1547812"/>
                <a:gd name="connsiteY189" fmla="*/ 63818 h 160020"/>
                <a:gd name="connsiteX190" fmla="*/ 203835 w 1547812"/>
                <a:gd name="connsiteY190" fmla="*/ 63818 h 160020"/>
                <a:gd name="connsiteX191" fmla="*/ 266700 w 1547812"/>
                <a:gd name="connsiteY191" fmla="*/ 108585 h 160020"/>
                <a:gd name="connsiteX192" fmla="*/ 239077 w 1547812"/>
                <a:gd name="connsiteY192" fmla="*/ 128588 h 160020"/>
                <a:gd name="connsiteX193" fmla="*/ 213360 w 1547812"/>
                <a:gd name="connsiteY193" fmla="*/ 118110 h 160020"/>
                <a:gd name="connsiteX194" fmla="*/ 203835 w 1547812"/>
                <a:gd name="connsiteY194" fmla="*/ 89535 h 160020"/>
                <a:gd name="connsiteX195" fmla="*/ 307658 w 1547812"/>
                <a:gd name="connsiteY195" fmla="*/ 89535 h 160020"/>
                <a:gd name="connsiteX196" fmla="*/ 307658 w 1547812"/>
                <a:gd name="connsiteY196" fmla="*/ 73343 h 160020"/>
                <a:gd name="connsiteX197" fmla="*/ 290513 w 1547812"/>
                <a:gd name="connsiteY197" fmla="*/ 20003 h 160020"/>
                <a:gd name="connsiteX198" fmla="*/ 239077 w 1547812"/>
                <a:gd name="connsiteY198" fmla="*/ 0 h 160020"/>
                <a:gd name="connsiteX199" fmla="*/ 208598 w 1547812"/>
                <a:gd name="connsiteY199" fmla="*/ 5715 h 160020"/>
                <a:gd name="connsiteX200" fmla="*/ 184785 w 1547812"/>
                <a:gd name="connsiteY200" fmla="*/ 20955 h 160020"/>
                <a:gd name="connsiteX201" fmla="*/ 169545 w 1547812"/>
                <a:gd name="connsiteY201" fmla="*/ 45720 h 160020"/>
                <a:gd name="connsiteX202" fmla="*/ 163830 w 1547812"/>
                <a:gd name="connsiteY202" fmla="*/ 79058 h 160020"/>
                <a:gd name="connsiteX203" fmla="*/ 182880 w 1547812"/>
                <a:gd name="connsiteY203" fmla="*/ 137160 h 160020"/>
                <a:gd name="connsiteX204" fmla="*/ 239077 w 1547812"/>
                <a:gd name="connsiteY204" fmla="*/ 158115 h 160020"/>
                <a:gd name="connsiteX205" fmla="*/ 285750 w 1547812"/>
                <a:gd name="connsiteY205" fmla="*/ 144780 h 160020"/>
                <a:gd name="connsiteX206" fmla="*/ 305753 w 1547812"/>
                <a:gd name="connsiteY206" fmla="*/ 106680 h 160020"/>
                <a:gd name="connsiteX207" fmla="*/ 266700 w 1547812"/>
                <a:gd name="connsiteY207" fmla="*/ 106680 h 160020"/>
                <a:gd name="connsiteX208" fmla="*/ 97155 w 1547812"/>
                <a:gd name="connsiteY208" fmla="*/ 96203 h 160020"/>
                <a:gd name="connsiteX209" fmla="*/ 93345 w 1547812"/>
                <a:gd name="connsiteY209" fmla="*/ 111443 h 160020"/>
                <a:gd name="connsiteX210" fmla="*/ 84773 w 1547812"/>
                <a:gd name="connsiteY210" fmla="*/ 121920 h 160020"/>
                <a:gd name="connsiteX211" fmla="*/ 60007 w 1547812"/>
                <a:gd name="connsiteY211" fmla="*/ 129540 h 160020"/>
                <a:gd name="connsiteX212" fmla="*/ 45720 w 1547812"/>
                <a:gd name="connsiteY212" fmla="*/ 124778 h 160020"/>
                <a:gd name="connsiteX213" fmla="*/ 40957 w 1547812"/>
                <a:gd name="connsiteY213" fmla="*/ 113348 h 160020"/>
                <a:gd name="connsiteX214" fmla="*/ 42863 w 1547812"/>
                <a:gd name="connsiteY214" fmla="*/ 104775 h 160020"/>
                <a:gd name="connsiteX215" fmla="*/ 48577 w 1547812"/>
                <a:gd name="connsiteY215" fmla="*/ 98108 h 160020"/>
                <a:gd name="connsiteX216" fmla="*/ 60007 w 1547812"/>
                <a:gd name="connsiteY216" fmla="*/ 93345 h 160020"/>
                <a:gd name="connsiteX217" fmla="*/ 80010 w 1547812"/>
                <a:gd name="connsiteY217" fmla="*/ 90488 h 160020"/>
                <a:gd name="connsiteX218" fmla="*/ 98107 w 1547812"/>
                <a:gd name="connsiteY218" fmla="*/ 89535 h 160020"/>
                <a:gd name="connsiteX219" fmla="*/ 98107 w 1547812"/>
                <a:gd name="connsiteY219" fmla="*/ 96203 h 160020"/>
                <a:gd name="connsiteX220" fmla="*/ 98107 w 1547812"/>
                <a:gd name="connsiteY220" fmla="*/ 155258 h 160020"/>
                <a:gd name="connsiteX221" fmla="*/ 136208 w 1547812"/>
                <a:gd name="connsiteY221" fmla="*/ 155258 h 160020"/>
                <a:gd name="connsiteX222" fmla="*/ 136208 w 1547812"/>
                <a:gd name="connsiteY222" fmla="*/ 60960 h 160020"/>
                <a:gd name="connsiteX223" fmla="*/ 133350 w 1547812"/>
                <a:gd name="connsiteY223" fmla="*/ 36195 h 160020"/>
                <a:gd name="connsiteX224" fmla="*/ 122873 w 1547812"/>
                <a:gd name="connsiteY224" fmla="*/ 17145 h 160020"/>
                <a:gd name="connsiteX225" fmla="*/ 103823 w 1547812"/>
                <a:gd name="connsiteY225" fmla="*/ 5715 h 160020"/>
                <a:gd name="connsiteX226" fmla="*/ 74295 w 1547812"/>
                <a:gd name="connsiteY226" fmla="*/ 1905 h 160020"/>
                <a:gd name="connsiteX227" fmla="*/ 29527 w 1547812"/>
                <a:gd name="connsiteY227" fmla="*/ 12383 h 160020"/>
                <a:gd name="connsiteX228" fmla="*/ 8573 w 1547812"/>
                <a:gd name="connsiteY228" fmla="*/ 46672 h 160020"/>
                <a:gd name="connsiteX229" fmla="*/ 44768 w 1547812"/>
                <a:gd name="connsiteY229" fmla="*/ 50483 h 160020"/>
                <a:gd name="connsiteX230" fmla="*/ 71438 w 1547812"/>
                <a:gd name="connsiteY230" fmla="*/ 32385 h 160020"/>
                <a:gd name="connsiteX231" fmla="*/ 89535 w 1547812"/>
                <a:gd name="connsiteY231" fmla="*/ 37147 h 160020"/>
                <a:gd name="connsiteX232" fmla="*/ 97155 w 1547812"/>
                <a:gd name="connsiteY232" fmla="*/ 56197 h 160020"/>
                <a:gd name="connsiteX233" fmla="*/ 97155 w 1547812"/>
                <a:gd name="connsiteY233" fmla="*/ 62865 h 160020"/>
                <a:gd name="connsiteX234" fmla="*/ 78105 w 1547812"/>
                <a:gd name="connsiteY234" fmla="*/ 63818 h 160020"/>
                <a:gd name="connsiteX235" fmla="*/ 49530 w 1547812"/>
                <a:gd name="connsiteY235" fmla="*/ 66675 h 160020"/>
                <a:gd name="connsiteX236" fmla="*/ 24765 w 1547812"/>
                <a:gd name="connsiteY236" fmla="*/ 74295 h 160020"/>
                <a:gd name="connsiteX237" fmla="*/ 6668 w 1547812"/>
                <a:gd name="connsiteY237" fmla="*/ 89535 h 160020"/>
                <a:gd name="connsiteX238" fmla="*/ 0 w 1547812"/>
                <a:gd name="connsiteY238" fmla="*/ 114300 h 160020"/>
                <a:gd name="connsiteX239" fmla="*/ 3810 w 1547812"/>
                <a:gd name="connsiteY239" fmla="*/ 134303 h 160020"/>
                <a:gd name="connsiteX240" fmla="*/ 14288 w 1547812"/>
                <a:gd name="connsiteY240" fmla="*/ 148590 h 160020"/>
                <a:gd name="connsiteX241" fmla="*/ 29527 w 1547812"/>
                <a:gd name="connsiteY241" fmla="*/ 156210 h 160020"/>
                <a:gd name="connsiteX242" fmla="*/ 48577 w 1547812"/>
                <a:gd name="connsiteY242" fmla="*/ 159068 h 160020"/>
                <a:gd name="connsiteX243" fmla="*/ 77152 w 1547812"/>
                <a:gd name="connsiteY243" fmla="*/ 152400 h 160020"/>
                <a:gd name="connsiteX244" fmla="*/ 97155 w 1547812"/>
                <a:gd name="connsiteY244" fmla="*/ 136208 h 160020"/>
                <a:gd name="connsiteX245" fmla="*/ 97155 w 1547812"/>
                <a:gd name="connsiteY245" fmla="*/ 155258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</a:cxnLst>
              <a:rect l="l" t="t" r="r" b="b"/>
              <a:pathLst>
                <a:path w="1547812" h="160020">
                  <a:moveTo>
                    <a:pt x="1329690" y="155258"/>
                  </a:moveTo>
                  <a:lnTo>
                    <a:pt x="1369695" y="155258"/>
                  </a:lnTo>
                  <a:lnTo>
                    <a:pt x="1369695" y="65723"/>
                  </a:lnTo>
                  <a:cubicBezTo>
                    <a:pt x="1369695" y="60960"/>
                    <a:pt x="1370648" y="57150"/>
                    <a:pt x="1372553" y="53340"/>
                  </a:cubicBezTo>
                  <a:cubicBezTo>
                    <a:pt x="1374458" y="49530"/>
                    <a:pt x="1376363" y="46672"/>
                    <a:pt x="1379220" y="43815"/>
                  </a:cubicBezTo>
                  <a:cubicBezTo>
                    <a:pt x="1382078" y="40958"/>
                    <a:pt x="1385888" y="38100"/>
                    <a:pt x="1388745" y="37147"/>
                  </a:cubicBezTo>
                  <a:cubicBezTo>
                    <a:pt x="1392555" y="36195"/>
                    <a:pt x="1395413" y="35243"/>
                    <a:pt x="1400175" y="35243"/>
                  </a:cubicBezTo>
                  <a:cubicBezTo>
                    <a:pt x="1403033" y="35243"/>
                    <a:pt x="1404938" y="35243"/>
                    <a:pt x="1407795" y="36195"/>
                  </a:cubicBezTo>
                  <a:cubicBezTo>
                    <a:pt x="1409700" y="37147"/>
                    <a:pt x="1411605" y="38100"/>
                    <a:pt x="1413510" y="40005"/>
                  </a:cubicBezTo>
                  <a:cubicBezTo>
                    <a:pt x="1415415" y="41910"/>
                    <a:pt x="1416368" y="44768"/>
                    <a:pt x="1417320" y="47625"/>
                  </a:cubicBezTo>
                  <a:cubicBezTo>
                    <a:pt x="1418273" y="51435"/>
                    <a:pt x="1419225" y="55245"/>
                    <a:pt x="1419225" y="60960"/>
                  </a:cubicBezTo>
                  <a:lnTo>
                    <a:pt x="1419225" y="155258"/>
                  </a:lnTo>
                  <a:lnTo>
                    <a:pt x="1459230" y="155258"/>
                  </a:lnTo>
                  <a:lnTo>
                    <a:pt x="1459230" y="63818"/>
                  </a:lnTo>
                  <a:cubicBezTo>
                    <a:pt x="1459230" y="60008"/>
                    <a:pt x="1460183" y="56197"/>
                    <a:pt x="1462088" y="53340"/>
                  </a:cubicBezTo>
                  <a:cubicBezTo>
                    <a:pt x="1463993" y="49530"/>
                    <a:pt x="1465898" y="46672"/>
                    <a:pt x="1468755" y="43815"/>
                  </a:cubicBezTo>
                  <a:cubicBezTo>
                    <a:pt x="1471613" y="40958"/>
                    <a:pt x="1475423" y="38100"/>
                    <a:pt x="1478280" y="37147"/>
                  </a:cubicBezTo>
                  <a:cubicBezTo>
                    <a:pt x="1481138" y="36195"/>
                    <a:pt x="1484948" y="35243"/>
                    <a:pt x="1489710" y="35243"/>
                  </a:cubicBezTo>
                  <a:cubicBezTo>
                    <a:pt x="1492568" y="35243"/>
                    <a:pt x="1494473" y="35243"/>
                    <a:pt x="1497330" y="36195"/>
                  </a:cubicBezTo>
                  <a:cubicBezTo>
                    <a:pt x="1499235" y="37147"/>
                    <a:pt x="1501140" y="38100"/>
                    <a:pt x="1503045" y="40005"/>
                  </a:cubicBezTo>
                  <a:cubicBezTo>
                    <a:pt x="1504950" y="41910"/>
                    <a:pt x="1505903" y="44768"/>
                    <a:pt x="1506855" y="47625"/>
                  </a:cubicBezTo>
                  <a:cubicBezTo>
                    <a:pt x="1507808" y="51435"/>
                    <a:pt x="1507808" y="55245"/>
                    <a:pt x="1507808" y="60960"/>
                  </a:cubicBezTo>
                  <a:lnTo>
                    <a:pt x="1507808" y="155258"/>
                  </a:lnTo>
                  <a:lnTo>
                    <a:pt x="1547813" y="155258"/>
                  </a:lnTo>
                  <a:lnTo>
                    <a:pt x="1547813" y="55245"/>
                  </a:lnTo>
                  <a:cubicBezTo>
                    <a:pt x="1547813" y="36195"/>
                    <a:pt x="1544003" y="22860"/>
                    <a:pt x="1536383" y="14288"/>
                  </a:cubicBezTo>
                  <a:cubicBezTo>
                    <a:pt x="1528763" y="5715"/>
                    <a:pt x="1517333" y="1905"/>
                    <a:pt x="1502093" y="1905"/>
                  </a:cubicBezTo>
                  <a:cubicBezTo>
                    <a:pt x="1492568" y="1905"/>
                    <a:pt x="1484948" y="3810"/>
                    <a:pt x="1477328" y="7620"/>
                  </a:cubicBezTo>
                  <a:cubicBezTo>
                    <a:pt x="1469708" y="11430"/>
                    <a:pt x="1462088" y="18098"/>
                    <a:pt x="1455420" y="27623"/>
                  </a:cubicBezTo>
                  <a:cubicBezTo>
                    <a:pt x="1452563" y="19050"/>
                    <a:pt x="1447800" y="12383"/>
                    <a:pt x="1441133" y="8573"/>
                  </a:cubicBezTo>
                  <a:cubicBezTo>
                    <a:pt x="1434465" y="4763"/>
                    <a:pt x="1425893" y="1905"/>
                    <a:pt x="1414463" y="1905"/>
                  </a:cubicBezTo>
                  <a:cubicBezTo>
                    <a:pt x="1405890" y="1905"/>
                    <a:pt x="1398270" y="3810"/>
                    <a:pt x="1390650" y="7620"/>
                  </a:cubicBezTo>
                  <a:cubicBezTo>
                    <a:pt x="1383030" y="11430"/>
                    <a:pt x="1376363" y="18098"/>
                    <a:pt x="1371600" y="25718"/>
                  </a:cubicBezTo>
                  <a:lnTo>
                    <a:pt x="1371600" y="5715"/>
                  </a:lnTo>
                  <a:lnTo>
                    <a:pt x="1332548" y="5715"/>
                  </a:lnTo>
                  <a:lnTo>
                    <a:pt x="1332548" y="155258"/>
                  </a:lnTo>
                  <a:close/>
                  <a:moveTo>
                    <a:pt x="1199198" y="116205"/>
                  </a:moveTo>
                  <a:cubicBezTo>
                    <a:pt x="1193483" y="108585"/>
                    <a:pt x="1190625" y="96203"/>
                    <a:pt x="1190625" y="80963"/>
                  </a:cubicBezTo>
                  <a:cubicBezTo>
                    <a:pt x="1190625" y="65723"/>
                    <a:pt x="1193483" y="54293"/>
                    <a:pt x="1199198" y="45720"/>
                  </a:cubicBezTo>
                  <a:cubicBezTo>
                    <a:pt x="1204913" y="37147"/>
                    <a:pt x="1213485" y="33338"/>
                    <a:pt x="1224915" y="33338"/>
                  </a:cubicBezTo>
                  <a:cubicBezTo>
                    <a:pt x="1236345" y="33338"/>
                    <a:pt x="1244918" y="37147"/>
                    <a:pt x="1250633" y="45720"/>
                  </a:cubicBezTo>
                  <a:cubicBezTo>
                    <a:pt x="1256348" y="54293"/>
                    <a:pt x="1259205" y="65723"/>
                    <a:pt x="1259205" y="80963"/>
                  </a:cubicBezTo>
                  <a:cubicBezTo>
                    <a:pt x="1259205" y="96203"/>
                    <a:pt x="1256348" y="107633"/>
                    <a:pt x="1250633" y="116205"/>
                  </a:cubicBezTo>
                  <a:cubicBezTo>
                    <a:pt x="1244918" y="124778"/>
                    <a:pt x="1236345" y="128588"/>
                    <a:pt x="1224915" y="128588"/>
                  </a:cubicBezTo>
                  <a:cubicBezTo>
                    <a:pt x="1213485" y="127635"/>
                    <a:pt x="1204913" y="123825"/>
                    <a:pt x="1199198" y="116205"/>
                  </a:cubicBezTo>
                  <a:moveTo>
                    <a:pt x="1256348" y="154305"/>
                  </a:moveTo>
                  <a:cubicBezTo>
                    <a:pt x="1265873" y="150495"/>
                    <a:pt x="1273493" y="145733"/>
                    <a:pt x="1280160" y="138113"/>
                  </a:cubicBezTo>
                  <a:cubicBezTo>
                    <a:pt x="1286828" y="131445"/>
                    <a:pt x="1291590" y="122873"/>
                    <a:pt x="1295400" y="113348"/>
                  </a:cubicBezTo>
                  <a:cubicBezTo>
                    <a:pt x="1299210" y="103823"/>
                    <a:pt x="1301115" y="92393"/>
                    <a:pt x="1301115" y="80010"/>
                  </a:cubicBezTo>
                  <a:cubicBezTo>
                    <a:pt x="1301115" y="67628"/>
                    <a:pt x="1299210" y="57150"/>
                    <a:pt x="1296353" y="46672"/>
                  </a:cubicBezTo>
                  <a:cubicBezTo>
                    <a:pt x="1293495" y="36195"/>
                    <a:pt x="1287780" y="28575"/>
                    <a:pt x="1281113" y="21908"/>
                  </a:cubicBezTo>
                  <a:cubicBezTo>
                    <a:pt x="1274445" y="15240"/>
                    <a:pt x="1266825" y="9525"/>
                    <a:pt x="1257300" y="6668"/>
                  </a:cubicBezTo>
                  <a:cubicBezTo>
                    <a:pt x="1247775" y="2858"/>
                    <a:pt x="1237298" y="953"/>
                    <a:pt x="1225868" y="953"/>
                  </a:cubicBezTo>
                  <a:cubicBezTo>
                    <a:pt x="1214438" y="953"/>
                    <a:pt x="1203960" y="2858"/>
                    <a:pt x="1194435" y="6668"/>
                  </a:cubicBezTo>
                  <a:cubicBezTo>
                    <a:pt x="1184910" y="10478"/>
                    <a:pt x="1177290" y="15240"/>
                    <a:pt x="1170623" y="21908"/>
                  </a:cubicBezTo>
                  <a:cubicBezTo>
                    <a:pt x="1163955" y="28575"/>
                    <a:pt x="1159193" y="37147"/>
                    <a:pt x="1155383" y="46672"/>
                  </a:cubicBezTo>
                  <a:cubicBezTo>
                    <a:pt x="1151573" y="56197"/>
                    <a:pt x="1149668" y="67628"/>
                    <a:pt x="1149668" y="80010"/>
                  </a:cubicBezTo>
                  <a:cubicBezTo>
                    <a:pt x="1149668" y="105728"/>
                    <a:pt x="1156335" y="124778"/>
                    <a:pt x="1169670" y="139065"/>
                  </a:cubicBezTo>
                  <a:cubicBezTo>
                    <a:pt x="1183005" y="152400"/>
                    <a:pt x="1201103" y="160020"/>
                    <a:pt x="1225868" y="160020"/>
                  </a:cubicBezTo>
                  <a:cubicBezTo>
                    <a:pt x="1236345" y="160020"/>
                    <a:pt x="1246823" y="158115"/>
                    <a:pt x="1256348" y="154305"/>
                  </a:cubicBezTo>
                  <a:moveTo>
                    <a:pt x="1086803" y="100965"/>
                  </a:moveTo>
                  <a:cubicBezTo>
                    <a:pt x="1085850" y="109538"/>
                    <a:pt x="1083945" y="116205"/>
                    <a:pt x="1079183" y="120968"/>
                  </a:cubicBezTo>
                  <a:cubicBezTo>
                    <a:pt x="1074420" y="125730"/>
                    <a:pt x="1068705" y="127635"/>
                    <a:pt x="1061085" y="127635"/>
                  </a:cubicBezTo>
                  <a:cubicBezTo>
                    <a:pt x="1055370" y="127635"/>
                    <a:pt x="1049655" y="126683"/>
                    <a:pt x="1045845" y="123825"/>
                  </a:cubicBezTo>
                  <a:cubicBezTo>
                    <a:pt x="1042035" y="120968"/>
                    <a:pt x="1038225" y="118110"/>
                    <a:pt x="1036320" y="113348"/>
                  </a:cubicBezTo>
                  <a:cubicBezTo>
                    <a:pt x="1034415" y="108585"/>
                    <a:pt x="1032510" y="103823"/>
                    <a:pt x="1031558" y="98108"/>
                  </a:cubicBezTo>
                  <a:cubicBezTo>
                    <a:pt x="1030605" y="92393"/>
                    <a:pt x="1029653" y="86678"/>
                    <a:pt x="1029653" y="80010"/>
                  </a:cubicBezTo>
                  <a:cubicBezTo>
                    <a:pt x="1029653" y="74295"/>
                    <a:pt x="1030605" y="67628"/>
                    <a:pt x="1031558" y="62865"/>
                  </a:cubicBezTo>
                  <a:cubicBezTo>
                    <a:pt x="1032510" y="57150"/>
                    <a:pt x="1034415" y="52388"/>
                    <a:pt x="1036320" y="47625"/>
                  </a:cubicBezTo>
                  <a:cubicBezTo>
                    <a:pt x="1038225" y="42863"/>
                    <a:pt x="1042035" y="40005"/>
                    <a:pt x="1045845" y="37147"/>
                  </a:cubicBezTo>
                  <a:cubicBezTo>
                    <a:pt x="1049655" y="34290"/>
                    <a:pt x="1054418" y="33338"/>
                    <a:pt x="1061085" y="33338"/>
                  </a:cubicBezTo>
                  <a:cubicBezTo>
                    <a:pt x="1069658" y="33338"/>
                    <a:pt x="1075373" y="35243"/>
                    <a:pt x="1079183" y="40005"/>
                  </a:cubicBezTo>
                  <a:cubicBezTo>
                    <a:pt x="1082993" y="44768"/>
                    <a:pt x="1084898" y="50483"/>
                    <a:pt x="1085850" y="58103"/>
                  </a:cubicBezTo>
                  <a:lnTo>
                    <a:pt x="1125855" y="52388"/>
                  </a:lnTo>
                  <a:cubicBezTo>
                    <a:pt x="1124903" y="44768"/>
                    <a:pt x="1122998" y="38100"/>
                    <a:pt x="1120140" y="31433"/>
                  </a:cubicBezTo>
                  <a:cubicBezTo>
                    <a:pt x="1117283" y="24765"/>
                    <a:pt x="1113473" y="20003"/>
                    <a:pt x="1107758" y="15240"/>
                  </a:cubicBezTo>
                  <a:cubicBezTo>
                    <a:pt x="1102995" y="10478"/>
                    <a:pt x="1096328" y="6668"/>
                    <a:pt x="1088708" y="4763"/>
                  </a:cubicBezTo>
                  <a:cubicBezTo>
                    <a:pt x="1081088" y="1905"/>
                    <a:pt x="1072515" y="953"/>
                    <a:pt x="1062038" y="953"/>
                  </a:cubicBezTo>
                  <a:cubicBezTo>
                    <a:pt x="1050608" y="953"/>
                    <a:pt x="1040130" y="2858"/>
                    <a:pt x="1030605" y="6668"/>
                  </a:cubicBezTo>
                  <a:cubicBezTo>
                    <a:pt x="1021080" y="10478"/>
                    <a:pt x="1013460" y="16193"/>
                    <a:pt x="1007745" y="22860"/>
                  </a:cubicBezTo>
                  <a:cubicBezTo>
                    <a:pt x="1001078" y="29528"/>
                    <a:pt x="996315" y="38100"/>
                    <a:pt x="993458" y="47625"/>
                  </a:cubicBezTo>
                  <a:cubicBezTo>
                    <a:pt x="990600" y="57150"/>
                    <a:pt x="988695" y="68580"/>
                    <a:pt x="988695" y="80010"/>
                  </a:cubicBezTo>
                  <a:cubicBezTo>
                    <a:pt x="988695" y="91440"/>
                    <a:pt x="989647" y="102870"/>
                    <a:pt x="992505" y="112395"/>
                  </a:cubicBezTo>
                  <a:cubicBezTo>
                    <a:pt x="995363" y="121920"/>
                    <a:pt x="1000125" y="130493"/>
                    <a:pt x="1005840" y="137160"/>
                  </a:cubicBezTo>
                  <a:cubicBezTo>
                    <a:pt x="1011555" y="143828"/>
                    <a:pt x="1019175" y="149543"/>
                    <a:pt x="1028700" y="153353"/>
                  </a:cubicBezTo>
                  <a:cubicBezTo>
                    <a:pt x="1038225" y="157163"/>
                    <a:pt x="1048703" y="159068"/>
                    <a:pt x="1061085" y="159068"/>
                  </a:cubicBezTo>
                  <a:cubicBezTo>
                    <a:pt x="1082993" y="159068"/>
                    <a:pt x="1099185" y="153353"/>
                    <a:pt x="1109663" y="142875"/>
                  </a:cubicBezTo>
                  <a:cubicBezTo>
                    <a:pt x="1120140" y="132398"/>
                    <a:pt x="1126808" y="118110"/>
                    <a:pt x="1127760" y="100013"/>
                  </a:cubicBezTo>
                  <a:lnTo>
                    <a:pt x="1086803" y="100013"/>
                  </a:lnTo>
                  <a:close/>
                  <a:moveTo>
                    <a:pt x="921068" y="155258"/>
                  </a:moveTo>
                  <a:lnTo>
                    <a:pt x="962025" y="155258"/>
                  </a:lnTo>
                  <a:lnTo>
                    <a:pt x="962025" y="109538"/>
                  </a:lnTo>
                  <a:lnTo>
                    <a:pt x="921068" y="109538"/>
                  </a:lnTo>
                  <a:lnTo>
                    <a:pt x="921068" y="155258"/>
                  </a:lnTo>
                  <a:close/>
                  <a:moveTo>
                    <a:pt x="671513" y="155258"/>
                  </a:moveTo>
                  <a:lnTo>
                    <a:pt x="711518" y="155258"/>
                  </a:lnTo>
                  <a:lnTo>
                    <a:pt x="711518" y="65723"/>
                  </a:lnTo>
                  <a:cubicBezTo>
                    <a:pt x="711518" y="60960"/>
                    <a:pt x="712470" y="57150"/>
                    <a:pt x="714375" y="53340"/>
                  </a:cubicBezTo>
                  <a:cubicBezTo>
                    <a:pt x="716280" y="49530"/>
                    <a:pt x="718185" y="46672"/>
                    <a:pt x="721043" y="43815"/>
                  </a:cubicBezTo>
                  <a:cubicBezTo>
                    <a:pt x="723900" y="40958"/>
                    <a:pt x="727710" y="38100"/>
                    <a:pt x="730568" y="37147"/>
                  </a:cubicBezTo>
                  <a:cubicBezTo>
                    <a:pt x="734378" y="36195"/>
                    <a:pt x="737235" y="35243"/>
                    <a:pt x="741998" y="35243"/>
                  </a:cubicBezTo>
                  <a:cubicBezTo>
                    <a:pt x="744855" y="35243"/>
                    <a:pt x="746760" y="35243"/>
                    <a:pt x="749618" y="36195"/>
                  </a:cubicBezTo>
                  <a:cubicBezTo>
                    <a:pt x="751523" y="37147"/>
                    <a:pt x="753428" y="38100"/>
                    <a:pt x="755333" y="40005"/>
                  </a:cubicBezTo>
                  <a:cubicBezTo>
                    <a:pt x="757238" y="41910"/>
                    <a:pt x="758190" y="44768"/>
                    <a:pt x="759143" y="47625"/>
                  </a:cubicBezTo>
                  <a:cubicBezTo>
                    <a:pt x="760095" y="51435"/>
                    <a:pt x="761048" y="55245"/>
                    <a:pt x="761048" y="60960"/>
                  </a:cubicBezTo>
                  <a:lnTo>
                    <a:pt x="761048" y="155258"/>
                  </a:lnTo>
                  <a:lnTo>
                    <a:pt x="801053" y="155258"/>
                  </a:lnTo>
                  <a:lnTo>
                    <a:pt x="801053" y="63818"/>
                  </a:lnTo>
                  <a:cubicBezTo>
                    <a:pt x="801053" y="60008"/>
                    <a:pt x="802005" y="56197"/>
                    <a:pt x="803910" y="53340"/>
                  </a:cubicBezTo>
                  <a:cubicBezTo>
                    <a:pt x="805815" y="49530"/>
                    <a:pt x="807720" y="46672"/>
                    <a:pt x="810578" y="43815"/>
                  </a:cubicBezTo>
                  <a:cubicBezTo>
                    <a:pt x="813435" y="40958"/>
                    <a:pt x="817245" y="38100"/>
                    <a:pt x="820103" y="37147"/>
                  </a:cubicBezTo>
                  <a:cubicBezTo>
                    <a:pt x="822960" y="36195"/>
                    <a:pt x="826770" y="35243"/>
                    <a:pt x="831533" y="35243"/>
                  </a:cubicBezTo>
                  <a:cubicBezTo>
                    <a:pt x="834390" y="35243"/>
                    <a:pt x="836295" y="35243"/>
                    <a:pt x="839153" y="36195"/>
                  </a:cubicBezTo>
                  <a:cubicBezTo>
                    <a:pt x="841058" y="37147"/>
                    <a:pt x="842963" y="38100"/>
                    <a:pt x="844868" y="40005"/>
                  </a:cubicBezTo>
                  <a:cubicBezTo>
                    <a:pt x="846772" y="41910"/>
                    <a:pt x="847725" y="44768"/>
                    <a:pt x="848678" y="47625"/>
                  </a:cubicBezTo>
                  <a:cubicBezTo>
                    <a:pt x="849630" y="51435"/>
                    <a:pt x="849630" y="55245"/>
                    <a:pt x="849630" y="60960"/>
                  </a:cubicBezTo>
                  <a:lnTo>
                    <a:pt x="849630" y="155258"/>
                  </a:lnTo>
                  <a:lnTo>
                    <a:pt x="889635" y="155258"/>
                  </a:lnTo>
                  <a:lnTo>
                    <a:pt x="889635" y="55245"/>
                  </a:lnTo>
                  <a:cubicBezTo>
                    <a:pt x="889635" y="36195"/>
                    <a:pt x="885825" y="22860"/>
                    <a:pt x="878205" y="14288"/>
                  </a:cubicBezTo>
                  <a:cubicBezTo>
                    <a:pt x="870585" y="5715"/>
                    <a:pt x="859155" y="1905"/>
                    <a:pt x="843915" y="1905"/>
                  </a:cubicBezTo>
                  <a:cubicBezTo>
                    <a:pt x="834390" y="1905"/>
                    <a:pt x="826770" y="3810"/>
                    <a:pt x="819150" y="7620"/>
                  </a:cubicBezTo>
                  <a:cubicBezTo>
                    <a:pt x="811530" y="11430"/>
                    <a:pt x="803910" y="18098"/>
                    <a:pt x="797243" y="27623"/>
                  </a:cubicBezTo>
                  <a:cubicBezTo>
                    <a:pt x="794385" y="19050"/>
                    <a:pt x="789623" y="12383"/>
                    <a:pt x="782955" y="8573"/>
                  </a:cubicBezTo>
                  <a:cubicBezTo>
                    <a:pt x="776288" y="4763"/>
                    <a:pt x="766763" y="1905"/>
                    <a:pt x="756285" y="1905"/>
                  </a:cubicBezTo>
                  <a:cubicBezTo>
                    <a:pt x="747713" y="1905"/>
                    <a:pt x="740093" y="3810"/>
                    <a:pt x="732473" y="7620"/>
                  </a:cubicBezTo>
                  <a:cubicBezTo>
                    <a:pt x="724853" y="11430"/>
                    <a:pt x="718185" y="18098"/>
                    <a:pt x="713423" y="25718"/>
                  </a:cubicBezTo>
                  <a:lnTo>
                    <a:pt x="713423" y="5715"/>
                  </a:lnTo>
                  <a:lnTo>
                    <a:pt x="674370" y="5715"/>
                  </a:lnTo>
                  <a:lnTo>
                    <a:pt x="674370" y="155258"/>
                  </a:lnTo>
                  <a:close/>
                  <a:moveTo>
                    <a:pt x="541973" y="116205"/>
                  </a:moveTo>
                  <a:cubicBezTo>
                    <a:pt x="536258" y="108585"/>
                    <a:pt x="533400" y="96203"/>
                    <a:pt x="533400" y="80963"/>
                  </a:cubicBezTo>
                  <a:cubicBezTo>
                    <a:pt x="533400" y="65723"/>
                    <a:pt x="536258" y="54293"/>
                    <a:pt x="541973" y="45720"/>
                  </a:cubicBezTo>
                  <a:cubicBezTo>
                    <a:pt x="547688" y="38100"/>
                    <a:pt x="556260" y="33338"/>
                    <a:pt x="567690" y="33338"/>
                  </a:cubicBezTo>
                  <a:cubicBezTo>
                    <a:pt x="579120" y="33338"/>
                    <a:pt x="587693" y="37147"/>
                    <a:pt x="593408" y="45720"/>
                  </a:cubicBezTo>
                  <a:cubicBezTo>
                    <a:pt x="599123" y="53340"/>
                    <a:pt x="601980" y="65723"/>
                    <a:pt x="601980" y="80963"/>
                  </a:cubicBezTo>
                  <a:cubicBezTo>
                    <a:pt x="601980" y="96203"/>
                    <a:pt x="599123" y="107633"/>
                    <a:pt x="593408" y="116205"/>
                  </a:cubicBezTo>
                  <a:cubicBezTo>
                    <a:pt x="587693" y="124778"/>
                    <a:pt x="579120" y="128588"/>
                    <a:pt x="567690" y="128588"/>
                  </a:cubicBezTo>
                  <a:cubicBezTo>
                    <a:pt x="555308" y="127635"/>
                    <a:pt x="546735" y="123825"/>
                    <a:pt x="541973" y="116205"/>
                  </a:cubicBezTo>
                  <a:moveTo>
                    <a:pt x="598170" y="154305"/>
                  </a:moveTo>
                  <a:cubicBezTo>
                    <a:pt x="607695" y="150495"/>
                    <a:pt x="615315" y="145733"/>
                    <a:pt x="621983" y="138113"/>
                  </a:cubicBezTo>
                  <a:cubicBezTo>
                    <a:pt x="628650" y="131445"/>
                    <a:pt x="633413" y="122873"/>
                    <a:pt x="637223" y="113348"/>
                  </a:cubicBezTo>
                  <a:cubicBezTo>
                    <a:pt x="641033" y="103823"/>
                    <a:pt x="642938" y="92393"/>
                    <a:pt x="642938" y="80010"/>
                  </a:cubicBezTo>
                  <a:cubicBezTo>
                    <a:pt x="642938" y="67628"/>
                    <a:pt x="641033" y="57150"/>
                    <a:pt x="638175" y="46672"/>
                  </a:cubicBezTo>
                  <a:cubicBezTo>
                    <a:pt x="635318" y="36195"/>
                    <a:pt x="629603" y="28575"/>
                    <a:pt x="622935" y="21908"/>
                  </a:cubicBezTo>
                  <a:cubicBezTo>
                    <a:pt x="616268" y="15240"/>
                    <a:pt x="608648" y="9525"/>
                    <a:pt x="599123" y="6668"/>
                  </a:cubicBezTo>
                  <a:cubicBezTo>
                    <a:pt x="589598" y="2858"/>
                    <a:pt x="579120" y="953"/>
                    <a:pt x="567690" y="953"/>
                  </a:cubicBezTo>
                  <a:cubicBezTo>
                    <a:pt x="556260" y="953"/>
                    <a:pt x="545783" y="2858"/>
                    <a:pt x="536258" y="6668"/>
                  </a:cubicBezTo>
                  <a:cubicBezTo>
                    <a:pt x="526733" y="10478"/>
                    <a:pt x="519113" y="15240"/>
                    <a:pt x="512445" y="21908"/>
                  </a:cubicBezTo>
                  <a:cubicBezTo>
                    <a:pt x="505778" y="28575"/>
                    <a:pt x="501015" y="37147"/>
                    <a:pt x="497205" y="46672"/>
                  </a:cubicBezTo>
                  <a:cubicBezTo>
                    <a:pt x="493395" y="56197"/>
                    <a:pt x="491490" y="67628"/>
                    <a:pt x="491490" y="80010"/>
                  </a:cubicBezTo>
                  <a:cubicBezTo>
                    <a:pt x="491490" y="105728"/>
                    <a:pt x="498158" y="124778"/>
                    <a:pt x="511492" y="139065"/>
                  </a:cubicBezTo>
                  <a:cubicBezTo>
                    <a:pt x="524828" y="152400"/>
                    <a:pt x="542925" y="160020"/>
                    <a:pt x="566738" y="160020"/>
                  </a:cubicBezTo>
                  <a:cubicBezTo>
                    <a:pt x="579120" y="160020"/>
                    <a:pt x="589598" y="158115"/>
                    <a:pt x="598170" y="154305"/>
                  </a:cubicBezTo>
                  <a:moveTo>
                    <a:pt x="429578" y="100965"/>
                  </a:moveTo>
                  <a:cubicBezTo>
                    <a:pt x="428625" y="109538"/>
                    <a:pt x="425767" y="116205"/>
                    <a:pt x="421958" y="120968"/>
                  </a:cubicBezTo>
                  <a:cubicBezTo>
                    <a:pt x="417195" y="125730"/>
                    <a:pt x="411480" y="127635"/>
                    <a:pt x="403860" y="127635"/>
                  </a:cubicBezTo>
                  <a:cubicBezTo>
                    <a:pt x="398145" y="127635"/>
                    <a:pt x="392430" y="126683"/>
                    <a:pt x="388620" y="123825"/>
                  </a:cubicBezTo>
                  <a:cubicBezTo>
                    <a:pt x="384810" y="120968"/>
                    <a:pt x="381000" y="118110"/>
                    <a:pt x="379095" y="113348"/>
                  </a:cubicBezTo>
                  <a:cubicBezTo>
                    <a:pt x="377190" y="108585"/>
                    <a:pt x="375285" y="103823"/>
                    <a:pt x="374333" y="98108"/>
                  </a:cubicBezTo>
                  <a:cubicBezTo>
                    <a:pt x="373380" y="92393"/>
                    <a:pt x="372428" y="86678"/>
                    <a:pt x="372428" y="80010"/>
                  </a:cubicBezTo>
                  <a:cubicBezTo>
                    <a:pt x="372428" y="74295"/>
                    <a:pt x="373380" y="67628"/>
                    <a:pt x="374333" y="62865"/>
                  </a:cubicBezTo>
                  <a:cubicBezTo>
                    <a:pt x="375285" y="57150"/>
                    <a:pt x="377190" y="52388"/>
                    <a:pt x="379095" y="47625"/>
                  </a:cubicBezTo>
                  <a:cubicBezTo>
                    <a:pt x="381000" y="42863"/>
                    <a:pt x="384810" y="40005"/>
                    <a:pt x="388620" y="37147"/>
                  </a:cubicBezTo>
                  <a:cubicBezTo>
                    <a:pt x="392430" y="34290"/>
                    <a:pt x="398145" y="33338"/>
                    <a:pt x="403860" y="33338"/>
                  </a:cubicBezTo>
                  <a:cubicBezTo>
                    <a:pt x="412433" y="33338"/>
                    <a:pt x="418148" y="35243"/>
                    <a:pt x="421958" y="40005"/>
                  </a:cubicBezTo>
                  <a:cubicBezTo>
                    <a:pt x="425767" y="44768"/>
                    <a:pt x="427673" y="50483"/>
                    <a:pt x="428625" y="58103"/>
                  </a:cubicBezTo>
                  <a:lnTo>
                    <a:pt x="468630" y="52388"/>
                  </a:lnTo>
                  <a:cubicBezTo>
                    <a:pt x="467678" y="44768"/>
                    <a:pt x="465773" y="38100"/>
                    <a:pt x="462915" y="31433"/>
                  </a:cubicBezTo>
                  <a:cubicBezTo>
                    <a:pt x="460058" y="24765"/>
                    <a:pt x="456248" y="20003"/>
                    <a:pt x="450533" y="15240"/>
                  </a:cubicBezTo>
                  <a:cubicBezTo>
                    <a:pt x="445770" y="10478"/>
                    <a:pt x="439103" y="6668"/>
                    <a:pt x="431483" y="4763"/>
                  </a:cubicBezTo>
                  <a:cubicBezTo>
                    <a:pt x="423863" y="1905"/>
                    <a:pt x="415290" y="953"/>
                    <a:pt x="404813" y="953"/>
                  </a:cubicBezTo>
                  <a:cubicBezTo>
                    <a:pt x="393383" y="953"/>
                    <a:pt x="382905" y="2858"/>
                    <a:pt x="373380" y="6668"/>
                  </a:cubicBezTo>
                  <a:cubicBezTo>
                    <a:pt x="363855" y="10478"/>
                    <a:pt x="356235" y="16193"/>
                    <a:pt x="350520" y="22860"/>
                  </a:cubicBezTo>
                  <a:cubicBezTo>
                    <a:pt x="343853" y="29528"/>
                    <a:pt x="339090" y="38100"/>
                    <a:pt x="336233" y="47625"/>
                  </a:cubicBezTo>
                  <a:cubicBezTo>
                    <a:pt x="333375" y="57150"/>
                    <a:pt x="331470" y="68580"/>
                    <a:pt x="331470" y="80010"/>
                  </a:cubicBezTo>
                  <a:cubicBezTo>
                    <a:pt x="331470" y="91440"/>
                    <a:pt x="333375" y="102870"/>
                    <a:pt x="336233" y="112395"/>
                  </a:cubicBezTo>
                  <a:cubicBezTo>
                    <a:pt x="339090" y="121920"/>
                    <a:pt x="343853" y="130493"/>
                    <a:pt x="349567" y="137160"/>
                  </a:cubicBezTo>
                  <a:cubicBezTo>
                    <a:pt x="355283" y="143828"/>
                    <a:pt x="362903" y="149543"/>
                    <a:pt x="372428" y="153353"/>
                  </a:cubicBezTo>
                  <a:cubicBezTo>
                    <a:pt x="381953" y="157163"/>
                    <a:pt x="392430" y="159068"/>
                    <a:pt x="404813" y="159068"/>
                  </a:cubicBezTo>
                  <a:cubicBezTo>
                    <a:pt x="426720" y="159068"/>
                    <a:pt x="442913" y="153353"/>
                    <a:pt x="453390" y="142875"/>
                  </a:cubicBezTo>
                  <a:cubicBezTo>
                    <a:pt x="463867" y="132398"/>
                    <a:pt x="470535" y="118110"/>
                    <a:pt x="471488" y="100013"/>
                  </a:cubicBezTo>
                  <a:lnTo>
                    <a:pt x="429578" y="100013"/>
                  </a:lnTo>
                  <a:close/>
                  <a:moveTo>
                    <a:pt x="203835" y="63818"/>
                  </a:moveTo>
                  <a:cubicBezTo>
                    <a:pt x="203835" y="59055"/>
                    <a:pt x="204788" y="55245"/>
                    <a:pt x="206692" y="51435"/>
                  </a:cubicBezTo>
                  <a:cubicBezTo>
                    <a:pt x="208598" y="47625"/>
                    <a:pt x="210502" y="43815"/>
                    <a:pt x="213360" y="40958"/>
                  </a:cubicBezTo>
                  <a:cubicBezTo>
                    <a:pt x="216217" y="38100"/>
                    <a:pt x="219075" y="35243"/>
                    <a:pt x="223838" y="34290"/>
                  </a:cubicBezTo>
                  <a:cubicBezTo>
                    <a:pt x="227648" y="32385"/>
                    <a:pt x="232410" y="31433"/>
                    <a:pt x="238125" y="31433"/>
                  </a:cubicBezTo>
                  <a:cubicBezTo>
                    <a:pt x="248602" y="31433"/>
                    <a:pt x="256223" y="34290"/>
                    <a:pt x="261938" y="40005"/>
                  </a:cubicBezTo>
                  <a:cubicBezTo>
                    <a:pt x="266700" y="45720"/>
                    <a:pt x="269558" y="53340"/>
                    <a:pt x="269558" y="63818"/>
                  </a:cubicBezTo>
                  <a:lnTo>
                    <a:pt x="203835" y="63818"/>
                  </a:lnTo>
                  <a:close/>
                  <a:moveTo>
                    <a:pt x="266700" y="108585"/>
                  </a:moveTo>
                  <a:cubicBezTo>
                    <a:pt x="263842" y="121920"/>
                    <a:pt x="254317" y="128588"/>
                    <a:pt x="239077" y="128588"/>
                  </a:cubicBezTo>
                  <a:cubicBezTo>
                    <a:pt x="227648" y="128588"/>
                    <a:pt x="219075" y="124778"/>
                    <a:pt x="213360" y="118110"/>
                  </a:cubicBezTo>
                  <a:cubicBezTo>
                    <a:pt x="207645" y="111443"/>
                    <a:pt x="204788" y="101918"/>
                    <a:pt x="203835" y="89535"/>
                  </a:cubicBezTo>
                  <a:lnTo>
                    <a:pt x="307658" y="89535"/>
                  </a:lnTo>
                  <a:lnTo>
                    <a:pt x="307658" y="73343"/>
                  </a:lnTo>
                  <a:cubicBezTo>
                    <a:pt x="307658" y="51435"/>
                    <a:pt x="301942" y="33338"/>
                    <a:pt x="290513" y="20003"/>
                  </a:cubicBezTo>
                  <a:cubicBezTo>
                    <a:pt x="279083" y="6668"/>
                    <a:pt x="261938" y="0"/>
                    <a:pt x="239077" y="0"/>
                  </a:cubicBezTo>
                  <a:cubicBezTo>
                    <a:pt x="227648" y="0"/>
                    <a:pt x="218123" y="1905"/>
                    <a:pt x="208598" y="5715"/>
                  </a:cubicBezTo>
                  <a:cubicBezTo>
                    <a:pt x="199073" y="9525"/>
                    <a:pt x="191452" y="14288"/>
                    <a:pt x="184785" y="20955"/>
                  </a:cubicBezTo>
                  <a:cubicBezTo>
                    <a:pt x="178118" y="27623"/>
                    <a:pt x="173355" y="36195"/>
                    <a:pt x="169545" y="45720"/>
                  </a:cubicBezTo>
                  <a:cubicBezTo>
                    <a:pt x="165735" y="55245"/>
                    <a:pt x="163830" y="66675"/>
                    <a:pt x="163830" y="79058"/>
                  </a:cubicBezTo>
                  <a:cubicBezTo>
                    <a:pt x="163830" y="103823"/>
                    <a:pt x="170498" y="123825"/>
                    <a:pt x="182880" y="137160"/>
                  </a:cubicBezTo>
                  <a:cubicBezTo>
                    <a:pt x="195263" y="150495"/>
                    <a:pt x="214313" y="158115"/>
                    <a:pt x="239077" y="158115"/>
                  </a:cubicBezTo>
                  <a:cubicBezTo>
                    <a:pt x="260033" y="158115"/>
                    <a:pt x="275273" y="153353"/>
                    <a:pt x="285750" y="144780"/>
                  </a:cubicBezTo>
                  <a:cubicBezTo>
                    <a:pt x="296228" y="136208"/>
                    <a:pt x="302895" y="123825"/>
                    <a:pt x="305753" y="106680"/>
                  </a:cubicBezTo>
                  <a:lnTo>
                    <a:pt x="266700" y="106680"/>
                  </a:lnTo>
                  <a:close/>
                  <a:moveTo>
                    <a:pt x="97155" y="96203"/>
                  </a:moveTo>
                  <a:cubicBezTo>
                    <a:pt x="97155" y="101918"/>
                    <a:pt x="96202" y="107633"/>
                    <a:pt x="93345" y="111443"/>
                  </a:cubicBezTo>
                  <a:cubicBezTo>
                    <a:pt x="91440" y="115253"/>
                    <a:pt x="88582" y="119063"/>
                    <a:pt x="84773" y="121920"/>
                  </a:cubicBezTo>
                  <a:cubicBezTo>
                    <a:pt x="78105" y="126683"/>
                    <a:pt x="69532" y="129540"/>
                    <a:pt x="60007" y="129540"/>
                  </a:cubicBezTo>
                  <a:cubicBezTo>
                    <a:pt x="54293" y="129540"/>
                    <a:pt x="49530" y="127635"/>
                    <a:pt x="45720" y="124778"/>
                  </a:cubicBezTo>
                  <a:cubicBezTo>
                    <a:pt x="41910" y="121920"/>
                    <a:pt x="40957" y="118110"/>
                    <a:pt x="40957" y="113348"/>
                  </a:cubicBezTo>
                  <a:cubicBezTo>
                    <a:pt x="40957" y="110490"/>
                    <a:pt x="40957" y="106680"/>
                    <a:pt x="42863" y="104775"/>
                  </a:cubicBezTo>
                  <a:cubicBezTo>
                    <a:pt x="43815" y="101918"/>
                    <a:pt x="45720" y="100013"/>
                    <a:pt x="48577" y="98108"/>
                  </a:cubicBezTo>
                  <a:cubicBezTo>
                    <a:pt x="51435" y="96203"/>
                    <a:pt x="55245" y="94298"/>
                    <a:pt x="60007" y="93345"/>
                  </a:cubicBezTo>
                  <a:cubicBezTo>
                    <a:pt x="64770" y="92393"/>
                    <a:pt x="72390" y="91440"/>
                    <a:pt x="80010" y="90488"/>
                  </a:cubicBezTo>
                  <a:lnTo>
                    <a:pt x="98107" y="89535"/>
                  </a:lnTo>
                  <a:lnTo>
                    <a:pt x="98107" y="96203"/>
                  </a:lnTo>
                  <a:close/>
                  <a:moveTo>
                    <a:pt x="98107" y="155258"/>
                  </a:moveTo>
                  <a:lnTo>
                    <a:pt x="136208" y="155258"/>
                  </a:lnTo>
                  <a:lnTo>
                    <a:pt x="136208" y="60960"/>
                  </a:lnTo>
                  <a:cubicBezTo>
                    <a:pt x="136208" y="51435"/>
                    <a:pt x="135255" y="43815"/>
                    <a:pt x="133350" y="36195"/>
                  </a:cubicBezTo>
                  <a:cubicBezTo>
                    <a:pt x="131445" y="28575"/>
                    <a:pt x="127635" y="22860"/>
                    <a:pt x="122873" y="17145"/>
                  </a:cubicBezTo>
                  <a:cubicBezTo>
                    <a:pt x="118110" y="12383"/>
                    <a:pt x="111443" y="7620"/>
                    <a:pt x="103823" y="5715"/>
                  </a:cubicBezTo>
                  <a:cubicBezTo>
                    <a:pt x="96202" y="3810"/>
                    <a:pt x="85725" y="1905"/>
                    <a:pt x="74295" y="1905"/>
                  </a:cubicBezTo>
                  <a:cubicBezTo>
                    <a:pt x="55245" y="1905"/>
                    <a:pt x="40957" y="5715"/>
                    <a:pt x="29527" y="12383"/>
                  </a:cubicBezTo>
                  <a:cubicBezTo>
                    <a:pt x="18098" y="19050"/>
                    <a:pt x="11430" y="30480"/>
                    <a:pt x="8573" y="46672"/>
                  </a:cubicBezTo>
                  <a:lnTo>
                    <a:pt x="44768" y="50483"/>
                  </a:lnTo>
                  <a:cubicBezTo>
                    <a:pt x="46673" y="38100"/>
                    <a:pt x="56198" y="32385"/>
                    <a:pt x="71438" y="32385"/>
                  </a:cubicBezTo>
                  <a:cubicBezTo>
                    <a:pt x="78105" y="32385"/>
                    <a:pt x="83820" y="34290"/>
                    <a:pt x="89535" y="37147"/>
                  </a:cubicBezTo>
                  <a:cubicBezTo>
                    <a:pt x="94298" y="40958"/>
                    <a:pt x="97155" y="46672"/>
                    <a:pt x="97155" y="56197"/>
                  </a:cubicBezTo>
                  <a:lnTo>
                    <a:pt x="97155" y="62865"/>
                  </a:lnTo>
                  <a:lnTo>
                    <a:pt x="78105" y="63818"/>
                  </a:lnTo>
                  <a:cubicBezTo>
                    <a:pt x="68580" y="63818"/>
                    <a:pt x="59055" y="64770"/>
                    <a:pt x="49530" y="66675"/>
                  </a:cubicBezTo>
                  <a:cubicBezTo>
                    <a:pt x="40005" y="68580"/>
                    <a:pt x="32385" y="70485"/>
                    <a:pt x="24765" y="74295"/>
                  </a:cubicBezTo>
                  <a:cubicBezTo>
                    <a:pt x="17145" y="78105"/>
                    <a:pt x="11430" y="82868"/>
                    <a:pt x="6668" y="89535"/>
                  </a:cubicBezTo>
                  <a:cubicBezTo>
                    <a:pt x="1905" y="96203"/>
                    <a:pt x="0" y="104775"/>
                    <a:pt x="0" y="114300"/>
                  </a:cubicBezTo>
                  <a:cubicBezTo>
                    <a:pt x="0" y="121920"/>
                    <a:pt x="952" y="128588"/>
                    <a:pt x="3810" y="134303"/>
                  </a:cubicBezTo>
                  <a:cubicBezTo>
                    <a:pt x="6668" y="140018"/>
                    <a:pt x="10477" y="144780"/>
                    <a:pt x="14288" y="148590"/>
                  </a:cubicBezTo>
                  <a:cubicBezTo>
                    <a:pt x="19050" y="152400"/>
                    <a:pt x="23813" y="155258"/>
                    <a:pt x="29527" y="156210"/>
                  </a:cubicBezTo>
                  <a:cubicBezTo>
                    <a:pt x="35243" y="157163"/>
                    <a:pt x="41910" y="159068"/>
                    <a:pt x="48577" y="159068"/>
                  </a:cubicBezTo>
                  <a:cubicBezTo>
                    <a:pt x="60007" y="159068"/>
                    <a:pt x="69532" y="157163"/>
                    <a:pt x="77152" y="152400"/>
                  </a:cubicBezTo>
                  <a:cubicBezTo>
                    <a:pt x="84773" y="147638"/>
                    <a:pt x="91440" y="142875"/>
                    <a:pt x="97155" y="136208"/>
                  </a:cubicBezTo>
                  <a:lnTo>
                    <a:pt x="97155" y="1552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85191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2 Standard (Heading only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7AB04A6-7031-4AEE-83BC-110DC80C2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441326"/>
            <a:ext cx="11636376" cy="619121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2500" b="1" i="0" kern="1200" dirty="0">
                <a:solidFill>
                  <a:schemeClr val="bg1"/>
                </a:solidFill>
                <a:latin typeface="Arial" panose="020B0604020202020204" pitchFamily="34" charset="0"/>
                <a:ea typeface="AECOM Sans Light" panose="020B04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61E96F-B3B4-9C4F-A9B8-CB5D68B07E5C}"/>
              </a:ext>
            </a:extLst>
          </p:cNvPr>
          <p:cNvCxnSpPr>
            <a:cxnSpLocks/>
          </p:cNvCxnSpPr>
          <p:nvPr userDrawn="1"/>
        </p:nvCxnSpPr>
        <p:spPr>
          <a:xfrm>
            <a:off x="263525" y="260350"/>
            <a:ext cx="432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DBD9FDEC-B213-7843-87AC-6093AFEA8E33}"/>
              </a:ext>
            </a:extLst>
          </p:cNvPr>
          <p:cNvGrpSpPr/>
          <p:nvPr userDrawn="1"/>
        </p:nvGrpSpPr>
        <p:grpSpPr>
          <a:xfrm>
            <a:off x="10814051" y="6438651"/>
            <a:ext cx="1111250" cy="225425"/>
            <a:chOff x="292100" y="6413250"/>
            <a:chExt cx="1111250" cy="225425"/>
          </a:xfrm>
        </p:grpSpPr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48CB81B5-D396-474A-99C8-71ECE82E332A}"/>
                </a:ext>
              </a:extLst>
            </p:cNvPr>
            <p:cNvSpPr/>
            <p:nvPr userDrawn="1"/>
          </p:nvSpPr>
          <p:spPr>
            <a:xfrm>
              <a:off x="292100" y="6413250"/>
              <a:ext cx="225425" cy="225425"/>
            </a:xfrm>
            <a:custGeom>
              <a:avLst/>
              <a:gdLst>
                <a:gd name="connsiteX0" fmla="*/ 329565 w 342900"/>
                <a:gd name="connsiteY0" fmla="*/ 104775 h 342900"/>
                <a:gd name="connsiteX1" fmla="*/ 292418 w 342900"/>
                <a:gd name="connsiteY1" fmla="*/ 50483 h 342900"/>
                <a:gd name="connsiteX2" fmla="*/ 238125 w 342900"/>
                <a:gd name="connsiteY2" fmla="*/ 13335 h 342900"/>
                <a:gd name="connsiteX3" fmla="*/ 171450 w 342900"/>
                <a:gd name="connsiteY3" fmla="*/ 0 h 342900"/>
                <a:gd name="connsiteX4" fmla="*/ 104775 w 342900"/>
                <a:gd name="connsiteY4" fmla="*/ 13335 h 342900"/>
                <a:gd name="connsiteX5" fmla="*/ 50483 w 342900"/>
                <a:gd name="connsiteY5" fmla="*/ 50483 h 342900"/>
                <a:gd name="connsiteX6" fmla="*/ 13335 w 342900"/>
                <a:gd name="connsiteY6" fmla="*/ 104775 h 342900"/>
                <a:gd name="connsiteX7" fmla="*/ 0 w 342900"/>
                <a:gd name="connsiteY7" fmla="*/ 171450 h 342900"/>
                <a:gd name="connsiteX8" fmla="*/ 13335 w 342900"/>
                <a:gd name="connsiteY8" fmla="*/ 238125 h 342900"/>
                <a:gd name="connsiteX9" fmla="*/ 50483 w 342900"/>
                <a:gd name="connsiteY9" fmla="*/ 292418 h 342900"/>
                <a:gd name="connsiteX10" fmla="*/ 104775 w 342900"/>
                <a:gd name="connsiteY10" fmla="*/ 329565 h 342900"/>
                <a:gd name="connsiteX11" fmla="*/ 171450 w 342900"/>
                <a:gd name="connsiteY11" fmla="*/ 342900 h 342900"/>
                <a:gd name="connsiteX12" fmla="*/ 171450 w 342900"/>
                <a:gd name="connsiteY12" fmla="*/ 308610 h 342900"/>
                <a:gd name="connsiteX13" fmla="*/ 74295 w 342900"/>
                <a:gd name="connsiteY13" fmla="*/ 268605 h 342900"/>
                <a:gd name="connsiteX14" fmla="*/ 35243 w 342900"/>
                <a:gd name="connsiteY14" fmla="*/ 188595 h 342900"/>
                <a:gd name="connsiteX15" fmla="*/ 180975 w 342900"/>
                <a:gd name="connsiteY15" fmla="*/ 188595 h 342900"/>
                <a:gd name="connsiteX16" fmla="*/ 141923 w 342900"/>
                <a:gd name="connsiteY16" fmla="*/ 227648 h 342900"/>
                <a:gd name="connsiteX17" fmla="*/ 165735 w 342900"/>
                <a:gd name="connsiteY17" fmla="*/ 251460 h 342900"/>
                <a:gd name="connsiteX18" fmla="*/ 246698 w 342900"/>
                <a:gd name="connsiteY18" fmla="*/ 170498 h 342900"/>
                <a:gd name="connsiteX19" fmla="*/ 165735 w 342900"/>
                <a:gd name="connsiteY19" fmla="*/ 89535 h 342900"/>
                <a:gd name="connsiteX20" fmla="*/ 141923 w 342900"/>
                <a:gd name="connsiteY20" fmla="*/ 113348 h 342900"/>
                <a:gd name="connsiteX21" fmla="*/ 180975 w 342900"/>
                <a:gd name="connsiteY21" fmla="*/ 152400 h 342900"/>
                <a:gd name="connsiteX22" fmla="*/ 35243 w 342900"/>
                <a:gd name="connsiteY22" fmla="*/ 152400 h 342900"/>
                <a:gd name="connsiteX23" fmla="*/ 74295 w 342900"/>
                <a:gd name="connsiteY23" fmla="*/ 72390 h 342900"/>
                <a:gd name="connsiteX24" fmla="*/ 171450 w 342900"/>
                <a:gd name="connsiteY24" fmla="*/ 32385 h 342900"/>
                <a:gd name="connsiteX25" fmla="*/ 268605 w 342900"/>
                <a:gd name="connsiteY25" fmla="*/ 72390 h 342900"/>
                <a:gd name="connsiteX26" fmla="*/ 308610 w 342900"/>
                <a:gd name="connsiteY26" fmla="*/ 169545 h 342900"/>
                <a:gd name="connsiteX27" fmla="*/ 342900 w 342900"/>
                <a:gd name="connsiteY27" fmla="*/ 169545 h 342900"/>
                <a:gd name="connsiteX28" fmla="*/ 329565 w 342900"/>
                <a:gd name="connsiteY28" fmla="*/ 10477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2900" h="342900">
                  <a:moveTo>
                    <a:pt x="329565" y="104775"/>
                  </a:moveTo>
                  <a:cubicBezTo>
                    <a:pt x="320993" y="84773"/>
                    <a:pt x="308610" y="65723"/>
                    <a:pt x="292418" y="50483"/>
                  </a:cubicBezTo>
                  <a:cubicBezTo>
                    <a:pt x="276225" y="34290"/>
                    <a:pt x="258128" y="21908"/>
                    <a:pt x="238125" y="13335"/>
                  </a:cubicBezTo>
                  <a:cubicBezTo>
                    <a:pt x="217170" y="4763"/>
                    <a:pt x="194310" y="0"/>
                    <a:pt x="171450" y="0"/>
                  </a:cubicBezTo>
                  <a:cubicBezTo>
                    <a:pt x="148590" y="0"/>
                    <a:pt x="125730" y="4763"/>
                    <a:pt x="104775" y="13335"/>
                  </a:cubicBezTo>
                  <a:cubicBezTo>
                    <a:pt x="83820" y="21908"/>
                    <a:pt x="65723" y="34290"/>
                    <a:pt x="50483" y="50483"/>
                  </a:cubicBezTo>
                  <a:cubicBezTo>
                    <a:pt x="34290" y="66675"/>
                    <a:pt x="21908" y="84773"/>
                    <a:pt x="13335" y="104775"/>
                  </a:cubicBezTo>
                  <a:cubicBezTo>
                    <a:pt x="4763" y="125730"/>
                    <a:pt x="0" y="148590"/>
                    <a:pt x="0" y="171450"/>
                  </a:cubicBezTo>
                  <a:cubicBezTo>
                    <a:pt x="0" y="194310"/>
                    <a:pt x="4763" y="217170"/>
                    <a:pt x="13335" y="238125"/>
                  </a:cubicBezTo>
                  <a:cubicBezTo>
                    <a:pt x="21908" y="258128"/>
                    <a:pt x="34290" y="277178"/>
                    <a:pt x="50483" y="292418"/>
                  </a:cubicBezTo>
                  <a:cubicBezTo>
                    <a:pt x="66675" y="308610"/>
                    <a:pt x="84773" y="320993"/>
                    <a:pt x="104775" y="329565"/>
                  </a:cubicBezTo>
                  <a:cubicBezTo>
                    <a:pt x="125730" y="338138"/>
                    <a:pt x="148590" y="342900"/>
                    <a:pt x="171450" y="342900"/>
                  </a:cubicBezTo>
                  <a:lnTo>
                    <a:pt x="171450" y="308610"/>
                  </a:lnTo>
                  <a:cubicBezTo>
                    <a:pt x="135255" y="308610"/>
                    <a:pt x="100013" y="294323"/>
                    <a:pt x="74295" y="268605"/>
                  </a:cubicBezTo>
                  <a:cubicBezTo>
                    <a:pt x="52388" y="246698"/>
                    <a:pt x="39053" y="219075"/>
                    <a:pt x="35243" y="188595"/>
                  </a:cubicBezTo>
                  <a:lnTo>
                    <a:pt x="180975" y="188595"/>
                  </a:lnTo>
                  <a:lnTo>
                    <a:pt x="141923" y="227648"/>
                  </a:lnTo>
                  <a:lnTo>
                    <a:pt x="165735" y="251460"/>
                  </a:lnTo>
                  <a:lnTo>
                    <a:pt x="246698" y="170498"/>
                  </a:lnTo>
                  <a:lnTo>
                    <a:pt x="165735" y="89535"/>
                  </a:lnTo>
                  <a:lnTo>
                    <a:pt x="141923" y="113348"/>
                  </a:lnTo>
                  <a:lnTo>
                    <a:pt x="180975" y="152400"/>
                  </a:lnTo>
                  <a:lnTo>
                    <a:pt x="35243" y="152400"/>
                  </a:lnTo>
                  <a:cubicBezTo>
                    <a:pt x="39053" y="121920"/>
                    <a:pt x="52388" y="94298"/>
                    <a:pt x="74295" y="72390"/>
                  </a:cubicBezTo>
                  <a:cubicBezTo>
                    <a:pt x="100013" y="46673"/>
                    <a:pt x="134303" y="32385"/>
                    <a:pt x="171450" y="32385"/>
                  </a:cubicBezTo>
                  <a:cubicBezTo>
                    <a:pt x="207645" y="32385"/>
                    <a:pt x="242888" y="46673"/>
                    <a:pt x="268605" y="72390"/>
                  </a:cubicBezTo>
                  <a:cubicBezTo>
                    <a:pt x="294323" y="98108"/>
                    <a:pt x="308610" y="132398"/>
                    <a:pt x="308610" y="169545"/>
                  </a:cubicBezTo>
                  <a:lnTo>
                    <a:pt x="342900" y="169545"/>
                  </a:lnTo>
                  <a:cubicBezTo>
                    <a:pt x="342900" y="148590"/>
                    <a:pt x="338138" y="125730"/>
                    <a:pt x="329565" y="104775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A1E07B2A-A72C-F146-8589-E2199F8EF157}"/>
                </a:ext>
              </a:extLst>
            </p:cNvPr>
            <p:cNvSpPr/>
            <p:nvPr userDrawn="1"/>
          </p:nvSpPr>
          <p:spPr>
            <a:xfrm>
              <a:off x="590579" y="6484379"/>
              <a:ext cx="812771" cy="84028"/>
            </a:xfrm>
            <a:custGeom>
              <a:avLst/>
              <a:gdLst>
                <a:gd name="connsiteX0" fmla="*/ 1329690 w 1547812"/>
                <a:gd name="connsiteY0" fmla="*/ 155258 h 160020"/>
                <a:gd name="connsiteX1" fmla="*/ 1369695 w 1547812"/>
                <a:gd name="connsiteY1" fmla="*/ 155258 h 160020"/>
                <a:gd name="connsiteX2" fmla="*/ 1369695 w 1547812"/>
                <a:gd name="connsiteY2" fmla="*/ 65723 h 160020"/>
                <a:gd name="connsiteX3" fmla="*/ 1372553 w 1547812"/>
                <a:gd name="connsiteY3" fmla="*/ 53340 h 160020"/>
                <a:gd name="connsiteX4" fmla="*/ 1379220 w 1547812"/>
                <a:gd name="connsiteY4" fmla="*/ 43815 h 160020"/>
                <a:gd name="connsiteX5" fmla="*/ 1388745 w 1547812"/>
                <a:gd name="connsiteY5" fmla="*/ 37147 h 160020"/>
                <a:gd name="connsiteX6" fmla="*/ 1400175 w 1547812"/>
                <a:gd name="connsiteY6" fmla="*/ 35243 h 160020"/>
                <a:gd name="connsiteX7" fmla="*/ 1407795 w 1547812"/>
                <a:gd name="connsiteY7" fmla="*/ 36195 h 160020"/>
                <a:gd name="connsiteX8" fmla="*/ 1413510 w 1547812"/>
                <a:gd name="connsiteY8" fmla="*/ 40005 h 160020"/>
                <a:gd name="connsiteX9" fmla="*/ 1417320 w 1547812"/>
                <a:gd name="connsiteY9" fmla="*/ 47625 h 160020"/>
                <a:gd name="connsiteX10" fmla="*/ 1419225 w 1547812"/>
                <a:gd name="connsiteY10" fmla="*/ 60960 h 160020"/>
                <a:gd name="connsiteX11" fmla="*/ 1419225 w 1547812"/>
                <a:gd name="connsiteY11" fmla="*/ 155258 h 160020"/>
                <a:gd name="connsiteX12" fmla="*/ 1459230 w 1547812"/>
                <a:gd name="connsiteY12" fmla="*/ 155258 h 160020"/>
                <a:gd name="connsiteX13" fmla="*/ 1459230 w 1547812"/>
                <a:gd name="connsiteY13" fmla="*/ 63818 h 160020"/>
                <a:gd name="connsiteX14" fmla="*/ 1462088 w 1547812"/>
                <a:gd name="connsiteY14" fmla="*/ 53340 h 160020"/>
                <a:gd name="connsiteX15" fmla="*/ 1468755 w 1547812"/>
                <a:gd name="connsiteY15" fmla="*/ 43815 h 160020"/>
                <a:gd name="connsiteX16" fmla="*/ 1478280 w 1547812"/>
                <a:gd name="connsiteY16" fmla="*/ 37147 h 160020"/>
                <a:gd name="connsiteX17" fmla="*/ 1489710 w 1547812"/>
                <a:gd name="connsiteY17" fmla="*/ 35243 h 160020"/>
                <a:gd name="connsiteX18" fmla="*/ 1497330 w 1547812"/>
                <a:gd name="connsiteY18" fmla="*/ 36195 h 160020"/>
                <a:gd name="connsiteX19" fmla="*/ 1503045 w 1547812"/>
                <a:gd name="connsiteY19" fmla="*/ 40005 h 160020"/>
                <a:gd name="connsiteX20" fmla="*/ 1506855 w 1547812"/>
                <a:gd name="connsiteY20" fmla="*/ 47625 h 160020"/>
                <a:gd name="connsiteX21" fmla="*/ 1507808 w 1547812"/>
                <a:gd name="connsiteY21" fmla="*/ 60960 h 160020"/>
                <a:gd name="connsiteX22" fmla="*/ 1507808 w 1547812"/>
                <a:gd name="connsiteY22" fmla="*/ 155258 h 160020"/>
                <a:gd name="connsiteX23" fmla="*/ 1547813 w 1547812"/>
                <a:gd name="connsiteY23" fmla="*/ 155258 h 160020"/>
                <a:gd name="connsiteX24" fmla="*/ 1547813 w 1547812"/>
                <a:gd name="connsiteY24" fmla="*/ 55245 h 160020"/>
                <a:gd name="connsiteX25" fmla="*/ 1536383 w 1547812"/>
                <a:gd name="connsiteY25" fmla="*/ 14288 h 160020"/>
                <a:gd name="connsiteX26" fmla="*/ 1502093 w 1547812"/>
                <a:gd name="connsiteY26" fmla="*/ 1905 h 160020"/>
                <a:gd name="connsiteX27" fmla="*/ 1477328 w 1547812"/>
                <a:gd name="connsiteY27" fmla="*/ 7620 h 160020"/>
                <a:gd name="connsiteX28" fmla="*/ 1455420 w 1547812"/>
                <a:gd name="connsiteY28" fmla="*/ 27623 h 160020"/>
                <a:gd name="connsiteX29" fmla="*/ 1441133 w 1547812"/>
                <a:gd name="connsiteY29" fmla="*/ 8573 h 160020"/>
                <a:gd name="connsiteX30" fmla="*/ 1414463 w 1547812"/>
                <a:gd name="connsiteY30" fmla="*/ 1905 h 160020"/>
                <a:gd name="connsiteX31" fmla="*/ 1390650 w 1547812"/>
                <a:gd name="connsiteY31" fmla="*/ 7620 h 160020"/>
                <a:gd name="connsiteX32" fmla="*/ 1371600 w 1547812"/>
                <a:gd name="connsiteY32" fmla="*/ 25718 h 160020"/>
                <a:gd name="connsiteX33" fmla="*/ 1371600 w 1547812"/>
                <a:gd name="connsiteY33" fmla="*/ 5715 h 160020"/>
                <a:gd name="connsiteX34" fmla="*/ 1332548 w 1547812"/>
                <a:gd name="connsiteY34" fmla="*/ 5715 h 160020"/>
                <a:gd name="connsiteX35" fmla="*/ 1332548 w 1547812"/>
                <a:gd name="connsiteY35" fmla="*/ 155258 h 160020"/>
                <a:gd name="connsiteX36" fmla="*/ 1199198 w 1547812"/>
                <a:gd name="connsiteY36" fmla="*/ 116205 h 160020"/>
                <a:gd name="connsiteX37" fmla="*/ 1190625 w 1547812"/>
                <a:gd name="connsiteY37" fmla="*/ 80963 h 160020"/>
                <a:gd name="connsiteX38" fmla="*/ 1199198 w 1547812"/>
                <a:gd name="connsiteY38" fmla="*/ 45720 h 160020"/>
                <a:gd name="connsiteX39" fmla="*/ 1224915 w 1547812"/>
                <a:gd name="connsiteY39" fmla="*/ 33338 h 160020"/>
                <a:gd name="connsiteX40" fmla="*/ 1250633 w 1547812"/>
                <a:gd name="connsiteY40" fmla="*/ 45720 h 160020"/>
                <a:gd name="connsiteX41" fmla="*/ 1259205 w 1547812"/>
                <a:gd name="connsiteY41" fmla="*/ 80963 h 160020"/>
                <a:gd name="connsiteX42" fmla="*/ 1250633 w 1547812"/>
                <a:gd name="connsiteY42" fmla="*/ 116205 h 160020"/>
                <a:gd name="connsiteX43" fmla="*/ 1224915 w 1547812"/>
                <a:gd name="connsiteY43" fmla="*/ 128588 h 160020"/>
                <a:gd name="connsiteX44" fmla="*/ 1199198 w 1547812"/>
                <a:gd name="connsiteY44" fmla="*/ 116205 h 160020"/>
                <a:gd name="connsiteX45" fmla="*/ 1256348 w 1547812"/>
                <a:gd name="connsiteY45" fmla="*/ 154305 h 160020"/>
                <a:gd name="connsiteX46" fmla="*/ 1280160 w 1547812"/>
                <a:gd name="connsiteY46" fmla="*/ 138113 h 160020"/>
                <a:gd name="connsiteX47" fmla="*/ 1295400 w 1547812"/>
                <a:gd name="connsiteY47" fmla="*/ 113348 h 160020"/>
                <a:gd name="connsiteX48" fmla="*/ 1301115 w 1547812"/>
                <a:gd name="connsiteY48" fmla="*/ 80010 h 160020"/>
                <a:gd name="connsiteX49" fmla="*/ 1296353 w 1547812"/>
                <a:gd name="connsiteY49" fmla="*/ 46672 h 160020"/>
                <a:gd name="connsiteX50" fmla="*/ 1281113 w 1547812"/>
                <a:gd name="connsiteY50" fmla="*/ 21908 h 160020"/>
                <a:gd name="connsiteX51" fmla="*/ 1257300 w 1547812"/>
                <a:gd name="connsiteY51" fmla="*/ 6668 h 160020"/>
                <a:gd name="connsiteX52" fmla="*/ 1225868 w 1547812"/>
                <a:gd name="connsiteY52" fmla="*/ 953 h 160020"/>
                <a:gd name="connsiteX53" fmla="*/ 1194435 w 1547812"/>
                <a:gd name="connsiteY53" fmla="*/ 6668 h 160020"/>
                <a:gd name="connsiteX54" fmla="*/ 1170623 w 1547812"/>
                <a:gd name="connsiteY54" fmla="*/ 21908 h 160020"/>
                <a:gd name="connsiteX55" fmla="*/ 1155383 w 1547812"/>
                <a:gd name="connsiteY55" fmla="*/ 46672 h 160020"/>
                <a:gd name="connsiteX56" fmla="*/ 1149668 w 1547812"/>
                <a:gd name="connsiteY56" fmla="*/ 80010 h 160020"/>
                <a:gd name="connsiteX57" fmla="*/ 1169670 w 1547812"/>
                <a:gd name="connsiteY57" fmla="*/ 139065 h 160020"/>
                <a:gd name="connsiteX58" fmla="*/ 1225868 w 1547812"/>
                <a:gd name="connsiteY58" fmla="*/ 160020 h 160020"/>
                <a:gd name="connsiteX59" fmla="*/ 1256348 w 1547812"/>
                <a:gd name="connsiteY59" fmla="*/ 154305 h 160020"/>
                <a:gd name="connsiteX60" fmla="*/ 1086803 w 1547812"/>
                <a:gd name="connsiteY60" fmla="*/ 100965 h 160020"/>
                <a:gd name="connsiteX61" fmla="*/ 1079183 w 1547812"/>
                <a:gd name="connsiteY61" fmla="*/ 120968 h 160020"/>
                <a:gd name="connsiteX62" fmla="*/ 1061085 w 1547812"/>
                <a:gd name="connsiteY62" fmla="*/ 127635 h 160020"/>
                <a:gd name="connsiteX63" fmla="*/ 1045845 w 1547812"/>
                <a:gd name="connsiteY63" fmla="*/ 123825 h 160020"/>
                <a:gd name="connsiteX64" fmla="*/ 1036320 w 1547812"/>
                <a:gd name="connsiteY64" fmla="*/ 113348 h 160020"/>
                <a:gd name="connsiteX65" fmla="*/ 1031558 w 1547812"/>
                <a:gd name="connsiteY65" fmla="*/ 98108 h 160020"/>
                <a:gd name="connsiteX66" fmla="*/ 1029653 w 1547812"/>
                <a:gd name="connsiteY66" fmla="*/ 80010 h 160020"/>
                <a:gd name="connsiteX67" fmla="*/ 1031558 w 1547812"/>
                <a:gd name="connsiteY67" fmla="*/ 62865 h 160020"/>
                <a:gd name="connsiteX68" fmla="*/ 1036320 w 1547812"/>
                <a:gd name="connsiteY68" fmla="*/ 47625 h 160020"/>
                <a:gd name="connsiteX69" fmla="*/ 1045845 w 1547812"/>
                <a:gd name="connsiteY69" fmla="*/ 37147 h 160020"/>
                <a:gd name="connsiteX70" fmla="*/ 1061085 w 1547812"/>
                <a:gd name="connsiteY70" fmla="*/ 33338 h 160020"/>
                <a:gd name="connsiteX71" fmla="*/ 1079183 w 1547812"/>
                <a:gd name="connsiteY71" fmla="*/ 40005 h 160020"/>
                <a:gd name="connsiteX72" fmla="*/ 1085850 w 1547812"/>
                <a:gd name="connsiteY72" fmla="*/ 58103 h 160020"/>
                <a:gd name="connsiteX73" fmla="*/ 1125855 w 1547812"/>
                <a:gd name="connsiteY73" fmla="*/ 52388 h 160020"/>
                <a:gd name="connsiteX74" fmla="*/ 1120140 w 1547812"/>
                <a:gd name="connsiteY74" fmla="*/ 31433 h 160020"/>
                <a:gd name="connsiteX75" fmla="*/ 1107758 w 1547812"/>
                <a:gd name="connsiteY75" fmla="*/ 15240 h 160020"/>
                <a:gd name="connsiteX76" fmla="*/ 1088708 w 1547812"/>
                <a:gd name="connsiteY76" fmla="*/ 4763 h 160020"/>
                <a:gd name="connsiteX77" fmla="*/ 1062038 w 1547812"/>
                <a:gd name="connsiteY77" fmla="*/ 953 h 160020"/>
                <a:gd name="connsiteX78" fmla="*/ 1030605 w 1547812"/>
                <a:gd name="connsiteY78" fmla="*/ 6668 h 160020"/>
                <a:gd name="connsiteX79" fmla="*/ 1007745 w 1547812"/>
                <a:gd name="connsiteY79" fmla="*/ 22860 h 160020"/>
                <a:gd name="connsiteX80" fmla="*/ 993458 w 1547812"/>
                <a:gd name="connsiteY80" fmla="*/ 47625 h 160020"/>
                <a:gd name="connsiteX81" fmla="*/ 988695 w 1547812"/>
                <a:gd name="connsiteY81" fmla="*/ 80010 h 160020"/>
                <a:gd name="connsiteX82" fmla="*/ 992505 w 1547812"/>
                <a:gd name="connsiteY82" fmla="*/ 112395 h 160020"/>
                <a:gd name="connsiteX83" fmla="*/ 1005840 w 1547812"/>
                <a:gd name="connsiteY83" fmla="*/ 137160 h 160020"/>
                <a:gd name="connsiteX84" fmla="*/ 1028700 w 1547812"/>
                <a:gd name="connsiteY84" fmla="*/ 153353 h 160020"/>
                <a:gd name="connsiteX85" fmla="*/ 1061085 w 1547812"/>
                <a:gd name="connsiteY85" fmla="*/ 159068 h 160020"/>
                <a:gd name="connsiteX86" fmla="*/ 1109663 w 1547812"/>
                <a:gd name="connsiteY86" fmla="*/ 142875 h 160020"/>
                <a:gd name="connsiteX87" fmla="*/ 1127760 w 1547812"/>
                <a:gd name="connsiteY87" fmla="*/ 100013 h 160020"/>
                <a:gd name="connsiteX88" fmla="*/ 1086803 w 1547812"/>
                <a:gd name="connsiteY88" fmla="*/ 100013 h 160020"/>
                <a:gd name="connsiteX89" fmla="*/ 921068 w 1547812"/>
                <a:gd name="connsiteY89" fmla="*/ 155258 h 160020"/>
                <a:gd name="connsiteX90" fmla="*/ 962025 w 1547812"/>
                <a:gd name="connsiteY90" fmla="*/ 155258 h 160020"/>
                <a:gd name="connsiteX91" fmla="*/ 962025 w 1547812"/>
                <a:gd name="connsiteY91" fmla="*/ 109538 h 160020"/>
                <a:gd name="connsiteX92" fmla="*/ 921068 w 1547812"/>
                <a:gd name="connsiteY92" fmla="*/ 109538 h 160020"/>
                <a:gd name="connsiteX93" fmla="*/ 921068 w 1547812"/>
                <a:gd name="connsiteY93" fmla="*/ 155258 h 160020"/>
                <a:gd name="connsiteX94" fmla="*/ 671513 w 1547812"/>
                <a:gd name="connsiteY94" fmla="*/ 155258 h 160020"/>
                <a:gd name="connsiteX95" fmla="*/ 711518 w 1547812"/>
                <a:gd name="connsiteY95" fmla="*/ 155258 h 160020"/>
                <a:gd name="connsiteX96" fmla="*/ 711518 w 1547812"/>
                <a:gd name="connsiteY96" fmla="*/ 65723 h 160020"/>
                <a:gd name="connsiteX97" fmla="*/ 714375 w 1547812"/>
                <a:gd name="connsiteY97" fmla="*/ 53340 h 160020"/>
                <a:gd name="connsiteX98" fmla="*/ 721043 w 1547812"/>
                <a:gd name="connsiteY98" fmla="*/ 43815 h 160020"/>
                <a:gd name="connsiteX99" fmla="*/ 730568 w 1547812"/>
                <a:gd name="connsiteY99" fmla="*/ 37147 h 160020"/>
                <a:gd name="connsiteX100" fmla="*/ 741998 w 1547812"/>
                <a:gd name="connsiteY100" fmla="*/ 35243 h 160020"/>
                <a:gd name="connsiteX101" fmla="*/ 749618 w 1547812"/>
                <a:gd name="connsiteY101" fmla="*/ 36195 h 160020"/>
                <a:gd name="connsiteX102" fmla="*/ 755333 w 1547812"/>
                <a:gd name="connsiteY102" fmla="*/ 40005 h 160020"/>
                <a:gd name="connsiteX103" fmla="*/ 759143 w 1547812"/>
                <a:gd name="connsiteY103" fmla="*/ 47625 h 160020"/>
                <a:gd name="connsiteX104" fmla="*/ 761048 w 1547812"/>
                <a:gd name="connsiteY104" fmla="*/ 60960 h 160020"/>
                <a:gd name="connsiteX105" fmla="*/ 761048 w 1547812"/>
                <a:gd name="connsiteY105" fmla="*/ 155258 h 160020"/>
                <a:gd name="connsiteX106" fmla="*/ 801053 w 1547812"/>
                <a:gd name="connsiteY106" fmla="*/ 155258 h 160020"/>
                <a:gd name="connsiteX107" fmla="*/ 801053 w 1547812"/>
                <a:gd name="connsiteY107" fmla="*/ 63818 h 160020"/>
                <a:gd name="connsiteX108" fmla="*/ 803910 w 1547812"/>
                <a:gd name="connsiteY108" fmla="*/ 53340 h 160020"/>
                <a:gd name="connsiteX109" fmla="*/ 810578 w 1547812"/>
                <a:gd name="connsiteY109" fmla="*/ 43815 h 160020"/>
                <a:gd name="connsiteX110" fmla="*/ 820103 w 1547812"/>
                <a:gd name="connsiteY110" fmla="*/ 37147 h 160020"/>
                <a:gd name="connsiteX111" fmla="*/ 831533 w 1547812"/>
                <a:gd name="connsiteY111" fmla="*/ 35243 h 160020"/>
                <a:gd name="connsiteX112" fmla="*/ 839153 w 1547812"/>
                <a:gd name="connsiteY112" fmla="*/ 36195 h 160020"/>
                <a:gd name="connsiteX113" fmla="*/ 844868 w 1547812"/>
                <a:gd name="connsiteY113" fmla="*/ 40005 h 160020"/>
                <a:gd name="connsiteX114" fmla="*/ 848678 w 1547812"/>
                <a:gd name="connsiteY114" fmla="*/ 47625 h 160020"/>
                <a:gd name="connsiteX115" fmla="*/ 849630 w 1547812"/>
                <a:gd name="connsiteY115" fmla="*/ 60960 h 160020"/>
                <a:gd name="connsiteX116" fmla="*/ 849630 w 1547812"/>
                <a:gd name="connsiteY116" fmla="*/ 155258 h 160020"/>
                <a:gd name="connsiteX117" fmla="*/ 889635 w 1547812"/>
                <a:gd name="connsiteY117" fmla="*/ 155258 h 160020"/>
                <a:gd name="connsiteX118" fmla="*/ 889635 w 1547812"/>
                <a:gd name="connsiteY118" fmla="*/ 55245 h 160020"/>
                <a:gd name="connsiteX119" fmla="*/ 878205 w 1547812"/>
                <a:gd name="connsiteY119" fmla="*/ 14288 h 160020"/>
                <a:gd name="connsiteX120" fmla="*/ 843915 w 1547812"/>
                <a:gd name="connsiteY120" fmla="*/ 1905 h 160020"/>
                <a:gd name="connsiteX121" fmla="*/ 819150 w 1547812"/>
                <a:gd name="connsiteY121" fmla="*/ 7620 h 160020"/>
                <a:gd name="connsiteX122" fmla="*/ 797243 w 1547812"/>
                <a:gd name="connsiteY122" fmla="*/ 27623 h 160020"/>
                <a:gd name="connsiteX123" fmla="*/ 782955 w 1547812"/>
                <a:gd name="connsiteY123" fmla="*/ 8573 h 160020"/>
                <a:gd name="connsiteX124" fmla="*/ 756285 w 1547812"/>
                <a:gd name="connsiteY124" fmla="*/ 1905 h 160020"/>
                <a:gd name="connsiteX125" fmla="*/ 732473 w 1547812"/>
                <a:gd name="connsiteY125" fmla="*/ 7620 h 160020"/>
                <a:gd name="connsiteX126" fmla="*/ 713423 w 1547812"/>
                <a:gd name="connsiteY126" fmla="*/ 25718 h 160020"/>
                <a:gd name="connsiteX127" fmla="*/ 713423 w 1547812"/>
                <a:gd name="connsiteY127" fmla="*/ 5715 h 160020"/>
                <a:gd name="connsiteX128" fmla="*/ 674370 w 1547812"/>
                <a:gd name="connsiteY128" fmla="*/ 5715 h 160020"/>
                <a:gd name="connsiteX129" fmla="*/ 674370 w 1547812"/>
                <a:gd name="connsiteY129" fmla="*/ 155258 h 160020"/>
                <a:gd name="connsiteX130" fmla="*/ 541973 w 1547812"/>
                <a:gd name="connsiteY130" fmla="*/ 116205 h 160020"/>
                <a:gd name="connsiteX131" fmla="*/ 533400 w 1547812"/>
                <a:gd name="connsiteY131" fmla="*/ 80963 h 160020"/>
                <a:gd name="connsiteX132" fmla="*/ 541973 w 1547812"/>
                <a:gd name="connsiteY132" fmla="*/ 45720 h 160020"/>
                <a:gd name="connsiteX133" fmla="*/ 567690 w 1547812"/>
                <a:gd name="connsiteY133" fmla="*/ 33338 h 160020"/>
                <a:gd name="connsiteX134" fmla="*/ 593408 w 1547812"/>
                <a:gd name="connsiteY134" fmla="*/ 45720 h 160020"/>
                <a:gd name="connsiteX135" fmla="*/ 601980 w 1547812"/>
                <a:gd name="connsiteY135" fmla="*/ 80963 h 160020"/>
                <a:gd name="connsiteX136" fmla="*/ 593408 w 1547812"/>
                <a:gd name="connsiteY136" fmla="*/ 116205 h 160020"/>
                <a:gd name="connsiteX137" fmla="*/ 567690 w 1547812"/>
                <a:gd name="connsiteY137" fmla="*/ 128588 h 160020"/>
                <a:gd name="connsiteX138" fmla="*/ 541973 w 1547812"/>
                <a:gd name="connsiteY138" fmla="*/ 116205 h 160020"/>
                <a:gd name="connsiteX139" fmla="*/ 598170 w 1547812"/>
                <a:gd name="connsiteY139" fmla="*/ 154305 h 160020"/>
                <a:gd name="connsiteX140" fmla="*/ 621983 w 1547812"/>
                <a:gd name="connsiteY140" fmla="*/ 138113 h 160020"/>
                <a:gd name="connsiteX141" fmla="*/ 637223 w 1547812"/>
                <a:gd name="connsiteY141" fmla="*/ 113348 h 160020"/>
                <a:gd name="connsiteX142" fmla="*/ 642938 w 1547812"/>
                <a:gd name="connsiteY142" fmla="*/ 80010 h 160020"/>
                <a:gd name="connsiteX143" fmla="*/ 638175 w 1547812"/>
                <a:gd name="connsiteY143" fmla="*/ 46672 h 160020"/>
                <a:gd name="connsiteX144" fmla="*/ 622935 w 1547812"/>
                <a:gd name="connsiteY144" fmla="*/ 21908 h 160020"/>
                <a:gd name="connsiteX145" fmla="*/ 599123 w 1547812"/>
                <a:gd name="connsiteY145" fmla="*/ 6668 h 160020"/>
                <a:gd name="connsiteX146" fmla="*/ 567690 w 1547812"/>
                <a:gd name="connsiteY146" fmla="*/ 953 h 160020"/>
                <a:gd name="connsiteX147" fmla="*/ 536258 w 1547812"/>
                <a:gd name="connsiteY147" fmla="*/ 6668 h 160020"/>
                <a:gd name="connsiteX148" fmla="*/ 512445 w 1547812"/>
                <a:gd name="connsiteY148" fmla="*/ 21908 h 160020"/>
                <a:gd name="connsiteX149" fmla="*/ 497205 w 1547812"/>
                <a:gd name="connsiteY149" fmla="*/ 46672 h 160020"/>
                <a:gd name="connsiteX150" fmla="*/ 491490 w 1547812"/>
                <a:gd name="connsiteY150" fmla="*/ 80010 h 160020"/>
                <a:gd name="connsiteX151" fmla="*/ 511492 w 1547812"/>
                <a:gd name="connsiteY151" fmla="*/ 139065 h 160020"/>
                <a:gd name="connsiteX152" fmla="*/ 566738 w 1547812"/>
                <a:gd name="connsiteY152" fmla="*/ 160020 h 160020"/>
                <a:gd name="connsiteX153" fmla="*/ 598170 w 1547812"/>
                <a:gd name="connsiteY153" fmla="*/ 154305 h 160020"/>
                <a:gd name="connsiteX154" fmla="*/ 429578 w 1547812"/>
                <a:gd name="connsiteY154" fmla="*/ 100965 h 160020"/>
                <a:gd name="connsiteX155" fmla="*/ 421958 w 1547812"/>
                <a:gd name="connsiteY155" fmla="*/ 120968 h 160020"/>
                <a:gd name="connsiteX156" fmla="*/ 403860 w 1547812"/>
                <a:gd name="connsiteY156" fmla="*/ 127635 h 160020"/>
                <a:gd name="connsiteX157" fmla="*/ 388620 w 1547812"/>
                <a:gd name="connsiteY157" fmla="*/ 123825 h 160020"/>
                <a:gd name="connsiteX158" fmla="*/ 379095 w 1547812"/>
                <a:gd name="connsiteY158" fmla="*/ 113348 h 160020"/>
                <a:gd name="connsiteX159" fmla="*/ 374333 w 1547812"/>
                <a:gd name="connsiteY159" fmla="*/ 98108 h 160020"/>
                <a:gd name="connsiteX160" fmla="*/ 372428 w 1547812"/>
                <a:gd name="connsiteY160" fmla="*/ 80010 h 160020"/>
                <a:gd name="connsiteX161" fmla="*/ 374333 w 1547812"/>
                <a:gd name="connsiteY161" fmla="*/ 62865 h 160020"/>
                <a:gd name="connsiteX162" fmla="*/ 379095 w 1547812"/>
                <a:gd name="connsiteY162" fmla="*/ 47625 h 160020"/>
                <a:gd name="connsiteX163" fmla="*/ 388620 w 1547812"/>
                <a:gd name="connsiteY163" fmla="*/ 37147 h 160020"/>
                <a:gd name="connsiteX164" fmla="*/ 403860 w 1547812"/>
                <a:gd name="connsiteY164" fmla="*/ 33338 h 160020"/>
                <a:gd name="connsiteX165" fmla="*/ 421958 w 1547812"/>
                <a:gd name="connsiteY165" fmla="*/ 40005 h 160020"/>
                <a:gd name="connsiteX166" fmla="*/ 428625 w 1547812"/>
                <a:gd name="connsiteY166" fmla="*/ 58103 h 160020"/>
                <a:gd name="connsiteX167" fmla="*/ 468630 w 1547812"/>
                <a:gd name="connsiteY167" fmla="*/ 52388 h 160020"/>
                <a:gd name="connsiteX168" fmla="*/ 462915 w 1547812"/>
                <a:gd name="connsiteY168" fmla="*/ 31433 h 160020"/>
                <a:gd name="connsiteX169" fmla="*/ 450533 w 1547812"/>
                <a:gd name="connsiteY169" fmla="*/ 15240 h 160020"/>
                <a:gd name="connsiteX170" fmla="*/ 431483 w 1547812"/>
                <a:gd name="connsiteY170" fmla="*/ 4763 h 160020"/>
                <a:gd name="connsiteX171" fmla="*/ 404813 w 1547812"/>
                <a:gd name="connsiteY171" fmla="*/ 953 h 160020"/>
                <a:gd name="connsiteX172" fmla="*/ 373380 w 1547812"/>
                <a:gd name="connsiteY172" fmla="*/ 6668 h 160020"/>
                <a:gd name="connsiteX173" fmla="*/ 350520 w 1547812"/>
                <a:gd name="connsiteY173" fmla="*/ 22860 h 160020"/>
                <a:gd name="connsiteX174" fmla="*/ 336233 w 1547812"/>
                <a:gd name="connsiteY174" fmla="*/ 47625 h 160020"/>
                <a:gd name="connsiteX175" fmla="*/ 331470 w 1547812"/>
                <a:gd name="connsiteY175" fmla="*/ 80010 h 160020"/>
                <a:gd name="connsiteX176" fmla="*/ 336233 w 1547812"/>
                <a:gd name="connsiteY176" fmla="*/ 112395 h 160020"/>
                <a:gd name="connsiteX177" fmla="*/ 349567 w 1547812"/>
                <a:gd name="connsiteY177" fmla="*/ 137160 h 160020"/>
                <a:gd name="connsiteX178" fmla="*/ 372428 w 1547812"/>
                <a:gd name="connsiteY178" fmla="*/ 153353 h 160020"/>
                <a:gd name="connsiteX179" fmla="*/ 404813 w 1547812"/>
                <a:gd name="connsiteY179" fmla="*/ 159068 h 160020"/>
                <a:gd name="connsiteX180" fmla="*/ 453390 w 1547812"/>
                <a:gd name="connsiteY180" fmla="*/ 142875 h 160020"/>
                <a:gd name="connsiteX181" fmla="*/ 471488 w 1547812"/>
                <a:gd name="connsiteY181" fmla="*/ 100013 h 160020"/>
                <a:gd name="connsiteX182" fmla="*/ 429578 w 1547812"/>
                <a:gd name="connsiteY182" fmla="*/ 100013 h 160020"/>
                <a:gd name="connsiteX183" fmla="*/ 203835 w 1547812"/>
                <a:gd name="connsiteY183" fmla="*/ 63818 h 160020"/>
                <a:gd name="connsiteX184" fmla="*/ 206692 w 1547812"/>
                <a:gd name="connsiteY184" fmla="*/ 51435 h 160020"/>
                <a:gd name="connsiteX185" fmla="*/ 213360 w 1547812"/>
                <a:gd name="connsiteY185" fmla="*/ 40958 h 160020"/>
                <a:gd name="connsiteX186" fmla="*/ 223838 w 1547812"/>
                <a:gd name="connsiteY186" fmla="*/ 34290 h 160020"/>
                <a:gd name="connsiteX187" fmla="*/ 238125 w 1547812"/>
                <a:gd name="connsiteY187" fmla="*/ 31433 h 160020"/>
                <a:gd name="connsiteX188" fmla="*/ 261938 w 1547812"/>
                <a:gd name="connsiteY188" fmla="*/ 40005 h 160020"/>
                <a:gd name="connsiteX189" fmla="*/ 269558 w 1547812"/>
                <a:gd name="connsiteY189" fmla="*/ 63818 h 160020"/>
                <a:gd name="connsiteX190" fmla="*/ 203835 w 1547812"/>
                <a:gd name="connsiteY190" fmla="*/ 63818 h 160020"/>
                <a:gd name="connsiteX191" fmla="*/ 266700 w 1547812"/>
                <a:gd name="connsiteY191" fmla="*/ 108585 h 160020"/>
                <a:gd name="connsiteX192" fmla="*/ 239077 w 1547812"/>
                <a:gd name="connsiteY192" fmla="*/ 128588 h 160020"/>
                <a:gd name="connsiteX193" fmla="*/ 213360 w 1547812"/>
                <a:gd name="connsiteY193" fmla="*/ 118110 h 160020"/>
                <a:gd name="connsiteX194" fmla="*/ 203835 w 1547812"/>
                <a:gd name="connsiteY194" fmla="*/ 89535 h 160020"/>
                <a:gd name="connsiteX195" fmla="*/ 307658 w 1547812"/>
                <a:gd name="connsiteY195" fmla="*/ 89535 h 160020"/>
                <a:gd name="connsiteX196" fmla="*/ 307658 w 1547812"/>
                <a:gd name="connsiteY196" fmla="*/ 73343 h 160020"/>
                <a:gd name="connsiteX197" fmla="*/ 290513 w 1547812"/>
                <a:gd name="connsiteY197" fmla="*/ 20003 h 160020"/>
                <a:gd name="connsiteX198" fmla="*/ 239077 w 1547812"/>
                <a:gd name="connsiteY198" fmla="*/ 0 h 160020"/>
                <a:gd name="connsiteX199" fmla="*/ 208598 w 1547812"/>
                <a:gd name="connsiteY199" fmla="*/ 5715 h 160020"/>
                <a:gd name="connsiteX200" fmla="*/ 184785 w 1547812"/>
                <a:gd name="connsiteY200" fmla="*/ 20955 h 160020"/>
                <a:gd name="connsiteX201" fmla="*/ 169545 w 1547812"/>
                <a:gd name="connsiteY201" fmla="*/ 45720 h 160020"/>
                <a:gd name="connsiteX202" fmla="*/ 163830 w 1547812"/>
                <a:gd name="connsiteY202" fmla="*/ 79058 h 160020"/>
                <a:gd name="connsiteX203" fmla="*/ 182880 w 1547812"/>
                <a:gd name="connsiteY203" fmla="*/ 137160 h 160020"/>
                <a:gd name="connsiteX204" fmla="*/ 239077 w 1547812"/>
                <a:gd name="connsiteY204" fmla="*/ 158115 h 160020"/>
                <a:gd name="connsiteX205" fmla="*/ 285750 w 1547812"/>
                <a:gd name="connsiteY205" fmla="*/ 144780 h 160020"/>
                <a:gd name="connsiteX206" fmla="*/ 305753 w 1547812"/>
                <a:gd name="connsiteY206" fmla="*/ 106680 h 160020"/>
                <a:gd name="connsiteX207" fmla="*/ 266700 w 1547812"/>
                <a:gd name="connsiteY207" fmla="*/ 106680 h 160020"/>
                <a:gd name="connsiteX208" fmla="*/ 97155 w 1547812"/>
                <a:gd name="connsiteY208" fmla="*/ 96203 h 160020"/>
                <a:gd name="connsiteX209" fmla="*/ 93345 w 1547812"/>
                <a:gd name="connsiteY209" fmla="*/ 111443 h 160020"/>
                <a:gd name="connsiteX210" fmla="*/ 84773 w 1547812"/>
                <a:gd name="connsiteY210" fmla="*/ 121920 h 160020"/>
                <a:gd name="connsiteX211" fmla="*/ 60007 w 1547812"/>
                <a:gd name="connsiteY211" fmla="*/ 129540 h 160020"/>
                <a:gd name="connsiteX212" fmla="*/ 45720 w 1547812"/>
                <a:gd name="connsiteY212" fmla="*/ 124778 h 160020"/>
                <a:gd name="connsiteX213" fmla="*/ 40957 w 1547812"/>
                <a:gd name="connsiteY213" fmla="*/ 113348 h 160020"/>
                <a:gd name="connsiteX214" fmla="*/ 42863 w 1547812"/>
                <a:gd name="connsiteY214" fmla="*/ 104775 h 160020"/>
                <a:gd name="connsiteX215" fmla="*/ 48577 w 1547812"/>
                <a:gd name="connsiteY215" fmla="*/ 98108 h 160020"/>
                <a:gd name="connsiteX216" fmla="*/ 60007 w 1547812"/>
                <a:gd name="connsiteY216" fmla="*/ 93345 h 160020"/>
                <a:gd name="connsiteX217" fmla="*/ 80010 w 1547812"/>
                <a:gd name="connsiteY217" fmla="*/ 90488 h 160020"/>
                <a:gd name="connsiteX218" fmla="*/ 98107 w 1547812"/>
                <a:gd name="connsiteY218" fmla="*/ 89535 h 160020"/>
                <a:gd name="connsiteX219" fmla="*/ 98107 w 1547812"/>
                <a:gd name="connsiteY219" fmla="*/ 96203 h 160020"/>
                <a:gd name="connsiteX220" fmla="*/ 98107 w 1547812"/>
                <a:gd name="connsiteY220" fmla="*/ 155258 h 160020"/>
                <a:gd name="connsiteX221" fmla="*/ 136208 w 1547812"/>
                <a:gd name="connsiteY221" fmla="*/ 155258 h 160020"/>
                <a:gd name="connsiteX222" fmla="*/ 136208 w 1547812"/>
                <a:gd name="connsiteY222" fmla="*/ 60960 h 160020"/>
                <a:gd name="connsiteX223" fmla="*/ 133350 w 1547812"/>
                <a:gd name="connsiteY223" fmla="*/ 36195 h 160020"/>
                <a:gd name="connsiteX224" fmla="*/ 122873 w 1547812"/>
                <a:gd name="connsiteY224" fmla="*/ 17145 h 160020"/>
                <a:gd name="connsiteX225" fmla="*/ 103823 w 1547812"/>
                <a:gd name="connsiteY225" fmla="*/ 5715 h 160020"/>
                <a:gd name="connsiteX226" fmla="*/ 74295 w 1547812"/>
                <a:gd name="connsiteY226" fmla="*/ 1905 h 160020"/>
                <a:gd name="connsiteX227" fmla="*/ 29527 w 1547812"/>
                <a:gd name="connsiteY227" fmla="*/ 12383 h 160020"/>
                <a:gd name="connsiteX228" fmla="*/ 8573 w 1547812"/>
                <a:gd name="connsiteY228" fmla="*/ 46672 h 160020"/>
                <a:gd name="connsiteX229" fmla="*/ 44768 w 1547812"/>
                <a:gd name="connsiteY229" fmla="*/ 50483 h 160020"/>
                <a:gd name="connsiteX230" fmla="*/ 71438 w 1547812"/>
                <a:gd name="connsiteY230" fmla="*/ 32385 h 160020"/>
                <a:gd name="connsiteX231" fmla="*/ 89535 w 1547812"/>
                <a:gd name="connsiteY231" fmla="*/ 37147 h 160020"/>
                <a:gd name="connsiteX232" fmla="*/ 97155 w 1547812"/>
                <a:gd name="connsiteY232" fmla="*/ 56197 h 160020"/>
                <a:gd name="connsiteX233" fmla="*/ 97155 w 1547812"/>
                <a:gd name="connsiteY233" fmla="*/ 62865 h 160020"/>
                <a:gd name="connsiteX234" fmla="*/ 78105 w 1547812"/>
                <a:gd name="connsiteY234" fmla="*/ 63818 h 160020"/>
                <a:gd name="connsiteX235" fmla="*/ 49530 w 1547812"/>
                <a:gd name="connsiteY235" fmla="*/ 66675 h 160020"/>
                <a:gd name="connsiteX236" fmla="*/ 24765 w 1547812"/>
                <a:gd name="connsiteY236" fmla="*/ 74295 h 160020"/>
                <a:gd name="connsiteX237" fmla="*/ 6668 w 1547812"/>
                <a:gd name="connsiteY237" fmla="*/ 89535 h 160020"/>
                <a:gd name="connsiteX238" fmla="*/ 0 w 1547812"/>
                <a:gd name="connsiteY238" fmla="*/ 114300 h 160020"/>
                <a:gd name="connsiteX239" fmla="*/ 3810 w 1547812"/>
                <a:gd name="connsiteY239" fmla="*/ 134303 h 160020"/>
                <a:gd name="connsiteX240" fmla="*/ 14288 w 1547812"/>
                <a:gd name="connsiteY240" fmla="*/ 148590 h 160020"/>
                <a:gd name="connsiteX241" fmla="*/ 29527 w 1547812"/>
                <a:gd name="connsiteY241" fmla="*/ 156210 h 160020"/>
                <a:gd name="connsiteX242" fmla="*/ 48577 w 1547812"/>
                <a:gd name="connsiteY242" fmla="*/ 159068 h 160020"/>
                <a:gd name="connsiteX243" fmla="*/ 77152 w 1547812"/>
                <a:gd name="connsiteY243" fmla="*/ 152400 h 160020"/>
                <a:gd name="connsiteX244" fmla="*/ 97155 w 1547812"/>
                <a:gd name="connsiteY244" fmla="*/ 136208 h 160020"/>
                <a:gd name="connsiteX245" fmla="*/ 97155 w 1547812"/>
                <a:gd name="connsiteY245" fmla="*/ 155258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</a:cxnLst>
              <a:rect l="l" t="t" r="r" b="b"/>
              <a:pathLst>
                <a:path w="1547812" h="160020">
                  <a:moveTo>
                    <a:pt x="1329690" y="155258"/>
                  </a:moveTo>
                  <a:lnTo>
                    <a:pt x="1369695" y="155258"/>
                  </a:lnTo>
                  <a:lnTo>
                    <a:pt x="1369695" y="65723"/>
                  </a:lnTo>
                  <a:cubicBezTo>
                    <a:pt x="1369695" y="60960"/>
                    <a:pt x="1370648" y="57150"/>
                    <a:pt x="1372553" y="53340"/>
                  </a:cubicBezTo>
                  <a:cubicBezTo>
                    <a:pt x="1374458" y="49530"/>
                    <a:pt x="1376363" y="46672"/>
                    <a:pt x="1379220" y="43815"/>
                  </a:cubicBezTo>
                  <a:cubicBezTo>
                    <a:pt x="1382078" y="40958"/>
                    <a:pt x="1385888" y="38100"/>
                    <a:pt x="1388745" y="37147"/>
                  </a:cubicBezTo>
                  <a:cubicBezTo>
                    <a:pt x="1392555" y="36195"/>
                    <a:pt x="1395413" y="35243"/>
                    <a:pt x="1400175" y="35243"/>
                  </a:cubicBezTo>
                  <a:cubicBezTo>
                    <a:pt x="1403033" y="35243"/>
                    <a:pt x="1404938" y="35243"/>
                    <a:pt x="1407795" y="36195"/>
                  </a:cubicBezTo>
                  <a:cubicBezTo>
                    <a:pt x="1409700" y="37147"/>
                    <a:pt x="1411605" y="38100"/>
                    <a:pt x="1413510" y="40005"/>
                  </a:cubicBezTo>
                  <a:cubicBezTo>
                    <a:pt x="1415415" y="41910"/>
                    <a:pt x="1416368" y="44768"/>
                    <a:pt x="1417320" y="47625"/>
                  </a:cubicBezTo>
                  <a:cubicBezTo>
                    <a:pt x="1418273" y="51435"/>
                    <a:pt x="1419225" y="55245"/>
                    <a:pt x="1419225" y="60960"/>
                  </a:cubicBezTo>
                  <a:lnTo>
                    <a:pt x="1419225" y="155258"/>
                  </a:lnTo>
                  <a:lnTo>
                    <a:pt x="1459230" y="155258"/>
                  </a:lnTo>
                  <a:lnTo>
                    <a:pt x="1459230" y="63818"/>
                  </a:lnTo>
                  <a:cubicBezTo>
                    <a:pt x="1459230" y="60008"/>
                    <a:pt x="1460183" y="56197"/>
                    <a:pt x="1462088" y="53340"/>
                  </a:cubicBezTo>
                  <a:cubicBezTo>
                    <a:pt x="1463993" y="49530"/>
                    <a:pt x="1465898" y="46672"/>
                    <a:pt x="1468755" y="43815"/>
                  </a:cubicBezTo>
                  <a:cubicBezTo>
                    <a:pt x="1471613" y="40958"/>
                    <a:pt x="1475423" y="38100"/>
                    <a:pt x="1478280" y="37147"/>
                  </a:cubicBezTo>
                  <a:cubicBezTo>
                    <a:pt x="1481138" y="36195"/>
                    <a:pt x="1484948" y="35243"/>
                    <a:pt x="1489710" y="35243"/>
                  </a:cubicBezTo>
                  <a:cubicBezTo>
                    <a:pt x="1492568" y="35243"/>
                    <a:pt x="1494473" y="35243"/>
                    <a:pt x="1497330" y="36195"/>
                  </a:cubicBezTo>
                  <a:cubicBezTo>
                    <a:pt x="1499235" y="37147"/>
                    <a:pt x="1501140" y="38100"/>
                    <a:pt x="1503045" y="40005"/>
                  </a:cubicBezTo>
                  <a:cubicBezTo>
                    <a:pt x="1504950" y="41910"/>
                    <a:pt x="1505903" y="44768"/>
                    <a:pt x="1506855" y="47625"/>
                  </a:cubicBezTo>
                  <a:cubicBezTo>
                    <a:pt x="1507808" y="51435"/>
                    <a:pt x="1507808" y="55245"/>
                    <a:pt x="1507808" y="60960"/>
                  </a:cubicBezTo>
                  <a:lnTo>
                    <a:pt x="1507808" y="155258"/>
                  </a:lnTo>
                  <a:lnTo>
                    <a:pt x="1547813" y="155258"/>
                  </a:lnTo>
                  <a:lnTo>
                    <a:pt x="1547813" y="55245"/>
                  </a:lnTo>
                  <a:cubicBezTo>
                    <a:pt x="1547813" y="36195"/>
                    <a:pt x="1544003" y="22860"/>
                    <a:pt x="1536383" y="14288"/>
                  </a:cubicBezTo>
                  <a:cubicBezTo>
                    <a:pt x="1528763" y="5715"/>
                    <a:pt x="1517333" y="1905"/>
                    <a:pt x="1502093" y="1905"/>
                  </a:cubicBezTo>
                  <a:cubicBezTo>
                    <a:pt x="1492568" y="1905"/>
                    <a:pt x="1484948" y="3810"/>
                    <a:pt x="1477328" y="7620"/>
                  </a:cubicBezTo>
                  <a:cubicBezTo>
                    <a:pt x="1469708" y="11430"/>
                    <a:pt x="1462088" y="18098"/>
                    <a:pt x="1455420" y="27623"/>
                  </a:cubicBezTo>
                  <a:cubicBezTo>
                    <a:pt x="1452563" y="19050"/>
                    <a:pt x="1447800" y="12383"/>
                    <a:pt x="1441133" y="8573"/>
                  </a:cubicBezTo>
                  <a:cubicBezTo>
                    <a:pt x="1434465" y="4763"/>
                    <a:pt x="1425893" y="1905"/>
                    <a:pt x="1414463" y="1905"/>
                  </a:cubicBezTo>
                  <a:cubicBezTo>
                    <a:pt x="1405890" y="1905"/>
                    <a:pt x="1398270" y="3810"/>
                    <a:pt x="1390650" y="7620"/>
                  </a:cubicBezTo>
                  <a:cubicBezTo>
                    <a:pt x="1383030" y="11430"/>
                    <a:pt x="1376363" y="18098"/>
                    <a:pt x="1371600" y="25718"/>
                  </a:cubicBezTo>
                  <a:lnTo>
                    <a:pt x="1371600" y="5715"/>
                  </a:lnTo>
                  <a:lnTo>
                    <a:pt x="1332548" y="5715"/>
                  </a:lnTo>
                  <a:lnTo>
                    <a:pt x="1332548" y="155258"/>
                  </a:lnTo>
                  <a:close/>
                  <a:moveTo>
                    <a:pt x="1199198" y="116205"/>
                  </a:moveTo>
                  <a:cubicBezTo>
                    <a:pt x="1193483" y="108585"/>
                    <a:pt x="1190625" y="96203"/>
                    <a:pt x="1190625" y="80963"/>
                  </a:cubicBezTo>
                  <a:cubicBezTo>
                    <a:pt x="1190625" y="65723"/>
                    <a:pt x="1193483" y="54293"/>
                    <a:pt x="1199198" y="45720"/>
                  </a:cubicBezTo>
                  <a:cubicBezTo>
                    <a:pt x="1204913" y="37147"/>
                    <a:pt x="1213485" y="33338"/>
                    <a:pt x="1224915" y="33338"/>
                  </a:cubicBezTo>
                  <a:cubicBezTo>
                    <a:pt x="1236345" y="33338"/>
                    <a:pt x="1244918" y="37147"/>
                    <a:pt x="1250633" y="45720"/>
                  </a:cubicBezTo>
                  <a:cubicBezTo>
                    <a:pt x="1256348" y="54293"/>
                    <a:pt x="1259205" y="65723"/>
                    <a:pt x="1259205" y="80963"/>
                  </a:cubicBezTo>
                  <a:cubicBezTo>
                    <a:pt x="1259205" y="96203"/>
                    <a:pt x="1256348" y="107633"/>
                    <a:pt x="1250633" y="116205"/>
                  </a:cubicBezTo>
                  <a:cubicBezTo>
                    <a:pt x="1244918" y="124778"/>
                    <a:pt x="1236345" y="128588"/>
                    <a:pt x="1224915" y="128588"/>
                  </a:cubicBezTo>
                  <a:cubicBezTo>
                    <a:pt x="1213485" y="127635"/>
                    <a:pt x="1204913" y="123825"/>
                    <a:pt x="1199198" y="116205"/>
                  </a:cubicBezTo>
                  <a:moveTo>
                    <a:pt x="1256348" y="154305"/>
                  </a:moveTo>
                  <a:cubicBezTo>
                    <a:pt x="1265873" y="150495"/>
                    <a:pt x="1273493" y="145733"/>
                    <a:pt x="1280160" y="138113"/>
                  </a:cubicBezTo>
                  <a:cubicBezTo>
                    <a:pt x="1286828" y="131445"/>
                    <a:pt x="1291590" y="122873"/>
                    <a:pt x="1295400" y="113348"/>
                  </a:cubicBezTo>
                  <a:cubicBezTo>
                    <a:pt x="1299210" y="103823"/>
                    <a:pt x="1301115" y="92393"/>
                    <a:pt x="1301115" y="80010"/>
                  </a:cubicBezTo>
                  <a:cubicBezTo>
                    <a:pt x="1301115" y="67628"/>
                    <a:pt x="1299210" y="57150"/>
                    <a:pt x="1296353" y="46672"/>
                  </a:cubicBezTo>
                  <a:cubicBezTo>
                    <a:pt x="1293495" y="36195"/>
                    <a:pt x="1287780" y="28575"/>
                    <a:pt x="1281113" y="21908"/>
                  </a:cubicBezTo>
                  <a:cubicBezTo>
                    <a:pt x="1274445" y="15240"/>
                    <a:pt x="1266825" y="9525"/>
                    <a:pt x="1257300" y="6668"/>
                  </a:cubicBezTo>
                  <a:cubicBezTo>
                    <a:pt x="1247775" y="2858"/>
                    <a:pt x="1237298" y="953"/>
                    <a:pt x="1225868" y="953"/>
                  </a:cubicBezTo>
                  <a:cubicBezTo>
                    <a:pt x="1214438" y="953"/>
                    <a:pt x="1203960" y="2858"/>
                    <a:pt x="1194435" y="6668"/>
                  </a:cubicBezTo>
                  <a:cubicBezTo>
                    <a:pt x="1184910" y="10478"/>
                    <a:pt x="1177290" y="15240"/>
                    <a:pt x="1170623" y="21908"/>
                  </a:cubicBezTo>
                  <a:cubicBezTo>
                    <a:pt x="1163955" y="28575"/>
                    <a:pt x="1159193" y="37147"/>
                    <a:pt x="1155383" y="46672"/>
                  </a:cubicBezTo>
                  <a:cubicBezTo>
                    <a:pt x="1151573" y="56197"/>
                    <a:pt x="1149668" y="67628"/>
                    <a:pt x="1149668" y="80010"/>
                  </a:cubicBezTo>
                  <a:cubicBezTo>
                    <a:pt x="1149668" y="105728"/>
                    <a:pt x="1156335" y="124778"/>
                    <a:pt x="1169670" y="139065"/>
                  </a:cubicBezTo>
                  <a:cubicBezTo>
                    <a:pt x="1183005" y="152400"/>
                    <a:pt x="1201103" y="160020"/>
                    <a:pt x="1225868" y="160020"/>
                  </a:cubicBezTo>
                  <a:cubicBezTo>
                    <a:pt x="1236345" y="160020"/>
                    <a:pt x="1246823" y="158115"/>
                    <a:pt x="1256348" y="154305"/>
                  </a:cubicBezTo>
                  <a:moveTo>
                    <a:pt x="1086803" y="100965"/>
                  </a:moveTo>
                  <a:cubicBezTo>
                    <a:pt x="1085850" y="109538"/>
                    <a:pt x="1083945" y="116205"/>
                    <a:pt x="1079183" y="120968"/>
                  </a:cubicBezTo>
                  <a:cubicBezTo>
                    <a:pt x="1074420" y="125730"/>
                    <a:pt x="1068705" y="127635"/>
                    <a:pt x="1061085" y="127635"/>
                  </a:cubicBezTo>
                  <a:cubicBezTo>
                    <a:pt x="1055370" y="127635"/>
                    <a:pt x="1049655" y="126683"/>
                    <a:pt x="1045845" y="123825"/>
                  </a:cubicBezTo>
                  <a:cubicBezTo>
                    <a:pt x="1042035" y="120968"/>
                    <a:pt x="1038225" y="118110"/>
                    <a:pt x="1036320" y="113348"/>
                  </a:cubicBezTo>
                  <a:cubicBezTo>
                    <a:pt x="1034415" y="108585"/>
                    <a:pt x="1032510" y="103823"/>
                    <a:pt x="1031558" y="98108"/>
                  </a:cubicBezTo>
                  <a:cubicBezTo>
                    <a:pt x="1030605" y="92393"/>
                    <a:pt x="1029653" y="86678"/>
                    <a:pt x="1029653" y="80010"/>
                  </a:cubicBezTo>
                  <a:cubicBezTo>
                    <a:pt x="1029653" y="74295"/>
                    <a:pt x="1030605" y="67628"/>
                    <a:pt x="1031558" y="62865"/>
                  </a:cubicBezTo>
                  <a:cubicBezTo>
                    <a:pt x="1032510" y="57150"/>
                    <a:pt x="1034415" y="52388"/>
                    <a:pt x="1036320" y="47625"/>
                  </a:cubicBezTo>
                  <a:cubicBezTo>
                    <a:pt x="1038225" y="42863"/>
                    <a:pt x="1042035" y="40005"/>
                    <a:pt x="1045845" y="37147"/>
                  </a:cubicBezTo>
                  <a:cubicBezTo>
                    <a:pt x="1049655" y="34290"/>
                    <a:pt x="1054418" y="33338"/>
                    <a:pt x="1061085" y="33338"/>
                  </a:cubicBezTo>
                  <a:cubicBezTo>
                    <a:pt x="1069658" y="33338"/>
                    <a:pt x="1075373" y="35243"/>
                    <a:pt x="1079183" y="40005"/>
                  </a:cubicBezTo>
                  <a:cubicBezTo>
                    <a:pt x="1082993" y="44768"/>
                    <a:pt x="1084898" y="50483"/>
                    <a:pt x="1085850" y="58103"/>
                  </a:cubicBezTo>
                  <a:lnTo>
                    <a:pt x="1125855" y="52388"/>
                  </a:lnTo>
                  <a:cubicBezTo>
                    <a:pt x="1124903" y="44768"/>
                    <a:pt x="1122998" y="38100"/>
                    <a:pt x="1120140" y="31433"/>
                  </a:cubicBezTo>
                  <a:cubicBezTo>
                    <a:pt x="1117283" y="24765"/>
                    <a:pt x="1113473" y="20003"/>
                    <a:pt x="1107758" y="15240"/>
                  </a:cubicBezTo>
                  <a:cubicBezTo>
                    <a:pt x="1102995" y="10478"/>
                    <a:pt x="1096328" y="6668"/>
                    <a:pt x="1088708" y="4763"/>
                  </a:cubicBezTo>
                  <a:cubicBezTo>
                    <a:pt x="1081088" y="1905"/>
                    <a:pt x="1072515" y="953"/>
                    <a:pt x="1062038" y="953"/>
                  </a:cubicBezTo>
                  <a:cubicBezTo>
                    <a:pt x="1050608" y="953"/>
                    <a:pt x="1040130" y="2858"/>
                    <a:pt x="1030605" y="6668"/>
                  </a:cubicBezTo>
                  <a:cubicBezTo>
                    <a:pt x="1021080" y="10478"/>
                    <a:pt x="1013460" y="16193"/>
                    <a:pt x="1007745" y="22860"/>
                  </a:cubicBezTo>
                  <a:cubicBezTo>
                    <a:pt x="1001078" y="29528"/>
                    <a:pt x="996315" y="38100"/>
                    <a:pt x="993458" y="47625"/>
                  </a:cubicBezTo>
                  <a:cubicBezTo>
                    <a:pt x="990600" y="57150"/>
                    <a:pt x="988695" y="68580"/>
                    <a:pt x="988695" y="80010"/>
                  </a:cubicBezTo>
                  <a:cubicBezTo>
                    <a:pt x="988695" y="91440"/>
                    <a:pt x="989647" y="102870"/>
                    <a:pt x="992505" y="112395"/>
                  </a:cubicBezTo>
                  <a:cubicBezTo>
                    <a:pt x="995363" y="121920"/>
                    <a:pt x="1000125" y="130493"/>
                    <a:pt x="1005840" y="137160"/>
                  </a:cubicBezTo>
                  <a:cubicBezTo>
                    <a:pt x="1011555" y="143828"/>
                    <a:pt x="1019175" y="149543"/>
                    <a:pt x="1028700" y="153353"/>
                  </a:cubicBezTo>
                  <a:cubicBezTo>
                    <a:pt x="1038225" y="157163"/>
                    <a:pt x="1048703" y="159068"/>
                    <a:pt x="1061085" y="159068"/>
                  </a:cubicBezTo>
                  <a:cubicBezTo>
                    <a:pt x="1082993" y="159068"/>
                    <a:pt x="1099185" y="153353"/>
                    <a:pt x="1109663" y="142875"/>
                  </a:cubicBezTo>
                  <a:cubicBezTo>
                    <a:pt x="1120140" y="132398"/>
                    <a:pt x="1126808" y="118110"/>
                    <a:pt x="1127760" y="100013"/>
                  </a:cubicBezTo>
                  <a:lnTo>
                    <a:pt x="1086803" y="100013"/>
                  </a:lnTo>
                  <a:close/>
                  <a:moveTo>
                    <a:pt x="921068" y="155258"/>
                  </a:moveTo>
                  <a:lnTo>
                    <a:pt x="962025" y="155258"/>
                  </a:lnTo>
                  <a:lnTo>
                    <a:pt x="962025" y="109538"/>
                  </a:lnTo>
                  <a:lnTo>
                    <a:pt x="921068" y="109538"/>
                  </a:lnTo>
                  <a:lnTo>
                    <a:pt x="921068" y="155258"/>
                  </a:lnTo>
                  <a:close/>
                  <a:moveTo>
                    <a:pt x="671513" y="155258"/>
                  </a:moveTo>
                  <a:lnTo>
                    <a:pt x="711518" y="155258"/>
                  </a:lnTo>
                  <a:lnTo>
                    <a:pt x="711518" y="65723"/>
                  </a:lnTo>
                  <a:cubicBezTo>
                    <a:pt x="711518" y="60960"/>
                    <a:pt x="712470" y="57150"/>
                    <a:pt x="714375" y="53340"/>
                  </a:cubicBezTo>
                  <a:cubicBezTo>
                    <a:pt x="716280" y="49530"/>
                    <a:pt x="718185" y="46672"/>
                    <a:pt x="721043" y="43815"/>
                  </a:cubicBezTo>
                  <a:cubicBezTo>
                    <a:pt x="723900" y="40958"/>
                    <a:pt x="727710" y="38100"/>
                    <a:pt x="730568" y="37147"/>
                  </a:cubicBezTo>
                  <a:cubicBezTo>
                    <a:pt x="734378" y="36195"/>
                    <a:pt x="737235" y="35243"/>
                    <a:pt x="741998" y="35243"/>
                  </a:cubicBezTo>
                  <a:cubicBezTo>
                    <a:pt x="744855" y="35243"/>
                    <a:pt x="746760" y="35243"/>
                    <a:pt x="749618" y="36195"/>
                  </a:cubicBezTo>
                  <a:cubicBezTo>
                    <a:pt x="751523" y="37147"/>
                    <a:pt x="753428" y="38100"/>
                    <a:pt x="755333" y="40005"/>
                  </a:cubicBezTo>
                  <a:cubicBezTo>
                    <a:pt x="757238" y="41910"/>
                    <a:pt x="758190" y="44768"/>
                    <a:pt x="759143" y="47625"/>
                  </a:cubicBezTo>
                  <a:cubicBezTo>
                    <a:pt x="760095" y="51435"/>
                    <a:pt x="761048" y="55245"/>
                    <a:pt x="761048" y="60960"/>
                  </a:cubicBezTo>
                  <a:lnTo>
                    <a:pt x="761048" y="155258"/>
                  </a:lnTo>
                  <a:lnTo>
                    <a:pt x="801053" y="155258"/>
                  </a:lnTo>
                  <a:lnTo>
                    <a:pt x="801053" y="63818"/>
                  </a:lnTo>
                  <a:cubicBezTo>
                    <a:pt x="801053" y="60008"/>
                    <a:pt x="802005" y="56197"/>
                    <a:pt x="803910" y="53340"/>
                  </a:cubicBezTo>
                  <a:cubicBezTo>
                    <a:pt x="805815" y="49530"/>
                    <a:pt x="807720" y="46672"/>
                    <a:pt x="810578" y="43815"/>
                  </a:cubicBezTo>
                  <a:cubicBezTo>
                    <a:pt x="813435" y="40958"/>
                    <a:pt x="817245" y="38100"/>
                    <a:pt x="820103" y="37147"/>
                  </a:cubicBezTo>
                  <a:cubicBezTo>
                    <a:pt x="822960" y="36195"/>
                    <a:pt x="826770" y="35243"/>
                    <a:pt x="831533" y="35243"/>
                  </a:cubicBezTo>
                  <a:cubicBezTo>
                    <a:pt x="834390" y="35243"/>
                    <a:pt x="836295" y="35243"/>
                    <a:pt x="839153" y="36195"/>
                  </a:cubicBezTo>
                  <a:cubicBezTo>
                    <a:pt x="841058" y="37147"/>
                    <a:pt x="842963" y="38100"/>
                    <a:pt x="844868" y="40005"/>
                  </a:cubicBezTo>
                  <a:cubicBezTo>
                    <a:pt x="846772" y="41910"/>
                    <a:pt x="847725" y="44768"/>
                    <a:pt x="848678" y="47625"/>
                  </a:cubicBezTo>
                  <a:cubicBezTo>
                    <a:pt x="849630" y="51435"/>
                    <a:pt x="849630" y="55245"/>
                    <a:pt x="849630" y="60960"/>
                  </a:cubicBezTo>
                  <a:lnTo>
                    <a:pt x="849630" y="155258"/>
                  </a:lnTo>
                  <a:lnTo>
                    <a:pt x="889635" y="155258"/>
                  </a:lnTo>
                  <a:lnTo>
                    <a:pt x="889635" y="55245"/>
                  </a:lnTo>
                  <a:cubicBezTo>
                    <a:pt x="889635" y="36195"/>
                    <a:pt x="885825" y="22860"/>
                    <a:pt x="878205" y="14288"/>
                  </a:cubicBezTo>
                  <a:cubicBezTo>
                    <a:pt x="870585" y="5715"/>
                    <a:pt x="859155" y="1905"/>
                    <a:pt x="843915" y="1905"/>
                  </a:cubicBezTo>
                  <a:cubicBezTo>
                    <a:pt x="834390" y="1905"/>
                    <a:pt x="826770" y="3810"/>
                    <a:pt x="819150" y="7620"/>
                  </a:cubicBezTo>
                  <a:cubicBezTo>
                    <a:pt x="811530" y="11430"/>
                    <a:pt x="803910" y="18098"/>
                    <a:pt x="797243" y="27623"/>
                  </a:cubicBezTo>
                  <a:cubicBezTo>
                    <a:pt x="794385" y="19050"/>
                    <a:pt x="789623" y="12383"/>
                    <a:pt x="782955" y="8573"/>
                  </a:cubicBezTo>
                  <a:cubicBezTo>
                    <a:pt x="776288" y="4763"/>
                    <a:pt x="766763" y="1905"/>
                    <a:pt x="756285" y="1905"/>
                  </a:cubicBezTo>
                  <a:cubicBezTo>
                    <a:pt x="747713" y="1905"/>
                    <a:pt x="740093" y="3810"/>
                    <a:pt x="732473" y="7620"/>
                  </a:cubicBezTo>
                  <a:cubicBezTo>
                    <a:pt x="724853" y="11430"/>
                    <a:pt x="718185" y="18098"/>
                    <a:pt x="713423" y="25718"/>
                  </a:cubicBezTo>
                  <a:lnTo>
                    <a:pt x="713423" y="5715"/>
                  </a:lnTo>
                  <a:lnTo>
                    <a:pt x="674370" y="5715"/>
                  </a:lnTo>
                  <a:lnTo>
                    <a:pt x="674370" y="155258"/>
                  </a:lnTo>
                  <a:close/>
                  <a:moveTo>
                    <a:pt x="541973" y="116205"/>
                  </a:moveTo>
                  <a:cubicBezTo>
                    <a:pt x="536258" y="108585"/>
                    <a:pt x="533400" y="96203"/>
                    <a:pt x="533400" y="80963"/>
                  </a:cubicBezTo>
                  <a:cubicBezTo>
                    <a:pt x="533400" y="65723"/>
                    <a:pt x="536258" y="54293"/>
                    <a:pt x="541973" y="45720"/>
                  </a:cubicBezTo>
                  <a:cubicBezTo>
                    <a:pt x="547688" y="38100"/>
                    <a:pt x="556260" y="33338"/>
                    <a:pt x="567690" y="33338"/>
                  </a:cubicBezTo>
                  <a:cubicBezTo>
                    <a:pt x="579120" y="33338"/>
                    <a:pt x="587693" y="37147"/>
                    <a:pt x="593408" y="45720"/>
                  </a:cubicBezTo>
                  <a:cubicBezTo>
                    <a:pt x="599123" y="53340"/>
                    <a:pt x="601980" y="65723"/>
                    <a:pt x="601980" y="80963"/>
                  </a:cubicBezTo>
                  <a:cubicBezTo>
                    <a:pt x="601980" y="96203"/>
                    <a:pt x="599123" y="107633"/>
                    <a:pt x="593408" y="116205"/>
                  </a:cubicBezTo>
                  <a:cubicBezTo>
                    <a:pt x="587693" y="124778"/>
                    <a:pt x="579120" y="128588"/>
                    <a:pt x="567690" y="128588"/>
                  </a:cubicBezTo>
                  <a:cubicBezTo>
                    <a:pt x="555308" y="127635"/>
                    <a:pt x="546735" y="123825"/>
                    <a:pt x="541973" y="116205"/>
                  </a:cubicBezTo>
                  <a:moveTo>
                    <a:pt x="598170" y="154305"/>
                  </a:moveTo>
                  <a:cubicBezTo>
                    <a:pt x="607695" y="150495"/>
                    <a:pt x="615315" y="145733"/>
                    <a:pt x="621983" y="138113"/>
                  </a:cubicBezTo>
                  <a:cubicBezTo>
                    <a:pt x="628650" y="131445"/>
                    <a:pt x="633413" y="122873"/>
                    <a:pt x="637223" y="113348"/>
                  </a:cubicBezTo>
                  <a:cubicBezTo>
                    <a:pt x="641033" y="103823"/>
                    <a:pt x="642938" y="92393"/>
                    <a:pt x="642938" y="80010"/>
                  </a:cubicBezTo>
                  <a:cubicBezTo>
                    <a:pt x="642938" y="67628"/>
                    <a:pt x="641033" y="57150"/>
                    <a:pt x="638175" y="46672"/>
                  </a:cubicBezTo>
                  <a:cubicBezTo>
                    <a:pt x="635318" y="36195"/>
                    <a:pt x="629603" y="28575"/>
                    <a:pt x="622935" y="21908"/>
                  </a:cubicBezTo>
                  <a:cubicBezTo>
                    <a:pt x="616268" y="15240"/>
                    <a:pt x="608648" y="9525"/>
                    <a:pt x="599123" y="6668"/>
                  </a:cubicBezTo>
                  <a:cubicBezTo>
                    <a:pt x="589598" y="2858"/>
                    <a:pt x="579120" y="953"/>
                    <a:pt x="567690" y="953"/>
                  </a:cubicBezTo>
                  <a:cubicBezTo>
                    <a:pt x="556260" y="953"/>
                    <a:pt x="545783" y="2858"/>
                    <a:pt x="536258" y="6668"/>
                  </a:cubicBezTo>
                  <a:cubicBezTo>
                    <a:pt x="526733" y="10478"/>
                    <a:pt x="519113" y="15240"/>
                    <a:pt x="512445" y="21908"/>
                  </a:cubicBezTo>
                  <a:cubicBezTo>
                    <a:pt x="505778" y="28575"/>
                    <a:pt x="501015" y="37147"/>
                    <a:pt x="497205" y="46672"/>
                  </a:cubicBezTo>
                  <a:cubicBezTo>
                    <a:pt x="493395" y="56197"/>
                    <a:pt x="491490" y="67628"/>
                    <a:pt x="491490" y="80010"/>
                  </a:cubicBezTo>
                  <a:cubicBezTo>
                    <a:pt x="491490" y="105728"/>
                    <a:pt x="498158" y="124778"/>
                    <a:pt x="511492" y="139065"/>
                  </a:cubicBezTo>
                  <a:cubicBezTo>
                    <a:pt x="524828" y="152400"/>
                    <a:pt x="542925" y="160020"/>
                    <a:pt x="566738" y="160020"/>
                  </a:cubicBezTo>
                  <a:cubicBezTo>
                    <a:pt x="579120" y="160020"/>
                    <a:pt x="589598" y="158115"/>
                    <a:pt x="598170" y="154305"/>
                  </a:cubicBezTo>
                  <a:moveTo>
                    <a:pt x="429578" y="100965"/>
                  </a:moveTo>
                  <a:cubicBezTo>
                    <a:pt x="428625" y="109538"/>
                    <a:pt x="425767" y="116205"/>
                    <a:pt x="421958" y="120968"/>
                  </a:cubicBezTo>
                  <a:cubicBezTo>
                    <a:pt x="417195" y="125730"/>
                    <a:pt x="411480" y="127635"/>
                    <a:pt x="403860" y="127635"/>
                  </a:cubicBezTo>
                  <a:cubicBezTo>
                    <a:pt x="398145" y="127635"/>
                    <a:pt x="392430" y="126683"/>
                    <a:pt x="388620" y="123825"/>
                  </a:cubicBezTo>
                  <a:cubicBezTo>
                    <a:pt x="384810" y="120968"/>
                    <a:pt x="381000" y="118110"/>
                    <a:pt x="379095" y="113348"/>
                  </a:cubicBezTo>
                  <a:cubicBezTo>
                    <a:pt x="377190" y="108585"/>
                    <a:pt x="375285" y="103823"/>
                    <a:pt x="374333" y="98108"/>
                  </a:cubicBezTo>
                  <a:cubicBezTo>
                    <a:pt x="373380" y="92393"/>
                    <a:pt x="372428" y="86678"/>
                    <a:pt x="372428" y="80010"/>
                  </a:cubicBezTo>
                  <a:cubicBezTo>
                    <a:pt x="372428" y="74295"/>
                    <a:pt x="373380" y="67628"/>
                    <a:pt x="374333" y="62865"/>
                  </a:cubicBezTo>
                  <a:cubicBezTo>
                    <a:pt x="375285" y="57150"/>
                    <a:pt x="377190" y="52388"/>
                    <a:pt x="379095" y="47625"/>
                  </a:cubicBezTo>
                  <a:cubicBezTo>
                    <a:pt x="381000" y="42863"/>
                    <a:pt x="384810" y="40005"/>
                    <a:pt x="388620" y="37147"/>
                  </a:cubicBezTo>
                  <a:cubicBezTo>
                    <a:pt x="392430" y="34290"/>
                    <a:pt x="398145" y="33338"/>
                    <a:pt x="403860" y="33338"/>
                  </a:cubicBezTo>
                  <a:cubicBezTo>
                    <a:pt x="412433" y="33338"/>
                    <a:pt x="418148" y="35243"/>
                    <a:pt x="421958" y="40005"/>
                  </a:cubicBezTo>
                  <a:cubicBezTo>
                    <a:pt x="425767" y="44768"/>
                    <a:pt x="427673" y="50483"/>
                    <a:pt x="428625" y="58103"/>
                  </a:cubicBezTo>
                  <a:lnTo>
                    <a:pt x="468630" y="52388"/>
                  </a:lnTo>
                  <a:cubicBezTo>
                    <a:pt x="467678" y="44768"/>
                    <a:pt x="465773" y="38100"/>
                    <a:pt x="462915" y="31433"/>
                  </a:cubicBezTo>
                  <a:cubicBezTo>
                    <a:pt x="460058" y="24765"/>
                    <a:pt x="456248" y="20003"/>
                    <a:pt x="450533" y="15240"/>
                  </a:cubicBezTo>
                  <a:cubicBezTo>
                    <a:pt x="445770" y="10478"/>
                    <a:pt x="439103" y="6668"/>
                    <a:pt x="431483" y="4763"/>
                  </a:cubicBezTo>
                  <a:cubicBezTo>
                    <a:pt x="423863" y="1905"/>
                    <a:pt x="415290" y="953"/>
                    <a:pt x="404813" y="953"/>
                  </a:cubicBezTo>
                  <a:cubicBezTo>
                    <a:pt x="393383" y="953"/>
                    <a:pt x="382905" y="2858"/>
                    <a:pt x="373380" y="6668"/>
                  </a:cubicBezTo>
                  <a:cubicBezTo>
                    <a:pt x="363855" y="10478"/>
                    <a:pt x="356235" y="16193"/>
                    <a:pt x="350520" y="22860"/>
                  </a:cubicBezTo>
                  <a:cubicBezTo>
                    <a:pt x="343853" y="29528"/>
                    <a:pt x="339090" y="38100"/>
                    <a:pt x="336233" y="47625"/>
                  </a:cubicBezTo>
                  <a:cubicBezTo>
                    <a:pt x="333375" y="57150"/>
                    <a:pt x="331470" y="68580"/>
                    <a:pt x="331470" y="80010"/>
                  </a:cubicBezTo>
                  <a:cubicBezTo>
                    <a:pt x="331470" y="91440"/>
                    <a:pt x="333375" y="102870"/>
                    <a:pt x="336233" y="112395"/>
                  </a:cubicBezTo>
                  <a:cubicBezTo>
                    <a:pt x="339090" y="121920"/>
                    <a:pt x="343853" y="130493"/>
                    <a:pt x="349567" y="137160"/>
                  </a:cubicBezTo>
                  <a:cubicBezTo>
                    <a:pt x="355283" y="143828"/>
                    <a:pt x="362903" y="149543"/>
                    <a:pt x="372428" y="153353"/>
                  </a:cubicBezTo>
                  <a:cubicBezTo>
                    <a:pt x="381953" y="157163"/>
                    <a:pt x="392430" y="159068"/>
                    <a:pt x="404813" y="159068"/>
                  </a:cubicBezTo>
                  <a:cubicBezTo>
                    <a:pt x="426720" y="159068"/>
                    <a:pt x="442913" y="153353"/>
                    <a:pt x="453390" y="142875"/>
                  </a:cubicBezTo>
                  <a:cubicBezTo>
                    <a:pt x="463867" y="132398"/>
                    <a:pt x="470535" y="118110"/>
                    <a:pt x="471488" y="100013"/>
                  </a:cubicBezTo>
                  <a:lnTo>
                    <a:pt x="429578" y="100013"/>
                  </a:lnTo>
                  <a:close/>
                  <a:moveTo>
                    <a:pt x="203835" y="63818"/>
                  </a:moveTo>
                  <a:cubicBezTo>
                    <a:pt x="203835" y="59055"/>
                    <a:pt x="204788" y="55245"/>
                    <a:pt x="206692" y="51435"/>
                  </a:cubicBezTo>
                  <a:cubicBezTo>
                    <a:pt x="208598" y="47625"/>
                    <a:pt x="210502" y="43815"/>
                    <a:pt x="213360" y="40958"/>
                  </a:cubicBezTo>
                  <a:cubicBezTo>
                    <a:pt x="216217" y="38100"/>
                    <a:pt x="219075" y="35243"/>
                    <a:pt x="223838" y="34290"/>
                  </a:cubicBezTo>
                  <a:cubicBezTo>
                    <a:pt x="227648" y="32385"/>
                    <a:pt x="232410" y="31433"/>
                    <a:pt x="238125" y="31433"/>
                  </a:cubicBezTo>
                  <a:cubicBezTo>
                    <a:pt x="248602" y="31433"/>
                    <a:pt x="256223" y="34290"/>
                    <a:pt x="261938" y="40005"/>
                  </a:cubicBezTo>
                  <a:cubicBezTo>
                    <a:pt x="266700" y="45720"/>
                    <a:pt x="269558" y="53340"/>
                    <a:pt x="269558" y="63818"/>
                  </a:cubicBezTo>
                  <a:lnTo>
                    <a:pt x="203835" y="63818"/>
                  </a:lnTo>
                  <a:close/>
                  <a:moveTo>
                    <a:pt x="266700" y="108585"/>
                  </a:moveTo>
                  <a:cubicBezTo>
                    <a:pt x="263842" y="121920"/>
                    <a:pt x="254317" y="128588"/>
                    <a:pt x="239077" y="128588"/>
                  </a:cubicBezTo>
                  <a:cubicBezTo>
                    <a:pt x="227648" y="128588"/>
                    <a:pt x="219075" y="124778"/>
                    <a:pt x="213360" y="118110"/>
                  </a:cubicBezTo>
                  <a:cubicBezTo>
                    <a:pt x="207645" y="111443"/>
                    <a:pt x="204788" y="101918"/>
                    <a:pt x="203835" y="89535"/>
                  </a:cubicBezTo>
                  <a:lnTo>
                    <a:pt x="307658" y="89535"/>
                  </a:lnTo>
                  <a:lnTo>
                    <a:pt x="307658" y="73343"/>
                  </a:lnTo>
                  <a:cubicBezTo>
                    <a:pt x="307658" y="51435"/>
                    <a:pt x="301942" y="33338"/>
                    <a:pt x="290513" y="20003"/>
                  </a:cubicBezTo>
                  <a:cubicBezTo>
                    <a:pt x="279083" y="6668"/>
                    <a:pt x="261938" y="0"/>
                    <a:pt x="239077" y="0"/>
                  </a:cubicBezTo>
                  <a:cubicBezTo>
                    <a:pt x="227648" y="0"/>
                    <a:pt x="218123" y="1905"/>
                    <a:pt x="208598" y="5715"/>
                  </a:cubicBezTo>
                  <a:cubicBezTo>
                    <a:pt x="199073" y="9525"/>
                    <a:pt x="191452" y="14288"/>
                    <a:pt x="184785" y="20955"/>
                  </a:cubicBezTo>
                  <a:cubicBezTo>
                    <a:pt x="178118" y="27623"/>
                    <a:pt x="173355" y="36195"/>
                    <a:pt x="169545" y="45720"/>
                  </a:cubicBezTo>
                  <a:cubicBezTo>
                    <a:pt x="165735" y="55245"/>
                    <a:pt x="163830" y="66675"/>
                    <a:pt x="163830" y="79058"/>
                  </a:cubicBezTo>
                  <a:cubicBezTo>
                    <a:pt x="163830" y="103823"/>
                    <a:pt x="170498" y="123825"/>
                    <a:pt x="182880" y="137160"/>
                  </a:cubicBezTo>
                  <a:cubicBezTo>
                    <a:pt x="195263" y="150495"/>
                    <a:pt x="214313" y="158115"/>
                    <a:pt x="239077" y="158115"/>
                  </a:cubicBezTo>
                  <a:cubicBezTo>
                    <a:pt x="260033" y="158115"/>
                    <a:pt x="275273" y="153353"/>
                    <a:pt x="285750" y="144780"/>
                  </a:cubicBezTo>
                  <a:cubicBezTo>
                    <a:pt x="296228" y="136208"/>
                    <a:pt x="302895" y="123825"/>
                    <a:pt x="305753" y="106680"/>
                  </a:cubicBezTo>
                  <a:lnTo>
                    <a:pt x="266700" y="106680"/>
                  </a:lnTo>
                  <a:close/>
                  <a:moveTo>
                    <a:pt x="97155" y="96203"/>
                  </a:moveTo>
                  <a:cubicBezTo>
                    <a:pt x="97155" y="101918"/>
                    <a:pt x="96202" y="107633"/>
                    <a:pt x="93345" y="111443"/>
                  </a:cubicBezTo>
                  <a:cubicBezTo>
                    <a:pt x="91440" y="115253"/>
                    <a:pt x="88582" y="119063"/>
                    <a:pt x="84773" y="121920"/>
                  </a:cubicBezTo>
                  <a:cubicBezTo>
                    <a:pt x="78105" y="126683"/>
                    <a:pt x="69532" y="129540"/>
                    <a:pt x="60007" y="129540"/>
                  </a:cubicBezTo>
                  <a:cubicBezTo>
                    <a:pt x="54293" y="129540"/>
                    <a:pt x="49530" y="127635"/>
                    <a:pt x="45720" y="124778"/>
                  </a:cubicBezTo>
                  <a:cubicBezTo>
                    <a:pt x="41910" y="121920"/>
                    <a:pt x="40957" y="118110"/>
                    <a:pt x="40957" y="113348"/>
                  </a:cubicBezTo>
                  <a:cubicBezTo>
                    <a:pt x="40957" y="110490"/>
                    <a:pt x="40957" y="106680"/>
                    <a:pt x="42863" y="104775"/>
                  </a:cubicBezTo>
                  <a:cubicBezTo>
                    <a:pt x="43815" y="101918"/>
                    <a:pt x="45720" y="100013"/>
                    <a:pt x="48577" y="98108"/>
                  </a:cubicBezTo>
                  <a:cubicBezTo>
                    <a:pt x="51435" y="96203"/>
                    <a:pt x="55245" y="94298"/>
                    <a:pt x="60007" y="93345"/>
                  </a:cubicBezTo>
                  <a:cubicBezTo>
                    <a:pt x="64770" y="92393"/>
                    <a:pt x="72390" y="91440"/>
                    <a:pt x="80010" y="90488"/>
                  </a:cubicBezTo>
                  <a:lnTo>
                    <a:pt x="98107" y="89535"/>
                  </a:lnTo>
                  <a:lnTo>
                    <a:pt x="98107" y="96203"/>
                  </a:lnTo>
                  <a:close/>
                  <a:moveTo>
                    <a:pt x="98107" y="155258"/>
                  </a:moveTo>
                  <a:lnTo>
                    <a:pt x="136208" y="155258"/>
                  </a:lnTo>
                  <a:lnTo>
                    <a:pt x="136208" y="60960"/>
                  </a:lnTo>
                  <a:cubicBezTo>
                    <a:pt x="136208" y="51435"/>
                    <a:pt x="135255" y="43815"/>
                    <a:pt x="133350" y="36195"/>
                  </a:cubicBezTo>
                  <a:cubicBezTo>
                    <a:pt x="131445" y="28575"/>
                    <a:pt x="127635" y="22860"/>
                    <a:pt x="122873" y="17145"/>
                  </a:cubicBezTo>
                  <a:cubicBezTo>
                    <a:pt x="118110" y="12383"/>
                    <a:pt x="111443" y="7620"/>
                    <a:pt x="103823" y="5715"/>
                  </a:cubicBezTo>
                  <a:cubicBezTo>
                    <a:pt x="96202" y="3810"/>
                    <a:pt x="85725" y="1905"/>
                    <a:pt x="74295" y="1905"/>
                  </a:cubicBezTo>
                  <a:cubicBezTo>
                    <a:pt x="55245" y="1905"/>
                    <a:pt x="40957" y="5715"/>
                    <a:pt x="29527" y="12383"/>
                  </a:cubicBezTo>
                  <a:cubicBezTo>
                    <a:pt x="18098" y="19050"/>
                    <a:pt x="11430" y="30480"/>
                    <a:pt x="8573" y="46672"/>
                  </a:cubicBezTo>
                  <a:lnTo>
                    <a:pt x="44768" y="50483"/>
                  </a:lnTo>
                  <a:cubicBezTo>
                    <a:pt x="46673" y="38100"/>
                    <a:pt x="56198" y="32385"/>
                    <a:pt x="71438" y="32385"/>
                  </a:cubicBezTo>
                  <a:cubicBezTo>
                    <a:pt x="78105" y="32385"/>
                    <a:pt x="83820" y="34290"/>
                    <a:pt x="89535" y="37147"/>
                  </a:cubicBezTo>
                  <a:cubicBezTo>
                    <a:pt x="94298" y="40958"/>
                    <a:pt x="97155" y="46672"/>
                    <a:pt x="97155" y="56197"/>
                  </a:cubicBezTo>
                  <a:lnTo>
                    <a:pt x="97155" y="62865"/>
                  </a:lnTo>
                  <a:lnTo>
                    <a:pt x="78105" y="63818"/>
                  </a:lnTo>
                  <a:cubicBezTo>
                    <a:pt x="68580" y="63818"/>
                    <a:pt x="59055" y="64770"/>
                    <a:pt x="49530" y="66675"/>
                  </a:cubicBezTo>
                  <a:cubicBezTo>
                    <a:pt x="40005" y="68580"/>
                    <a:pt x="32385" y="70485"/>
                    <a:pt x="24765" y="74295"/>
                  </a:cubicBezTo>
                  <a:cubicBezTo>
                    <a:pt x="17145" y="78105"/>
                    <a:pt x="11430" y="82868"/>
                    <a:pt x="6668" y="89535"/>
                  </a:cubicBezTo>
                  <a:cubicBezTo>
                    <a:pt x="1905" y="96203"/>
                    <a:pt x="0" y="104775"/>
                    <a:pt x="0" y="114300"/>
                  </a:cubicBezTo>
                  <a:cubicBezTo>
                    <a:pt x="0" y="121920"/>
                    <a:pt x="952" y="128588"/>
                    <a:pt x="3810" y="134303"/>
                  </a:cubicBezTo>
                  <a:cubicBezTo>
                    <a:pt x="6668" y="140018"/>
                    <a:pt x="10477" y="144780"/>
                    <a:pt x="14288" y="148590"/>
                  </a:cubicBezTo>
                  <a:cubicBezTo>
                    <a:pt x="19050" y="152400"/>
                    <a:pt x="23813" y="155258"/>
                    <a:pt x="29527" y="156210"/>
                  </a:cubicBezTo>
                  <a:cubicBezTo>
                    <a:pt x="35243" y="157163"/>
                    <a:pt x="41910" y="159068"/>
                    <a:pt x="48577" y="159068"/>
                  </a:cubicBezTo>
                  <a:cubicBezTo>
                    <a:pt x="60007" y="159068"/>
                    <a:pt x="69532" y="157163"/>
                    <a:pt x="77152" y="152400"/>
                  </a:cubicBezTo>
                  <a:cubicBezTo>
                    <a:pt x="84773" y="147638"/>
                    <a:pt x="91440" y="142875"/>
                    <a:pt x="97155" y="136208"/>
                  </a:cubicBezTo>
                  <a:lnTo>
                    <a:pt x="97155" y="15525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81806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1 Standard (1x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5B8DB-908B-5345-9445-A0BD1EB4EDB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63525" y="1457854"/>
            <a:ext cx="11664950" cy="4779434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195A2A-1106-7F45-A3BB-0D3A2ED93CBE}"/>
              </a:ext>
            </a:extLst>
          </p:cNvPr>
          <p:cNvCxnSpPr>
            <a:cxnSpLocks/>
          </p:cNvCxnSpPr>
          <p:nvPr userDrawn="1"/>
        </p:nvCxnSpPr>
        <p:spPr>
          <a:xfrm>
            <a:off x="263525" y="260350"/>
            <a:ext cx="43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9191B89D-66F9-9447-A147-7D12A9F5E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442800"/>
            <a:ext cx="11661776" cy="646225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2500" b="1" i="0" kern="1200" dirty="0">
                <a:solidFill>
                  <a:schemeClr val="tx1"/>
                </a:solidFill>
                <a:latin typeface="Arial" panose="020B0604020202020204" pitchFamily="34" charset="0"/>
                <a:ea typeface="AECOM Sans Light" panose="020B04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title style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FD5E74C-2EF5-EC45-8183-8BA534B8D110}"/>
              </a:ext>
            </a:extLst>
          </p:cNvPr>
          <p:cNvGrpSpPr/>
          <p:nvPr userDrawn="1"/>
        </p:nvGrpSpPr>
        <p:grpSpPr>
          <a:xfrm>
            <a:off x="10814051" y="6438651"/>
            <a:ext cx="1111250" cy="225425"/>
            <a:chOff x="292100" y="6413250"/>
            <a:chExt cx="1111250" cy="225425"/>
          </a:xfrm>
        </p:grpSpPr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4B6E2FF8-4350-4047-8DED-0620671F25CD}"/>
                </a:ext>
              </a:extLst>
            </p:cNvPr>
            <p:cNvSpPr/>
            <p:nvPr userDrawn="1"/>
          </p:nvSpPr>
          <p:spPr>
            <a:xfrm>
              <a:off x="292100" y="6413250"/>
              <a:ext cx="225425" cy="225425"/>
            </a:xfrm>
            <a:custGeom>
              <a:avLst/>
              <a:gdLst>
                <a:gd name="connsiteX0" fmla="*/ 329565 w 342900"/>
                <a:gd name="connsiteY0" fmla="*/ 104775 h 342900"/>
                <a:gd name="connsiteX1" fmla="*/ 292418 w 342900"/>
                <a:gd name="connsiteY1" fmla="*/ 50483 h 342900"/>
                <a:gd name="connsiteX2" fmla="*/ 238125 w 342900"/>
                <a:gd name="connsiteY2" fmla="*/ 13335 h 342900"/>
                <a:gd name="connsiteX3" fmla="*/ 171450 w 342900"/>
                <a:gd name="connsiteY3" fmla="*/ 0 h 342900"/>
                <a:gd name="connsiteX4" fmla="*/ 104775 w 342900"/>
                <a:gd name="connsiteY4" fmla="*/ 13335 h 342900"/>
                <a:gd name="connsiteX5" fmla="*/ 50483 w 342900"/>
                <a:gd name="connsiteY5" fmla="*/ 50483 h 342900"/>
                <a:gd name="connsiteX6" fmla="*/ 13335 w 342900"/>
                <a:gd name="connsiteY6" fmla="*/ 104775 h 342900"/>
                <a:gd name="connsiteX7" fmla="*/ 0 w 342900"/>
                <a:gd name="connsiteY7" fmla="*/ 171450 h 342900"/>
                <a:gd name="connsiteX8" fmla="*/ 13335 w 342900"/>
                <a:gd name="connsiteY8" fmla="*/ 238125 h 342900"/>
                <a:gd name="connsiteX9" fmla="*/ 50483 w 342900"/>
                <a:gd name="connsiteY9" fmla="*/ 292418 h 342900"/>
                <a:gd name="connsiteX10" fmla="*/ 104775 w 342900"/>
                <a:gd name="connsiteY10" fmla="*/ 329565 h 342900"/>
                <a:gd name="connsiteX11" fmla="*/ 171450 w 342900"/>
                <a:gd name="connsiteY11" fmla="*/ 342900 h 342900"/>
                <a:gd name="connsiteX12" fmla="*/ 171450 w 342900"/>
                <a:gd name="connsiteY12" fmla="*/ 308610 h 342900"/>
                <a:gd name="connsiteX13" fmla="*/ 74295 w 342900"/>
                <a:gd name="connsiteY13" fmla="*/ 268605 h 342900"/>
                <a:gd name="connsiteX14" fmla="*/ 35243 w 342900"/>
                <a:gd name="connsiteY14" fmla="*/ 188595 h 342900"/>
                <a:gd name="connsiteX15" fmla="*/ 180975 w 342900"/>
                <a:gd name="connsiteY15" fmla="*/ 188595 h 342900"/>
                <a:gd name="connsiteX16" fmla="*/ 141923 w 342900"/>
                <a:gd name="connsiteY16" fmla="*/ 227648 h 342900"/>
                <a:gd name="connsiteX17" fmla="*/ 165735 w 342900"/>
                <a:gd name="connsiteY17" fmla="*/ 251460 h 342900"/>
                <a:gd name="connsiteX18" fmla="*/ 246698 w 342900"/>
                <a:gd name="connsiteY18" fmla="*/ 170498 h 342900"/>
                <a:gd name="connsiteX19" fmla="*/ 165735 w 342900"/>
                <a:gd name="connsiteY19" fmla="*/ 89535 h 342900"/>
                <a:gd name="connsiteX20" fmla="*/ 141923 w 342900"/>
                <a:gd name="connsiteY20" fmla="*/ 113348 h 342900"/>
                <a:gd name="connsiteX21" fmla="*/ 180975 w 342900"/>
                <a:gd name="connsiteY21" fmla="*/ 152400 h 342900"/>
                <a:gd name="connsiteX22" fmla="*/ 35243 w 342900"/>
                <a:gd name="connsiteY22" fmla="*/ 152400 h 342900"/>
                <a:gd name="connsiteX23" fmla="*/ 74295 w 342900"/>
                <a:gd name="connsiteY23" fmla="*/ 72390 h 342900"/>
                <a:gd name="connsiteX24" fmla="*/ 171450 w 342900"/>
                <a:gd name="connsiteY24" fmla="*/ 32385 h 342900"/>
                <a:gd name="connsiteX25" fmla="*/ 268605 w 342900"/>
                <a:gd name="connsiteY25" fmla="*/ 72390 h 342900"/>
                <a:gd name="connsiteX26" fmla="*/ 308610 w 342900"/>
                <a:gd name="connsiteY26" fmla="*/ 169545 h 342900"/>
                <a:gd name="connsiteX27" fmla="*/ 342900 w 342900"/>
                <a:gd name="connsiteY27" fmla="*/ 169545 h 342900"/>
                <a:gd name="connsiteX28" fmla="*/ 329565 w 342900"/>
                <a:gd name="connsiteY28" fmla="*/ 10477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2900" h="342900">
                  <a:moveTo>
                    <a:pt x="329565" y="104775"/>
                  </a:moveTo>
                  <a:cubicBezTo>
                    <a:pt x="320993" y="84773"/>
                    <a:pt x="308610" y="65723"/>
                    <a:pt x="292418" y="50483"/>
                  </a:cubicBezTo>
                  <a:cubicBezTo>
                    <a:pt x="276225" y="34290"/>
                    <a:pt x="258128" y="21908"/>
                    <a:pt x="238125" y="13335"/>
                  </a:cubicBezTo>
                  <a:cubicBezTo>
                    <a:pt x="217170" y="4763"/>
                    <a:pt x="194310" y="0"/>
                    <a:pt x="171450" y="0"/>
                  </a:cubicBezTo>
                  <a:cubicBezTo>
                    <a:pt x="148590" y="0"/>
                    <a:pt x="125730" y="4763"/>
                    <a:pt x="104775" y="13335"/>
                  </a:cubicBezTo>
                  <a:cubicBezTo>
                    <a:pt x="83820" y="21908"/>
                    <a:pt x="65723" y="34290"/>
                    <a:pt x="50483" y="50483"/>
                  </a:cubicBezTo>
                  <a:cubicBezTo>
                    <a:pt x="34290" y="66675"/>
                    <a:pt x="21908" y="84773"/>
                    <a:pt x="13335" y="104775"/>
                  </a:cubicBezTo>
                  <a:cubicBezTo>
                    <a:pt x="4763" y="125730"/>
                    <a:pt x="0" y="148590"/>
                    <a:pt x="0" y="171450"/>
                  </a:cubicBezTo>
                  <a:cubicBezTo>
                    <a:pt x="0" y="194310"/>
                    <a:pt x="4763" y="217170"/>
                    <a:pt x="13335" y="238125"/>
                  </a:cubicBezTo>
                  <a:cubicBezTo>
                    <a:pt x="21908" y="258128"/>
                    <a:pt x="34290" y="277178"/>
                    <a:pt x="50483" y="292418"/>
                  </a:cubicBezTo>
                  <a:cubicBezTo>
                    <a:pt x="66675" y="308610"/>
                    <a:pt x="84773" y="320993"/>
                    <a:pt x="104775" y="329565"/>
                  </a:cubicBezTo>
                  <a:cubicBezTo>
                    <a:pt x="125730" y="338138"/>
                    <a:pt x="148590" y="342900"/>
                    <a:pt x="171450" y="342900"/>
                  </a:cubicBezTo>
                  <a:lnTo>
                    <a:pt x="171450" y="308610"/>
                  </a:lnTo>
                  <a:cubicBezTo>
                    <a:pt x="135255" y="308610"/>
                    <a:pt x="100013" y="294323"/>
                    <a:pt x="74295" y="268605"/>
                  </a:cubicBezTo>
                  <a:cubicBezTo>
                    <a:pt x="52388" y="246698"/>
                    <a:pt x="39053" y="219075"/>
                    <a:pt x="35243" y="188595"/>
                  </a:cubicBezTo>
                  <a:lnTo>
                    <a:pt x="180975" y="188595"/>
                  </a:lnTo>
                  <a:lnTo>
                    <a:pt x="141923" y="227648"/>
                  </a:lnTo>
                  <a:lnTo>
                    <a:pt x="165735" y="251460"/>
                  </a:lnTo>
                  <a:lnTo>
                    <a:pt x="246698" y="170498"/>
                  </a:lnTo>
                  <a:lnTo>
                    <a:pt x="165735" y="89535"/>
                  </a:lnTo>
                  <a:lnTo>
                    <a:pt x="141923" y="113348"/>
                  </a:lnTo>
                  <a:lnTo>
                    <a:pt x="180975" y="152400"/>
                  </a:lnTo>
                  <a:lnTo>
                    <a:pt x="35243" y="152400"/>
                  </a:lnTo>
                  <a:cubicBezTo>
                    <a:pt x="39053" y="121920"/>
                    <a:pt x="52388" y="94298"/>
                    <a:pt x="74295" y="72390"/>
                  </a:cubicBezTo>
                  <a:cubicBezTo>
                    <a:pt x="100013" y="46673"/>
                    <a:pt x="134303" y="32385"/>
                    <a:pt x="171450" y="32385"/>
                  </a:cubicBezTo>
                  <a:cubicBezTo>
                    <a:pt x="207645" y="32385"/>
                    <a:pt x="242888" y="46673"/>
                    <a:pt x="268605" y="72390"/>
                  </a:cubicBezTo>
                  <a:cubicBezTo>
                    <a:pt x="294323" y="98108"/>
                    <a:pt x="308610" y="132398"/>
                    <a:pt x="308610" y="169545"/>
                  </a:cubicBezTo>
                  <a:lnTo>
                    <a:pt x="342900" y="169545"/>
                  </a:lnTo>
                  <a:cubicBezTo>
                    <a:pt x="342900" y="148590"/>
                    <a:pt x="338138" y="125730"/>
                    <a:pt x="329565" y="104775"/>
                  </a:cubicBezTo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3">
              <a:extLst>
                <a:ext uri="{FF2B5EF4-FFF2-40B4-BE49-F238E27FC236}">
                  <a16:creationId xmlns:a16="http://schemas.microsoft.com/office/drawing/2014/main" id="{DF863911-60F3-A740-BF4B-76AC1B0FD967}"/>
                </a:ext>
              </a:extLst>
            </p:cNvPr>
            <p:cNvSpPr/>
            <p:nvPr userDrawn="1"/>
          </p:nvSpPr>
          <p:spPr>
            <a:xfrm>
              <a:off x="590579" y="6484379"/>
              <a:ext cx="812771" cy="84028"/>
            </a:xfrm>
            <a:custGeom>
              <a:avLst/>
              <a:gdLst>
                <a:gd name="connsiteX0" fmla="*/ 1329690 w 1547812"/>
                <a:gd name="connsiteY0" fmla="*/ 155258 h 160020"/>
                <a:gd name="connsiteX1" fmla="*/ 1369695 w 1547812"/>
                <a:gd name="connsiteY1" fmla="*/ 155258 h 160020"/>
                <a:gd name="connsiteX2" fmla="*/ 1369695 w 1547812"/>
                <a:gd name="connsiteY2" fmla="*/ 65723 h 160020"/>
                <a:gd name="connsiteX3" fmla="*/ 1372553 w 1547812"/>
                <a:gd name="connsiteY3" fmla="*/ 53340 h 160020"/>
                <a:gd name="connsiteX4" fmla="*/ 1379220 w 1547812"/>
                <a:gd name="connsiteY4" fmla="*/ 43815 h 160020"/>
                <a:gd name="connsiteX5" fmla="*/ 1388745 w 1547812"/>
                <a:gd name="connsiteY5" fmla="*/ 37147 h 160020"/>
                <a:gd name="connsiteX6" fmla="*/ 1400175 w 1547812"/>
                <a:gd name="connsiteY6" fmla="*/ 35243 h 160020"/>
                <a:gd name="connsiteX7" fmla="*/ 1407795 w 1547812"/>
                <a:gd name="connsiteY7" fmla="*/ 36195 h 160020"/>
                <a:gd name="connsiteX8" fmla="*/ 1413510 w 1547812"/>
                <a:gd name="connsiteY8" fmla="*/ 40005 h 160020"/>
                <a:gd name="connsiteX9" fmla="*/ 1417320 w 1547812"/>
                <a:gd name="connsiteY9" fmla="*/ 47625 h 160020"/>
                <a:gd name="connsiteX10" fmla="*/ 1419225 w 1547812"/>
                <a:gd name="connsiteY10" fmla="*/ 60960 h 160020"/>
                <a:gd name="connsiteX11" fmla="*/ 1419225 w 1547812"/>
                <a:gd name="connsiteY11" fmla="*/ 155258 h 160020"/>
                <a:gd name="connsiteX12" fmla="*/ 1459230 w 1547812"/>
                <a:gd name="connsiteY12" fmla="*/ 155258 h 160020"/>
                <a:gd name="connsiteX13" fmla="*/ 1459230 w 1547812"/>
                <a:gd name="connsiteY13" fmla="*/ 63818 h 160020"/>
                <a:gd name="connsiteX14" fmla="*/ 1462088 w 1547812"/>
                <a:gd name="connsiteY14" fmla="*/ 53340 h 160020"/>
                <a:gd name="connsiteX15" fmla="*/ 1468755 w 1547812"/>
                <a:gd name="connsiteY15" fmla="*/ 43815 h 160020"/>
                <a:gd name="connsiteX16" fmla="*/ 1478280 w 1547812"/>
                <a:gd name="connsiteY16" fmla="*/ 37147 h 160020"/>
                <a:gd name="connsiteX17" fmla="*/ 1489710 w 1547812"/>
                <a:gd name="connsiteY17" fmla="*/ 35243 h 160020"/>
                <a:gd name="connsiteX18" fmla="*/ 1497330 w 1547812"/>
                <a:gd name="connsiteY18" fmla="*/ 36195 h 160020"/>
                <a:gd name="connsiteX19" fmla="*/ 1503045 w 1547812"/>
                <a:gd name="connsiteY19" fmla="*/ 40005 h 160020"/>
                <a:gd name="connsiteX20" fmla="*/ 1506855 w 1547812"/>
                <a:gd name="connsiteY20" fmla="*/ 47625 h 160020"/>
                <a:gd name="connsiteX21" fmla="*/ 1507808 w 1547812"/>
                <a:gd name="connsiteY21" fmla="*/ 60960 h 160020"/>
                <a:gd name="connsiteX22" fmla="*/ 1507808 w 1547812"/>
                <a:gd name="connsiteY22" fmla="*/ 155258 h 160020"/>
                <a:gd name="connsiteX23" fmla="*/ 1547813 w 1547812"/>
                <a:gd name="connsiteY23" fmla="*/ 155258 h 160020"/>
                <a:gd name="connsiteX24" fmla="*/ 1547813 w 1547812"/>
                <a:gd name="connsiteY24" fmla="*/ 55245 h 160020"/>
                <a:gd name="connsiteX25" fmla="*/ 1536383 w 1547812"/>
                <a:gd name="connsiteY25" fmla="*/ 14288 h 160020"/>
                <a:gd name="connsiteX26" fmla="*/ 1502093 w 1547812"/>
                <a:gd name="connsiteY26" fmla="*/ 1905 h 160020"/>
                <a:gd name="connsiteX27" fmla="*/ 1477328 w 1547812"/>
                <a:gd name="connsiteY27" fmla="*/ 7620 h 160020"/>
                <a:gd name="connsiteX28" fmla="*/ 1455420 w 1547812"/>
                <a:gd name="connsiteY28" fmla="*/ 27623 h 160020"/>
                <a:gd name="connsiteX29" fmla="*/ 1441133 w 1547812"/>
                <a:gd name="connsiteY29" fmla="*/ 8573 h 160020"/>
                <a:gd name="connsiteX30" fmla="*/ 1414463 w 1547812"/>
                <a:gd name="connsiteY30" fmla="*/ 1905 h 160020"/>
                <a:gd name="connsiteX31" fmla="*/ 1390650 w 1547812"/>
                <a:gd name="connsiteY31" fmla="*/ 7620 h 160020"/>
                <a:gd name="connsiteX32" fmla="*/ 1371600 w 1547812"/>
                <a:gd name="connsiteY32" fmla="*/ 25718 h 160020"/>
                <a:gd name="connsiteX33" fmla="*/ 1371600 w 1547812"/>
                <a:gd name="connsiteY33" fmla="*/ 5715 h 160020"/>
                <a:gd name="connsiteX34" fmla="*/ 1332548 w 1547812"/>
                <a:gd name="connsiteY34" fmla="*/ 5715 h 160020"/>
                <a:gd name="connsiteX35" fmla="*/ 1332548 w 1547812"/>
                <a:gd name="connsiteY35" fmla="*/ 155258 h 160020"/>
                <a:gd name="connsiteX36" fmla="*/ 1199198 w 1547812"/>
                <a:gd name="connsiteY36" fmla="*/ 116205 h 160020"/>
                <a:gd name="connsiteX37" fmla="*/ 1190625 w 1547812"/>
                <a:gd name="connsiteY37" fmla="*/ 80963 h 160020"/>
                <a:gd name="connsiteX38" fmla="*/ 1199198 w 1547812"/>
                <a:gd name="connsiteY38" fmla="*/ 45720 h 160020"/>
                <a:gd name="connsiteX39" fmla="*/ 1224915 w 1547812"/>
                <a:gd name="connsiteY39" fmla="*/ 33338 h 160020"/>
                <a:gd name="connsiteX40" fmla="*/ 1250633 w 1547812"/>
                <a:gd name="connsiteY40" fmla="*/ 45720 h 160020"/>
                <a:gd name="connsiteX41" fmla="*/ 1259205 w 1547812"/>
                <a:gd name="connsiteY41" fmla="*/ 80963 h 160020"/>
                <a:gd name="connsiteX42" fmla="*/ 1250633 w 1547812"/>
                <a:gd name="connsiteY42" fmla="*/ 116205 h 160020"/>
                <a:gd name="connsiteX43" fmla="*/ 1224915 w 1547812"/>
                <a:gd name="connsiteY43" fmla="*/ 128588 h 160020"/>
                <a:gd name="connsiteX44" fmla="*/ 1199198 w 1547812"/>
                <a:gd name="connsiteY44" fmla="*/ 116205 h 160020"/>
                <a:gd name="connsiteX45" fmla="*/ 1256348 w 1547812"/>
                <a:gd name="connsiteY45" fmla="*/ 154305 h 160020"/>
                <a:gd name="connsiteX46" fmla="*/ 1280160 w 1547812"/>
                <a:gd name="connsiteY46" fmla="*/ 138113 h 160020"/>
                <a:gd name="connsiteX47" fmla="*/ 1295400 w 1547812"/>
                <a:gd name="connsiteY47" fmla="*/ 113348 h 160020"/>
                <a:gd name="connsiteX48" fmla="*/ 1301115 w 1547812"/>
                <a:gd name="connsiteY48" fmla="*/ 80010 h 160020"/>
                <a:gd name="connsiteX49" fmla="*/ 1296353 w 1547812"/>
                <a:gd name="connsiteY49" fmla="*/ 46672 h 160020"/>
                <a:gd name="connsiteX50" fmla="*/ 1281113 w 1547812"/>
                <a:gd name="connsiteY50" fmla="*/ 21908 h 160020"/>
                <a:gd name="connsiteX51" fmla="*/ 1257300 w 1547812"/>
                <a:gd name="connsiteY51" fmla="*/ 6668 h 160020"/>
                <a:gd name="connsiteX52" fmla="*/ 1225868 w 1547812"/>
                <a:gd name="connsiteY52" fmla="*/ 953 h 160020"/>
                <a:gd name="connsiteX53" fmla="*/ 1194435 w 1547812"/>
                <a:gd name="connsiteY53" fmla="*/ 6668 h 160020"/>
                <a:gd name="connsiteX54" fmla="*/ 1170623 w 1547812"/>
                <a:gd name="connsiteY54" fmla="*/ 21908 h 160020"/>
                <a:gd name="connsiteX55" fmla="*/ 1155383 w 1547812"/>
                <a:gd name="connsiteY55" fmla="*/ 46672 h 160020"/>
                <a:gd name="connsiteX56" fmla="*/ 1149668 w 1547812"/>
                <a:gd name="connsiteY56" fmla="*/ 80010 h 160020"/>
                <a:gd name="connsiteX57" fmla="*/ 1169670 w 1547812"/>
                <a:gd name="connsiteY57" fmla="*/ 139065 h 160020"/>
                <a:gd name="connsiteX58" fmla="*/ 1225868 w 1547812"/>
                <a:gd name="connsiteY58" fmla="*/ 160020 h 160020"/>
                <a:gd name="connsiteX59" fmla="*/ 1256348 w 1547812"/>
                <a:gd name="connsiteY59" fmla="*/ 154305 h 160020"/>
                <a:gd name="connsiteX60" fmla="*/ 1086803 w 1547812"/>
                <a:gd name="connsiteY60" fmla="*/ 100965 h 160020"/>
                <a:gd name="connsiteX61" fmla="*/ 1079183 w 1547812"/>
                <a:gd name="connsiteY61" fmla="*/ 120968 h 160020"/>
                <a:gd name="connsiteX62" fmla="*/ 1061085 w 1547812"/>
                <a:gd name="connsiteY62" fmla="*/ 127635 h 160020"/>
                <a:gd name="connsiteX63" fmla="*/ 1045845 w 1547812"/>
                <a:gd name="connsiteY63" fmla="*/ 123825 h 160020"/>
                <a:gd name="connsiteX64" fmla="*/ 1036320 w 1547812"/>
                <a:gd name="connsiteY64" fmla="*/ 113348 h 160020"/>
                <a:gd name="connsiteX65" fmla="*/ 1031558 w 1547812"/>
                <a:gd name="connsiteY65" fmla="*/ 98108 h 160020"/>
                <a:gd name="connsiteX66" fmla="*/ 1029653 w 1547812"/>
                <a:gd name="connsiteY66" fmla="*/ 80010 h 160020"/>
                <a:gd name="connsiteX67" fmla="*/ 1031558 w 1547812"/>
                <a:gd name="connsiteY67" fmla="*/ 62865 h 160020"/>
                <a:gd name="connsiteX68" fmla="*/ 1036320 w 1547812"/>
                <a:gd name="connsiteY68" fmla="*/ 47625 h 160020"/>
                <a:gd name="connsiteX69" fmla="*/ 1045845 w 1547812"/>
                <a:gd name="connsiteY69" fmla="*/ 37147 h 160020"/>
                <a:gd name="connsiteX70" fmla="*/ 1061085 w 1547812"/>
                <a:gd name="connsiteY70" fmla="*/ 33338 h 160020"/>
                <a:gd name="connsiteX71" fmla="*/ 1079183 w 1547812"/>
                <a:gd name="connsiteY71" fmla="*/ 40005 h 160020"/>
                <a:gd name="connsiteX72" fmla="*/ 1085850 w 1547812"/>
                <a:gd name="connsiteY72" fmla="*/ 58103 h 160020"/>
                <a:gd name="connsiteX73" fmla="*/ 1125855 w 1547812"/>
                <a:gd name="connsiteY73" fmla="*/ 52388 h 160020"/>
                <a:gd name="connsiteX74" fmla="*/ 1120140 w 1547812"/>
                <a:gd name="connsiteY74" fmla="*/ 31433 h 160020"/>
                <a:gd name="connsiteX75" fmla="*/ 1107758 w 1547812"/>
                <a:gd name="connsiteY75" fmla="*/ 15240 h 160020"/>
                <a:gd name="connsiteX76" fmla="*/ 1088708 w 1547812"/>
                <a:gd name="connsiteY76" fmla="*/ 4763 h 160020"/>
                <a:gd name="connsiteX77" fmla="*/ 1062038 w 1547812"/>
                <a:gd name="connsiteY77" fmla="*/ 953 h 160020"/>
                <a:gd name="connsiteX78" fmla="*/ 1030605 w 1547812"/>
                <a:gd name="connsiteY78" fmla="*/ 6668 h 160020"/>
                <a:gd name="connsiteX79" fmla="*/ 1007745 w 1547812"/>
                <a:gd name="connsiteY79" fmla="*/ 22860 h 160020"/>
                <a:gd name="connsiteX80" fmla="*/ 993458 w 1547812"/>
                <a:gd name="connsiteY80" fmla="*/ 47625 h 160020"/>
                <a:gd name="connsiteX81" fmla="*/ 988695 w 1547812"/>
                <a:gd name="connsiteY81" fmla="*/ 80010 h 160020"/>
                <a:gd name="connsiteX82" fmla="*/ 992505 w 1547812"/>
                <a:gd name="connsiteY82" fmla="*/ 112395 h 160020"/>
                <a:gd name="connsiteX83" fmla="*/ 1005840 w 1547812"/>
                <a:gd name="connsiteY83" fmla="*/ 137160 h 160020"/>
                <a:gd name="connsiteX84" fmla="*/ 1028700 w 1547812"/>
                <a:gd name="connsiteY84" fmla="*/ 153353 h 160020"/>
                <a:gd name="connsiteX85" fmla="*/ 1061085 w 1547812"/>
                <a:gd name="connsiteY85" fmla="*/ 159068 h 160020"/>
                <a:gd name="connsiteX86" fmla="*/ 1109663 w 1547812"/>
                <a:gd name="connsiteY86" fmla="*/ 142875 h 160020"/>
                <a:gd name="connsiteX87" fmla="*/ 1127760 w 1547812"/>
                <a:gd name="connsiteY87" fmla="*/ 100013 h 160020"/>
                <a:gd name="connsiteX88" fmla="*/ 1086803 w 1547812"/>
                <a:gd name="connsiteY88" fmla="*/ 100013 h 160020"/>
                <a:gd name="connsiteX89" fmla="*/ 921068 w 1547812"/>
                <a:gd name="connsiteY89" fmla="*/ 155258 h 160020"/>
                <a:gd name="connsiteX90" fmla="*/ 962025 w 1547812"/>
                <a:gd name="connsiteY90" fmla="*/ 155258 h 160020"/>
                <a:gd name="connsiteX91" fmla="*/ 962025 w 1547812"/>
                <a:gd name="connsiteY91" fmla="*/ 109538 h 160020"/>
                <a:gd name="connsiteX92" fmla="*/ 921068 w 1547812"/>
                <a:gd name="connsiteY92" fmla="*/ 109538 h 160020"/>
                <a:gd name="connsiteX93" fmla="*/ 921068 w 1547812"/>
                <a:gd name="connsiteY93" fmla="*/ 155258 h 160020"/>
                <a:gd name="connsiteX94" fmla="*/ 671513 w 1547812"/>
                <a:gd name="connsiteY94" fmla="*/ 155258 h 160020"/>
                <a:gd name="connsiteX95" fmla="*/ 711518 w 1547812"/>
                <a:gd name="connsiteY95" fmla="*/ 155258 h 160020"/>
                <a:gd name="connsiteX96" fmla="*/ 711518 w 1547812"/>
                <a:gd name="connsiteY96" fmla="*/ 65723 h 160020"/>
                <a:gd name="connsiteX97" fmla="*/ 714375 w 1547812"/>
                <a:gd name="connsiteY97" fmla="*/ 53340 h 160020"/>
                <a:gd name="connsiteX98" fmla="*/ 721043 w 1547812"/>
                <a:gd name="connsiteY98" fmla="*/ 43815 h 160020"/>
                <a:gd name="connsiteX99" fmla="*/ 730568 w 1547812"/>
                <a:gd name="connsiteY99" fmla="*/ 37147 h 160020"/>
                <a:gd name="connsiteX100" fmla="*/ 741998 w 1547812"/>
                <a:gd name="connsiteY100" fmla="*/ 35243 h 160020"/>
                <a:gd name="connsiteX101" fmla="*/ 749618 w 1547812"/>
                <a:gd name="connsiteY101" fmla="*/ 36195 h 160020"/>
                <a:gd name="connsiteX102" fmla="*/ 755333 w 1547812"/>
                <a:gd name="connsiteY102" fmla="*/ 40005 h 160020"/>
                <a:gd name="connsiteX103" fmla="*/ 759143 w 1547812"/>
                <a:gd name="connsiteY103" fmla="*/ 47625 h 160020"/>
                <a:gd name="connsiteX104" fmla="*/ 761048 w 1547812"/>
                <a:gd name="connsiteY104" fmla="*/ 60960 h 160020"/>
                <a:gd name="connsiteX105" fmla="*/ 761048 w 1547812"/>
                <a:gd name="connsiteY105" fmla="*/ 155258 h 160020"/>
                <a:gd name="connsiteX106" fmla="*/ 801053 w 1547812"/>
                <a:gd name="connsiteY106" fmla="*/ 155258 h 160020"/>
                <a:gd name="connsiteX107" fmla="*/ 801053 w 1547812"/>
                <a:gd name="connsiteY107" fmla="*/ 63818 h 160020"/>
                <a:gd name="connsiteX108" fmla="*/ 803910 w 1547812"/>
                <a:gd name="connsiteY108" fmla="*/ 53340 h 160020"/>
                <a:gd name="connsiteX109" fmla="*/ 810578 w 1547812"/>
                <a:gd name="connsiteY109" fmla="*/ 43815 h 160020"/>
                <a:gd name="connsiteX110" fmla="*/ 820103 w 1547812"/>
                <a:gd name="connsiteY110" fmla="*/ 37147 h 160020"/>
                <a:gd name="connsiteX111" fmla="*/ 831533 w 1547812"/>
                <a:gd name="connsiteY111" fmla="*/ 35243 h 160020"/>
                <a:gd name="connsiteX112" fmla="*/ 839153 w 1547812"/>
                <a:gd name="connsiteY112" fmla="*/ 36195 h 160020"/>
                <a:gd name="connsiteX113" fmla="*/ 844868 w 1547812"/>
                <a:gd name="connsiteY113" fmla="*/ 40005 h 160020"/>
                <a:gd name="connsiteX114" fmla="*/ 848678 w 1547812"/>
                <a:gd name="connsiteY114" fmla="*/ 47625 h 160020"/>
                <a:gd name="connsiteX115" fmla="*/ 849630 w 1547812"/>
                <a:gd name="connsiteY115" fmla="*/ 60960 h 160020"/>
                <a:gd name="connsiteX116" fmla="*/ 849630 w 1547812"/>
                <a:gd name="connsiteY116" fmla="*/ 155258 h 160020"/>
                <a:gd name="connsiteX117" fmla="*/ 889635 w 1547812"/>
                <a:gd name="connsiteY117" fmla="*/ 155258 h 160020"/>
                <a:gd name="connsiteX118" fmla="*/ 889635 w 1547812"/>
                <a:gd name="connsiteY118" fmla="*/ 55245 h 160020"/>
                <a:gd name="connsiteX119" fmla="*/ 878205 w 1547812"/>
                <a:gd name="connsiteY119" fmla="*/ 14288 h 160020"/>
                <a:gd name="connsiteX120" fmla="*/ 843915 w 1547812"/>
                <a:gd name="connsiteY120" fmla="*/ 1905 h 160020"/>
                <a:gd name="connsiteX121" fmla="*/ 819150 w 1547812"/>
                <a:gd name="connsiteY121" fmla="*/ 7620 h 160020"/>
                <a:gd name="connsiteX122" fmla="*/ 797243 w 1547812"/>
                <a:gd name="connsiteY122" fmla="*/ 27623 h 160020"/>
                <a:gd name="connsiteX123" fmla="*/ 782955 w 1547812"/>
                <a:gd name="connsiteY123" fmla="*/ 8573 h 160020"/>
                <a:gd name="connsiteX124" fmla="*/ 756285 w 1547812"/>
                <a:gd name="connsiteY124" fmla="*/ 1905 h 160020"/>
                <a:gd name="connsiteX125" fmla="*/ 732473 w 1547812"/>
                <a:gd name="connsiteY125" fmla="*/ 7620 h 160020"/>
                <a:gd name="connsiteX126" fmla="*/ 713423 w 1547812"/>
                <a:gd name="connsiteY126" fmla="*/ 25718 h 160020"/>
                <a:gd name="connsiteX127" fmla="*/ 713423 w 1547812"/>
                <a:gd name="connsiteY127" fmla="*/ 5715 h 160020"/>
                <a:gd name="connsiteX128" fmla="*/ 674370 w 1547812"/>
                <a:gd name="connsiteY128" fmla="*/ 5715 h 160020"/>
                <a:gd name="connsiteX129" fmla="*/ 674370 w 1547812"/>
                <a:gd name="connsiteY129" fmla="*/ 155258 h 160020"/>
                <a:gd name="connsiteX130" fmla="*/ 541973 w 1547812"/>
                <a:gd name="connsiteY130" fmla="*/ 116205 h 160020"/>
                <a:gd name="connsiteX131" fmla="*/ 533400 w 1547812"/>
                <a:gd name="connsiteY131" fmla="*/ 80963 h 160020"/>
                <a:gd name="connsiteX132" fmla="*/ 541973 w 1547812"/>
                <a:gd name="connsiteY132" fmla="*/ 45720 h 160020"/>
                <a:gd name="connsiteX133" fmla="*/ 567690 w 1547812"/>
                <a:gd name="connsiteY133" fmla="*/ 33338 h 160020"/>
                <a:gd name="connsiteX134" fmla="*/ 593408 w 1547812"/>
                <a:gd name="connsiteY134" fmla="*/ 45720 h 160020"/>
                <a:gd name="connsiteX135" fmla="*/ 601980 w 1547812"/>
                <a:gd name="connsiteY135" fmla="*/ 80963 h 160020"/>
                <a:gd name="connsiteX136" fmla="*/ 593408 w 1547812"/>
                <a:gd name="connsiteY136" fmla="*/ 116205 h 160020"/>
                <a:gd name="connsiteX137" fmla="*/ 567690 w 1547812"/>
                <a:gd name="connsiteY137" fmla="*/ 128588 h 160020"/>
                <a:gd name="connsiteX138" fmla="*/ 541973 w 1547812"/>
                <a:gd name="connsiteY138" fmla="*/ 116205 h 160020"/>
                <a:gd name="connsiteX139" fmla="*/ 598170 w 1547812"/>
                <a:gd name="connsiteY139" fmla="*/ 154305 h 160020"/>
                <a:gd name="connsiteX140" fmla="*/ 621983 w 1547812"/>
                <a:gd name="connsiteY140" fmla="*/ 138113 h 160020"/>
                <a:gd name="connsiteX141" fmla="*/ 637223 w 1547812"/>
                <a:gd name="connsiteY141" fmla="*/ 113348 h 160020"/>
                <a:gd name="connsiteX142" fmla="*/ 642938 w 1547812"/>
                <a:gd name="connsiteY142" fmla="*/ 80010 h 160020"/>
                <a:gd name="connsiteX143" fmla="*/ 638175 w 1547812"/>
                <a:gd name="connsiteY143" fmla="*/ 46672 h 160020"/>
                <a:gd name="connsiteX144" fmla="*/ 622935 w 1547812"/>
                <a:gd name="connsiteY144" fmla="*/ 21908 h 160020"/>
                <a:gd name="connsiteX145" fmla="*/ 599123 w 1547812"/>
                <a:gd name="connsiteY145" fmla="*/ 6668 h 160020"/>
                <a:gd name="connsiteX146" fmla="*/ 567690 w 1547812"/>
                <a:gd name="connsiteY146" fmla="*/ 953 h 160020"/>
                <a:gd name="connsiteX147" fmla="*/ 536258 w 1547812"/>
                <a:gd name="connsiteY147" fmla="*/ 6668 h 160020"/>
                <a:gd name="connsiteX148" fmla="*/ 512445 w 1547812"/>
                <a:gd name="connsiteY148" fmla="*/ 21908 h 160020"/>
                <a:gd name="connsiteX149" fmla="*/ 497205 w 1547812"/>
                <a:gd name="connsiteY149" fmla="*/ 46672 h 160020"/>
                <a:gd name="connsiteX150" fmla="*/ 491490 w 1547812"/>
                <a:gd name="connsiteY150" fmla="*/ 80010 h 160020"/>
                <a:gd name="connsiteX151" fmla="*/ 511492 w 1547812"/>
                <a:gd name="connsiteY151" fmla="*/ 139065 h 160020"/>
                <a:gd name="connsiteX152" fmla="*/ 566738 w 1547812"/>
                <a:gd name="connsiteY152" fmla="*/ 160020 h 160020"/>
                <a:gd name="connsiteX153" fmla="*/ 598170 w 1547812"/>
                <a:gd name="connsiteY153" fmla="*/ 154305 h 160020"/>
                <a:gd name="connsiteX154" fmla="*/ 429578 w 1547812"/>
                <a:gd name="connsiteY154" fmla="*/ 100965 h 160020"/>
                <a:gd name="connsiteX155" fmla="*/ 421958 w 1547812"/>
                <a:gd name="connsiteY155" fmla="*/ 120968 h 160020"/>
                <a:gd name="connsiteX156" fmla="*/ 403860 w 1547812"/>
                <a:gd name="connsiteY156" fmla="*/ 127635 h 160020"/>
                <a:gd name="connsiteX157" fmla="*/ 388620 w 1547812"/>
                <a:gd name="connsiteY157" fmla="*/ 123825 h 160020"/>
                <a:gd name="connsiteX158" fmla="*/ 379095 w 1547812"/>
                <a:gd name="connsiteY158" fmla="*/ 113348 h 160020"/>
                <a:gd name="connsiteX159" fmla="*/ 374333 w 1547812"/>
                <a:gd name="connsiteY159" fmla="*/ 98108 h 160020"/>
                <a:gd name="connsiteX160" fmla="*/ 372428 w 1547812"/>
                <a:gd name="connsiteY160" fmla="*/ 80010 h 160020"/>
                <a:gd name="connsiteX161" fmla="*/ 374333 w 1547812"/>
                <a:gd name="connsiteY161" fmla="*/ 62865 h 160020"/>
                <a:gd name="connsiteX162" fmla="*/ 379095 w 1547812"/>
                <a:gd name="connsiteY162" fmla="*/ 47625 h 160020"/>
                <a:gd name="connsiteX163" fmla="*/ 388620 w 1547812"/>
                <a:gd name="connsiteY163" fmla="*/ 37147 h 160020"/>
                <a:gd name="connsiteX164" fmla="*/ 403860 w 1547812"/>
                <a:gd name="connsiteY164" fmla="*/ 33338 h 160020"/>
                <a:gd name="connsiteX165" fmla="*/ 421958 w 1547812"/>
                <a:gd name="connsiteY165" fmla="*/ 40005 h 160020"/>
                <a:gd name="connsiteX166" fmla="*/ 428625 w 1547812"/>
                <a:gd name="connsiteY166" fmla="*/ 58103 h 160020"/>
                <a:gd name="connsiteX167" fmla="*/ 468630 w 1547812"/>
                <a:gd name="connsiteY167" fmla="*/ 52388 h 160020"/>
                <a:gd name="connsiteX168" fmla="*/ 462915 w 1547812"/>
                <a:gd name="connsiteY168" fmla="*/ 31433 h 160020"/>
                <a:gd name="connsiteX169" fmla="*/ 450533 w 1547812"/>
                <a:gd name="connsiteY169" fmla="*/ 15240 h 160020"/>
                <a:gd name="connsiteX170" fmla="*/ 431483 w 1547812"/>
                <a:gd name="connsiteY170" fmla="*/ 4763 h 160020"/>
                <a:gd name="connsiteX171" fmla="*/ 404813 w 1547812"/>
                <a:gd name="connsiteY171" fmla="*/ 953 h 160020"/>
                <a:gd name="connsiteX172" fmla="*/ 373380 w 1547812"/>
                <a:gd name="connsiteY172" fmla="*/ 6668 h 160020"/>
                <a:gd name="connsiteX173" fmla="*/ 350520 w 1547812"/>
                <a:gd name="connsiteY173" fmla="*/ 22860 h 160020"/>
                <a:gd name="connsiteX174" fmla="*/ 336233 w 1547812"/>
                <a:gd name="connsiteY174" fmla="*/ 47625 h 160020"/>
                <a:gd name="connsiteX175" fmla="*/ 331470 w 1547812"/>
                <a:gd name="connsiteY175" fmla="*/ 80010 h 160020"/>
                <a:gd name="connsiteX176" fmla="*/ 336233 w 1547812"/>
                <a:gd name="connsiteY176" fmla="*/ 112395 h 160020"/>
                <a:gd name="connsiteX177" fmla="*/ 349567 w 1547812"/>
                <a:gd name="connsiteY177" fmla="*/ 137160 h 160020"/>
                <a:gd name="connsiteX178" fmla="*/ 372428 w 1547812"/>
                <a:gd name="connsiteY178" fmla="*/ 153353 h 160020"/>
                <a:gd name="connsiteX179" fmla="*/ 404813 w 1547812"/>
                <a:gd name="connsiteY179" fmla="*/ 159068 h 160020"/>
                <a:gd name="connsiteX180" fmla="*/ 453390 w 1547812"/>
                <a:gd name="connsiteY180" fmla="*/ 142875 h 160020"/>
                <a:gd name="connsiteX181" fmla="*/ 471488 w 1547812"/>
                <a:gd name="connsiteY181" fmla="*/ 100013 h 160020"/>
                <a:gd name="connsiteX182" fmla="*/ 429578 w 1547812"/>
                <a:gd name="connsiteY182" fmla="*/ 100013 h 160020"/>
                <a:gd name="connsiteX183" fmla="*/ 203835 w 1547812"/>
                <a:gd name="connsiteY183" fmla="*/ 63818 h 160020"/>
                <a:gd name="connsiteX184" fmla="*/ 206692 w 1547812"/>
                <a:gd name="connsiteY184" fmla="*/ 51435 h 160020"/>
                <a:gd name="connsiteX185" fmla="*/ 213360 w 1547812"/>
                <a:gd name="connsiteY185" fmla="*/ 40958 h 160020"/>
                <a:gd name="connsiteX186" fmla="*/ 223838 w 1547812"/>
                <a:gd name="connsiteY186" fmla="*/ 34290 h 160020"/>
                <a:gd name="connsiteX187" fmla="*/ 238125 w 1547812"/>
                <a:gd name="connsiteY187" fmla="*/ 31433 h 160020"/>
                <a:gd name="connsiteX188" fmla="*/ 261938 w 1547812"/>
                <a:gd name="connsiteY188" fmla="*/ 40005 h 160020"/>
                <a:gd name="connsiteX189" fmla="*/ 269558 w 1547812"/>
                <a:gd name="connsiteY189" fmla="*/ 63818 h 160020"/>
                <a:gd name="connsiteX190" fmla="*/ 203835 w 1547812"/>
                <a:gd name="connsiteY190" fmla="*/ 63818 h 160020"/>
                <a:gd name="connsiteX191" fmla="*/ 266700 w 1547812"/>
                <a:gd name="connsiteY191" fmla="*/ 108585 h 160020"/>
                <a:gd name="connsiteX192" fmla="*/ 239077 w 1547812"/>
                <a:gd name="connsiteY192" fmla="*/ 128588 h 160020"/>
                <a:gd name="connsiteX193" fmla="*/ 213360 w 1547812"/>
                <a:gd name="connsiteY193" fmla="*/ 118110 h 160020"/>
                <a:gd name="connsiteX194" fmla="*/ 203835 w 1547812"/>
                <a:gd name="connsiteY194" fmla="*/ 89535 h 160020"/>
                <a:gd name="connsiteX195" fmla="*/ 307658 w 1547812"/>
                <a:gd name="connsiteY195" fmla="*/ 89535 h 160020"/>
                <a:gd name="connsiteX196" fmla="*/ 307658 w 1547812"/>
                <a:gd name="connsiteY196" fmla="*/ 73343 h 160020"/>
                <a:gd name="connsiteX197" fmla="*/ 290513 w 1547812"/>
                <a:gd name="connsiteY197" fmla="*/ 20003 h 160020"/>
                <a:gd name="connsiteX198" fmla="*/ 239077 w 1547812"/>
                <a:gd name="connsiteY198" fmla="*/ 0 h 160020"/>
                <a:gd name="connsiteX199" fmla="*/ 208598 w 1547812"/>
                <a:gd name="connsiteY199" fmla="*/ 5715 h 160020"/>
                <a:gd name="connsiteX200" fmla="*/ 184785 w 1547812"/>
                <a:gd name="connsiteY200" fmla="*/ 20955 h 160020"/>
                <a:gd name="connsiteX201" fmla="*/ 169545 w 1547812"/>
                <a:gd name="connsiteY201" fmla="*/ 45720 h 160020"/>
                <a:gd name="connsiteX202" fmla="*/ 163830 w 1547812"/>
                <a:gd name="connsiteY202" fmla="*/ 79058 h 160020"/>
                <a:gd name="connsiteX203" fmla="*/ 182880 w 1547812"/>
                <a:gd name="connsiteY203" fmla="*/ 137160 h 160020"/>
                <a:gd name="connsiteX204" fmla="*/ 239077 w 1547812"/>
                <a:gd name="connsiteY204" fmla="*/ 158115 h 160020"/>
                <a:gd name="connsiteX205" fmla="*/ 285750 w 1547812"/>
                <a:gd name="connsiteY205" fmla="*/ 144780 h 160020"/>
                <a:gd name="connsiteX206" fmla="*/ 305753 w 1547812"/>
                <a:gd name="connsiteY206" fmla="*/ 106680 h 160020"/>
                <a:gd name="connsiteX207" fmla="*/ 266700 w 1547812"/>
                <a:gd name="connsiteY207" fmla="*/ 106680 h 160020"/>
                <a:gd name="connsiteX208" fmla="*/ 97155 w 1547812"/>
                <a:gd name="connsiteY208" fmla="*/ 96203 h 160020"/>
                <a:gd name="connsiteX209" fmla="*/ 93345 w 1547812"/>
                <a:gd name="connsiteY209" fmla="*/ 111443 h 160020"/>
                <a:gd name="connsiteX210" fmla="*/ 84773 w 1547812"/>
                <a:gd name="connsiteY210" fmla="*/ 121920 h 160020"/>
                <a:gd name="connsiteX211" fmla="*/ 60007 w 1547812"/>
                <a:gd name="connsiteY211" fmla="*/ 129540 h 160020"/>
                <a:gd name="connsiteX212" fmla="*/ 45720 w 1547812"/>
                <a:gd name="connsiteY212" fmla="*/ 124778 h 160020"/>
                <a:gd name="connsiteX213" fmla="*/ 40957 w 1547812"/>
                <a:gd name="connsiteY213" fmla="*/ 113348 h 160020"/>
                <a:gd name="connsiteX214" fmla="*/ 42863 w 1547812"/>
                <a:gd name="connsiteY214" fmla="*/ 104775 h 160020"/>
                <a:gd name="connsiteX215" fmla="*/ 48577 w 1547812"/>
                <a:gd name="connsiteY215" fmla="*/ 98108 h 160020"/>
                <a:gd name="connsiteX216" fmla="*/ 60007 w 1547812"/>
                <a:gd name="connsiteY216" fmla="*/ 93345 h 160020"/>
                <a:gd name="connsiteX217" fmla="*/ 80010 w 1547812"/>
                <a:gd name="connsiteY217" fmla="*/ 90488 h 160020"/>
                <a:gd name="connsiteX218" fmla="*/ 98107 w 1547812"/>
                <a:gd name="connsiteY218" fmla="*/ 89535 h 160020"/>
                <a:gd name="connsiteX219" fmla="*/ 98107 w 1547812"/>
                <a:gd name="connsiteY219" fmla="*/ 96203 h 160020"/>
                <a:gd name="connsiteX220" fmla="*/ 98107 w 1547812"/>
                <a:gd name="connsiteY220" fmla="*/ 155258 h 160020"/>
                <a:gd name="connsiteX221" fmla="*/ 136208 w 1547812"/>
                <a:gd name="connsiteY221" fmla="*/ 155258 h 160020"/>
                <a:gd name="connsiteX222" fmla="*/ 136208 w 1547812"/>
                <a:gd name="connsiteY222" fmla="*/ 60960 h 160020"/>
                <a:gd name="connsiteX223" fmla="*/ 133350 w 1547812"/>
                <a:gd name="connsiteY223" fmla="*/ 36195 h 160020"/>
                <a:gd name="connsiteX224" fmla="*/ 122873 w 1547812"/>
                <a:gd name="connsiteY224" fmla="*/ 17145 h 160020"/>
                <a:gd name="connsiteX225" fmla="*/ 103823 w 1547812"/>
                <a:gd name="connsiteY225" fmla="*/ 5715 h 160020"/>
                <a:gd name="connsiteX226" fmla="*/ 74295 w 1547812"/>
                <a:gd name="connsiteY226" fmla="*/ 1905 h 160020"/>
                <a:gd name="connsiteX227" fmla="*/ 29527 w 1547812"/>
                <a:gd name="connsiteY227" fmla="*/ 12383 h 160020"/>
                <a:gd name="connsiteX228" fmla="*/ 8573 w 1547812"/>
                <a:gd name="connsiteY228" fmla="*/ 46672 h 160020"/>
                <a:gd name="connsiteX229" fmla="*/ 44768 w 1547812"/>
                <a:gd name="connsiteY229" fmla="*/ 50483 h 160020"/>
                <a:gd name="connsiteX230" fmla="*/ 71438 w 1547812"/>
                <a:gd name="connsiteY230" fmla="*/ 32385 h 160020"/>
                <a:gd name="connsiteX231" fmla="*/ 89535 w 1547812"/>
                <a:gd name="connsiteY231" fmla="*/ 37147 h 160020"/>
                <a:gd name="connsiteX232" fmla="*/ 97155 w 1547812"/>
                <a:gd name="connsiteY232" fmla="*/ 56197 h 160020"/>
                <a:gd name="connsiteX233" fmla="*/ 97155 w 1547812"/>
                <a:gd name="connsiteY233" fmla="*/ 62865 h 160020"/>
                <a:gd name="connsiteX234" fmla="*/ 78105 w 1547812"/>
                <a:gd name="connsiteY234" fmla="*/ 63818 h 160020"/>
                <a:gd name="connsiteX235" fmla="*/ 49530 w 1547812"/>
                <a:gd name="connsiteY235" fmla="*/ 66675 h 160020"/>
                <a:gd name="connsiteX236" fmla="*/ 24765 w 1547812"/>
                <a:gd name="connsiteY236" fmla="*/ 74295 h 160020"/>
                <a:gd name="connsiteX237" fmla="*/ 6668 w 1547812"/>
                <a:gd name="connsiteY237" fmla="*/ 89535 h 160020"/>
                <a:gd name="connsiteX238" fmla="*/ 0 w 1547812"/>
                <a:gd name="connsiteY238" fmla="*/ 114300 h 160020"/>
                <a:gd name="connsiteX239" fmla="*/ 3810 w 1547812"/>
                <a:gd name="connsiteY239" fmla="*/ 134303 h 160020"/>
                <a:gd name="connsiteX240" fmla="*/ 14288 w 1547812"/>
                <a:gd name="connsiteY240" fmla="*/ 148590 h 160020"/>
                <a:gd name="connsiteX241" fmla="*/ 29527 w 1547812"/>
                <a:gd name="connsiteY241" fmla="*/ 156210 h 160020"/>
                <a:gd name="connsiteX242" fmla="*/ 48577 w 1547812"/>
                <a:gd name="connsiteY242" fmla="*/ 159068 h 160020"/>
                <a:gd name="connsiteX243" fmla="*/ 77152 w 1547812"/>
                <a:gd name="connsiteY243" fmla="*/ 152400 h 160020"/>
                <a:gd name="connsiteX244" fmla="*/ 97155 w 1547812"/>
                <a:gd name="connsiteY244" fmla="*/ 136208 h 160020"/>
                <a:gd name="connsiteX245" fmla="*/ 97155 w 1547812"/>
                <a:gd name="connsiteY245" fmla="*/ 155258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</a:cxnLst>
              <a:rect l="l" t="t" r="r" b="b"/>
              <a:pathLst>
                <a:path w="1547812" h="160020">
                  <a:moveTo>
                    <a:pt x="1329690" y="155258"/>
                  </a:moveTo>
                  <a:lnTo>
                    <a:pt x="1369695" y="155258"/>
                  </a:lnTo>
                  <a:lnTo>
                    <a:pt x="1369695" y="65723"/>
                  </a:lnTo>
                  <a:cubicBezTo>
                    <a:pt x="1369695" y="60960"/>
                    <a:pt x="1370648" y="57150"/>
                    <a:pt x="1372553" y="53340"/>
                  </a:cubicBezTo>
                  <a:cubicBezTo>
                    <a:pt x="1374458" y="49530"/>
                    <a:pt x="1376363" y="46672"/>
                    <a:pt x="1379220" y="43815"/>
                  </a:cubicBezTo>
                  <a:cubicBezTo>
                    <a:pt x="1382078" y="40958"/>
                    <a:pt x="1385888" y="38100"/>
                    <a:pt x="1388745" y="37147"/>
                  </a:cubicBezTo>
                  <a:cubicBezTo>
                    <a:pt x="1392555" y="36195"/>
                    <a:pt x="1395413" y="35243"/>
                    <a:pt x="1400175" y="35243"/>
                  </a:cubicBezTo>
                  <a:cubicBezTo>
                    <a:pt x="1403033" y="35243"/>
                    <a:pt x="1404938" y="35243"/>
                    <a:pt x="1407795" y="36195"/>
                  </a:cubicBezTo>
                  <a:cubicBezTo>
                    <a:pt x="1409700" y="37147"/>
                    <a:pt x="1411605" y="38100"/>
                    <a:pt x="1413510" y="40005"/>
                  </a:cubicBezTo>
                  <a:cubicBezTo>
                    <a:pt x="1415415" y="41910"/>
                    <a:pt x="1416368" y="44768"/>
                    <a:pt x="1417320" y="47625"/>
                  </a:cubicBezTo>
                  <a:cubicBezTo>
                    <a:pt x="1418273" y="51435"/>
                    <a:pt x="1419225" y="55245"/>
                    <a:pt x="1419225" y="60960"/>
                  </a:cubicBezTo>
                  <a:lnTo>
                    <a:pt x="1419225" y="155258"/>
                  </a:lnTo>
                  <a:lnTo>
                    <a:pt x="1459230" y="155258"/>
                  </a:lnTo>
                  <a:lnTo>
                    <a:pt x="1459230" y="63818"/>
                  </a:lnTo>
                  <a:cubicBezTo>
                    <a:pt x="1459230" y="60008"/>
                    <a:pt x="1460183" y="56197"/>
                    <a:pt x="1462088" y="53340"/>
                  </a:cubicBezTo>
                  <a:cubicBezTo>
                    <a:pt x="1463993" y="49530"/>
                    <a:pt x="1465898" y="46672"/>
                    <a:pt x="1468755" y="43815"/>
                  </a:cubicBezTo>
                  <a:cubicBezTo>
                    <a:pt x="1471613" y="40958"/>
                    <a:pt x="1475423" y="38100"/>
                    <a:pt x="1478280" y="37147"/>
                  </a:cubicBezTo>
                  <a:cubicBezTo>
                    <a:pt x="1481138" y="36195"/>
                    <a:pt x="1484948" y="35243"/>
                    <a:pt x="1489710" y="35243"/>
                  </a:cubicBezTo>
                  <a:cubicBezTo>
                    <a:pt x="1492568" y="35243"/>
                    <a:pt x="1494473" y="35243"/>
                    <a:pt x="1497330" y="36195"/>
                  </a:cubicBezTo>
                  <a:cubicBezTo>
                    <a:pt x="1499235" y="37147"/>
                    <a:pt x="1501140" y="38100"/>
                    <a:pt x="1503045" y="40005"/>
                  </a:cubicBezTo>
                  <a:cubicBezTo>
                    <a:pt x="1504950" y="41910"/>
                    <a:pt x="1505903" y="44768"/>
                    <a:pt x="1506855" y="47625"/>
                  </a:cubicBezTo>
                  <a:cubicBezTo>
                    <a:pt x="1507808" y="51435"/>
                    <a:pt x="1507808" y="55245"/>
                    <a:pt x="1507808" y="60960"/>
                  </a:cubicBezTo>
                  <a:lnTo>
                    <a:pt x="1507808" y="155258"/>
                  </a:lnTo>
                  <a:lnTo>
                    <a:pt x="1547813" y="155258"/>
                  </a:lnTo>
                  <a:lnTo>
                    <a:pt x="1547813" y="55245"/>
                  </a:lnTo>
                  <a:cubicBezTo>
                    <a:pt x="1547813" y="36195"/>
                    <a:pt x="1544003" y="22860"/>
                    <a:pt x="1536383" y="14288"/>
                  </a:cubicBezTo>
                  <a:cubicBezTo>
                    <a:pt x="1528763" y="5715"/>
                    <a:pt x="1517333" y="1905"/>
                    <a:pt x="1502093" y="1905"/>
                  </a:cubicBezTo>
                  <a:cubicBezTo>
                    <a:pt x="1492568" y="1905"/>
                    <a:pt x="1484948" y="3810"/>
                    <a:pt x="1477328" y="7620"/>
                  </a:cubicBezTo>
                  <a:cubicBezTo>
                    <a:pt x="1469708" y="11430"/>
                    <a:pt x="1462088" y="18098"/>
                    <a:pt x="1455420" y="27623"/>
                  </a:cubicBezTo>
                  <a:cubicBezTo>
                    <a:pt x="1452563" y="19050"/>
                    <a:pt x="1447800" y="12383"/>
                    <a:pt x="1441133" y="8573"/>
                  </a:cubicBezTo>
                  <a:cubicBezTo>
                    <a:pt x="1434465" y="4763"/>
                    <a:pt x="1425893" y="1905"/>
                    <a:pt x="1414463" y="1905"/>
                  </a:cubicBezTo>
                  <a:cubicBezTo>
                    <a:pt x="1405890" y="1905"/>
                    <a:pt x="1398270" y="3810"/>
                    <a:pt x="1390650" y="7620"/>
                  </a:cubicBezTo>
                  <a:cubicBezTo>
                    <a:pt x="1383030" y="11430"/>
                    <a:pt x="1376363" y="18098"/>
                    <a:pt x="1371600" y="25718"/>
                  </a:cubicBezTo>
                  <a:lnTo>
                    <a:pt x="1371600" y="5715"/>
                  </a:lnTo>
                  <a:lnTo>
                    <a:pt x="1332548" y="5715"/>
                  </a:lnTo>
                  <a:lnTo>
                    <a:pt x="1332548" y="155258"/>
                  </a:lnTo>
                  <a:close/>
                  <a:moveTo>
                    <a:pt x="1199198" y="116205"/>
                  </a:moveTo>
                  <a:cubicBezTo>
                    <a:pt x="1193483" y="108585"/>
                    <a:pt x="1190625" y="96203"/>
                    <a:pt x="1190625" y="80963"/>
                  </a:cubicBezTo>
                  <a:cubicBezTo>
                    <a:pt x="1190625" y="65723"/>
                    <a:pt x="1193483" y="54293"/>
                    <a:pt x="1199198" y="45720"/>
                  </a:cubicBezTo>
                  <a:cubicBezTo>
                    <a:pt x="1204913" y="37147"/>
                    <a:pt x="1213485" y="33338"/>
                    <a:pt x="1224915" y="33338"/>
                  </a:cubicBezTo>
                  <a:cubicBezTo>
                    <a:pt x="1236345" y="33338"/>
                    <a:pt x="1244918" y="37147"/>
                    <a:pt x="1250633" y="45720"/>
                  </a:cubicBezTo>
                  <a:cubicBezTo>
                    <a:pt x="1256348" y="54293"/>
                    <a:pt x="1259205" y="65723"/>
                    <a:pt x="1259205" y="80963"/>
                  </a:cubicBezTo>
                  <a:cubicBezTo>
                    <a:pt x="1259205" y="96203"/>
                    <a:pt x="1256348" y="107633"/>
                    <a:pt x="1250633" y="116205"/>
                  </a:cubicBezTo>
                  <a:cubicBezTo>
                    <a:pt x="1244918" y="124778"/>
                    <a:pt x="1236345" y="128588"/>
                    <a:pt x="1224915" y="128588"/>
                  </a:cubicBezTo>
                  <a:cubicBezTo>
                    <a:pt x="1213485" y="127635"/>
                    <a:pt x="1204913" y="123825"/>
                    <a:pt x="1199198" y="116205"/>
                  </a:cubicBezTo>
                  <a:moveTo>
                    <a:pt x="1256348" y="154305"/>
                  </a:moveTo>
                  <a:cubicBezTo>
                    <a:pt x="1265873" y="150495"/>
                    <a:pt x="1273493" y="145733"/>
                    <a:pt x="1280160" y="138113"/>
                  </a:cubicBezTo>
                  <a:cubicBezTo>
                    <a:pt x="1286828" y="131445"/>
                    <a:pt x="1291590" y="122873"/>
                    <a:pt x="1295400" y="113348"/>
                  </a:cubicBezTo>
                  <a:cubicBezTo>
                    <a:pt x="1299210" y="103823"/>
                    <a:pt x="1301115" y="92393"/>
                    <a:pt x="1301115" y="80010"/>
                  </a:cubicBezTo>
                  <a:cubicBezTo>
                    <a:pt x="1301115" y="67628"/>
                    <a:pt x="1299210" y="57150"/>
                    <a:pt x="1296353" y="46672"/>
                  </a:cubicBezTo>
                  <a:cubicBezTo>
                    <a:pt x="1293495" y="36195"/>
                    <a:pt x="1287780" y="28575"/>
                    <a:pt x="1281113" y="21908"/>
                  </a:cubicBezTo>
                  <a:cubicBezTo>
                    <a:pt x="1274445" y="15240"/>
                    <a:pt x="1266825" y="9525"/>
                    <a:pt x="1257300" y="6668"/>
                  </a:cubicBezTo>
                  <a:cubicBezTo>
                    <a:pt x="1247775" y="2858"/>
                    <a:pt x="1237298" y="953"/>
                    <a:pt x="1225868" y="953"/>
                  </a:cubicBezTo>
                  <a:cubicBezTo>
                    <a:pt x="1214438" y="953"/>
                    <a:pt x="1203960" y="2858"/>
                    <a:pt x="1194435" y="6668"/>
                  </a:cubicBezTo>
                  <a:cubicBezTo>
                    <a:pt x="1184910" y="10478"/>
                    <a:pt x="1177290" y="15240"/>
                    <a:pt x="1170623" y="21908"/>
                  </a:cubicBezTo>
                  <a:cubicBezTo>
                    <a:pt x="1163955" y="28575"/>
                    <a:pt x="1159193" y="37147"/>
                    <a:pt x="1155383" y="46672"/>
                  </a:cubicBezTo>
                  <a:cubicBezTo>
                    <a:pt x="1151573" y="56197"/>
                    <a:pt x="1149668" y="67628"/>
                    <a:pt x="1149668" y="80010"/>
                  </a:cubicBezTo>
                  <a:cubicBezTo>
                    <a:pt x="1149668" y="105728"/>
                    <a:pt x="1156335" y="124778"/>
                    <a:pt x="1169670" y="139065"/>
                  </a:cubicBezTo>
                  <a:cubicBezTo>
                    <a:pt x="1183005" y="152400"/>
                    <a:pt x="1201103" y="160020"/>
                    <a:pt x="1225868" y="160020"/>
                  </a:cubicBezTo>
                  <a:cubicBezTo>
                    <a:pt x="1236345" y="160020"/>
                    <a:pt x="1246823" y="158115"/>
                    <a:pt x="1256348" y="154305"/>
                  </a:cubicBezTo>
                  <a:moveTo>
                    <a:pt x="1086803" y="100965"/>
                  </a:moveTo>
                  <a:cubicBezTo>
                    <a:pt x="1085850" y="109538"/>
                    <a:pt x="1083945" y="116205"/>
                    <a:pt x="1079183" y="120968"/>
                  </a:cubicBezTo>
                  <a:cubicBezTo>
                    <a:pt x="1074420" y="125730"/>
                    <a:pt x="1068705" y="127635"/>
                    <a:pt x="1061085" y="127635"/>
                  </a:cubicBezTo>
                  <a:cubicBezTo>
                    <a:pt x="1055370" y="127635"/>
                    <a:pt x="1049655" y="126683"/>
                    <a:pt x="1045845" y="123825"/>
                  </a:cubicBezTo>
                  <a:cubicBezTo>
                    <a:pt x="1042035" y="120968"/>
                    <a:pt x="1038225" y="118110"/>
                    <a:pt x="1036320" y="113348"/>
                  </a:cubicBezTo>
                  <a:cubicBezTo>
                    <a:pt x="1034415" y="108585"/>
                    <a:pt x="1032510" y="103823"/>
                    <a:pt x="1031558" y="98108"/>
                  </a:cubicBezTo>
                  <a:cubicBezTo>
                    <a:pt x="1030605" y="92393"/>
                    <a:pt x="1029653" y="86678"/>
                    <a:pt x="1029653" y="80010"/>
                  </a:cubicBezTo>
                  <a:cubicBezTo>
                    <a:pt x="1029653" y="74295"/>
                    <a:pt x="1030605" y="67628"/>
                    <a:pt x="1031558" y="62865"/>
                  </a:cubicBezTo>
                  <a:cubicBezTo>
                    <a:pt x="1032510" y="57150"/>
                    <a:pt x="1034415" y="52388"/>
                    <a:pt x="1036320" y="47625"/>
                  </a:cubicBezTo>
                  <a:cubicBezTo>
                    <a:pt x="1038225" y="42863"/>
                    <a:pt x="1042035" y="40005"/>
                    <a:pt x="1045845" y="37147"/>
                  </a:cubicBezTo>
                  <a:cubicBezTo>
                    <a:pt x="1049655" y="34290"/>
                    <a:pt x="1054418" y="33338"/>
                    <a:pt x="1061085" y="33338"/>
                  </a:cubicBezTo>
                  <a:cubicBezTo>
                    <a:pt x="1069658" y="33338"/>
                    <a:pt x="1075373" y="35243"/>
                    <a:pt x="1079183" y="40005"/>
                  </a:cubicBezTo>
                  <a:cubicBezTo>
                    <a:pt x="1082993" y="44768"/>
                    <a:pt x="1084898" y="50483"/>
                    <a:pt x="1085850" y="58103"/>
                  </a:cubicBezTo>
                  <a:lnTo>
                    <a:pt x="1125855" y="52388"/>
                  </a:lnTo>
                  <a:cubicBezTo>
                    <a:pt x="1124903" y="44768"/>
                    <a:pt x="1122998" y="38100"/>
                    <a:pt x="1120140" y="31433"/>
                  </a:cubicBezTo>
                  <a:cubicBezTo>
                    <a:pt x="1117283" y="24765"/>
                    <a:pt x="1113473" y="20003"/>
                    <a:pt x="1107758" y="15240"/>
                  </a:cubicBezTo>
                  <a:cubicBezTo>
                    <a:pt x="1102995" y="10478"/>
                    <a:pt x="1096328" y="6668"/>
                    <a:pt x="1088708" y="4763"/>
                  </a:cubicBezTo>
                  <a:cubicBezTo>
                    <a:pt x="1081088" y="1905"/>
                    <a:pt x="1072515" y="953"/>
                    <a:pt x="1062038" y="953"/>
                  </a:cubicBezTo>
                  <a:cubicBezTo>
                    <a:pt x="1050608" y="953"/>
                    <a:pt x="1040130" y="2858"/>
                    <a:pt x="1030605" y="6668"/>
                  </a:cubicBezTo>
                  <a:cubicBezTo>
                    <a:pt x="1021080" y="10478"/>
                    <a:pt x="1013460" y="16193"/>
                    <a:pt x="1007745" y="22860"/>
                  </a:cubicBezTo>
                  <a:cubicBezTo>
                    <a:pt x="1001078" y="29528"/>
                    <a:pt x="996315" y="38100"/>
                    <a:pt x="993458" y="47625"/>
                  </a:cubicBezTo>
                  <a:cubicBezTo>
                    <a:pt x="990600" y="57150"/>
                    <a:pt x="988695" y="68580"/>
                    <a:pt x="988695" y="80010"/>
                  </a:cubicBezTo>
                  <a:cubicBezTo>
                    <a:pt x="988695" y="91440"/>
                    <a:pt x="989647" y="102870"/>
                    <a:pt x="992505" y="112395"/>
                  </a:cubicBezTo>
                  <a:cubicBezTo>
                    <a:pt x="995363" y="121920"/>
                    <a:pt x="1000125" y="130493"/>
                    <a:pt x="1005840" y="137160"/>
                  </a:cubicBezTo>
                  <a:cubicBezTo>
                    <a:pt x="1011555" y="143828"/>
                    <a:pt x="1019175" y="149543"/>
                    <a:pt x="1028700" y="153353"/>
                  </a:cubicBezTo>
                  <a:cubicBezTo>
                    <a:pt x="1038225" y="157163"/>
                    <a:pt x="1048703" y="159068"/>
                    <a:pt x="1061085" y="159068"/>
                  </a:cubicBezTo>
                  <a:cubicBezTo>
                    <a:pt x="1082993" y="159068"/>
                    <a:pt x="1099185" y="153353"/>
                    <a:pt x="1109663" y="142875"/>
                  </a:cubicBezTo>
                  <a:cubicBezTo>
                    <a:pt x="1120140" y="132398"/>
                    <a:pt x="1126808" y="118110"/>
                    <a:pt x="1127760" y="100013"/>
                  </a:cubicBezTo>
                  <a:lnTo>
                    <a:pt x="1086803" y="100013"/>
                  </a:lnTo>
                  <a:close/>
                  <a:moveTo>
                    <a:pt x="921068" y="155258"/>
                  </a:moveTo>
                  <a:lnTo>
                    <a:pt x="962025" y="155258"/>
                  </a:lnTo>
                  <a:lnTo>
                    <a:pt x="962025" y="109538"/>
                  </a:lnTo>
                  <a:lnTo>
                    <a:pt x="921068" y="109538"/>
                  </a:lnTo>
                  <a:lnTo>
                    <a:pt x="921068" y="155258"/>
                  </a:lnTo>
                  <a:close/>
                  <a:moveTo>
                    <a:pt x="671513" y="155258"/>
                  </a:moveTo>
                  <a:lnTo>
                    <a:pt x="711518" y="155258"/>
                  </a:lnTo>
                  <a:lnTo>
                    <a:pt x="711518" y="65723"/>
                  </a:lnTo>
                  <a:cubicBezTo>
                    <a:pt x="711518" y="60960"/>
                    <a:pt x="712470" y="57150"/>
                    <a:pt x="714375" y="53340"/>
                  </a:cubicBezTo>
                  <a:cubicBezTo>
                    <a:pt x="716280" y="49530"/>
                    <a:pt x="718185" y="46672"/>
                    <a:pt x="721043" y="43815"/>
                  </a:cubicBezTo>
                  <a:cubicBezTo>
                    <a:pt x="723900" y="40958"/>
                    <a:pt x="727710" y="38100"/>
                    <a:pt x="730568" y="37147"/>
                  </a:cubicBezTo>
                  <a:cubicBezTo>
                    <a:pt x="734378" y="36195"/>
                    <a:pt x="737235" y="35243"/>
                    <a:pt x="741998" y="35243"/>
                  </a:cubicBezTo>
                  <a:cubicBezTo>
                    <a:pt x="744855" y="35243"/>
                    <a:pt x="746760" y="35243"/>
                    <a:pt x="749618" y="36195"/>
                  </a:cubicBezTo>
                  <a:cubicBezTo>
                    <a:pt x="751523" y="37147"/>
                    <a:pt x="753428" y="38100"/>
                    <a:pt x="755333" y="40005"/>
                  </a:cubicBezTo>
                  <a:cubicBezTo>
                    <a:pt x="757238" y="41910"/>
                    <a:pt x="758190" y="44768"/>
                    <a:pt x="759143" y="47625"/>
                  </a:cubicBezTo>
                  <a:cubicBezTo>
                    <a:pt x="760095" y="51435"/>
                    <a:pt x="761048" y="55245"/>
                    <a:pt x="761048" y="60960"/>
                  </a:cubicBezTo>
                  <a:lnTo>
                    <a:pt x="761048" y="155258"/>
                  </a:lnTo>
                  <a:lnTo>
                    <a:pt x="801053" y="155258"/>
                  </a:lnTo>
                  <a:lnTo>
                    <a:pt x="801053" y="63818"/>
                  </a:lnTo>
                  <a:cubicBezTo>
                    <a:pt x="801053" y="60008"/>
                    <a:pt x="802005" y="56197"/>
                    <a:pt x="803910" y="53340"/>
                  </a:cubicBezTo>
                  <a:cubicBezTo>
                    <a:pt x="805815" y="49530"/>
                    <a:pt x="807720" y="46672"/>
                    <a:pt x="810578" y="43815"/>
                  </a:cubicBezTo>
                  <a:cubicBezTo>
                    <a:pt x="813435" y="40958"/>
                    <a:pt x="817245" y="38100"/>
                    <a:pt x="820103" y="37147"/>
                  </a:cubicBezTo>
                  <a:cubicBezTo>
                    <a:pt x="822960" y="36195"/>
                    <a:pt x="826770" y="35243"/>
                    <a:pt x="831533" y="35243"/>
                  </a:cubicBezTo>
                  <a:cubicBezTo>
                    <a:pt x="834390" y="35243"/>
                    <a:pt x="836295" y="35243"/>
                    <a:pt x="839153" y="36195"/>
                  </a:cubicBezTo>
                  <a:cubicBezTo>
                    <a:pt x="841058" y="37147"/>
                    <a:pt x="842963" y="38100"/>
                    <a:pt x="844868" y="40005"/>
                  </a:cubicBezTo>
                  <a:cubicBezTo>
                    <a:pt x="846772" y="41910"/>
                    <a:pt x="847725" y="44768"/>
                    <a:pt x="848678" y="47625"/>
                  </a:cubicBezTo>
                  <a:cubicBezTo>
                    <a:pt x="849630" y="51435"/>
                    <a:pt x="849630" y="55245"/>
                    <a:pt x="849630" y="60960"/>
                  </a:cubicBezTo>
                  <a:lnTo>
                    <a:pt x="849630" y="155258"/>
                  </a:lnTo>
                  <a:lnTo>
                    <a:pt x="889635" y="155258"/>
                  </a:lnTo>
                  <a:lnTo>
                    <a:pt x="889635" y="55245"/>
                  </a:lnTo>
                  <a:cubicBezTo>
                    <a:pt x="889635" y="36195"/>
                    <a:pt x="885825" y="22860"/>
                    <a:pt x="878205" y="14288"/>
                  </a:cubicBezTo>
                  <a:cubicBezTo>
                    <a:pt x="870585" y="5715"/>
                    <a:pt x="859155" y="1905"/>
                    <a:pt x="843915" y="1905"/>
                  </a:cubicBezTo>
                  <a:cubicBezTo>
                    <a:pt x="834390" y="1905"/>
                    <a:pt x="826770" y="3810"/>
                    <a:pt x="819150" y="7620"/>
                  </a:cubicBezTo>
                  <a:cubicBezTo>
                    <a:pt x="811530" y="11430"/>
                    <a:pt x="803910" y="18098"/>
                    <a:pt x="797243" y="27623"/>
                  </a:cubicBezTo>
                  <a:cubicBezTo>
                    <a:pt x="794385" y="19050"/>
                    <a:pt x="789623" y="12383"/>
                    <a:pt x="782955" y="8573"/>
                  </a:cubicBezTo>
                  <a:cubicBezTo>
                    <a:pt x="776288" y="4763"/>
                    <a:pt x="766763" y="1905"/>
                    <a:pt x="756285" y="1905"/>
                  </a:cubicBezTo>
                  <a:cubicBezTo>
                    <a:pt x="747713" y="1905"/>
                    <a:pt x="740093" y="3810"/>
                    <a:pt x="732473" y="7620"/>
                  </a:cubicBezTo>
                  <a:cubicBezTo>
                    <a:pt x="724853" y="11430"/>
                    <a:pt x="718185" y="18098"/>
                    <a:pt x="713423" y="25718"/>
                  </a:cubicBezTo>
                  <a:lnTo>
                    <a:pt x="713423" y="5715"/>
                  </a:lnTo>
                  <a:lnTo>
                    <a:pt x="674370" y="5715"/>
                  </a:lnTo>
                  <a:lnTo>
                    <a:pt x="674370" y="155258"/>
                  </a:lnTo>
                  <a:close/>
                  <a:moveTo>
                    <a:pt x="541973" y="116205"/>
                  </a:moveTo>
                  <a:cubicBezTo>
                    <a:pt x="536258" y="108585"/>
                    <a:pt x="533400" y="96203"/>
                    <a:pt x="533400" y="80963"/>
                  </a:cubicBezTo>
                  <a:cubicBezTo>
                    <a:pt x="533400" y="65723"/>
                    <a:pt x="536258" y="54293"/>
                    <a:pt x="541973" y="45720"/>
                  </a:cubicBezTo>
                  <a:cubicBezTo>
                    <a:pt x="547688" y="38100"/>
                    <a:pt x="556260" y="33338"/>
                    <a:pt x="567690" y="33338"/>
                  </a:cubicBezTo>
                  <a:cubicBezTo>
                    <a:pt x="579120" y="33338"/>
                    <a:pt x="587693" y="37147"/>
                    <a:pt x="593408" y="45720"/>
                  </a:cubicBezTo>
                  <a:cubicBezTo>
                    <a:pt x="599123" y="53340"/>
                    <a:pt x="601980" y="65723"/>
                    <a:pt x="601980" y="80963"/>
                  </a:cubicBezTo>
                  <a:cubicBezTo>
                    <a:pt x="601980" y="96203"/>
                    <a:pt x="599123" y="107633"/>
                    <a:pt x="593408" y="116205"/>
                  </a:cubicBezTo>
                  <a:cubicBezTo>
                    <a:pt x="587693" y="124778"/>
                    <a:pt x="579120" y="128588"/>
                    <a:pt x="567690" y="128588"/>
                  </a:cubicBezTo>
                  <a:cubicBezTo>
                    <a:pt x="555308" y="127635"/>
                    <a:pt x="546735" y="123825"/>
                    <a:pt x="541973" y="116205"/>
                  </a:cubicBezTo>
                  <a:moveTo>
                    <a:pt x="598170" y="154305"/>
                  </a:moveTo>
                  <a:cubicBezTo>
                    <a:pt x="607695" y="150495"/>
                    <a:pt x="615315" y="145733"/>
                    <a:pt x="621983" y="138113"/>
                  </a:cubicBezTo>
                  <a:cubicBezTo>
                    <a:pt x="628650" y="131445"/>
                    <a:pt x="633413" y="122873"/>
                    <a:pt x="637223" y="113348"/>
                  </a:cubicBezTo>
                  <a:cubicBezTo>
                    <a:pt x="641033" y="103823"/>
                    <a:pt x="642938" y="92393"/>
                    <a:pt x="642938" y="80010"/>
                  </a:cubicBezTo>
                  <a:cubicBezTo>
                    <a:pt x="642938" y="67628"/>
                    <a:pt x="641033" y="57150"/>
                    <a:pt x="638175" y="46672"/>
                  </a:cubicBezTo>
                  <a:cubicBezTo>
                    <a:pt x="635318" y="36195"/>
                    <a:pt x="629603" y="28575"/>
                    <a:pt x="622935" y="21908"/>
                  </a:cubicBezTo>
                  <a:cubicBezTo>
                    <a:pt x="616268" y="15240"/>
                    <a:pt x="608648" y="9525"/>
                    <a:pt x="599123" y="6668"/>
                  </a:cubicBezTo>
                  <a:cubicBezTo>
                    <a:pt x="589598" y="2858"/>
                    <a:pt x="579120" y="953"/>
                    <a:pt x="567690" y="953"/>
                  </a:cubicBezTo>
                  <a:cubicBezTo>
                    <a:pt x="556260" y="953"/>
                    <a:pt x="545783" y="2858"/>
                    <a:pt x="536258" y="6668"/>
                  </a:cubicBezTo>
                  <a:cubicBezTo>
                    <a:pt x="526733" y="10478"/>
                    <a:pt x="519113" y="15240"/>
                    <a:pt x="512445" y="21908"/>
                  </a:cubicBezTo>
                  <a:cubicBezTo>
                    <a:pt x="505778" y="28575"/>
                    <a:pt x="501015" y="37147"/>
                    <a:pt x="497205" y="46672"/>
                  </a:cubicBezTo>
                  <a:cubicBezTo>
                    <a:pt x="493395" y="56197"/>
                    <a:pt x="491490" y="67628"/>
                    <a:pt x="491490" y="80010"/>
                  </a:cubicBezTo>
                  <a:cubicBezTo>
                    <a:pt x="491490" y="105728"/>
                    <a:pt x="498158" y="124778"/>
                    <a:pt x="511492" y="139065"/>
                  </a:cubicBezTo>
                  <a:cubicBezTo>
                    <a:pt x="524828" y="152400"/>
                    <a:pt x="542925" y="160020"/>
                    <a:pt x="566738" y="160020"/>
                  </a:cubicBezTo>
                  <a:cubicBezTo>
                    <a:pt x="579120" y="160020"/>
                    <a:pt x="589598" y="158115"/>
                    <a:pt x="598170" y="154305"/>
                  </a:cubicBezTo>
                  <a:moveTo>
                    <a:pt x="429578" y="100965"/>
                  </a:moveTo>
                  <a:cubicBezTo>
                    <a:pt x="428625" y="109538"/>
                    <a:pt x="425767" y="116205"/>
                    <a:pt x="421958" y="120968"/>
                  </a:cubicBezTo>
                  <a:cubicBezTo>
                    <a:pt x="417195" y="125730"/>
                    <a:pt x="411480" y="127635"/>
                    <a:pt x="403860" y="127635"/>
                  </a:cubicBezTo>
                  <a:cubicBezTo>
                    <a:pt x="398145" y="127635"/>
                    <a:pt x="392430" y="126683"/>
                    <a:pt x="388620" y="123825"/>
                  </a:cubicBezTo>
                  <a:cubicBezTo>
                    <a:pt x="384810" y="120968"/>
                    <a:pt x="381000" y="118110"/>
                    <a:pt x="379095" y="113348"/>
                  </a:cubicBezTo>
                  <a:cubicBezTo>
                    <a:pt x="377190" y="108585"/>
                    <a:pt x="375285" y="103823"/>
                    <a:pt x="374333" y="98108"/>
                  </a:cubicBezTo>
                  <a:cubicBezTo>
                    <a:pt x="373380" y="92393"/>
                    <a:pt x="372428" y="86678"/>
                    <a:pt x="372428" y="80010"/>
                  </a:cubicBezTo>
                  <a:cubicBezTo>
                    <a:pt x="372428" y="74295"/>
                    <a:pt x="373380" y="67628"/>
                    <a:pt x="374333" y="62865"/>
                  </a:cubicBezTo>
                  <a:cubicBezTo>
                    <a:pt x="375285" y="57150"/>
                    <a:pt x="377190" y="52388"/>
                    <a:pt x="379095" y="47625"/>
                  </a:cubicBezTo>
                  <a:cubicBezTo>
                    <a:pt x="381000" y="42863"/>
                    <a:pt x="384810" y="40005"/>
                    <a:pt x="388620" y="37147"/>
                  </a:cubicBezTo>
                  <a:cubicBezTo>
                    <a:pt x="392430" y="34290"/>
                    <a:pt x="398145" y="33338"/>
                    <a:pt x="403860" y="33338"/>
                  </a:cubicBezTo>
                  <a:cubicBezTo>
                    <a:pt x="412433" y="33338"/>
                    <a:pt x="418148" y="35243"/>
                    <a:pt x="421958" y="40005"/>
                  </a:cubicBezTo>
                  <a:cubicBezTo>
                    <a:pt x="425767" y="44768"/>
                    <a:pt x="427673" y="50483"/>
                    <a:pt x="428625" y="58103"/>
                  </a:cubicBezTo>
                  <a:lnTo>
                    <a:pt x="468630" y="52388"/>
                  </a:lnTo>
                  <a:cubicBezTo>
                    <a:pt x="467678" y="44768"/>
                    <a:pt x="465773" y="38100"/>
                    <a:pt x="462915" y="31433"/>
                  </a:cubicBezTo>
                  <a:cubicBezTo>
                    <a:pt x="460058" y="24765"/>
                    <a:pt x="456248" y="20003"/>
                    <a:pt x="450533" y="15240"/>
                  </a:cubicBezTo>
                  <a:cubicBezTo>
                    <a:pt x="445770" y="10478"/>
                    <a:pt x="439103" y="6668"/>
                    <a:pt x="431483" y="4763"/>
                  </a:cubicBezTo>
                  <a:cubicBezTo>
                    <a:pt x="423863" y="1905"/>
                    <a:pt x="415290" y="953"/>
                    <a:pt x="404813" y="953"/>
                  </a:cubicBezTo>
                  <a:cubicBezTo>
                    <a:pt x="393383" y="953"/>
                    <a:pt x="382905" y="2858"/>
                    <a:pt x="373380" y="6668"/>
                  </a:cubicBezTo>
                  <a:cubicBezTo>
                    <a:pt x="363855" y="10478"/>
                    <a:pt x="356235" y="16193"/>
                    <a:pt x="350520" y="22860"/>
                  </a:cubicBezTo>
                  <a:cubicBezTo>
                    <a:pt x="343853" y="29528"/>
                    <a:pt x="339090" y="38100"/>
                    <a:pt x="336233" y="47625"/>
                  </a:cubicBezTo>
                  <a:cubicBezTo>
                    <a:pt x="333375" y="57150"/>
                    <a:pt x="331470" y="68580"/>
                    <a:pt x="331470" y="80010"/>
                  </a:cubicBezTo>
                  <a:cubicBezTo>
                    <a:pt x="331470" y="91440"/>
                    <a:pt x="333375" y="102870"/>
                    <a:pt x="336233" y="112395"/>
                  </a:cubicBezTo>
                  <a:cubicBezTo>
                    <a:pt x="339090" y="121920"/>
                    <a:pt x="343853" y="130493"/>
                    <a:pt x="349567" y="137160"/>
                  </a:cubicBezTo>
                  <a:cubicBezTo>
                    <a:pt x="355283" y="143828"/>
                    <a:pt x="362903" y="149543"/>
                    <a:pt x="372428" y="153353"/>
                  </a:cubicBezTo>
                  <a:cubicBezTo>
                    <a:pt x="381953" y="157163"/>
                    <a:pt x="392430" y="159068"/>
                    <a:pt x="404813" y="159068"/>
                  </a:cubicBezTo>
                  <a:cubicBezTo>
                    <a:pt x="426720" y="159068"/>
                    <a:pt x="442913" y="153353"/>
                    <a:pt x="453390" y="142875"/>
                  </a:cubicBezTo>
                  <a:cubicBezTo>
                    <a:pt x="463867" y="132398"/>
                    <a:pt x="470535" y="118110"/>
                    <a:pt x="471488" y="100013"/>
                  </a:cubicBezTo>
                  <a:lnTo>
                    <a:pt x="429578" y="100013"/>
                  </a:lnTo>
                  <a:close/>
                  <a:moveTo>
                    <a:pt x="203835" y="63818"/>
                  </a:moveTo>
                  <a:cubicBezTo>
                    <a:pt x="203835" y="59055"/>
                    <a:pt x="204788" y="55245"/>
                    <a:pt x="206692" y="51435"/>
                  </a:cubicBezTo>
                  <a:cubicBezTo>
                    <a:pt x="208598" y="47625"/>
                    <a:pt x="210502" y="43815"/>
                    <a:pt x="213360" y="40958"/>
                  </a:cubicBezTo>
                  <a:cubicBezTo>
                    <a:pt x="216217" y="38100"/>
                    <a:pt x="219075" y="35243"/>
                    <a:pt x="223838" y="34290"/>
                  </a:cubicBezTo>
                  <a:cubicBezTo>
                    <a:pt x="227648" y="32385"/>
                    <a:pt x="232410" y="31433"/>
                    <a:pt x="238125" y="31433"/>
                  </a:cubicBezTo>
                  <a:cubicBezTo>
                    <a:pt x="248602" y="31433"/>
                    <a:pt x="256223" y="34290"/>
                    <a:pt x="261938" y="40005"/>
                  </a:cubicBezTo>
                  <a:cubicBezTo>
                    <a:pt x="266700" y="45720"/>
                    <a:pt x="269558" y="53340"/>
                    <a:pt x="269558" y="63818"/>
                  </a:cubicBezTo>
                  <a:lnTo>
                    <a:pt x="203835" y="63818"/>
                  </a:lnTo>
                  <a:close/>
                  <a:moveTo>
                    <a:pt x="266700" y="108585"/>
                  </a:moveTo>
                  <a:cubicBezTo>
                    <a:pt x="263842" y="121920"/>
                    <a:pt x="254317" y="128588"/>
                    <a:pt x="239077" y="128588"/>
                  </a:cubicBezTo>
                  <a:cubicBezTo>
                    <a:pt x="227648" y="128588"/>
                    <a:pt x="219075" y="124778"/>
                    <a:pt x="213360" y="118110"/>
                  </a:cubicBezTo>
                  <a:cubicBezTo>
                    <a:pt x="207645" y="111443"/>
                    <a:pt x="204788" y="101918"/>
                    <a:pt x="203835" y="89535"/>
                  </a:cubicBezTo>
                  <a:lnTo>
                    <a:pt x="307658" y="89535"/>
                  </a:lnTo>
                  <a:lnTo>
                    <a:pt x="307658" y="73343"/>
                  </a:lnTo>
                  <a:cubicBezTo>
                    <a:pt x="307658" y="51435"/>
                    <a:pt x="301942" y="33338"/>
                    <a:pt x="290513" y="20003"/>
                  </a:cubicBezTo>
                  <a:cubicBezTo>
                    <a:pt x="279083" y="6668"/>
                    <a:pt x="261938" y="0"/>
                    <a:pt x="239077" y="0"/>
                  </a:cubicBezTo>
                  <a:cubicBezTo>
                    <a:pt x="227648" y="0"/>
                    <a:pt x="218123" y="1905"/>
                    <a:pt x="208598" y="5715"/>
                  </a:cubicBezTo>
                  <a:cubicBezTo>
                    <a:pt x="199073" y="9525"/>
                    <a:pt x="191452" y="14288"/>
                    <a:pt x="184785" y="20955"/>
                  </a:cubicBezTo>
                  <a:cubicBezTo>
                    <a:pt x="178118" y="27623"/>
                    <a:pt x="173355" y="36195"/>
                    <a:pt x="169545" y="45720"/>
                  </a:cubicBezTo>
                  <a:cubicBezTo>
                    <a:pt x="165735" y="55245"/>
                    <a:pt x="163830" y="66675"/>
                    <a:pt x="163830" y="79058"/>
                  </a:cubicBezTo>
                  <a:cubicBezTo>
                    <a:pt x="163830" y="103823"/>
                    <a:pt x="170498" y="123825"/>
                    <a:pt x="182880" y="137160"/>
                  </a:cubicBezTo>
                  <a:cubicBezTo>
                    <a:pt x="195263" y="150495"/>
                    <a:pt x="214313" y="158115"/>
                    <a:pt x="239077" y="158115"/>
                  </a:cubicBezTo>
                  <a:cubicBezTo>
                    <a:pt x="260033" y="158115"/>
                    <a:pt x="275273" y="153353"/>
                    <a:pt x="285750" y="144780"/>
                  </a:cubicBezTo>
                  <a:cubicBezTo>
                    <a:pt x="296228" y="136208"/>
                    <a:pt x="302895" y="123825"/>
                    <a:pt x="305753" y="106680"/>
                  </a:cubicBezTo>
                  <a:lnTo>
                    <a:pt x="266700" y="106680"/>
                  </a:lnTo>
                  <a:close/>
                  <a:moveTo>
                    <a:pt x="97155" y="96203"/>
                  </a:moveTo>
                  <a:cubicBezTo>
                    <a:pt x="97155" y="101918"/>
                    <a:pt x="96202" y="107633"/>
                    <a:pt x="93345" y="111443"/>
                  </a:cubicBezTo>
                  <a:cubicBezTo>
                    <a:pt x="91440" y="115253"/>
                    <a:pt x="88582" y="119063"/>
                    <a:pt x="84773" y="121920"/>
                  </a:cubicBezTo>
                  <a:cubicBezTo>
                    <a:pt x="78105" y="126683"/>
                    <a:pt x="69532" y="129540"/>
                    <a:pt x="60007" y="129540"/>
                  </a:cubicBezTo>
                  <a:cubicBezTo>
                    <a:pt x="54293" y="129540"/>
                    <a:pt x="49530" y="127635"/>
                    <a:pt x="45720" y="124778"/>
                  </a:cubicBezTo>
                  <a:cubicBezTo>
                    <a:pt x="41910" y="121920"/>
                    <a:pt x="40957" y="118110"/>
                    <a:pt x="40957" y="113348"/>
                  </a:cubicBezTo>
                  <a:cubicBezTo>
                    <a:pt x="40957" y="110490"/>
                    <a:pt x="40957" y="106680"/>
                    <a:pt x="42863" y="104775"/>
                  </a:cubicBezTo>
                  <a:cubicBezTo>
                    <a:pt x="43815" y="101918"/>
                    <a:pt x="45720" y="100013"/>
                    <a:pt x="48577" y="98108"/>
                  </a:cubicBezTo>
                  <a:cubicBezTo>
                    <a:pt x="51435" y="96203"/>
                    <a:pt x="55245" y="94298"/>
                    <a:pt x="60007" y="93345"/>
                  </a:cubicBezTo>
                  <a:cubicBezTo>
                    <a:pt x="64770" y="92393"/>
                    <a:pt x="72390" y="91440"/>
                    <a:pt x="80010" y="90488"/>
                  </a:cubicBezTo>
                  <a:lnTo>
                    <a:pt x="98107" y="89535"/>
                  </a:lnTo>
                  <a:lnTo>
                    <a:pt x="98107" y="96203"/>
                  </a:lnTo>
                  <a:close/>
                  <a:moveTo>
                    <a:pt x="98107" y="155258"/>
                  </a:moveTo>
                  <a:lnTo>
                    <a:pt x="136208" y="155258"/>
                  </a:lnTo>
                  <a:lnTo>
                    <a:pt x="136208" y="60960"/>
                  </a:lnTo>
                  <a:cubicBezTo>
                    <a:pt x="136208" y="51435"/>
                    <a:pt x="135255" y="43815"/>
                    <a:pt x="133350" y="36195"/>
                  </a:cubicBezTo>
                  <a:cubicBezTo>
                    <a:pt x="131445" y="28575"/>
                    <a:pt x="127635" y="22860"/>
                    <a:pt x="122873" y="17145"/>
                  </a:cubicBezTo>
                  <a:cubicBezTo>
                    <a:pt x="118110" y="12383"/>
                    <a:pt x="111443" y="7620"/>
                    <a:pt x="103823" y="5715"/>
                  </a:cubicBezTo>
                  <a:cubicBezTo>
                    <a:pt x="96202" y="3810"/>
                    <a:pt x="85725" y="1905"/>
                    <a:pt x="74295" y="1905"/>
                  </a:cubicBezTo>
                  <a:cubicBezTo>
                    <a:pt x="55245" y="1905"/>
                    <a:pt x="40957" y="5715"/>
                    <a:pt x="29527" y="12383"/>
                  </a:cubicBezTo>
                  <a:cubicBezTo>
                    <a:pt x="18098" y="19050"/>
                    <a:pt x="11430" y="30480"/>
                    <a:pt x="8573" y="46672"/>
                  </a:cubicBezTo>
                  <a:lnTo>
                    <a:pt x="44768" y="50483"/>
                  </a:lnTo>
                  <a:cubicBezTo>
                    <a:pt x="46673" y="38100"/>
                    <a:pt x="56198" y="32385"/>
                    <a:pt x="71438" y="32385"/>
                  </a:cubicBezTo>
                  <a:cubicBezTo>
                    <a:pt x="78105" y="32385"/>
                    <a:pt x="83820" y="34290"/>
                    <a:pt x="89535" y="37147"/>
                  </a:cubicBezTo>
                  <a:cubicBezTo>
                    <a:pt x="94298" y="40958"/>
                    <a:pt x="97155" y="46672"/>
                    <a:pt x="97155" y="56197"/>
                  </a:cubicBezTo>
                  <a:lnTo>
                    <a:pt x="97155" y="62865"/>
                  </a:lnTo>
                  <a:lnTo>
                    <a:pt x="78105" y="63818"/>
                  </a:lnTo>
                  <a:cubicBezTo>
                    <a:pt x="68580" y="63818"/>
                    <a:pt x="59055" y="64770"/>
                    <a:pt x="49530" y="66675"/>
                  </a:cubicBezTo>
                  <a:cubicBezTo>
                    <a:pt x="40005" y="68580"/>
                    <a:pt x="32385" y="70485"/>
                    <a:pt x="24765" y="74295"/>
                  </a:cubicBezTo>
                  <a:cubicBezTo>
                    <a:pt x="17145" y="78105"/>
                    <a:pt x="11430" y="82868"/>
                    <a:pt x="6668" y="89535"/>
                  </a:cubicBezTo>
                  <a:cubicBezTo>
                    <a:pt x="1905" y="96203"/>
                    <a:pt x="0" y="104775"/>
                    <a:pt x="0" y="114300"/>
                  </a:cubicBezTo>
                  <a:cubicBezTo>
                    <a:pt x="0" y="121920"/>
                    <a:pt x="952" y="128588"/>
                    <a:pt x="3810" y="134303"/>
                  </a:cubicBezTo>
                  <a:cubicBezTo>
                    <a:pt x="6668" y="140018"/>
                    <a:pt x="10477" y="144780"/>
                    <a:pt x="14288" y="148590"/>
                  </a:cubicBezTo>
                  <a:cubicBezTo>
                    <a:pt x="19050" y="152400"/>
                    <a:pt x="23813" y="155258"/>
                    <a:pt x="29527" y="156210"/>
                  </a:cubicBezTo>
                  <a:cubicBezTo>
                    <a:pt x="35243" y="157163"/>
                    <a:pt x="41910" y="159068"/>
                    <a:pt x="48577" y="159068"/>
                  </a:cubicBezTo>
                  <a:cubicBezTo>
                    <a:pt x="60007" y="159068"/>
                    <a:pt x="69532" y="157163"/>
                    <a:pt x="77152" y="152400"/>
                  </a:cubicBezTo>
                  <a:cubicBezTo>
                    <a:pt x="84773" y="147638"/>
                    <a:pt x="91440" y="142875"/>
                    <a:pt x="97155" y="136208"/>
                  </a:cubicBezTo>
                  <a:lnTo>
                    <a:pt x="97155" y="1552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966920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1 Standard (1x1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5B8DB-908B-5345-9445-A0BD1EB4EDB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63525" y="1457854"/>
            <a:ext cx="11664950" cy="4779434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  <a:lvl2pPr>
              <a:defRPr b="0" i="0">
                <a:solidFill>
                  <a:schemeClr val="bg1"/>
                </a:solidFill>
              </a:defRPr>
            </a:lvl2pPr>
            <a:lvl3pPr>
              <a:defRPr b="0" i="0">
                <a:solidFill>
                  <a:schemeClr val="bg1"/>
                </a:solidFill>
              </a:defRPr>
            </a:lvl3pPr>
            <a:lvl4pPr>
              <a:defRPr b="0" i="0">
                <a:solidFill>
                  <a:schemeClr val="bg1"/>
                </a:solidFill>
              </a:defRPr>
            </a:lvl4pPr>
            <a:lvl5pPr>
              <a:defRPr b="0"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195A2A-1106-7F45-A3BB-0D3A2ED93CBE}"/>
              </a:ext>
            </a:extLst>
          </p:cNvPr>
          <p:cNvCxnSpPr>
            <a:cxnSpLocks/>
          </p:cNvCxnSpPr>
          <p:nvPr userDrawn="1"/>
        </p:nvCxnSpPr>
        <p:spPr>
          <a:xfrm>
            <a:off x="263525" y="260350"/>
            <a:ext cx="432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9191B89D-66F9-9447-A147-7D12A9F5E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441326"/>
            <a:ext cx="11661776" cy="647698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2500" b="1" i="0" kern="1200" dirty="0">
                <a:solidFill>
                  <a:schemeClr val="bg1"/>
                </a:solidFill>
                <a:latin typeface="Arial" panose="020B0604020202020204" pitchFamily="34" charset="0"/>
                <a:ea typeface="AECOM Sans Light" panose="020B04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title style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FD5E74C-2EF5-EC45-8183-8BA534B8D110}"/>
              </a:ext>
            </a:extLst>
          </p:cNvPr>
          <p:cNvGrpSpPr/>
          <p:nvPr userDrawn="1"/>
        </p:nvGrpSpPr>
        <p:grpSpPr>
          <a:xfrm>
            <a:off x="10814051" y="6438651"/>
            <a:ext cx="1111250" cy="225425"/>
            <a:chOff x="292100" y="6413250"/>
            <a:chExt cx="1111250" cy="225425"/>
          </a:xfrm>
        </p:grpSpPr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4B6E2FF8-4350-4047-8DED-0620671F25CD}"/>
                </a:ext>
              </a:extLst>
            </p:cNvPr>
            <p:cNvSpPr/>
            <p:nvPr userDrawn="1"/>
          </p:nvSpPr>
          <p:spPr>
            <a:xfrm>
              <a:off x="292100" y="6413250"/>
              <a:ext cx="225425" cy="225425"/>
            </a:xfrm>
            <a:custGeom>
              <a:avLst/>
              <a:gdLst>
                <a:gd name="connsiteX0" fmla="*/ 329565 w 342900"/>
                <a:gd name="connsiteY0" fmla="*/ 104775 h 342900"/>
                <a:gd name="connsiteX1" fmla="*/ 292418 w 342900"/>
                <a:gd name="connsiteY1" fmla="*/ 50483 h 342900"/>
                <a:gd name="connsiteX2" fmla="*/ 238125 w 342900"/>
                <a:gd name="connsiteY2" fmla="*/ 13335 h 342900"/>
                <a:gd name="connsiteX3" fmla="*/ 171450 w 342900"/>
                <a:gd name="connsiteY3" fmla="*/ 0 h 342900"/>
                <a:gd name="connsiteX4" fmla="*/ 104775 w 342900"/>
                <a:gd name="connsiteY4" fmla="*/ 13335 h 342900"/>
                <a:gd name="connsiteX5" fmla="*/ 50483 w 342900"/>
                <a:gd name="connsiteY5" fmla="*/ 50483 h 342900"/>
                <a:gd name="connsiteX6" fmla="*/ 13335 w 342900"/>
                <a:gd name="connsiteY6" fmla="*/ 104775 h 342900"/>
                <a:gd name="connsiteX7" fmla="*/ 0 w 342900"/>
                <a:gd name="connsiteY7" fmla="*/ 171450 h 342900"/>
                <a:gd name="connsiteX8" fmla="*/ 13335 w 342900"/>
                <a:gd name="connsiteY8" fmla="*/ 238125 h 342900"/>
                <a:gd name="connsiteX9" fmla="*/ 50483 w 342900"/>
                <a:gd name="connsiteY9" fmla="*/ 292418 h 342900"/>
                <a:gd name="connsiteX10" fmla="*/ 104775 w 342900"/>
                <a:gd name="connsiteY10" fmla="*/ 329565 h 342900"/>
                <a:gd name="connsiteX11" fmla="*/ 171450 w 342900"/>
                <a:gd name="connsiteY11" fmla="*/ 342900 h 342900"/>
                <a:gd name="connsiteX12" fmla="*/ 171450 w 342900"/>
                <a:gd name="connsiteY12" fmla="*/ 308610 h 342900"/>
                <a:gd name="connsiteX13" fmla="*/ 74295 w 342900"/>
                <a:gd name="connsiteY13" fmla="*/ 268605 h 342900"/>
                <a:gd name="connsiteX14" fmla="*/ 35243 w 342900"/>
                <a:gd name="connsiteY14" fmla="*/ 188595 h 342900"/>
                <a:gd name="connsiteX15" fmla="*/ 180975 w 342900"/>
                <a:gd name="connsiteY15" fmla="*/ 188595 h 342900"/>
                <a:gd name="connsiteX16" fmla="*/ 141923 w 342900"/>
                <a:gd name="connsiteY16" fmla="*/ 227648 h 342900"/>
                <a:gd name="connsiteX17" fmla="*/ 165735 w 342900"/>
                <a:gd name="connsiteY17" fmla="*/ 251460 h 342900"/>
                <a:gd name="connsiteX18" fmla="*/ 246698 w 342900"/>
                <a:gd name="connsiteY18" fmla="*/ 170498 h 342900"/>
                <a:gd name="connsiteX19" fmla="*/ 165735 w 342900"/>
                <a:gd name="connsiteY19" fmla="*/ 89535 h 342900"/>
                <a:gd name="connsiteX20" fmla="*/ 141923 w 342900"/>
                <a:gd name="connsiteY20" fmla="*/ 113348 h 342900"/>
                <a:gd name="connsiteX21" fmla="*/ 180975 w 342900"/>
                <a:gd name="connsiteY21" fmla="*/ 152400 h 342900"/>
                <a:gd name="connsiteX22" fmla="*/ 35243 w 342900"/>
                <a:gd name="connsiteY22" fmla="*/ 152400 h 342900"/>
                <a:gd name="connsiteX23" fmla="*/ 74295 w 342900"/>
                <a:gd name="connsiteY23" fmla="*/ 72390 h 342900"/>
                <a:gd name="connsiteX24" fmla="*/ 171450 w 342900"/>
                <a:gd name="connsiteY24" fmla="*/ 32385 h 342900"/>
                <a:gd name="connsiteX25" fmla="*/ 268605 w 342900"/>
                <a:gd name="connsiteY25" fmla="*/ 72390 h 342900"/>
                <a:gd name="connsiteX26" fmla="*/ 308610 w 342900"/>
                <a:gd name="connsiteY26" fmla="*/ 169545 h 342900"/>
                <a:gd name="connsiteX27" fmla="*/ 342900 w 342900"/>
                <a:gd name="connsiteY27" fmla="*/ 169545 h 342900"/>
                <a:gd name="connsiteX28" fmla="*/ 329565 w 342900"/>
                <a:gd name="connsiteY28" fmla="*/ 10477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2900" h="342900">
                  <a:moveTo>
                    <a:pt x="329565" y="104775"/>
                  </a:moveTo>
                  <a:cubicBezTo>
                    <a:pt x="320993" y="84773"/>
                    <a:pt x="308610" y="65723"/>
                    <a:pt x="292418" y="50483"/>
                  </a:cubicBezTo>
                  <a:cubicBezTo>
                    <a:pt x="276225" y="34290"/>
                    <a:pt x="258128" y="21908"/>
                    <a:pt x="238125" y="13335"/>
                  </a:cubicBezTo>
                  <a:cubicBezTo>
                    <a:pt x="217170" y="4763"/>
                    <a:pt x="194310" y="0"/>
                    <a:pt x="171450" y="0"/>
                  </a:cubicBezTo>
                  <a:cubicBezTo>
                    <a:pt x="148590" y="0"/>
                    <a:pt x="125730" y="4763"/>
                    <a:pt x="104775" y="13335"/>
                  </a:cubicBezTo>
                  <a:cubicBezTo>
                    <a:pt x="83820" y="21908"/>
                    <a:pt x="65723" y="34290"/>
                    <a:pt x="50483" y="50483"/>
                  </a:cubicBezTo>
                  <a:cubicBezTo>
                    <a:pt x="34290" y="66675"/>
                    <a:pt x="21908" y="84773"/>
                    <a:pt x="13335" y="104775"/>
                  </a:cubicBezTo>
                  <a:cubicBezTo>
                    <a:pt x="4763" y="125730"/>
                    <a:pt x="0" y="148590"/>
                    <a:pt x="0" y="171450"/>
                  </a:cubicBezTo>
                  <a:cubicBezTo>
                    <a:pt x="0" y="194310"/>
                    <a:pt x="4763" y="217170"/>
                    <a:pt x="13335" y="238125"/>
                  </a:cubicBezTo>
                  <a:cubicBezTo>
                    <a:pt x="21908" y="258128"/>
                    <a:pt x="34290" y="277178"/>
                    <a:pt x="50483" y="292418"/>
                  </a:cubicBezTo>
                  <a:cubicBezTo>
                    <a:pt x="66675" y="308610"/>
                    <a:pt x="84773" y="320993"/>
                    <a:pt x="104775" y="329565"/>
                  </a:cubicBezTo>
                  <a:cubicBezTo>
                    <a:pt x="125730" y="338138"/>
                    <a:pt x="148590" y="342900"/>
                    <a:pt x="171450" y="342900"/>
                  </a:cubicBezTo>
                  <a:lnTo>
                    <a:pt x="171450" y="308610"/>
                  </a:lnTo>
                  <a:cubicBezTo>
                    <a:pt x="135255" y="308610"/>
                    <a:pt x="100013" y="294323"/>
                    <a:pt x="74295" y="268605"/>
                  </a:cubicBezTo>
                  <a:cubicBezTo>
                    <a:pt x="52388" y="246698"/>
                    <a:pt x="39053" y="219075"/>
                    <a:pt x="35243" y="188595"/>
                  </a:cubicBezTo>
                  <a:lnTo>
                    <a:pt x="180975" y="188595"/>
                  </a:lnTo>
                  <a:lnTo>
                    <a:pt x="141923" y="227648"/>
                  </a:lnTo>
                  <a:lnTo>
                    <a:pt x="165735" y="251460"/>
                  </a:lnTo>
                  <a:lnTo>
                    <a:pt x="246698" y="170498"/>
                  </a:lnTo>
                  <a:lnTo>
                    <a:pt x="165735" y="89535"/>
                  </a:lnTo>
                  <a:lnTo>
                    <a:pt x="141923" y="113348"/>
                  </a:lnTo>
                  <a:lnTo>
                    <a:pt x="180975" y="152400"/>
                  </a:lnTo>
                  <a:lnTo>
                    <a:pt x="35243" y="152400"/>
                  </a:lnTo>
                  <a:cubicBezTo>
                    <a:pt x="39053" y="121920"/>
                    <a:pt x="52388" y="94298"/>
                    <a:pt x="74295" y="72390"/>
                  </a:cubicBezTo>
                  <a:cubicBezTo>
                    <a:pt x="100013" y="46673"/>
                    <a:pt x="134303" y="32385"/>
                    <a:pt x="171450" y="32385"/>
                  </a:cubicBezTo>
                  <a:cubicBezTo>
                    <a:pt x="207645" y="32385"/>
                    <a:pt x="242888" y="46673"/>
                    <a:pt x="268605" y="72390"/>
                  </a:cubicBezTo>
                  <a:cubicBezTo>
                    <a:pt x="294323" y="98108"/>
                    <a:pt x="308610" y="132398"/>
                    <a:pt x="308610" y="169545"/>
                  </a:cubicBezTo>
                  <a:lnTo>
                    <a:pt x="342900" y="169545"/>
                  </a:lnTo>
                  <a:cubicBezTo>
                    <a:pt x="342900" y="148590"/>
                    <a:pt x="338138" y="125730"/>
                    <a:pt x="329565" y="104775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3">
              <a:extLst>
                <a:ext uri="{FF2B5EF4-FFF2-40B4-BE49-F238E27FC236}">
                  <a16:creationId xmlns:a16="http://schemas.microsoft.com/office/drawing/2014/main" id="{DF863911-60F3-A740-BF4B-76AC1B0FD967}"/>
                </a:ext>
              </a:extLst>
            </p:cNvPr>
            <p:cNvSpPr/>
            <p:nvPr userDrawn="1"/>
          </p:nvSpPr>
          <p:spPr>
            <a:xfrm>
              <a:off x="590579" y="6484379"/>
              <a:ext cx="812771" cy="84028"/>
            </a:xfrm>
            <a:custGeom>
              <a:avLst/>
              <a:gdLst>
                <a:gd name="connsiteX0" fmla="*/ 1329690 w 1547812"/>
                <a:gd name="connsiteY0" fmla="*/ 155258 h 160020"/>
                <a:gd name="connsiteX1" fmla="*/ 1369695 w 1547812"/>
                <a:gd name="connsiteY1" fmla="*/ 155258 h 160020"/>
                <a:gd name="connsiteX2" fmla="*/ 1369695 w 1547812"/>
                <a:gd name="connsiteY2" fmla="*/ 65723 h 160020"/>
                <a:gd name="connsiteX3" fmla="*/ 1372553 w 1547812"/>
                <a:gd name="connsiteY3" fmla="*/ 53340 h 160020"/>
                <a:gd name="connsiteX4" fmla="*/ 1379220 w 1547812"/>
                <a:gd name="connsiteY4" fmla="*/ 43815 h 160020"/>
                <a:gd name="connsiteX5" fmla="*/ 1388745 w 1547812"/>
                <a:gd name="connsiteY5" fmla="*/ 37147 h 160020"/>
                <a:gd name="connsiteX6" fmla="*/ 1400175 w 1547812"/>
                <a:gd name="connsiteY6" fmla="*/ 35243 h 160020"/>
                <a:gd name="connsiteX7" fmla="*/ 1407795 w 1547812"/>
                <a:gd name="connsiteY7" fmla="*/ 36195 h 160020"/>
                <a:gd name="connsiteX8" fmla="*/ 1413510 w 1547812"/>
                <a:gd name="connsiteY8" fmla="*/ 40005 h 160020"/>
                <a:gd name="connsiteX9" fmla="*/ 1417320 w 1547812"/>
                <a:gd name="connsiteY9" fmla="*/ 47625 h 160020"/>
                <a:gd name="connsiteX10" fmla="*/ 1419225 w 1547812"/>
                <a:gd name="connsiteY10" fmla="*/ 60960 h 160020"/>
                <a:gd name="connsiteX11" fmla="*/ 1419225 w 1547812"/>
                <a:gd name="connsiteY11" fmla="*/ 155258 h 160020"/>
                <a:gd name="connsiteX12" fmla="*/ 1459230 w 1547812"/>
                <a:gd name="connsiteY12" fmla="*/ 155258 h 160020"/>
                <a:gd name="connsiteX13" fmla="*/ 1459230 w 1547812"/>
                <a:gd name="connsiteY13" fmla="*/ 63818 h 160020"/>
                <a:gd name="connsiteX14" fmla="*/ 1462088 w 1547812"/>
                <a:gd name="connsiteY14" fmla="*/ 53340 h 160020"/>
                <a:gd name="connsiteX15" fmla="*/ 1468755 w 1547812"/>
                <a:gd name="connsiteY15" fmla="*/ 43815 h 160020"/>
                <a:gd name="connsiteX16" fmla="*/ 1478280 w 1547812"/>
                <a:gd name="connsiteY16" fmla="*/ 37147 h 160020"/>
                <a:gd name="connsiteX17" fmla="*/ 1489710 w 1547812"/>
                <a:gd name="connsiteY17" fmla="*/ 35243 h 160020"/>
                <a:gd name="connsiteX18" fmla="*/ 1497330 w 1547812"/>
                <a:gd name="connsiteY18" fmla="*/ 36195 h 160020"/>
                <a:gd name="connsiteX19" fmla="*/ 1503045 w 1547812"/>
                <a:gd name="connsiteY19" fmla="*/ 40005 h 160020"/>
                <a:gd name="connsiteX20" fmla="*/ 1506855 w 1547812"/>
                <a:gd name="connsiteY20" fmla="*/ 47625 h 160020"/>
                <a:gd name="connsiteX21" fmla="*/ 1507808 w 1547812"/>
                <a:gd name="connsiteY21" fmla="*/ 60960 h 160020"/>
                <a:gd name="connsiteX22" fmla="*/ 1507808 w 1547812"/>
                <a:gd name="connsiteY22" fmla="*/ 155258 h 160020"/>
                <a:gd name="connsiteX23" fmla="*/ 1547813 w 1547812"/>
                <a:gd name="connsiteY23" fmla="*/ 155258 h 160020"/>
                <a:gd name="connsiteX24" fmla="*/ 1547813 w 1547812"/>
                <a:gd name="connsiteY24" fmla="*/ 55245 h 160020"/>
                <a:gd name="connsiteX25" fmla="*/ 1536383 w 1547812"/>
                <a:gd name="connsiteY25" fmla="*/ 14288 h 160020"/>
                <a:gd name="connsiteX26" fmla="*/ 1502093 w 1547812"/>
                <a:gd name="connsiteY26" fmla="*/ 1905 h 160020"/>
                <a:gd name="connsiteX27" fmla="*/ 1477328 w 1547812"/>
                <a:gd name="connsiteY27" fmla="*/ 7620 h 160020"/>
                <a:gd name="connsiteX28" fmla="*/ 1455420 w 1547812"/>
                <a:gd name="connsiteY28" fmla="*/ 27623 h 160020"/>
                <a:gd name="connsiteX29" fmla="*/ 1441133 w 1547812"/>
                <a:gd name="connsiteY29" fmla="*/ 8573 h 160020"/>
                <a:gd name="connsiteX30" fmla="*/ 1414463 w 1547812"/>
                <a:gd name="connsiteY30" fmla="*/ 1905 h 160020"/>
                <a:gd name="connsiteX31" fmla="*/ 1390650 w 1547812"/>
                <a:gd name="connsiteY31" fmla="*/ 7620 h 160020"/>
                <a:gd name="connsiteX32" fmla="*/ 1371600 w 1547812"/>
                <a:gd name="connsiteY32" fmla="*/ 25718 h 160020"/>
                <a:gd name="connsiteX33" fmla="*/ 1371600 w 1547812"/>
                <a:gd name="connsiteY33" fmla="*/ 5715 h 160020"/>
                <a:gd name="connsiteX34" fmla="*/ 1332548 w 1547812"/>
                <a:gd name="connsiteY34" fmla="*/ 5715 h 160020"/>
                <a:gd name="connsiteX35" fmla="*/ 1332548 w 1547812"/>
                <a:gd name="connsiteY35" fmla="*/ 155258 h 160020"/>
                <a:gd name="connsiteX36" fmla="*/ 1199198 w 1547812"/>
                <a:gd name="connsiteY36" fmla="*/ 116205 h 160020"/>
                <a:gd name="connsiteX37" fmla="*/ 1190625 w 1547812"/>
                <a:gd name="connsiteY37" fmla="*/ 80963 h 160020"/>
                <a:gd name="connsiteX38" fmla="*/ 1199198 w 1547812"/>
                <a:gd name="connsiteY38" fmla="*/ 45720 h 160020"/>
                <a:gd name="connsiteX39" fmla="*/ 1224915 w 1547812"/>
                <a:gd name="connsiteY39" fmla="*/ 33338 h 160020"/>
                <a:gd name="connsiteX40" fmla="*/ 1250633 w 1547812"/>
                <a:gd name="connsiteY40" fmla="*/ 45720 h 160020"/>
                <a:gd name="connsiteX41" fmla="*/ 1259205 w 1547812"/>
                <a:gd name="connsiteY41" fmla="*/ 80963 h 160020"/>
                <a:gd name="connsiteX42" fmla="*/ 1250633 w 1547812"/>
                <a:gd name="connsiteY42" fmla="*/ 116205 h 160020"/>
                <a:gd name="connsiteX43" fmla="*/ 1224915 w 1547812"/>
                <a:gd name="connsiteY43" fmla="*/ 128588 h 160020"/>
                <a:gd name="connsiteX44" fmla="*/ 1199198 w 1547812"/>
                <a:gd name="connsiteY44" fmla="*/ 116205 h 160020"/>
                <a:gd name="connsiteX45" fmla="*/ 1256348 w 1547812"/>
                <a:gd name="connsiteY45" fmla="*/ 154305 h 160020"/>
                <a:gd name="connsiteX46" fmla="*/ 1280160 w 1547812"/>
                <a:gd name="connsiteY46" fmla="*/ 138113 h 160020"/>
                <a:gd name="connsiteX47" fmla="*/ 1295400 w 1547812"/>
                <a:gd name="connsiteY47" fmla="*/ 113348 h 160020"/>
                <a:gd name="connsiteX48" fmla="*/ 1301115 w 1547812"/>
                <a:gd name="connsiteY48" fmla="*/ 80010 h 160020"/>
                <a:gd name="connsiteX49" fmla="*/ 1296353 w 1547812"/>
                <a:gd name="connsiteY49" fmla="*/ 46672 h 160020"/>
                <a:gd name="connsiteX50" fmla="*/ 1281113 w 1547812"/>
                <a:gd name="connsiteY50" fmla="*/ 21908 h 160020"/>
                <a:gd name="connsiteX51" fmla="*/ 1257300 w 1547812"/>
                <a:gd name="connsiteY51" fmla="*/ 6668 h 160020"/>
                <a:gd name="connsiteX52" fmla="*/ 1225868 w 1547812"/>
                <a:gd name="connsiteY52" fmla="*/ 953 h 160020"/>
                <a:gd name="connsiteX53" fmla="*/ 1194435 w 1547812"/>
                <a:gd name="connsiteY53" fmla="*/ 6668 h 160020"/>
                <a:gd name="connsiteX54" fmla="*/ 1170623 w 1547812"/>
                <a:gd name="connsiteY54" fmla="*/ 21908 h 160020"/>
                <a:gd name="connsiteX55" fmla="*/ 1155383 w 1547812"/>
                <a:gd name="connsiteY55" fmla="*/ 46672 h 160020"/>
                <a:gd name="connsiteX56" fmla="*/ 1149668 w 1547812"/>
                <a:gd name="connsiteY56" fmla="*/ 80010 h 160020"/>
                <a:gd name="connsiteX57" fmla="*/ 1169670 w 1547812"/>
                <a:gd name="connsiteY57" fmla="*/ 139065 h 160020"/>
                <a:gd name="connsiteX58" fmla="*/ 1225868 w 1547812"/>
                <a:gd name="connsiteY58" fmla="*/ 160020 h 160020"/>
                <a:gd name="connsiteX59" fmla="*/ 1256348 w 1547812"/>
                <a:gd name="connsiteY59" fmla="*/ 154305 h 160020"/>
                <a:gd name="connsiteX60" fmla="*/ 1086803 w 1547812"/>
                <a:gd name="connsiteY60" fmla="*/ 100965 h 160020"/>
                <a:gd name="connsiteX61" fmla="*/ 1079183 w 1547812"/>
                <a:gd name="connsiteY61" fmla="*/ 120968 h 160020"/>
                <a:gd name="connsiteX62" fmla="*/ 1061085 w 1547812"/>
                <a:gd name="connsiteY62" fmla="*/ 127635 h 160020"/>
                <a:gd name="connsiteX63" fmla="*/ 1045845 w 1547812"/>
                <a:gd name="connsiteY63" fmla="*/ 123825 h 160020"/>
                <a:gd name="connsiteX64" fmla="*/ 1036320 w 1547812"/>
                <a:gd name="connsiteY64" fmla="*/ 113348 h 160020"/>
                <a:gd name="connsiteX65" fmla="*/ 1031558 w 1547812"/>
                <a:gd name="connsiteY65" fmla="*/ 98108 h 160020"/>
                <a:gd name="connsiteX66" fmla="*/ 1029653 w 1547812"/>
                <a:gd name="connsiteY66" fmla="*/ 80010 h 160020"/>
                <a:gd name="connsiteX67" fmla="*/ 1031558 w 1547812"/>
                <a:gd name="connsiteY67" fmla="*/ 62865 h 160020"/>
                <a:gd name="connsiteX68" fmla="*/ 1036320 w 1547812"/>
                <a:gd name="connsiteY68" fmla="*/ 47625 h 160020"/>
                <a:gd name="connsiteX69" fmla="*/ 1045845 w 1547812"/>
                <a:gd name="connsiteY69" fmla="*/ 37147 h 160020"/>
                <a:gd name="connsiteX70" fmla="*/ 1061085 w 1547812"/>
                <a:gd name="connsiteY70" fmla="*/ 33338 h 160020"/>
                <a:gd name="connsiteX71" fmla="*/ 1079183 w 1547812"/>
                <a:gd name="connsiteY71" fmla="*/ 40005 h 160020"/>
                <a:gd name="connsiteX72" fmla="*/ 1085850 w 1547812"/>
                <a:gd name="connsiteY72" fmla="*/ 58103 h 160020"/>
                <a:gd name="connsiteX73" fmla="*/ 1125855 w 1547812"/>
                <a:gd name="connsiteY73" fmla="*/ 52388 h 160020"/>
                <a:gd name="connsiteX74" fmla="*/ 1120140 w 1547812"/>
                <a:gd name="connsiteY74" fmla="*/ 31433 h 160020"/>
                <a:gd name="connsiteX75" fmla="*/ 1107758 w 1547812"/>
                <a:gd name="connsiteY75" fmla="*/ 15240 h 160020"/>
                <a:gd name="connsiteX76" fmla="*/ 1088708 w 1547812"/>
                <a:gd name="connsiteY76" fmla="*/ 4763 h 160020"/>
                <a:gd name="connsiteX77" fmla="*/ 1062038 w 1547812"/>
                <a:gd name="connsiteY77" fmla="*/ 953 h 160020"/>
                <a:gd name="connsiteX78" fmla="*/ 1030605 w 1547812"/>
                <a:gd name="connsiteY78" fmla="*/ 6668 h 160020"/>
                <a:gd name="connsiteX79" fmla="*/ 1007745 w 1547812"/>
                <a:gd name="connsiteY79" fmla="*/ 22860 h 160020"/>
                <a:gd name="connsiteX80" fmla="*/ 993458 w 1547812"/>
                <a:gd name="connsiteY80" fmla="*/ 47625 h 160020"/>
                <a:gd name="connsiteX81" fmla="*/ 988695 w 1547812"/>
                <a:gd name="connsiteY81" fmla="*/ 80010 h 160020"/>
                <a:gd name="connsiteX82" fmla="*/ 992505 w 1547812"/>
                <a:gd name="connsiteY82" fmla="*/ 112395 h 160020"/>
                <a:gd name="connsiteX83" fmla="*/ 1005840 w 1547812"/>
                <a:gd name="connsiteY83" fmla="*/ 137160 h 160020"/>
                <a:gd name="connsiteX84" fmla="*/ 1028700 w 1547812"/>
                <a:gd name="connsiteY84" fmla="*/ 153353 h 160020"/>
                <a:gd name="connsiteX85" fmla="*/ 1061085 w 1547812"/>
                <a:gd name="connsiteY85" fmla="*/ 159068 h 160020"/>
                <a:gd name="connsiteX86" fmla="*/ 1109663 w 1547812"/>
                <a:gd name="connsiteY86" fmla="*/ 142875 h 160020"/>
                <a:gd name="connsiteX87" fmla="*/ 1127760 w 1547812"/>
                <a:gd name="connsiteY87" fmla="*/ 100013 h 160020"/>
                <a:gd name="connsiteX88" fmla="*/ 1086803 w 1547812"/>
                <a:gd name="connsiteY88" fmla="*/ 100013 h 160020"/>
                <a:gd name="connsiteX89" fmla="*/ 921068 w 1547812"/>
                <a:gd name="connsiteY89" fmla="*/ 155258 h 160020"/>
                <a:gd name="connsiteX90" fmla="*/ 962025 w 1547812"/>
                <a:gd name="connsiteY90" fmla="*/ 155258 h 160020"/>
                <a:gd name="connsiteX91" fmla="*/ 962025 w 1547812"/>
                <a:gd name="connsiteY91" fmla="*/ 109538 h 160020"/>
                <a:gd name="connsiteX92" fmla="*/ 921068 w 1547812"/>
                <a:gd name="connsiteY92" fmla="*/ 109538 h 160020"/>
                <a:gd name="connsiteX93" fmla="*/ 921068 w 1547812"/>
                <a:gd name="connsiteY93" fmla="*/ 155258 h 160020"/>
                <a:gd name="connsiteX94" fmla="*/ 671513 w 1547812"/>
                <a:gd name="connsiteY94" fmla="*/ 155258 h 160020"/>
                <a:gd name="connsiteX95" fmla="*/ 711518 w 1547812"/>
                <a:gd name="connsiteY95" fmla="*/ 155258 h 160020"/>
                <a:gd name="connsiteX96" fmla="*/ 711518 w 1547812"/>
                <a:gd name="connsiteY96" fmla="*/ 65723 h 160020"/>
                <a:gd name="connsiteX97" fmla="*/ 714375 w 1547812"/>
                <a:gd name="connsiteY97" fmla="*/ 53340 h 160020"/>
                <a:gd name="connsiteX98" fmla="*/ 721043 w 1547812"/>
                <a:gd name="connsiteY98" fmla="*/ 43815 h 160020"/>
                <a:gd name="connsiteX99" fmla="*/ 730568 w 1547812"/>
                <a:gd name="connsiteY99" fmla="*/ 37147 h 160020"/>
                <a:gd name="connsiteX100" fmla="*/ 741998 w 1547812"/>
                <a:gd name="connsiteY100" fmla="*/ 35243 h 160020"/>
                <a:gd name="connsiteX101" fmla="*/ 749618 w 1547812"/>
                <a:gd name="connsiteY101" fmla="*/ 36195 h 160020"/>
                <a:gd name="connsiteX102" fmla="*/ 755333 w 1547812"/>
                <a:gd name="connsiteY102" fmla="*/ 40005 h 160020"/>
                <a:gd name="connsiteX103" fmla="*/ 759143 w 1547812"/>
                <a:gd name="connsiteY103" fmla="*/ 47625 h 160020"/>
                <a:gd name="connsiteX104" fmla="*/ 761048 w 1547812"/>
                <a:gd name="connsiteY104" fmla="*/ 60960 h 160020"/>
                <a:gd name="connsiteX105" fmla="*/ 761048 w 1547812"/>
                <a:gd name="connsiteY105" fmla="*/ 155258 h 160020"/>
                <a:gd name="connsiteX106" fmla="*/ 801053 w 1547812"/>
                <a:gd name="connsiteY106" fmla="*/ 155258 h 160020"/>
                <a:gd name="connsiteX107" fmla="*/ 801053 w 1547812"/>
                <a:gd name="connsiteY107" fmla="*/ 63818 h 160020"/>
                <a:gd name="connsiteX108" fmla="*/ 803910 w 1547812"/>
                <a:gd name="connsiteY108" fmla="*/ 53340 h 160020"/>
                <a:gd name="connsiteX109" fmla="*/ 810578 w 1547812"/>
                <a:gd name="connsiteY109" fmla="*/ 43815 h 160020"/>
                <a:gd name="connsiteX110" fmla="*/ 820103 w 1547812"/>
                <a:gd name="connsiteY110" fmla="*/ 37147 h 160020"/>
                <a:gd name="connsiteX111" fmla="*/ 831533 w 1547812"/>
                <a:gd name="connsiteY111" fmla="*/ 35243 h 160020"/>
                <a:gd name="connsiteX112" fmla="*/ 839153 w 1547812"/>
                <a:gd name="connsiteY112" fmla="*/ 36195 h 160020"/>
                <a:gd name="connsiteX113" fmla="*/ 844868 w 1547812"/>
                <a:gd name="connsiteY113" fmla="*/ 40005 h 160020"/>
                <a:gd name="connsiteX114" fmla="*/ 848678 w 1547812"/>
                <a:gd name="connsiteY114" fmla="*/ 47625 h 160020"/>
                <a:gd name="connsiteX115" fmla="*/ 849630 w 1547812"/>
                <a:gd name="connsiteY115" fmla="*/ 60960 h 160020"/>
                <a:gd name="connsiteX116" fmla="*/ 849630 w 1547812"/>
                <a:gd name="connsiteY116" fmla="*/ 155258 h 160020"/>
                <a:gd name="connsiteX117" fmla="*/ 889635 w 1547812"/>
                <a:gd name="connsiteY117" fmla="*/ 155258 h 160020"/>
                <a:gd name="connsiteX118" fmla="*/ 889635 w 1547812"/>
                <a:gd name="connsiteY118" fmla="*/ 55245 h 160020"/>
                <a:gd name="connsiteX119" fmla="*/ 878205 w 1547812"/>
                <a:gd name="connsiteY119" fmla="*/ 14288 h 160020"/>
                <a:gd name="connsiteX120" fmla="*/ 843915 w 1547812"/>
                <a:gd name="connsiteY120" fmla="*/ 1905 h 160020"/>
                <a:gd name="connsiteX121" fmla="*/ 819150 w 1547812"/>
                <a:gd name="connsiteY121" fmla="*/ 7620 h 160020"/>
                <a:gd name="connsiteX122" fmla="*/ 797243 w 1547812"/>
                <a:gd name="connsiteY122" fmla="*/ 27623 h 160020"/>
                <a:gd name="connsiteX123" fmla="*/ 782955 w 1547812"/>
                <a:gd name="connsiteY123" fmla="*/ 8573 h 160020"/>
                <a:gd name="connsiteX124" fmla="*/ 756285 w 1547812"/>
                <a:gd name="connsiteY124" fmla="*/ 1905 h 160020"/>
                <a:gd name="connsiteX125" fmla="*/ 732473 w 1547812"/>
                <a:gd name="connsiteY125" fmla="*/ 7620 h 160020"/>
                <a:gd name="connsiteX126" fmla="*/ 713423 w 1547812"/>
                <a:gd name="connsiteY126" fmla="*/ 25718 h 160020"/>
                <a:gd name="connsiteX127" fmla="*/ 713423 w 1547812"/>
                <a:gd name="connsiteY127" fmla="*/ 5715 h 160020"/>
                <a:gd name="connsiteX128" fmla="*/ 674370 w 1547812"/>
                <a:gd name="connsiteY128" fmla="*/ 5715 h 160020"/>
                <a:gd name="connsiteX129" fmla="*/ 674370 w 1547812"/>
                <a:gd name="connsiteY129" fmla="*/ 155258 h 160020"/>
                <a:gd name="connsiteX130" fmla="*/ 541973 w 1547812"/>
                <a:gd name="connsiteY130" fmla="*/ 116205 h 160020"/>
                <a:gd name="connsiteX131" fmla="*/ 533400 w 1547812"/>
                <a:gd name="connsiteY131" fmla="*/ 80963 h 160020"/>
                <a:gd name="connsiteX132" fmla="*/ 541973 w 1547812"/>
                <a:gd name="connsiteY132" fmla="*/ 45720 h 160020"/>
                <a:gd name="connsiteX133" fmla="*/ 567690 w 1547812"/>
                <a:gd name="connsiteY133" fmla="*/ 33338 h 160020"/>
                <a:gd name="connsiteX134" fmla="*/ 593408 w 1547812"/>
                <a:gd name="connsiteY134" fmla="*/ 45720 h 160020"/>
                <a:gd name="connsiteX135" fmla="*/ 601980 w 1547812"/>
                <a:gd name="connsiteY135" fmla="*/ 80963 h 160020"/>
                <a:gd name="connsiteX136" fmla="*/ 593408 w 1547812"/>
                <a:gd name="connsiteY136" fmla="*/ 116205 h 160020"/>
                <a:gd name="connsiteX137" fmla="*/ 567690 w 1547812"/>
                <a:gd name="connsiteY137" fmla="*/ 128588 h 160020"/>
                <a:gd name="connsiteX138" fmla="*/ 541973 w 1547812"/>
                <a:gd name="connsiteY138" fmla="*/ 116205 h 160020"/>
                <a:gd name="connsiteX139" fmla="*/ 598170 w 1547812"/>
                <a:gd name="connsiteY139" fmla="*/ 154305 h 160020"/>
                <a:gd name="connsiteX140" fmla="*/ 621983 w 1547812"/>
                <a:gd name="connsiteY140" fmla="*/ 138113 h 160020"/>
                <a:gd name="connsiteX141" fmla="*/ 637223 w 1547812"/>
                <a:gd name="connsiteY141" fmla="*/ 113348 h 160020"/>
                <a:gd name="connsiteX142" fmla="*/ 642938 w 1547812"/>
                <a:gd name="connsiteY142" fmla="*/ 80010 h 160020"/>
                <a:gd name="connsiteX143" fmla="*/ 638175 w 1547812"/>
                <a:gd name="connsiteY143" fmla="*/ 46672 h 160020"/>
                <a:gd name="connsiteX144" fmla="*/ 622935 w 1547812"/>
                <a:gd name="connsiteY144" fmla="*/ 21908 h 160020"/>
                <a:gd name="connsiteX145" fmla="*/ 599123 w 1547812"/>
                <a:gd name="connsiteY145" fmla="*/ 6668 h 160020"/>
                <a:gd name="connsiteX146" fmla="*/ 567690 w 1547812"/>
                <a:gd name="connsiteY146" fmla="*/ 953 h 160020"/>
                <a:gd name="connsiteX147" fmla="*/ 536258 w 1547812"/>
                <a:gd name="connsiteY147" fmla="*/ 6668 h 160020"/>
                <a:gd name="connsiteX148" fmla="*/ 512445 w 1547812"/>
                <a:gd name="connsiteY148" fmla="*/ 21908 h 160020"/>
                <a:gd name="connsiteX149" fmla="*/ 497205 w 1547812"/>
                <a:gd name="connsiteY149" fmla="*/ 46672 h 160020"/>
                <a:gd name="connsiteX150" fmla="*/ 491490 w 1547812"/>
                <a:gd name="connsiteY150" fmla="*/ 80010 h 160020"/>
                <a:gd name="connsiteX151" fmla="*/ 511492 w 1547812"/>
                <a:gd name="connsiteY151" fmla="*/ 139065 h 160020"/>
                <a:gd name="connsiteX152" fmla="*/ 566738 w 1547812"/>
                <a:gd name="connsiteY152" fmla="*/ 160020 h 160020"/>
                <a:gd name="connsiteX153" fmla="*/ 598170 w 1547812"/>
                <a:gd name="connsiteY153" fmla="*/ 154305 h 160020"/>
                <a:gd name="connsiteX154" fmla="*/ 429578 w 1547812"/>
                <a:gd name="connsiteY154" fmla="*/ 100965 h 160020"/>
                <a:gd name="connsiteX155" fmla="*/ 421958 w 1547812"/>
                <a:gd name="connsiteY155" fmla="*/ 120968 h 160020"/>
                <a:gd name="connsiteX156" fmla="*/ 403860 w 1547812"/>
                <a:gd name="connsiteY156" fmla="*/ 127635 h 160020"/>
                <a:gd name="connsiteX157" fmla="*/ 388620 w 1547812"/>
                <a:gd name="connsiteY157" fmla="*/ 123825 h 160020"/>
                <a:gd name="connsiteX158" fmla="*/ 379095 w 1547812"/>
                <a:gd name="connsiteY158" fmla="*/ 113348 h 160020"/>
                <a:gd name="connsiteX159" fmla="*/ 374333 w 1547812"/>
                <a:gd name="connsiteY159" fmla="*/ 98108 h 160020"/>
                <a:gd name="connsiteX160" fmla="*/ 372428 w 1547812"/>
                <a:gd name="connsiteY160" fmla="*/ 80010 h 160020"/>
                <a:gd name="connsiteX161" fmla="*/ 374333 w 1547812"/>
                <a:gd name="connsiteY161" fmla="*/ 62865 h 160020"/>
                <a:gd name="connsiteX162" fmla="*/ 379095 w 1547812"/>
                <a:gd name="connsiteY162" fmla="*/ 47625 h 160020"/>
                <a:gd name="connsiteX163" fmla="*/ 388620 w 1547812"/>
                <a:gd name="connsiteY163" fmla="*/ 37147 h 160020"/>
                <a:gd name="connsiteX164" fmla="*/ 403860 w 1547812"/>
                <a:gd name="connsiteY164" fmla="*/ 33338 h 160020"/>
                <a:gd name="connsiteX165" fmla="*/ 421958 w 1547812"/>
                <a:gd name="connsiteY165" fmla="*/ 40005 h 160020"/>
                <a:gd name="connsiteX166" fmla="*/ 428625 w 1547812"/>
                <a:gd name="connsiteY166" fmla="*/ 58103 h 160020"/>
                <a:gd name="connsiteX167" fmla="*/ 468630 w 1547812"/>
                <a:gd name="connsiteY167" fmla="*/ 52388 h 160020"/>
                <a:gd name="connsiteX168" fmla="*/ 462915 w 1547812"/>
                <a:gd name="connsiteY168" fmla="*/ 31433 h 160020"/>
                <a:gd name="connsiteX169" fmla="*/ 450533 w 1547812"/>
                <a:gd name="connsiteY169" fmla="*/ 15240 h 160020"/>
                <a:gd name="connsiteX170" fmla="*/ 431483 w 1547812"/>
                <a:gd name="connsiteY170" fmla="*/ 4763 h 160020"/>
                <a:gd name="connsiteX171" fmla="*/ 404813 w 1547812"/>
                <a:gd name="connsiteY171" fmla="*/ 953 h 160020"/>
                <a:gd name="connsiteX172" fmla="*/ 373380 w 1547812"/>
                <a:gd name="connsiteY172" fmla="*/ 6668 h 160020"/>
                <a:gd name="connsiteX173" fmla="*/ 350520 w 1547812"/>
                <a:gd name="connsiteY173" fmla="*/ 22860 h 160020"/>
                <a:gd name="connsiteX174" fmla="*/ 336233 w 1547812"/>
                <a:gd name="connsiteY174" fmla="*/ 47625 h 160020"/>
                <a:gd name="connsiteX175" fmla="*/ 331470 w 1547812"/>
                <a:gd name="connsiteY175" fmla="*/ 80010 h 160020"/>
                <a:gd name="connsiteX176" fmla="*/ 336233 w 1547812"/>
                <a:gd name="connsiteY176" fmla="*/ 112395 h 160020"/>
                <a:gd name="connsiteX177" fmla="*/ 349567 w 1547812"/>
                <a:gd name="connsiteY177" fmla="*/ 137160 h 160020"/>
                <a:gd name="connsiteX178" fmla="*/ 372428 w 1547812"/>
                <a:gd name="connsiteY178" fmla="*/ 153353 h 160020"/>
                <a:gd name="connsiteX179" fmla="*/ 404813 w 1547812"/>
                <a:gd name="connsiteY179" fmla="*/ 159068 h 160020"/>
                <a:gd name="connsiteX180" fmla="*/ 453390 w 1547812"/>
                <a:gd name="connsiteY180" fmla="*/ 142875 h 160020"/>
                <a:gd name="connsiteX181" fmla="*/ 471488 w 1547812"/>
                <a:gd name="connsiteY181" fmla="*/ 100013 h 160020"/>
                <a:gd name="connsiteX182" fmla="*/ 429578 w 1547812"/>
                <a:gd name="connsiteY182" fmla="*/ 100013 h 160020"/>
                <a:gd name="connsiteX183" fmla="*/ 203835 w 1547812"/>
                <a:gd name="connsiteY183" fmla="*/ 63818 h 160020"/>
                <a:gd name="connsiteX184" fmla="*/ 206692 w 1547812"/>
                <a:gd name="connsiteY184" fmla="*/ 51435 h 160020"/>
                <a:gd name="connsiteX185" fmla="*/ 213360 w 1547812"/>
                <a:gd name="connsiteY185" fmla="*/ 40958 h 160020"/>
                <a:gd name="connsiteX186" fmla="*/ 223838 w 1547812"/>
                <a:gd name="connsiteY186" fmla="*/ 34290 h 160020"/>
                <a:gd name="connsiteX187" fmla="*/ 238125 w 1547812"/>
                <a:gd name="connsiteY187" fmla="*/ 31433 h 160020"/>
                <a:gd name="connsiteX188" fmla="*/ 261938 w 1547812"/>
                <a:gd name="connsiteY188" fmla="*/ 40005 h 160020"/>
                <a:gd name="connsiteX189" fmla="*/ 269558 w 1547812"/>
                <a:gd name="connsiteY189" fmla="*/ 63818 h 160020"/>
                <a:gd name="connsiteX190" fmla="*/ 203835 w 1547812"/>
                <a:gd name="connsiteY190" fmla="*/ 63818 h 160020"/>
                <a:gd name="connsiteX191" fmla="*/ 266700 w 1547812"/>
                <a:gd name="connsiteY191" fmla="*/ 108585 h 160020"/>
                <a:gd name="connsiteX192" fmla="*/ 239077 w 1547812"/>
                <a:gd name="connsiteY192" fmla="*/ 128588 h 160020"/>
                <a:gd name="connsiteX193" fmla="*/ 213360 w 1547812"/>
                <a:gd name="connsiteY193" fmla="*/ 118110 h 160020"/>
                <a:gd name="connsiteX194" fmla="*/ 203835 w 1547812"/>
                <a:gd name="connsiteY194" fmla="*/ 89535 h 160020"/>
                <a:gd name="connsiteX195" fmla="*/ 307658 w 1547812"/>
                <a:gd name="connsiteY195" fmla="*/ 89535 h 160020"/>
                <a:gd name="connsiteX196" fmla="*/ 307658 w 1547812"/>
                <a:gd name="connsiteY196" fmla="*/ 73343 h 160020"/>
                <a:gd name="connsiteX197" fmla="*/ 290513 w 1547812"/>
                <a:gd name="connsiteY197" fmla="*/ 20003 h 160020"/>
                <a:gd name="connsiteX198" fmla="*/ 239077 w 1547812"/>
                <a:gd name="connsiteY198" fmla="*/ 0 h 160020"/>
                <a:gd name="connsiteX199" fmla="*/ 208598 w 1547812"/>
                <a:gd name="connsiteY199" fmla="*/ 5715 h 160020"/>
                <a:gd name="connsiteX200" fmla="*/ 184785 w 1547812"/>
                <a:gd name="connsiteY200" fmla="*/ 20955 h 160020"/>
                <a:gd name="connsiteX201" fmla="*/ 169545 w 1547812"/>
                <a:gd name="connsiteY201" fmla="*/ 45720 h 160020"/>
                <a:gd name="connsiteX202" fmla="*/ 163830 w 1547812"/>
                <a:gd name="connsiteY202" fmla="*/ 79058 h 160020"/>
                <a:gd name="connsiteX203" fmla="*/ 182880 w 1547812"/>
                <a:gd name="connsiteY203" fmla="*/ 137160 h 160020"/>
                <a:gd name="connsiteX204" fmla="*/ 239077 w 1547812"/>
                <a:gd name="connsiteY204" fmla="*/ 158115 h 160020"/>
                <a:gd name="connsiteX205" fmla="*/ 285750 w 1547812"/>
                <a:gd name="connsiteY205" fmla="*/ 144780 h 160020"/>
                <a:gd name="connsiteX206" fmla="*/ 305753 w 1547812"/>
                <a:gd name="connsiteY206" fmla="*/ 106680 h 160020"/>
                <a:gd name="connsiteX207" fmla="*/ 266700 w 1547812"/>
                <a:gd name="connsiteY207" fmla="*/ 106680 h 160020"/>
                <a:gd name="connsiteX208" fmla="*/ 97155 w 1547812"/>
                <a:gd name="connsiteY208" fmla="*/ 96203 h 160020"/>
                <a:gd name="connsiteX209" fmla="*/ 93345 w 1547812"/>
                <a:gd name="connsiteY209" fmla="*/ 111443 h 160020"/>
                <a:gd name="connsiteX210" fmla="*/ 84773 w 1547812"/>
                <a:gd name="connsiteY210" fmla="*/ 121920 h 160020"/>
                <a:gd name="connsiteX211" fmla="*/ 60007 w 1547812"/>
                <a:gd name="connsiteY211" fmla="*/ 129540 h 160020"/>
                <a:gd name="connsiteX212" fmla="*/ 45720 w 1547812"/>
                <a:gd name="connsiteY212" fmla="*/ 124778 h 160020"/>
                <a:gd name="connsiteX213" fmla="*/ 40957 w 1547812"/>
                <a:gd name="connsiteY213" fmla="*/ 113348 h 160020"/>
                <a:gd name="connsiteX214" fmla="*/ 42863 w 1547812"/>
                <a:gd name="connsiteY214" fmla="*/ 104775 h 160020"/>
                <a:gd name="connsiteX215" fmla="*/ 48577 w 1547812"/>
                <a:gd name="connsiteY215" fmla="*/ 98108 h 160020"/>
                <a:gd name="connsiteX216" fmla="*/ 60007 w 1547812"/>
                <a:gd name="connsiteY216" fmla="*/ 93345 h 160020"/>
                <a:gd name="connsiteX217" fmla="*/ 80010 w 1547812"/>
                <a:gd name="connsiteY217" fmla="*/ 90488 h 160020"/>
                <a:gd name="connsiteX218" fmla="*/ 98107 w 1547812"/>
                <a:gd name="connsiteY218" fmla="*/ 89535 h 160020"/>
                <a:gd name="connsiteX219" fmla="*/ 98107 w 1547812"/>
                <a:gd name="connsiteY219" fmla="*/ 96203 h 160020"/>
                <a:gd name="connsiteX220" fmla="*/ 98107 w 1547812"/>
                <a:gd name="connsiteY220" fmla="*/ 155258 h 160020"/>
                <a:gd name="connsiteX221" fmla="*/ 136208 w 1547812"/>
                <a:gd name="connsiteY221" fmla="*/ 155258 h 160020"/>
                <a:gd name="connsiteX222" fmla="*/ 136208 w 1547812"/>
                <a:gd name="connsiteY222" fmla="*/ 60960 h 160020"/>
                <a:gd name="connsiteX223" fmla="*/ 133350 w 1547812"/>
                <a:gd name="connsiteY223" fmla="*/ 36195 h 160020"/>
                <a:gd name="connsiteX224" fmla="*/ 122873 w 1547812"/>
                <a:gd name="connsiteY224" fmla="*/ 17145 h 160020"/>
                <a:gd name="connsiteX225" fmla="*/ 103823 w 1547812"/>
                <a:gd name="connsiteY225" fmla="*/ 5715 h 160020"/>
                <a:gd name="connsiteX226" fmla="*/ 74295 w 1547812"/>
                <a:gd name="connsiteY226" fmla="*/ 1905 h 160020"/>
                <a:gd name="connsiteX227" fmla="*/ 29527 w 1547812"/>
                <a:gd name="connsiteY227" fmla="*/ 12383 h 160020"/>
                <a:gd name="connsiteX228" fmla="*/ 8573 w 1547812"/>
                <a:gd name="connsiteY228" fmla="*/ 46672 h 160020"/>
                <a:gd name="connsiteX229" fmla="*/ 44768 w 1547812"/>
                <a:gd name="connsiteY229" fmla="*/ 50483 h 160020"/>
                <a:gd name="connsiteX230" fmla="*/ 71438 w 1547812"/>
                <a:gd name="connsiteY230" fmla="*/ 32385 h 160020"/>
                <a:gd name="connsiteX231" fmla="*/ 89535 w 1547812"/>
                <a:gd name="connsiteY231" fmla="*/ 37147 h 160020"/>
                <a:gd name="connsiteX232" fmla="*/ 97155 w 1547812"/>
                <a:gd name="connsiteY232" fmla="*/ 56197 h 160020"/>
                <a:gd name="connsiteX233" fmla="*/ 97155 w 1547812"/>
                <a:gd name="connsiteY233" fmla="*/ 62865 h 160020"/>
                <a:gd name="connsiteX234" fmla="*/ 78105 w 1547812"/>
                <a:gd name="connsiteY234" fmla="*/ 63818 h 160020"/>
                <a:gd name="connsiteX235" fmla="*/ 49530 w 1547812"/>
                <a:gd name="connsiteY235" fmla="*/ 66675 h 160020"/>
                <a:gd name="connsiteX236" fmla="*/ 24765 w 1547812"/>
                <a:gd name="connsiteY236" fmla="*/ 74295 h 160020"/>
                <a:gd name="connsiteX237" fmla="*/ 6668 w 1547812"/>
                <a:gd name="connsiteY237" fmla="*/ 89535 h 160020"/>
                <a:gd name="connsiteX238" fmla="*/ 0 w 1547812"/>
                <a:gd name="connsiteY238" fmla="*/ 114300 h 160020"/>
                <a:gd name="connsiteX239" fmla="*/ 3810 w 1547812"/>
                <a:gd name="connsiteY239" fmla="*/ 134303 h 160020"/>
                <a:gd name="connsiteX240" fmla="*/ 14288 w 1547812"/>
                <a:gd name="connsiteY240" fmla="*/ 148590 h 160020"/>
                <a:gd name="connsiteX241" fmla="*/ 29527 w 1547812"/>
                <a:gd name="connsiteY241" fmla="*/ 156210 h 160020"/>
                <a:gd name="connsiteX242" fmla="*/ 48577 w 1547812"/>
                <a:gd name="connsiteY242" fmla="*/ 159068 h 160020"/>
                <a:gd name="connsiteX243" fmla="*/ 77152 w 1547812"/>
                <a:gd name="connsiteY243" fmla="*/ 152400 h 160020"/>
                <a:gd name="connsiteX244" fmla="*/ 97155 w 1547812"/>
                <a:gd name="connsiteY244" fmla="*/ 136208 h 160020"/>
                <a:gd name="connsiteX245" fmla="*/ 97155 w 1547812"/>
                <a:gd name="connsiteY245" fmla="*/ 155258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</a:cxnLst>
              <a:rect l="l" t="t" r="r" b="b"/>
              <a:pathLst>
                <a:path w="1547812" h="160020">
                  <a:moveTo>
                    <a:pt x="1329690" y="155258"/>
                  </a:moveTo>
                  <a:lnTo>
                    <a:pt x="1369695" y="155258"/>
                  </a:lnTo>
                  <a:lnTo>
                    <a:pt x="1369695" y="65723"/>
                  </a:lnTo>
                  <a:cubicBezTo>
                    <a:pt x="1369695" y="60960"/>
                    <a:pt x="1370648" y="57150"/>
                    <a:pt x="1372553" y="53340"/>
                  </a:cubicBezTo>
                  <a:cubicBezTo>
                    <a:pt x="1374458" y="49530"/>
                    <a:pt x="1376363" y="46672"/>
                    <a:pt x="1379220" y="43815"/>
                  </a:cubicBezTo>
                  <a:cubicBezTo>
                    <a:pt x="1382078" y="40958"/>
                    <a:pt x="1385888" y="38100"/>
                    <a:pt x="1388745" y="37147"/>
                  </a:cubicBezTo>
                  <a:cubicBezTo>
                    <a:pt x="1392555" y="36195"/>
                    <a:pt x="1395413" y="35243"/>
                    <a:pt x="1400175" y="35243"/>
                  </a:cubicBezTo>
                  <a:cubicBezTo>
                    <a:pt x="1403033" y="35243"/>
                    <a:pt x="1404938" y="35243"/>
                    <a:pt x="1407795" y="36195"/>
                  </a:cubicBezTo>
                  <a:cubicBezTo>
                    <a:pt x="1409700" y="37147"/>
                    <a:pt x="1411605" y="38100"/>
                    <a:pt x="1413510" y="40005"/>
                  </a:cubicBezTo>
                  <a:cubicBezTo>
                    <a:pt x="1415415" y="41910"/>
                    <a:pt x="1416368" y="44768"/>
                    <a:pt x="1417320" y="47625"/>
                  </a:cubicBezTo>
                  <a:cubicBezTo>
                    <a:pt x="1418273" y="51435"/>
                    <a:pt x="1419225" y="55245"/>
                    <a:pt x="1419225" y="60960"/>
                  </a:cubicBezTo>
                  <a:lnTo>
                    <a:pt x="1419225" y="155258"/>
                  </a:lnTo>
                  <a:lnTo>
                    <a:pt x="1459230" y="155258"/>
                  </a:lnTo>
                  <a:lnTo>
                    <a:pt x="1459230" y="63818"/>
                  </a:lnTo>
                  <a:cubicBezTo>
                    <a:pt x="1459230" y="60008"/>
                    <a:pt x="1460183" y="56197"/>
                    <a:pt x="1462088" y="53340"/>
                  </a:cubicBezTo>
                  <a:cubicBezTo>
                    <a:pt x="1463993" y="49530"/>
                    <a:pt x="1465898" y="46672"/>
                    <a:pt x="1468755" y="43815"/>
                  </a:cubicBezTo>
                  <a:cubicBezTo>
                    <a:pt x="1471613" y="40958"/>
                    <a:pt x="1475423" y="38100"/>
                    <a:pt x="1478280" y="37147"/>
                  </a:cubicBezTo>
                  <a:cubicBezTo>
                    <a:pt x="1481138" y="36195"/>
                    <a:pt x="1484948" y="35243"/>
                    <a:pt x="1489710" y="35243"/>
                  </a:cubicBezTo>
                  <a:cubicBezTo>
                    <a:pt x="1492568" y="35243"/>
                    <a:pt x="1494473" y="35243"/>
                    <a:pt x="1497330" y="36195"/>
                  </a:cubicBezTo>
                  <a:cubicBezTo>
                    <a:pt x="1499235" y="37147"/>
                    <a:pt x="1501140" y="38100"/>
                    <a:pt x="1503045" y="40005"/>
                  </a:cubicBezTo>
                  <a:cubicBezTo>
                    <a:pt x="1504950" y="41910"/>
                    <a:pt x="1505903" y="44768"/>
                    <a:pt x="1506855" y="47625"/>
                  </a:cubicBezTo>
                  <a:cubicBezTo>
                    <a:pt x="1507808" y="51435"/>
                    <a:pt x="1507808" y="55245"/>
                    <a:pt x="1507808" y="60960"/>
                  </a:cubicBezTo>
                  <a:lnTo>
                    <a:pt x="1507808" y="155258"/>
                  </a:lnTo>
                  <a:lnTo>
                    <a:pt x="1547813" y="155258"/>
                  </a:lnTo>
                  <a:lnTo>
                    <a:pt x="1547813" y="55245"/>
                  </a:lnTo>
                  <a:cubicBezTo>
                    <a:pt x="1547813" y="36195"/>
                    <a:pt x="1544003" y="22860"/>
                    <a:pt x="1536383" y="14288"/>
                  </a:cubicBezTo>
                  <a:cubicBezTo>
                    <a:pt x="1528763" y="5715"/>
                    <a:pt x="1517333" y="1905"/>
                    <a:pt x="1502093" y="1905"/>
                  </a:cubicBezTo>
                  <a:cubicBezTo>
                    <a:pt x="1492568" y="1905"/>
                    <a:pt x="1484948" y="3810"/>
                    <a:pt x="1477328" y="7620"/>
                  </a:cubicBezTo>
                  <a:cubicBezTo>
                    <a:pt x="1469708" y="11430"/>
                    <a:pt x="1462088" y="18098"/>
                    <a:pt x="1455420" y="27623"/>
                  </a:cubicBezTo>
                  <a:cubicBezTo>
                    <a:pt x="1452563" y="19050"/>
                    <a:pt x="1447800" y="12383"/>
                    <a:pt x="1441133" y="8573"/>
                  </a:cubicBezTo>
                  <a:cubicBezTo>
                    <a:pt x="1434465" y="4763"/>
                    <a:pt x="1425893" y="1905"/>
                    <a:pt x="1414463" y="1905"/>
                  </a:cubicBezTo>
                  <a:cubicBezTo>
                    <a:pt x="1405890" y="1905"/>
                    <a:pt x="1398270" y="3810"/>
                    <a:pt x="1390650" y="7620"/>
                  </a:cubicBezTo>
                  <a:cubicBezTo>
                    <a:pt x="1383030" y="11430"/>
                    <a:pt x="1376363" y="18098"/>
                    <a:pt x="1371600" y="25718"/>
                  </a:cubicBezTo>
                  <a:lnTo>
                    <a:pt x="1371600" y="5715"/>
                  </a:lnTo>
                  <a:lnTo>
                    <a:pt x="1332548" y="5715"/>
                  </a:lnTo>
                  <a:lnTo>
                    <a:pt x="1332548" y="155258"/>
                  </a:lnTo>
                  <a:close/>
                  <a:moveTo>
                    <a:pt x="1199198" y="116205"/>
                  </a:moveTo>
                  <a:cubicBezTo>
                    <a:pt x="1193483" y="108585"/>
                    <a:pt x="1190625" y="96203"/>
                    <a:pt x="1190625" y="80963"/>
                  </a:cubicBezTo>
                  <a:cubicBezTo>
                    <a:pt x="1190625" y="65723"/>
                    <a:pt x="1193483" y="54293"/>
                    <a:pt x="1199198" y="45720"/>
                  </a:cubicBezTo>
                  <a:cubicBezTo>
                    <a:pt x="1204913" y="37147"/>
                    <a:pt x="1213485" y="33338"/>
                    <a:pt x="1224915" y="33338"/>
                  </a:cubicBezTo>
                  <a:cubicBezTo>
                    <a:pt x="1236345" y="33338"/>
                    <a:pt x="1244918" y="37147"/>
                    <a:pt x="1250633" y="45720"/>
                  </a:cubicBezTo>
                  <a:cubicBezTo>
                    <a:pt x="1256348" y="54293"/>
                    <a:pt x="1259205" y="65723"/>
                    <a:pt x="1259205" y="80963"/>
                  </a:cubicBezTo>
                  <a:cubicBezTo>
                    <a:pt x="1259205" y="96203"/>
                    <a:pt x="1256348" y="107633"/>
                    <a:pt x="1250633" y="116205"/>
                  </a:cubicBezTo>
                  <a:cubicBezTo>
                    <a:pt x="1244918" y="124778"/>
                    <a:pt x="1236345" y="128588"/>
                    <a:pt x="1224915" y="128588"/>
                  </a:cubicBezTo>
                  <a:cubicBezTo>
                    <a:pt x="1213485" y="127635"/>
                    <a:pt x="1204913" y="123825"/>
                    <a:pt x="1199198" y="116205"/>
                  </a:cubicBezTo>
                  <a:moveTo>
                    <a:pt x="1256348" y="154305"/>
                  </a:moveTo>
                  <a:cubicBezTo>
                    <a:pt x="1265873" y="150495"/>
                    <a:pt x="1273493" y="145733"/>
                    <a:pt x="1280160" y="138113"/>
                  </a:cubicBezTo>
                  <a:cubicBezTo>
                    <a:pt x="1286828" y="131445"/>
                    <a:pt x="1291590" y="122873"/>
                    <a:pt x="1295400" y="113348"/>
                  </a:cubicBezTo>
                  <a:cubicBezTo>
                    <a:pt x="1299210" y="103823"/>
                    <a:pt x="1301115" y="92393"/>
                    <a:pt x="1301115" y="80010"/>
                  </a:cubicBezTo>
                  <a:cubicBezTo>
                    <a:pt x="1301115" y="67628"/>
                    <a:pt x="1299210" y="57150"/>
                    <a:pt x="1296353" y="46672"/>
                  </a:cubicBezTo>
                  <a:cubicBezTo>
                    <a:pt x="1293495" y="36195"/>
                    <a:pt x="1287780" y="28575"/>
                    <a:pt x="1281113" y="21908"/>
                  </a:cubicBezTo>
                  <a:cubicBezTo>
                    <a:pt x="1274445" y="15240"/>
                    <a:pt x="1266825" y="9525"/>
                    <a:pt x="1257300" y="6668"/>
                  </a:cubicBezTo>
                  <a:cubicBezTo>
                    <a:pt x="1247775" y="2858"/>
                    <a:pt x="1237298" y="953"/>
                    <a:pt x="1225868" y="953"/>
                  </a:cubicBezTo>
                  <a:cubicBezTo>
                    <a:pt x="1214438" y="953"/>
                    <a:pt x="1203960" y="2858"/>
                    <a:pt x="1194435" y="6668"/>
                  </a:cubicBezTo>
                  <a:cubicBezTo>
                    <a:pt x="1184910" y="10478"/>
                    <a:pt x="1177290" y="15240"/>
                    <a:pt x="1170623" y="21908"/>
                  </a:cubicBezTo>
                  <a:cubicBezTo>
                    <a:pt x="1163955" y="28575"/>
                    <a:pt x="1159193" y="37147"/>
                    <a:pt x="1155383" y="46672"/>
                  </a:cubicBezTo>
                  <a:cubicBezTo>
                    <a:pt x="1151573" y="56197"/>
                    <a:pt x="1149668" y="67628"/>
                    <a:pt x="1149668" y="80010"/>
                  </a:cubicBezTo>
                  <a:cubicBezTo>
                    <a:pt x="1149668" y="105728"/>
                    <a:pt x="1156335" y="124778"/>
                    <a:pt x="1169670" y="139065"/>
                  </a:cubicBezTo>
                  <a:cubicBezTo>
                    <a:pt x="1183005" y="152400"/>
                    <a:pt x="1201103" y="160020"/>
                    <a:pt x="1225868" y="160020"/>
                  </a:cubicBezTo>
                  <a:cubicBezTo>
                    <a:pt x="1236345" y="160020"/>
                    <a:pt x="1246823" y="158115"/>
                    <a:pt x="1256348" y="154305"/>
                  </a:cubicBezTo>
                  <a:moveTo>
                    <a:pt x="1086803" y="100965"/>
                  </a:moveTo>
                  <a:cubicBezTo>
                    <a:pt x="1085850" y="109538"/>
                    <a:pt x="1083945" y="116205"/>
                    <a:pt x="1079183" y="120968"/>
                  </a:cubicBezTo>
                  <a:cubicBezTo>
                    <a:pt x="1074420" y="125730"/>
                    <a:pt x="1068705" y="127635"/>
                    <a:pt x="1061085" y="127635"/>
                  </a:cubicBezTo>
                  <a:cubicBezTo>
                    <a:pt x="1055370" y="127635"/>
                    <a:pt x="1049655" y="126683"/>
                    <a:pt x="1045845" y="123825"/>
                  </a:cubicBezTo>
                  <a:cubicBezTo>
                    <a:pt x="1042035" y="120968"/>
                    <a:pt x="1038225" y="118110"/>
                    <a:pt x="1036320" y="113348"/>
                  </a:cubicBezTo>
                  <a:cubicBezTo>
                    <a:pt x="1034415" y="108585"/>
                    <a:pt x="1032510" y="103823"/>
                    <a:pt x="1031558" y="98108"/>
                  </a:cubicBezTo>
                  <a:cubicBezTo>
                    <a:pt x="1030605" y="92393"/>
                    <a:pt x="1029653" y="86678"/>
                    <a:pt x="1029653" y="80010"/>
                  </a:cubicBezTo>
                  <a:cubicBezTo>
                    <a:pt x="1029653" y="74295"/>
                    <a:pt x="1030605" y="67628"/>
                    <a:pt x="1031558" y="62865"/>
                  </a:cubicBezTo>
                  <a:cubicBezTo>
                    <a:pt x="1032510" y="57150"/>
                    <a:pt x="1034415" y="52388"/>
                    <a:pt x="1036320" y="47625"/>
                  </a:cubicBezTo>
                  <a:cubicBezTo>
                    <a:pt x="1038225" y="42863"/>
                    <a:pt x="1042035" y="40005"/>
                    <a:pt x="1045845" y="37147"/>
                  </a:cubicBezTo>
                  <a:cubicBezTo>
                    <a:pt x="1049655" y="34290"/>
                    <a:pt x="1054418" y="33338"/>
                    <a:pt x="1061085" y="33338"/>
                  </a:cubicBezTo>
                  <a:cubicBezTo>
                    <a:pt x="1069658" y="33338"/>
                    <a:pt x="1075373" y="35243"/>
                    <a:pt x="1079183" y="40005"/>
                  </a:cubicBezTo>
                  <a:cubicBezTo>
                    <a:pt x="1082993" y="44768"/>
                    <a:pt x="1084898" y="50483"/>
                    <a:pt x="1085850" y="58103"/>
                  </a:cubicBezTo>
                  <a:lnTo>
                    <a:pt x="1125855" y="52388"/>
                  </a:lnTo>
                  <a:cubicBezTo>
                    <a:pt x="1124903" y="44768"/>
                    <a:pt x="1122998" y="38100"/>
                    <a:pt x="1120140" y="31433"/>
                  </a:cubicBezTo>
                  <a:cubicBezTo>
                    <a:pt x="1117283" y="24765"/>
                    <a:pt x="1113473" y="20003"/>
                    <a:pt x="1107758" y="15240"/>
                  </a:cubicBezTo>
                  <a:cubicBezTo>
                    <a:pt x="1102995" y="10478"/>
                    <a:pt x="1096328" y="6668"/>
                    <a:pt x="1088708" y="4763"/>
                  </a:cubicBezTo>
                  <a:cubicBezTo>
                    <a:pt x="1081088" y="1905"/>
                    <a:pt x="1072515" y="953"/>
                    <a:pt x="1062038" y="953"/>
                  </a:cubicBezTo>
                  <a:cubicBezTo>
                    <a:pt x="1050608" y="953"/>
                    <a:pt x="1040130" y="2858"/>
                    <a:pt x="1030605" y="6668"/>
                  </a:cubicBezTo>
                  <a:cubicBezTo>
                    <a:pt x="1021080" y="10478"/>
                    <a:pt x="1013460" y="16193"/>
                    <a:pt x="1007745" y="22860"/>
                  </a:cubicBezTo>
                  <a:cubicBezTo>
                    <a:pt x="1001078" y="29528"/>
                    <a:pt x="996315" y="38100"/>
                    <a:pt x="993458" y="47625"/>
                  </a:cubicBezTo>
                  <a:cubicBezTo>
                    <a:pt x="990600" y="57150"/>
                    <a:pt x="988695" y="68580"/>
                    <a:pt x="988695" y="80010"/>
                  </a:cubicBezTo>
                  <a:cubicBezTo>
                    <a:pt x="988695" y="91440"/>
                    <a:pt x="989647" y="102870"/>
                    <a:pt x="992505" y="112395"/>
                  </a:cubicBezTo>
                  <a:cubicBezTo>
                    <a:pt x="995363" y="121920"/>
                    <a:pt x="1000125" y="130493"/>
                    <a:pt x="1005840" y="137160"/>
                  </a:cubicBezTo>
                  <a:cubicBezTo>
                    <a:pt x="1011555" y="143828"/>
                    <a:pt x="1019175" y="149543"/>
                    <a:pt x="1028700" y="153353"/>
                  </a:cubicBezTo>
                  <a:cubicBezTo>
                    <a:pt x="1038225" y="157163"/>
                    <a:pt x="1048703" y="159068"/>
                    <a:pt x="1061085" y="159068"/>
                  </a:cubicBezTo>
                  <a:cubicBezTo>
                    <a:pt x="1082993" y="159068"/>
                    <a:pt x="1099185" y="153353"/>
                    <a:pt x="1109663" y="142875"/>
                  </a:cubicBezTo>
                  <a:cubicBezTo>
                    <a:pt x="1120140" y="132398"/>
                    <a:pt x="1126808" y="118110"/>
                    <a:pt x="1127760" y="100013"/>
                  </a:cubicBezTo>
                  <a:lnTo>
                    <a:pt x="1086803" y="100013"/>
                  </a:lnTo>
                  <a:close/>
                  <a:moveTo>
                    <a:pt x="921068" y="155258"/>
                  </a:moveTo>
                  <a:lnTo>
                    <a:pt x="962025" y="155258"/>
                  </a:lnTo>
                  <a:lnTo>
                    <a:pt x="962025" y="109538"/>
                  </a:lnTo>
                  <a:lnTo>
                    <a:pt x="921068" y="109538"/>
                  </a:lnTo>
                  <a:lnTo>
                    <a:pt x="921068" y="155258"/>
                  </a:lnTo>
                  <a:close/>
                  <a:moveTo>
                    <a:pt x="671513" y="155258"/>
                  </a:moveTo>
                  <a:lnTo>
                    <a:pt x="711518" y="155258"/>
                  </a:lnTo>
                  <a:lnTo>
                    <a:pt x="711518" y="65723"/>
                  </a:lnTo>
                  <a:cubicBezTo>
                    <a:pt x="711518" y="60960"/>
                    <a:pt x="712470" y="57150"/>
                    <a:pt x="714375" y="53340"/>
                  </a:cubicBezTo>
                  <a:cubicBezTo>
                    <a:pt x="716280" y="49530"/>
                    <a:pt x="718185" y="46672"/>
                    <a:pt x="721043" y="43815"/>
                  </a:cubicBezTo>
                  <a:cubicBezTo>
                    <a:pt x="723900" y="40958"/>
                    <a:pt x="727710" y="38100"/>
                    <a:pt x="730568" y="37147"/>
                  </a:cubicBezTo>
                  <a:cubicBezTo>
                    <a:pt x="734378" y="36195"/>
                    <a:pt x="737235" y="35243"/>
                    <a:pt x="741998" y="35243"/>
                  </a:cubicBezTo>
                  <a:cubicBezTo>
                    <a:pt x="744855" y="35243"/>
                    <a:pt x="746760" y="35243"/>
                    <a:pt x="749618" y="36195"/>
                  </a:cubicBezTo>
                  <a:cubicBezTo>
                    <a:pt x="751523" y="37147"/>
                    <a:pt x="753428" y="38100"/>
                    <a:pt x="755333" y="40005"/>
                  </a:cubicBezTo>
                  <a:cubicBezTo>
                    <a:pt x="757238" y="41910"/>
                    <a:pt x="758190" y="44768"/>
                    <a:pt x="759143" y="47625"/>
                  </a:cubicBezTo>
                  <a:cubicBezTo>
                    <a:pt x="760095" y="51435"/>
                    <a:pt x="761048" y="55245"/>
                    <a:pt x="761048" y="60960"/>
                  </a:cubicBezTo>
                  <a:lnTo>
                    <a:pt x="761048" y="155258"/>
                  </a:lnTo>
                  <a:lnTo>
                    <a:pt x="801053" y="155258"/>
                  </a:lnTo>
                  <a:lnTo>
                    <a:pt x="801053" y="63818"/>
                  </a:lnTo>
                  <a:cubicBezTo>
                    <a:pt x="801053" y="60008"/>
                    <a:pt x="802005" y="56197"/>
                    <a:pt x="803910" y="53340"/>
                  </a:cubicBezTo>
                  <a:cubicBezTo>
                    <a:pt x="805815" y="49530"/>
                    <a:pt x="807720" y="46672"/>
                    <a:pt x="810578" y="43815"/>
                  </a:cubicBezTo>
                  <a:cubicBezTo>
                    <a:pt x="813435" y="40958"/>
                    <a:pt x="817245" y="38100"/>
                    <a:pt x="820103" y="37147"/>
                  </a:cubicBezTo>
                  <a:cubicBezTo>
                    <a:pt x="822960" y="36195"/>
                    <a:pt x="826770" y="35243"/>
                    <a:pt x="831533" y="35243"/>
                  </a:cubicBezTo>
                  <a:cubicBezTo>
                    <a:pt x="834390" y="35243"/>
                    <a:pt x="836295" y="35243"/>
                    <a:pt x="839153" y="36195"/>
                  </a:cubicBezTo>
                  <a:cubicBezTo>
                    <a:pt x="841058" y="37147"/>
                    <a:pt x="842963" y="38100"/>
                    <a:pt x="844868" y="40005"/>
                  </a:cubicBezTo>
                  <a:cubicBezTo>
                    <a:pt x="846772" y="41910"/>
                    <a:pt x="847725" y="44768"/>
                    <a:pt x="848678" y="47625"/>
                  </a:cubicBezTo>
                  <a:cubicBezTo>
                    <a:pt x="849630" y="51435"/>
                    <a:pt x="849630" y="55245"/>
                    <a:pt x="849630" y="60960"/>
                  </a:cubicBezTo>
                  <a:lnTo>
                    <a:pt x="849630" y="155258"/>
                  </a:lnTo>
                  <a:lnTo>
                    <a:pt x="889635" y="155258"/>
                  </a:lnTo>
                  <a:lnTo>
                    <a:pt x="889635" y="55245"/>
                  </a:lnTo>
                  <a:cubicBezTo>
                    <a:pt x="889635" y="36195"/>
                    <a:pt x="885825" y="22860"/>
                    <a:pt x="878205" y="14288"/>
                  </a:cubicBezTo>
                  <a:cubicBezTo>
                    <a:pt x="870585" y="5715"/>
                    <a:pt x="859155" y="1905"/>
                    <a:pt x="843915" y="1905"/>
                  </a:cubicBezTo>
                  <a:cubicBezTo>
                    <a:pt x="834390" y="1905"/>
                    <a:pt x="826770" y="3810"/>
                    <a:pt x="819150" y="7620"/>
                  </a:cubicBezTo>
                  <a:cubicBezTo>
                    <a:pt x="811530" y="11430"/>
                    <a:pt x="803910" y="18098"/>
                    <a:pt x="797243" y="27623"/>
                  </a:cubicBezTo>
                  <a:cubicBezTo>
                    <a:pt x="794385" y="19050"/>
                    <a:pt x="789623" y="12383"/>
                    <a:pt x="782955" y="8573"/>
                  </a:cubicBezTo>
                  <a:cubicBezTo>
                    <a:pt x="776288" y="4763"/>
                    <a:pt x="766763" y="1905"/>
                    <a:pt x="756285" y="1905"/>
                  </a:cubicBezTo>
                  <a:cubicBezTo>
                    <a:pt x="747713" y="1905"/>
                    <a:pt x="740093" y="3810"/>
                    <a:pt x="732473" y="7620"/>
                  </a:cubicBezTo>
                  <a:cubicBezTo>
                    <a:pt x="724853" y="11430"/>
                    <a:pt x="718185" y="18098"/>
                    <a:pt x="713423" y="25718"/>
                  </a:cubicBezTo>
                  <a:lnTo>
                    <a:pt x="713423" y="5715"/>
                  </a:lnTo>
                  <a:lnTo>
                    <a:pt x="674370" y="5715"/>
                  </a:lnTo>
                  <a:lnTo>
                    <a:pt x="674370" y="155258"/>
                  </a:lnTo>
                  <a:close/>
                  <a:moveTo>
                    <a:pt x="541973" y="116205"/>
                  </a:moveTo>
                  <a:cubicBezTo>
                    <a:pt x="536258" y="108585"/>
                    <a:pt x="533400" y="96203"/>
                    <a:pt x="533400" y="80963"/>
                  </a:cubicBezTo>
                  <a:cubicBezTo>
                    <a:pt x="533400" y="65723"/>
                    <a:pt x="536258" y="54293"/>
                    <a:pt x="541973" y="45720"/>
                  </a:cubicBezTo>
                  <a:cubicBezTo>
                    <a:pt x="547688" y="38100"/>
                    <a:pt x="556260" y="33338"/>
                    <a:pt x="567690" y="33338"/>
                  </a:cubicBezTo>
                  <a:cubicBezTo>
                    <a:pt x="579120" y="33338"/>
                    <a:pt x="587693" y="37147"/>
                    <a:pt x="593408" y="45720"/>
                  </a:cubicBezTo>
                  <a:cubicBezTo>
                    <a:pt x="599123" y="53340"/>
                    <a:pt x="601980" y="65723"/>
                    <a:pt x="601980" y="80963"/>
                  </a:cubicBezTo>
                  <a:cubicBezTo>
                    <a:pt x="601980" y="96203"/>
                    <a:pt x="599123" y="107633"/>
                    <a:pt x="593408" y="116205"/>
                  </a:cubicBezTo>
                  <a:cubicBezTo>
                    <a:pt x="587693" y="124778"/>
                    <a:pt x="579120" y="128588"/>
                    <a:pt x="567690" y="128588"/>
                  </a:cubicBezTo>
                  <a:cubicBezTo>
                    <a:pt x="555308" y="127635"/>
                    <a:pt x="546735" y="123825"/>
                    <a:pt x="541973" y="116205"/>
                  </a:cubicBezTo>
                  <a:moveTo>
                    <a:pt x="598170" y="154305"/>
                  </a:moveTo>
                  <a:cubicBezTo>
                    <a:pt x="607695" y="150495"/>
                    <a:pt x="615315" y="145733"/>
                    <a:pt x="621983" y="138113"/>
                  </a:cubicBezTo>
                  <a:cubicBezTo>
                    <a:pt x="628650" y="131445"/>
                    <a:pt x="633413" y="122873"/>
                    <a:pt x="637223" y="113348"/>
                  </a:cubicBezTo>
                  <a:cubicBezTo>
                    <a:pt x="641033" y="103823"/>
                    <a:pt x="642938" y="92393"/>
                    <a:pt x="642938" y="80010"/>
                  </a:cubicBezTo>
                  <a:cubicBezTo>
                    <a:pt x="642938" y="67628"/>
                    <a:pt x="641033" y="57150"/>
                    <a:pt x="638175" y="46672"/>
                  </a:cubicBezTo>
                  <a:cubicBezTo>
                    <a:pt x="635318" y="36195"/>
                    <a:pt x="629603" y="28575"/>
                    <a:pt x="622935" y="21908"/>
                  </a:cubicBezTo>
                  <a:cubicBezTo>
                    <a:pt x="616268" y="15240"/>
                    <a:pt x="608648" y="9525"/>
                    <a:pt x="599123" y="6668"/>
                  </a:cubicBezTo>
                  <a:cubicBezTo>
                    <a:pt x="589598" y="2858"/>
                    <a:pt x="579120" y="953"/>
                    <a:pt x="567690" y="953"/>
                  </a:cubicBezTo>
                  <a:cubicBezTo>
                    <a:pt x="556260" y="953"/>
                    <a:pt x="545783" y="2858"/>
                    <a:pt x="536258" y="6668"/>
                  </a:cubicBezTo>
                  <a:cubicBezTo>
                    <a:pt x="526733" y="10478"/>
                    <a:pt x="519113" y="15240"/>
                    <a:pt x="512445" y="21908"/>
                  </a:cubicBezTo>
                  <a:cubicBezTo>
                    <a:pt x="505778" y="28575"/>
                    <a:pt x="501015" y="37147"/>
                    <a:pt x="497205" y="46672"/>
                  </a:cubicBezTo>
                  <a:cubicBezTo>
                    <a:pt x="493395" y="56197"/>
                    <a:pt x="491490" y="67628"/>
                    <a:pt x="491490" y="80010"/>
                  </a:cubicBezTo>
                  <a:cubicBezTo>
                    <a:pt x="491490" y="105728"/>
                    <a:pt x="498158" y="124778"/>
                    <a:pt x="511492" y="139065"/>
                  </a:cubicBezTo>
                  <a:cubicBezTo>
                    <a:pt x="524828" y="152400"/>
                    <a:pt x="542925" y="160020"/>
                    <a:pt x="566738" y="160020"/>
                  </a:cubicBezTo>
                  <a:cubicBezTo>
                    <a:pt x="579120" y="160020"/>
                    <a:pt x="589598" y="158115"/>
                    <a:pt x="598170" y="154305"/>
                  </a:cubicBezTo>
                  <a:moveTo>
                    <a:pt x="429578" y="100965"/>
                  </a:moveTo>
                  <a:cubicBezTo>
                    <a:pt x="428625" y="109538"/>
                    <a:pt x="425767" y="116205"/>
                    <a:pt x="421958" y="120968"/>
                  </a:cubicBezTo>
                  <a:cubicBezTo>
                    <a:pt x="417195" y="125730"/>
                    <a:pt x="411480" y="127635"/>
                    <a:pt x="403860" y="127635"/>
                  </a:cubicBezTo>
                  <a:cubicBezTo>
                    <a:pt x="398145" y="127635"/>
                    <a:pt x="392430" y="126683"/>
                    <a:pt x="388620" y="123825"/>
                  </a:cubicBezTo>
                  <a:cubicBezTo>
                    <a:pt x="384810" y="120968"/>
                    <a:pt x="381000" y="118110"/>
                    <a:pt x="379095" y="113348"/>
                  </a:cubicBezTo>
                  <a:cubicBezTo>
                    <a:pt x="377190" y="108585"/>
                    <a:pt x="375285" y="103823"/>
                    <a:pt x="374333" y="98108"/>
                  </a:cubicBezTo>
                  <a:cubicBezTo>
                    <a:pt x="373380" y="92393"/>
                    <a:pt x="372428" y="86678"/>
                    <a:pt x="372428" y="80010"/>
                  </a:cubicBezTo>
                  <a:cubicBezTo>
                    <a:pt x="372428" y="74295"/>
                    <a:pt x="373380" y="67628"/>
                    <a:pt x="374333" y="62865"/>
                  </a:cubicBezTo>
                  <a:cubicBezTo>
                    <a:pt x="375285" y="57150"/>
                    <a:pt x="377190" y="52388"/>
                    <a:pt x="379095" y="47625"/>
                  </a:cubicBezTo>
                  <a:cubicBezTo>
                    <a:pt x="381000" y="42863"/>
                    <a:pt x="384810" y="40005"/>
                    <a:pt x="388620" y="37147"/>
                  </a:cubicBezTo>
                  <a:cubicBezTo>
                    <a:pt x="392430" y="34290"/>
                    <a:pt x="398145" y="33338"/>
                    <a:pt x="403860" y="33338"/>
                  </a:cubicBezTo>
                  <a:cubicBezTo>
                    <a:pt x="412433" y="33338"/>
                    <a:pt x="418148" y="35243"/>
                    <a:pt x="421958" y="40005"/>
                  </a:cubicBezTo>
                  <a:cubicBezTo>
                    <a:pt x="425767" y="44768"/>
                    <a:pt x="427673" y="50483"/>
                    <a:pt x="428625" y="58103"/>
                  </a:cubicBezTo>
                  <a:lnTo>
                    <a:pt x="468630" y="52388"/>
                  </a:lnTo>
                  <a:cubicBezTo>
                    <a:pt x="467678" y="44768"/>
                    <a:pt x="465773" y="38100"/>
                    <a:pt x="462915" y="31433"/>
                  </a:cubicBezTo>
                  <a:cubicBezTo>
                    <a:pt x="460058" y="24765"/>
                    <a:pt x="456248" y="20003"/>
                    <a:pt x="450533" y="15240"/>
                  </a:cubicBezTo>
                  <a:cubicBezTo>
                    <a:pt x="445770" y="10478"/>
                    <a:pt x="439103" y="6668"/>
                    <a:pt x="431483" y="4763"/>
                  </a:cubicBezTo>
                  <a:cubicBezTo>
                    <a:pt x="423863" y="1905"/>
                    <a:pt x="415290" y="953"/>
                    <a:pt x="404813" y="953"/>
                  </a:cubicBezTo>
                  <a:cubicBezTo>
                    <a:pt x="393383" y="953"/>
                    <a:pt x="382905" y="2858"/>
                    <a:pt x="373380" y="6668"/>
                  </a:cubicBezTo>
                  <a:cubicBezTo>
                    <a:pt x="363855" y="10478"/>
                    <a:pt x="356235" y="16193"/>
                    <a:pt x="350520" y="22860"/>
                  </a:cubicBezTo>
                  <a:cubicBezTo>
                    <a:pt x="343853" y="29528"/>
                    <a:pt x="339090" y="38100"/>
                    <a:pt x="336233" y="47625"/>
                  </a:cubicBezTo>
                  <a:cubicBezTo>
                    <a:pt x="333375" y="57150"/>
                    <a:pt x="331470" y="68580"/>
                    <a:pt x="331470" y="80010"/>
                  </a:cubicBezTo>
                  <a:cubicBezTo>
                    <a:pt x="331470" y="91440"/>
                    <a:pt x="333375" y="102870"/>
                    <a:pt x="336233" y="112395"/>
                  </a:cubicBezTo>
                  <a:cubicBezTo>
                    <a:pt x="339090" y="121920"/>
                    <a:pt x="343853" y="130493"/>
                    <a:pt x="349567" y="137160"/>
                  </a:cubicBezTo>
                  <a:cubicBezTo>
                    <a:pt x="355283" y="143828"/>
                    <a:pt x="362903" y="149543"/>
                    <a:pt x="372428" y="153353"/>
                  </a:cubicBezTo>
                  <a:cubicBezTo>
                    <a:pt x="381953" y="157163"/>
                    <a:pt x="392430" y="159068"/>
                    <a:pt x="404813" y="159068"/>
                  </a:cubicBezTo>
                  <a:cubicBezTo>
                    <a:pt x="426720" y="159068"/>
                    <a:pt x="442913" y="153353"/>
                    <a:pt x="453390" y="142875"/>
                  </a:cubicBezTo>
                  <a:cubicBezTo>
                    <a:pt x="463867" y="132398"/>
                    <a:pt x="470535" y="118110"/>
                    <a:pt x="471488" y="100013"/>
                  </a:cubicBezTo>
                  <a:lnTo>
                    <a:pt x="429578" y="100013"/>
                  </a:lnTo>
                  <a:close/>
                  <a:moveTo>
                    <a:pt x="203835" y="63818"/>
                  </a:moveTo>
                  <a:cubicBezTo>
                    <a:pt x="203835" y="59055"/>
                    <a:pt x="204788" y="55245"/>
                    <a:pt x="206692" y="51435"/>
                  </a:cubicBezTo>
                  <a:cubicBezTo>
                    <a:pt x="208598" y="47625"/>
                    <a:pt x="210502" y="43815"/>
                    <a:pt x="213360" y="40958"/>
                  </a:cubicBezTo>
                  <a:cubicBezTo>
                    <a:pt x="216217" y="38100"/>
                    <a:pt x="219075" y="35243"/>
                    <a:pt x="223838" y="34290"/>
                  </a:cubicBezTo>
                  <a:cubicBezTo>
                    <a:pt x="227648" y="32385"/>
                    <a:pt x="232410" y="31433"/>
                    <a:pt x="238125" y="31433"/>
                  </a:cubicBezTo>
                  <a:cubicBezTo>
                    <a:pt x="248602" y="31433"/>
                    <a:pt x="256223" y="34290"/>
                    <a:pt x="261938" y="40005"/>
                  </a:cubicBezTo>
                  <a:cubicBezTo>
                    <a:pt x="266700" y="45720"/>
                    <a:pt x="269558" y="53340"/>
                    <a:pt x="269558" y="63818"/>
                  </a:cubicBezTo>
                  <a:lnTo>
                    <a:pt x="203835" y="63818"/>
                  </a:lnTo>
                  <a:close/>
                  <a:moveTo>
                    <a:pt x="266700" y="108585"/>
                  </a:moveTo>
                  <a:cubicBezTo>
                    <a:pt x="263842" y="121920"/>
                    <a:pt x="254317" y="128588"/>
                    <a:pt x="239077" y="128588"/>
                  </a:cubicBezTo>
                  <a:cubicBezTo>
                    <a:pt x="227648" y="128588"/>
                    <a:pt x="219075" y="124778"/>
                    <a:pt x="213360" y="118110"/>
                  </a:cubicBezTo>
                  <a:cubicBezTo>
                    <a:pt x="207645" y="111443"/>
                    <a:pt x="204788" y="101918"/>
                    <a:pt x="203835" y="89535"/>
                  </a:cubicBezTo>
                  <a:lnTo>
                    <a:pt x="307658" y="89535"/>
                  </a:lnTo>
                  <a:lnTo>
                    <a:pt x="307658" y="73343"/>
                  </a:lnTo>
                  <a:cubicBezTo>
                    <a:pt x="307658" y="51435"/>
                    <a:pt x="301942" y="33338"/>
                    <a:pt x="290513" y="20003"/>
                  </a:cubicBezTo>
                  <a:cubicBezTo>
                    <a:pt x="279083" y="6668"/>
                    <a:pt x="261938" y="0"/>
                    <a:pt x="239077" y="0"/>
                  </a:cubicBezTo>
                  <a:cubicBezTo>
                    <a:pt x="227648" y="0"/>
                    <a:pt x="218123" y="1905"/>
                    <a:pt x="208598" y="5715"/>
                  </a:cubicBezTo>
                  <a:cubicBezTo>
                    <a:pt x="199073" y="9525"/>
                    <a:pt x="191452" y="14288"/>
                    <a:pt x="184785" y="20955"/>
                  </a:cubicBezTo>
                  <a:cubicBezTo>
                    <a:pt x="178118" y="27623"/>
                    <a:pt x="173355" y="36195"/>
                    <a:pt x="169545" y="45720"/>
                  </a:cubicBezTo>
                  <a:cubicBezTo>
                    <a:pt x="165735" y="55245"/>
                    <a:pt x="163830" y="66675"/>
                    <a:pt x="163830" y="79058"/>
                  </a:cubicBezTo>
                  <a:cubicBezTo>
                    <a:pt x="163830" y="103823"/>
                    <a:pt x="170498" y="123825"/>
                    <a:pt x="182880" y="137160"/>
                  </a:cubicBezTo>
                  <a:cubicBezTo>
                    <a:pt x="195263" y="150495"/>
                    <a:pt x="214313" y="158115"/>
                    <a:pt x="239077" y="158115"/>
                  </a:cubicBezTo>
                  <a:cubicBezTo>
                    <a:pt x="260033" y="158115"/>
                    <a:pt x="275273" y="153353"/>
                    <a:pt x="285750" y="144780"/>
                  </a:cubicBezTo>
                  <a:cubicBezTo>
                    <a:pt x="296228" y="136208"/>
                    <a:pt x="302895" y="123825"/>
                    <a:pt x="305753" y="106680"/>
                  </a:cubicBezTo>
                  <a:lnTo>
                    <a:pt x="266700" y="106680"/>
                  </a:lnTo>
                  <a:close/>
                  <a:moveTo>
                    <a:pt x="97155" y="96203"/>
                  </a:moveTo>
                  <a:cubicBezTo>
                    <a:pt x="97155" y="101918"/>
                    <a:pt x="96202" y="107633"/>
                    <a:pt x="93345" y="111443"/>
                  </a:cubicBezTo>
                  <a:cubicBezTo>
                    <a:pt x="91440" y="115253"/>
                    <a:pt x="88582" y="119063"/>
                    <a:pt x="84773" y="121920"/>
                  </a:cubicBezTo>
                  <a:cubicBezTo>
                    <a:pt x="78105" y="126683"/>
                    <a:pt x="69532" y="129540"/>
                    <a:pt x="60007" y="129540"/>
                  </a:cubicBezTo>
                  <a:cubicBezTo>
                    <a:pt x="54293" y="129540"/>
                    <a:pt x="49530" y="127635"/>
                    <a:pt x="45720" y="124778"/>
                  </a:cubicBezTo>
                  <a:cubicBezTo>
                    <a:pt x="41910" y="121920"/>
                    <a:pt x="40957" y="118110"/>
                    <a:pt x="40957" y="113348"/>
                  </a:cubicBezTo>
                  <a:cubicBezTo>
                    <a:pt x="40957" y="110490"/>
                    <a:pt x="40957" y="106680"/>
                    <a:pt x="42863" y="104775"/>
                  </a:cubicBezTo>
                  <a:cubicBezTo>
                    <a:pt x="43815" y="101918"/>
                    <a:pt x="45720" y="100013"/>
                    <a:pt x="48577" y="98108"/>
                  </a:cubicBezTo>
                  <a:cubicBezTo>
                    <a:pt x="51435" y="96203"/>
                    <a:pt x="55245" y="94298"/>
                    <a:pt x="60007" y="93345"/>
                  </a:cubicBezTo>
                  <a:cubicBezTo>
                    <a:pt x="64770" y="92393"/>
                    <a:pt x="72390" y="91440"/>
                    <a:pt x="80010" y="90488"/>
                  </a:cubicBezTo>
                  <a:lnTo>
                    <a:pt x="98107" y="89535"/>
                  </a:lnTo>
                  <a:lnTo>
                    <a:pt x="98107" y="96203"/>
                  </a:lnTo>
                  <a:close/>
                  <a:moveTo>
                    <a:pt x="98107" y="155258"/>
                  </a:moveTo>
                  <a:lnTo>
                    <a:pt x="136208" y="155258"/>
                  </a:lnTo>
                  <a:lnTo>
                    <a:pt x="136208" y="60960"/>
                  </a:lnTo>
                  <a:cubicBezTo>
                    <a:pt x="136208" y="51435"/>
                    <a:pt x="135255" y="43815"/>
                    <a:pt x="133350" y="36195"/>
                  </a:cubicBezTo>
                  <a:cubicBezTo>
                    <a:pt x="131445" y="28575"/>
                    <a:pt x="127635" y="22860"/>
                    <a:pt x="122873" y="17145"/>
                  </a:cubicBezTo>
                  <a:cubicBezTo>
                    <a:pt x="118110" y="12383"/>
                    <a:pt x="111443" y="7620"/>
                    <a:pt x="103823" y="5715"/>
                  </a:cubicBezTo>
                  <a:cubicBezTo>
                    <a:pt x="96202" y="3810"/>
                    <a:pt x="85725" y="1905"/>
                    <a:pt x="74295" y="1905"/>
                  </a:cubicBezTo>
                  <a:cubicBezTo>
                    <a:pt x="55245" y="1905"/>
                    <a:pt x="40957" y="5715"/>
                    <a:pt x="29527" y="12383"/>
                  </a:cubicBezTo>
                  <a:cubicBezTo>
                    <a:pt x="18098" y="19050"/>
                    <a:pt x="11430" y="30480"/>
                    <a:pt x="8573" y="46672"/>
                  </a:cubicBezTo>
                  <a:lnTo>
                    <a:pt x="44768" y="50483"/>
                  </a:lnTo>
                  <a:cubicBezTo>
                    <a:pt x="46673" y="38100"/>
                    <a:pt x="56198" y="32385"/>
                    <a:pt x="71438" y="32385"/>
                  </a:cubicBezTo>
                  <a:cubicBezTo>
                    <a:pt x="78105" y="32385"/>
                    <a:pt x="83820" y="34290"/>
                    <a:pt x="89535" y="37147"/>
                  </a:cubicBezTo>
                  <a:cubicBezTo>
                    <a:pt x="94298" y="40958"/>
                    <a:pt x="97155" y="46672"/>
                    <a:pt x="97155" y="56197"/>
                  </a:cubicBezTo>
                  <a:lnTo>
                    <a:pt x="97155" y="62865"/>
                  </a:lnTo>
                  <a:lnTo>
                    <a:pt x="78105" y="63818"/>
                  </a:lnTo>
                  <a:cubicBezTo>
                    <a:pt x="68580" y="63818"/>
                    <a:pt x="59055" y="64770"/>
                    <a:pt x="49530" y="66675"/>
                  </a:cubicBezTo>
                  <a:cubicBezTo>
                    <a:pt x="40005" y="68580"/>
                    <a:pt x="32385" y="70485"/>
                    <a:pt x="24765" y="74295"/>
                  </a:cubicBezTo>
                  <a:cubicBezTo>
                    <a:pt x="17145" y="78105"/>
                    <a:pt x="11430" y="82868"/>
                    <a:pt x="6668" y="89535"/>
                  </a:cubicBezTo>
                  <a:cubicBezTo>
                    <a:pt x="1905" y="96203"/>
                    <a:pt x="0" y="104775"/>
                    <a:pt x="0" y="114300"/>
                  </a:cubicBezTo>
                  <a:cubicBezTo>
                    <a:pt x="0" y="121920"/>
                    <a:pt x="952" y="128588"/>
                    <a:pt x="3810" y="134303"/>
                  </a:cubicBezTo>
                  <a:cubicBezTo>
                    <a:pt x="6668" y="140018"/>
                    <a:pt x="10477" y="144780"/>
                    <a:pt x="14288" y="148590"/>
                  </a:cubicBezTo>
                  <a:cubicBezTo>
                    <a:pt x="19050" y="152400"/>
                    <a:pt x="23813" y="155258"/>
                    <a:pt x="29527" y="156210"/>
                  </a:cubicBezTo>
                  <a:cubicBezTo>
                    <a:pt x="35243" y="157163"/>
                    <a:pt x="41910" y="159068"/>
                    <a:pt x="48577" y="159068"/>
                  </a:cubicBezTo>
                  <a:cubicBezTo>
                    <a:pt x="60007" y="159068"/>
                    <a:pt x="69532" y="157163"/>
                    <a:pt x="77152" y="152400"/>
                  </a:cubicBezTo>
                  <a:cubicBezTo>
                    <a:pt x="84773" y="147638"/>
                    <a:pt x="91440" y="142875"/>
                    <a:pt x="97155" y="136208"/>
                  </a:cubicBezTo>
                  <a:lnTo>
                    <a:pt x="97155" y="15525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92095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1 Standard (2x1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8595847-1813-6B47-B848-F94A612FF956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263525" y="1449388"/>
            <a:ext cx="5653088" cy="4782077"/>
          </a:xfrm>
        </p:spPr>
        <p:txBody>
          <a:bodyPr/>
          <a:lstStyle>
            <a:lvl1pPr marL="269875" indent="-269875">
              <a:buFont typeface="System Font"/>
              <a:buChar char="–"/>
              <a:tabLst/>
              <a:defRPr sz="21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 b="0" i="0"/>
            </a:lvl2pPr>
            <a:lvl3pPr>
              <a:defRPr sz="1600" b="0" i="0"/>
            </a:lvl3pPr>
            <a:lvl4pPr>
              <a:defRPr sz="1600" b="0" i="0"/>
            </a:lvl4pPr>
            <a:lvl5pPr>
              <a:defRPr sz="1600" b="0" i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FE643A9-AB22-43A3-AF55-EB96B2966A4F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254750" y="1468968"/>
            <a:ext cx="5673725" cy="4768319"/>
          </a:xfrm>
        </p:spPr>
        <p:txBody>
          <a:bodyPr/>
          <a:lstStyle>
            <a:lvl1pPr marL="269875" indent="-269875">
              <a:buFont typeface="System Font"/>
              <a:buChar char="–"/>
              <a:tabLst/>
              <a:defRPr sz="21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 b="0" i="0">
                <a:solidFill>
                  <a:schemeClr val="tx1"/>
                </a:solidFill>
              </a:defRPr>
            </a:lvl2pPr>
            <a:lvl3pPr>
              <a:defRPr sz="1600" b="0" i="0">
                <a:solidFill>
                  <a:schemeClr val="tx1"/>
                </a:solidFill>
              </a:defRPr>
            </a:lvl3pPr>
            <a:lvl4pPr>
              <a:defRPr sz="1600" b="0" i="0">
                <a:solidFill>
                  <a:schemeClr val="tx1"/>
                </a:solidFill>
              </a:defRPr>
            </a:lvl4pPr>
            <a:lvl5pPr>
              <a:defRPr sz="1600" b="0" i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DB0975-F48A-CA4B-900B-DC5CC3E60FA0}"/>
              </a:ext>
            </a:extLst>
          </p:cNvPr>
          <p:cNvCxnSpPr>
            <a:cxnSpLocks/>
          </p:cNvCxnSpPr>
          <p:nvPr userDrawn="1"/>
        </p:nvCxnSpPr>
        <p:spPr>
          <a:xfrm>
            <a:off x="263525" y="260350"/>
            <a:ext cx="43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3C65E603-0712-B446-A4A9-4C5136DD0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442800"/>
            <a:ext cx="11661776" cy="627308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2500" b="1" i="0" kern="1200" dirty="0">
                <a:solidFill>
                  <a:schemeClr val="tx1"/>
                </a:solidFill>
                <a:latin typeface="Arial" panose="020B0604020202020204" pitchFamily="34" charset="0"/>
                <a:ea typeface="AECOM Sans Light" panose="020B04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E2DB8F1-204E-0D40-9798-CD0D92292129}"/>
              </a:ext>
            </a:extLst>
          </p:cNvPr>
          <p:cNvGrpSpPr/>
          <p:nvPr userDrawn="1"/>
        </p:nvGrpSpPr>
        <p:grpSpPr>
          <a:xfrm>
            <a:off x="10814051" y="6438651"/>
            <a:ext cx="1111250" cy="225425"/>
            <a:chOff x="292100" y="6413250"/>
            <a:chExt cx="1111250" cy="225425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0E979A7-0282-5C45-BE81-4AC1FA612B09}"/>
                </a:ext>
              </a:extLst>
            </p:cNvPr>
            <p:cNvSpPr/>
            <p:nvPr userDrawn="1"/>
          </p:nvSpPr>
          <p:spPr>
            <a:xfrm>
              <a:off x="292100" y="6413250"/>
              <a:ext cx="225425" cy="225425"/>
            </a:xfrm>
            <a:custGeom>
              <a:avLst/>
              <a:gdLst>
                <a:gd name="connsiteX0" fmla="*/ 329565 w 342900"/>
                <a:gd name="connsiteY0" fmla="*/ 104775 h 342900"/>
                <a:gd name="connsiteX1" fmla="*/ 292418 w 342900"/>
                <a:gd name="connsiteY1" fmla="*/ 50483 h 342900"/>
                <a:gd name="connsiteX2" fmla="*/ 238125 w 342900"/>
                <a:gd name="connsiteY2" fmla="*/ 13335 h 342900"/>
                <a:gd name="connsiteX3" fmla="*/ 171450 w 342900"/>
                <a:gd name="connsiteY3" fmla="*/ 0 h 342900"/>
                <a:gd name="connsiteX4" fmla="*/ 104775 w 342900"/>
                <a:gd name="connsiteY4" fmla="*/ 13335 h 342900"/>
                <a:gd name="connsiteX5" fmla="*/ 50483 w 342900"/>
                <a:gd name="connsiteY5" fmla="*/ 50483 h 342900"/>
                <a:gd name="connsiteX6" fmla="*/ 13335 w 342900"/>
                <a:gd name="connsiteY6" fmla="*/ 104775 h 342900"/>
                <a:gd name="connsiteX7" fmla="*/ 0 w 342900"/>
                <a:gd name="connsiteY7" fmla="*/ 171450 h 342900"/>
                <a:gd name="connsiteX8" fmla="*/ 13335 w 342900"/>
                <a:gd name="connsiteY8" fmla="*/ 238125 h 342900"/>
                <a:gd name="connsiteX9" fmla="*/ 50483 w 342900"/>
                <a:gd name="connsiteY9" fmla="*/ 292418 h 342900"/>
                <a:gd name="connsiteX10" fmla="*/ 104775 w 342900"/>
                <a:gd name="connsiteY10" fmla="*/ 329565 h 342900"/>
                <a:gd name="connsiteX11" fmla="*/ 171450 w 342900"/>
                <a:gd name="connsiteY11" fmla="*/ 342900 h 342900"/>
                <a:gd name="connsiteX12" fmla="*/ 171450 w 342900"/>
                <a:gd name="connsiteY12" fmla="*/ 308610 h 342900"/>
                <a:gd name="connsiteX13" fmla="*/ 74295 w 342900"/>
                <a:gd name="connsiteY13" fmla="*/ 268605 h 342900"/>
                <a:gd name="connsiteX14" fmla="*/ 35243 w 342900"/>
                <a:gd name="connsiteY14" fmla="*/ 188595 h 342900"/>
                <a:gd name="connsiteX15" fmla="*/ 180975 w 342900"/>
                <a:gd name="connsiteY15" fmla="*/ 188595 h 342900"/>
                <a:gd name="connsiteX16" fmla="*/ 141923 w 342900"/>
                <a:gd name="connsiteY16" fmla="*/ 227648 h 342900"/>
                <a:gd name="connsiteX17" fmla="*/ 165735 w 342900"/>
                <a:gd name="connsiteY17" fmla="*/ 251460 h 342900"/>
                <a:gd name="connsiteX18" fmla="*/ 246698 w 342900"/>
                <a:gd name="connsiteY18" fmla="*/ 170498 h 342900"/>
                <a:gd name="connsiteX19" fmla="*/ 165735 w 342900"/>
                <a:gd name="connsiteY19" fmla="*/ 89535 h 342900"/>
                <a:gd name="connsiteX20" fmla="*/ 141923 w 342900"/>
                <a:gd name="connsiteY20" fmla="*/ 113348 h 342900"/>
                <a:gd name="connsiteX21" fmla="*/ 180975 w 342900"/>
                <a:gd name="connsiteY21" fmla="*/ 152400 h 342900"/>
                <a:gd name="connsiteX22" fmla="*/ 35243 w 342900"/>
                <a:gd name="connsiteY22" fmla="*/ 152400 h 342900"/>
                <a:gd name="connsiteX23" fmla="*/ 74295 w 342900"/>
                <a:gd name="connsiteY23" fmla="*/ 72390 h 342900"/>
                <a:gd name="connsiteX24" fmla="*/ 171450 w 342900"/>
                <a:gd name="connsiteY24" fmla="*/ 32385 h 342900"/>
                <a:gd name="connsiteX25" fmla="*/ 268605 w 342900"/>
                <a:gd name="connsiteY25" fmla="*/ 72390 h 342900"/>
                <a:gd name="connsiteX26" fmla="*/ 308610 w 342900"/>
                <a:gd name="connsiteY26" fmla="*/ 169545 h 342900"/>
                <a:gd name="connsiteX27" fmla="*/ 342900 w 342900"/>
                <a:gd name="connsiteY27" fmla="*/ 169545 h 342900"/>
                <a:gd name="connsiteX28" fmla="*/ 329565 w 342900"/>
                <a:gd name="connsiteY28" fmla="*/ 10477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2900" h="342900">
                  <a:moveTo>
                    <a:pt x="329565" y="104775"/>
                  </a:moveTo>
                  <a:cubicBezTo>
                    <a:pt x="320993" y="84773"/>
                    <a:pt x="308610" y="65723"/>
                    <a:pt x="292418" y="50483"/>
                  </a:cubicBezTo>
                  <a:cubicBezTo>
                    <a:pt x="276225" y="34290"/>
                    <a:pt x="258128" y="21908"/>
                    <a:pt x="238125" y="13335"/>
                  </a:cubicBezTo>
                  <a:cubicBezTo>
                    <a:pt x="217170" y="4763"/>
                    <a:pt x="194310" y="0"/>
                    <a:pt x="171450" y="0"/>
                  </a:cubicBezTo>
                  <a:cubicBezTo>
                    <a:pt x="148590" y="0"/>
                    <a:pt x="125730" y="4763"/>
                    <a:pt x="104775" y="13335"/>
                  </a:cubicBezTo>
                  <a:cubicBezTo>
                    <a:pt x="83820" y="21908"/>
                    <a:pt x="65723" y="34290"/>
                    <a:pt x="50483" y="50483"/>
                  </a:cubicBezTo>
                  <a:cubicBezTo>
                    <a:pt x="34290" y="66675"/>
                    <a:pt x="21908" y="84773"/>
                    <a:pt x="13335" y="104775"/>
                  </a:cubicBezTo>
                  <a:cubicBezTo>
                    <a:pt x="4763" y="125730"/>
                    <a:pt x="0" y="148590"/>
                    <a:pt x="0" y="171450"/>
                  </a:cubicBezTo>
                  <a:cubicBezTo>
                    <a:pt x="0" y="194310"/>
                    <a:pt x="4763" y="217170"/>
                    <a:pt x="13335" y="238125"/>
                  </a:cubicBezTo>
                  <a:cubicBezTo>
                    <a:pt x="21908" y="258128"/>
                    <a:pt x="34290" y="277178"/>
                    <a:pt x="50483" y="292418"/>
                  </a:cubicBezTo>
                  <a:cubicBezTo>
                    <a:pt x="66675" y="308610"/>
                    <a:pt x="84773" y="320993"/>
                    <a:pt x="104775" y="329565"/>
                  </a:cubicBezTo>
                  <a:cubicBezTo>
                    <a:pt x="125730" y="338138"/>
                    <a:pt x="148590" y="342900"/>
                    <a:pt x="171450" y="342900"/>
                  </a:cubicBezTo>
                  <a:lnTo>
                    <a:pt x="171450" y="308610"/>
                  </a:lnTo>
                  <a:cubicBezTo>
                    <a:pt x="135255" y="308610"/>
                    <a:pt x="100013" y="294323"/>
                    <a:pt x="74295" y="268605"/>
                  </a:cubicBezTo>
                  <a:cubicBezTo>
                    <a:pt x="52388" y="246698"/>
                    <a:pt x="39053" y="219075"/>
                    <a:pt x="35243" y="188595"/>
                  </a:cubicBezTo>
                  <a:lnTo>
                    <a:pt x="180975" y="188595"/>
                  </a:lnTo>
                  <a:lnTo>
                    <a:pt x="141923" y="227648"/>
                  </a:lnTo>
                  <a:lnTo>
                    <a:pt x="165735" y="251460"/>
                  </a:lnTo>
                  <a:lnTo>
                    <a:pt x="246698" y="170498"/>
                  </a:lnTo>
                  <a:lnTo>
                    <a:pt x="165735" y="89535"/>
                  </a:lnTo>
                  <a:lnTo>
                    <a:pt x="141923" y="113348"/>
                  </a:lnTo>
                  <a:lnTo>
                    <a:pt x="180975" y="152400"/>
                  </a:lnTo>
                  <a:lnTo>
                    <a:pt x="35243" y="152400"/>
                  </a:lnTo>
                  <a:cubicBezTo>
                    <a:pt x="39053" y="121920"/>
                    <a:pt x="52388" y="94298"/>
                    <a:pt x="74295" y="72390"/>
                  </a:cubicBezTo>
                  <a:cubicBezTo>
                    <a:pt x="100013" y="46673"/>
                    <a:pt x="134303" y="32385"/>
                    <a:pt x="171450" y="32385"/>
                  </a:cubicBezTo>
                  <a:cubicBezTo>
                    <a:pt x="207645" y="32385"/>
                    <a:pt x="242888" y="46673"/>
                    <a:pt x="268605" y="72390"/>
                  </a:cubicBezTo>
                  <a:cubicBezTo>
                    <a:pt x="294323" y="98108"/>
                    <a:pt x="308610" y="132398"/>
                    <a:pt x="308610" y="169545"/>
                  </a:cubicBezTo>
                  <a:lnTo>
                    <a:pt x="342900" y="169545"/>
                  </a:lnTo>
                  <a:cubicBezTo>
                    <a:pt x="342900" y="148590"/>
                    <a:pt x="338138" y="125730"/>
                    <a:pt x="329565" y="104775"/>
                  </a:cubicBezTo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1858C7E-BC01-5745-A1F3-A734CBFEA1B6}"/>
                </a:ext>
              </a:extLst>
            </p:cNvPr>
            <p:cNvSpPr/>
            <p:nvPr userDrawn="1"/>
          </p:nvSpPr>
          <p:spPr>
            <a:xfrm>
              <a:off x="590579" y="6484379"/>
              <a:ext cx="812771" cy="84028"/>
            </a:xfrm>
            <a:custGeom>
              <a:avLst/>
              <a:gdLst>
                <a:gd name="connsiteX0" fmla="*/ 1329690 w 1547812"/>
                <a:gd name="connsiteY0" fmla="*/ 155258 h 160020"/>
                <a:gd name="connsiteX1" fmla="*/ 1369695 w 1547812"/>
                <a:gd name="connsiteY1" fmla="*/ 155258 h 160020"/>
                <a:gd name="connsiteX2" fmla="*/ 1369695 w 1547812"/>
                <a:gd name="connsiteY2" fmla="*/ 65723 h 160020"/>
                <a:gd name="connsiteX3" fmla="*/ 1372553 w 1547812"/>
                <a:gd name="connsiteY3" fmla="*/ 53340 h 160020"/>
                <a:gd name="connsiteX4" fmla="*/ 1379220 w 1547812"/>
                <a:gd name="connsiteY4" fmla="*/ 43815 h 160020"/>
                <a:gd name="connsiteX5" fmla="*/ 1388745 w 1547812"/>
                <a:gd name="connsiteY5" fmla="*/ 37147 h 160020"/>
                <a:gd name="connsiteX6" fmla="*/ 1400175 w 1547812"/>
                <a:gd name="connsiteY6" fmla="*/ 35243 h 160020"/>
                <a:gd name="connsiteX7" fmla="*/ 1407795 w 1547812"/>
                <a:gd name="connsiteY7" fmla="*/ 36195 h 160020"/>
                <a:gd name="connsiteX8" fmla="*/ 1413510 w 1547812"/>
                <a:gd name="connsiteY8" fmla="*/ 40005 h 160020"/>
                <a:gd name="connsiteX9" fmla="*/ 1417320 w 1547812"/>
                <a:gd name="connsiteY9" fmla="*/ 47625 h 160020"/>
                <a:gd name="connsiteX10" fmla="*/ 1419225 w 1547812"/>
                <a:gd name="connsiteY10" fmla="*/ 60960 h 160020"/>
                <a:gd name="connsiteX11" fmla="*/ 1419225 w 1547812"/>
                <a:gd name="connsiteY11" fmla="*/ 155258 h 160020"/>
                <a:gd name="connsiteX12" fmla="*/ 1459230 w 1547812"/>
                <a:gd name="connsiteY12" fmla="*/ 155258 h 160020"/>
                <a:gd name="connsiteX13" fmla="*/ 1459230 w 1547812"/>
                <a:gd name="connsiteY13" fmla="*/ 63818 h 160020"/>
                <a:gd name="connsiteX14" fmla="*/ 1462088 w 1547812"/>
                <a:gd name="connsiteY14" fmla="*/ 53340 h 160020"/>
                <a:gd name="connsiteX15" fmla="*/ 1468755 w 1547812"/>
                <a:gd name="connsiteY15" fmla="*/ 43815 h 160020"/>
                <a:gd name="connsiteX16" fmla="*/ 1478280 w 1547812"/>
                <a:gd name="connsiteY16" fmla="*/ 37147 h 160020"/>
                <a:gd name="connsiteX17" fmla="*/ 1489710 w 1547812"/>
                <a:gd name="connsiteY17" fmla="*/ 35243 h 160020"/>
                <a:gd name="connsiteX18" fmla="*/ 1497330 w 1547812"/>
                <a:gd name="connsiteY18" fmla="*/ 36195 h 160020"/>
                <a:gd name="connsiteX19" fmla="*/ 1503045 w 1547812"/>
                <a:gd name="connsiteY19" fmla="*/ 40005 h 160020"/>
                <a:gd name="connsiteX20" fmla="*/ 1506855 w 1547812"/>
                <a:gd name="connsiteY20" fmla="*/ 47625 h 160020"/>
                <a:gd name="connsiteX21" fmla="*/ 1507808 w 1547812"/>
                <a:gd name="connsiteY21" fmla="*/ 60960 h 160020"/>
                <a:gd name="connsiteX22" fmla="*/ 1507808 w 1547812"/>
                <a:gd name="connsiteY22" fmla="*/ 155258 h 160020"/>
                <a:gd name="connsiteX23" fmla="*/ 1547813 w 1547812"/>
                <a:gd name="connsiteY23" fmla="*/ 155258 h 160020"/>
                <a:gd name="connsiteX24" fmla="*/ 1547813 w 1547812"/>
                <a:gd name="connsiteY24" fmla="*/ 55245 h 160020"/>
                <a:gd name="connsiteX25" fmla="*/ 1536383 w 1547812"/>
                <a:gd name="connsiteY25" fmla="*/ 14288 h 160020"/>
                <a:gd name="connsiteX26" fmla="*/ 1502093 w 1547812"/>
                <a:gd name="connsiteY26" fmla="*/ 1905 h 160020"/>
                <a:gd name="connsiteX27" fmla="*/ 1477328 w 1547812"/>
                <a:gd name="connsiteY27" fmla="*/ 7620 h 160020"/>
                <a:gd name="connsiteX28" fmla="*/ 1455420 w 1547812"/>
                <a:gd name="connsiteY28" fmla="*/ 27623 h 160020"/>
                <a:gd name="connsiteX29" fmla="*/ 1441133 w 1547812"/>
                <a:gd name="connsiteY29" fmla="*/ 8573 h 160020"/>
                <a:gd name="connsiteX30" fmla="*/ 1414463 w 1547812"/>
                <a:gd name="connsiteY30" fmla="*/ 1905 h 160020"/>
                <a:gd name="connsiteX31" fmla="*/ 1390650 w 1547812"/>
                <a:gd name="connsiteY31" fmla="*/ 7620 h 160020"/>
                <a:gd name="connsiteX32" fmla="*/ 1371600 w 1547812"/>
                <a:gd name="connsiteY32" fmla="*/ 25718 h 160020"/>
                <a:gd name="connsiteX33" fmla="*/ 1371600 w 1547812"/>
                <a:gd name="connsiteY33" fmla="*/ 5715 h 160020"/>
                <a:gd name="connsiteX34" fmla="*/ 1332548 w 1547812"/>
                <a:gd name="connsiteY34" fmla="*/ 5715 h 160020"/>
                <a:gd name="connsiteX35" fmla="*/ 1332548 w 1547812"/>
                <a:gd name="connsiteY35" fmla="*/ 155258 h 160020"/>
                <a:gd name="connsiteX36" fmla="*/ 1199198 w 1547812"/>
                <a:gd name="connsiteY36" fmla="*/ 116205 h 160020"/>
                <a:gd name="connsiteX37" fmla="*/ 1190625 w 1547812"/>
                <a:gd name="connsiteY37" fmla="*/ 80963 h 160020"/>
                <a:gd name="connsiteX38" fmla="*/ 1199198 w 1547812"/>
                <a:gd name="connsiteY38" fmla="*/ 45720 h 160020"/>
                <a:gd name="connsiteX39" fmla="*/ 1224915 w 1547812"/>
                <a:gd name="connsiteY39" fmla="*/ 33338 h 160020"/>
                <a:gd name="connsiteX40" fmla="*/ 1250633 w 1547812"/>
                <a:gd name="connsiteY40" fmla="*/ 45720 h 160020"/>
                <a:gd name="connsiteX41" fmla="*/ 1259205 w 1547812"/>
                <a:gd name="connsiteY41" fmla="*/ 80963 h 160020"/>
                <a:gd name="connsiteX42" fmla="*/ 1250633 w 1547812"/>
                <a:gd name="connsiteY42" fmla="*/ 116205 h 160020"/>
                <a:gd name="connsiteX43" fmla="*/ 1224915 w 1547812"/>
                <a:gd name="connsiteY43" fmla="*/ 128588 h 160020"/>
                <a:gd name="connsiteX44" fmla="*/ 1199198 w 1547812"/>
                <a:gd name="connsiteY44" fmla="*/ 116205 h 160020"/>
                <a:gd name="connsiteX45" fmla="*/ 1256348 w 1547812"/>
                <a:gd name="connsiteY45" fmla="*/ 154305 h 160020"/>
                <a:gd name="connsiteX46" fmla="*/ 1280160 w 1547812"/>
                <a:gd name="connsiteY46" fmla="*/ 138113 h 160020"/>
                <a:gd name="connsiteX47" fmla="*/ 1295400 w 1547812"/>
                <a:gd name="connsiteY47" fmla="*/ 113348 h 160020"/>
                <a:gd name="connsiteX48" fmla="*/ 1301115 w 1547812"/>
                <a:gd name="connsiteY48" fmla="*/ 80010 h 160020"/>
                <a:gd name="connsiteX49" fmla="*/ 1296353 w 1547812"/>
                <a:gd name="connsiteY49" fmla="*/ 46672 h 160020"/>
                <a:gd name="connsiteX50" fmla="*/ 1281113 w 1547812"/>
                <a:gd name="connsiteY50" fmla="*/ 21908 h 160020"/>
                <a:gd name="connsiteX51" fmla="*/ 1257300 w 1547812"/>
                <a:gd name="connsiteY51" fmla="*/ 6668 h 160020"/>
                <a:gd name="connsiteX52" fmla="*/ 1225868 w 1547812"/>
                <a:gd name="connsiteY52" fmla="*/ 953 h 160020"/>
                <a:gd name="connsiteX53" fmla="*/ 1194435 w 1547812"/>
                <a:gd name="connsiteY53" fmla="*/ 6668 h 160020"/>
                <a:gd name="connsiteX54" fmla="*/ 1170623 w 1547812"/>
                <a:gd name="connsiteY54" fmla="*/ 21908 h 160020"/>
                <a:gd name="connsiteX55" fmla="*/ 1155383 w 1547812"/>
                <a:gd name="connsiteY55" fmla="*/ 46672 h 160020"/>
                <a:gd name="connsiteX56" fmla="*/ 1149668 w 1547812"/>
                <a:gd name="connsiteY56" fmla="*/ 80010 h 160020"/>
                <a:gd name="connsiteX57" fmla="*/ 1169670 w 1547812"/>
                <a:gd name="connsiteY57" fmla="*/ 139065 h 160020"/>
                <a:gd name="connsiteX58" fmla="*/ 1225868 w 1547812"/>
                <a:gd name="connsiteY58" fmla="*/ 160020 h 160020"/>
                <a:gd name="connsiteX59" fmla="*/ 1256348 w 1547812"/>
                <a:gd name="connsiteY59" fmla="*/ 154305 h 160020"/>
                <a:gd name="connsiteX60" fmla="*/ 1086803 w 1547812"/>
                <a:gd name="connsiteY60" fmla="*/ 100965 h 160020"/>
                <a:gd name="connsiteX61" fmla="*/ 1079183 w 1547812"/>
                <a:gd name="connsiteY61" fmla="*/ 120968 h 160020"/>
                <a:gd name="connsiteX62" fmla="*/ 1061085 w 1547812"/>
                <a:gd name="connsiteY62" fmla="*/ 127635 h 160020"/>
                <a:gd name="connsiteX63" fmla="*/ 1045845 w 1547812"/>
                <a:gd name="connsiteY63" fmla="*/ 123825 h 160020"/>
                <a:gd name="connsiteX64" fmla="*/ 1036320 w 1547812"/>
                <a:gd name="connsiteY64" fmla="*/ 113348 h 160020"/>
                <a:gd name="connsiteX65" fmla="*/ 1031558 w 1547812"/>
                <a:gd name="connsiteY65" fmla="*/ 98108 h 160020"/>
                <a:gd name="connsiteX66" fmla="*/ 1029653 w 1547812"/>
                <a:gd name="connsiteY66" fmla="*/ 80010 h 160020"/>
                <a:gd name="connsiteX67" fmla="*/ 1031558 w 1547812"/>
                <a:gd name="connsiteY67" fmla="*/ 62865 h 160020"/>
                <a:gd name="connsiteX68" fmla="*/ 1036320 w 1547812"/>
                <a:gd name="connsiteY68" fmla="*/ 47625 h 160020"/>
                <a:gd name="connsiteX69" fmla="*/ 1045845 w 1547812"/>
                <a:gd name="connsiteY69" fmla="*/ 37147 h 160020"/>
                <a:gd name="connsiteX70" fmla="*/ 1061085 w 1547812"/>
                <a:gd name="connsiteY70" fmla="*/ 33338 h 160020"/>
                <a:gd name="connsiteX71" fmla="*/ 1079183 w 1547812"/>
                <a:gd name="connsiteY71" fmla="*/ 40005 h 160020"/>
                <a:gd name="connsiteX72" fmla="*/ 1085850 w 1547812"/>
                <a:gd name="connsiteY72" fmla="*/ 58103 h 160020"/>
                <a:gd name="connsiteX73" fmla="*/ 1125855 w 1547812"/>
                <a:gd name="connsiteY73" fmla="*/ 52388 h 160020"/>
                <a:gd name="connsiteX74" fmla="*/ 1120140 w 1547812"/>
                <a:gd name="connsiteY74" fmla="*/ 31433 h 160020"/>
                <a:gd name="connsiteX75" fmla="*/ 1107758 w 1547812"/>
                <a:gd name="connsiteY75" fmla="*/ 15240 h 160020"/>
                <a:gd name="connsiteX76" fmla="*/ 1088708 w 1547812"/>
                <a:gd name="connsiteY76" fmla="*/ 4763 h 160020"/>
                <a:gd name="connsiteX77" fmla="*/ 1062038 w 1547812"/>
                <a:gd name="connsiteY77" fmla="*/ 953 h 160020"/>
                <a:gd name="connsiteX78" fmla="*/ 1030605 w 1547812"/>
                <a:gd name="connsiteY78" fmla="*/ 6668 h 160020"/>
                <a:gd name="connsiteX79" fmla="*/ 1007745 w 1547812"/>
                <a:gd name="connsiteY79" fmla="*/ 22860 h 160020"/>
                <a:gd name="connsiteX80" fmla="*/ 993458 w 1547812"/>
                <a:gd name="connsiteY80" fmla="*/ 47625 h 160020"/>
                <a:gd name="connsiteX81" fmla="*/ 988695 w 1547812"/>
                <a:gd name="connsiteY81" fmla="*/ 80010 h 160020"/>
                <a:gd name="connsiteX82" fmla="*/ 992505 w 1547812"/>
                <a:gd name="connsiteY82" fmla="*/ 112395 h 160020"/>
                <a:gd name="connsiteX83" fmla="*/ 1005840 w 1547812"/>
                <a:gd name="connsiteY83" fmla="*/ 137160 h 160020"/>
                <a:gd name="connsiteX84" fmla="*/ 1028700 w 1547812"/>
                <a:gd name="connsiteY84" fmla="*/ 153353 h 160020"/>
                <a:gd name="connsiteX85" fmla="*/ 1061085 w 1547812"/>
                <a:gd name="connsiteY85" fmla="*/ 159068 h 160020"/>
                <a:gd name="connsiteX86" fmla="*/ 1109663 w 1547812"/>
                <a:gd name="connsiteY86" fmla="*/ 142875 h 160020"/>
                <a:gd name="connsiteX87" fmla="*/ 1127760 w 1547812"/>
                <a:gd name="connsiteY87" fmla="*/ 100013 h 160020"/>
                <a:gd name="connsiteX88" fmla="*/ 1086803 w 1547812"/>
                <a:gd name="connsiteY88" fmla="*/ 100013 h 160020"/>
                <a:gd name="connsiteX89" fmla="*/ 921068 w 1547812"/>
                <a:gd name="connsiteY89" fmla="*/ 155258 h 160020"/>
                <a:gd name="connsiteX90" fmla="*/ 962025 w 1547812"/>
                <a:gd name="connsiteY90" fmla="*/ 155258 h 160020"/>
                <a:gd name="connsiteX91" fmla="*/ 962025 w 1547812"/>
                <a:gd name="connsiteY91" fmla="*/ 109538 h 160020"/>
                <a:gd name="connsiteX92" fmla="*/ 921068 w 1547812"/>
                <a:gd name="connsiteY92" fmla="*/ 109538 h 160020"/>
                <a:gd name="connsiteX93" fmla="*/ 921068 w 1547812"/>
                <a:gd name="connsiteY93" fmla="*/ 155258 h 160020"/>
                <a:gd name="connsiteX94" fmla="*/ 671513 w 1547812"/>
                <a:gd name="connsiteY94" fmla="*/ 155258 h 160020"/>
                <a:gd name="connsiteX95" fmla="*/ 711518 w 1547812"/>
                <a:gd name="connsiteY95" fmla="*/ 155258 h 160020"/>
                <a:gd name="connsiteX96" fmla="*/ 711518 w 1547812"/>
                <a:gd name="connsiteY96" fmla="*/ 65723 h 160020"/>
                <a:gd name="connsiteX97" fmla="*/ 714375 w 1547812"/>
                <a:gd name="connsiteY97" fmla="*/ 53340 h 160020"/>
                <a:gd name="connsiteX98" fmla="*/ 721043 w 1547812"/>
                <a:gd name="connsiteY98" fmla="*/ 43815 h 160020"/>
                <a:gd name="connsiteX99" fmla="*/ 730568 w 1547812"/>
                <a:gd name="connsiteY99" fmla="*/ 37147 h 160020"/>
                <a:gd name="connsiteX100" fmla="*/ 741998 w 1547812"/>
                <a:gd name="connsiteY100" fmla="*/ 35243 h 160020"/>
                <a:gd name="connsiteX101" fmla="*/ 749618 w 1547812"/>
                <a:gd name="connsiteY101" fmla="*/ 36195 h 160020"/>
                <a:gd name="connsiteX102" fmla="*/ 755333 w 1547812"/>
                <a:gd name="connsiteY102" fmla="*/ 40005 h 160020"/>
                <a:gd name="connsiteX103" fmla="*/ 759143 w 1547812"/>
                <a:gd name="connsiteY103" fmla="*/ 47625 h 160020"/>
                <a:gd name="connsiteX104" fmla="*/ 761048 w 1547812"/>
                <a:gd name="connsiteY104" fmla="*/ 60960 h 160020"/>
                <a:gd name="connsiteX105" fmla="*/ 761048 w 1547812"/>
                <a:gd name="connsiteY105" fmla="*/ 155258 h 160020"/>
                <a:gd name="connsiteX106" fmla="*/ 801053 w 1547812"/>
                <a:gd name="connsiteY106" fmla="*/ 155258 h 160020"/>
                <a:gd name="connsiteX107" fmla="*/ 801053 w 1547812"/>
                <a:gd name="connsiteY107" fmla="*/ 63818 h 160020"/>
                <a:gd name="connsiteX108" fmla="*/ 803910 w 1547812"/>
                <a:gd name="connsiteY108" fmla="*/ 53340 h 160020"/>
                <a:gd name="connsiteX109" fmla="*/ 810578 w 1547812"/>
                <a:gd name="connsiteY109" fmla="*/ 43815 h 160020"/>
                <a:gd name="connsiteX110" fmla="*/ 820103 w 1547812"/>
                <a:gd name="connsiteY110" fmla="*/ 37147 h 160020"/>
                <a:gd name="connsiteX111" fmla="*/ 831533 w 1547812"/>
                <a:gd name="connsiteY111" fmla="*/ 35243 h 160020"/>
                <a:gd name="connsiteX112" fmla="*/ 839153 w 1547812"/>
                <a:gd name="connsiteY112" fmla="*/ 36195 h 160020"/>
                <a:gd name="connsiteX113" fmla="*/ 844868 w 1547812"/>
                <a:gd name="connsiteY113" fmla="*/ 40005 h 160020"/>
                <a:gd name="connsiteX114" fmla="*/ 848678 w 1547812"/>
                <a:gd name="connsiteY114" fmla="*/ 47625 h 160020"/>
                <a:gd name="connsiteX115" fmla="*/ 849630 w 1547812"/>
                <a:gd name="connsiteY115" fmla="*/ 60960 h 160020"/>
                <a:gd name="connsiteX116" fmla="*/ 849630 w 1547812"/>
                <a:gd name="connsiteY116" fmla="*/ 155258 h 160020"/>
                <a:gd name="connsiteX117" fmla="*/ 889635 w 1547812"/>
                <a:gd name="connsiteY117" fmla="*/ 155258 h 160020"/>
                <a:gd name="connsiteX118" fmla="*/ 889635 w 1547812"/>
                <a:gd name="connsiteY118" fmla="*/ 55245 h 160020"/>
                <a:gd name="connsiteX119" fmla="*/ 878205 w 1547812"/>
                <a:gd name="connsiteY119" fmla="*/ 14288 h 160020"/>
                <a:gd name="connsiteX120" fmla="*/ 843915 w 1547812"/>
                <a:gd name="connsiteY120" fmla="*/ 1905 h 160020"/>
                <a:gd name="connsiteX121" fmla="*/ 819150 w 1547812"/>
                <a:gd name="connsiteY121" fmla="*/ 7620 h 160020"/>
                <a:gd name="connsiteX122" fmla="*/ 797243 w 1547812"/>
                <a:gd name="connsiteY122" fmla="*/ 27623 h 160020"/>
                <a:gd name="connsiteX123" fmla="*/ 782955 w 1547812"/>
                <a:gd name="connsiteY123" fmla="*/ 8573 h 160020"/>
                <a:gd name="connsiteX124" fmla="*/ 756285 w 1547812"/>
                <a:gd name="connsiteY124" fmla="*/ 1905 h 160020"/>
                <a:gd name="connsiteX125" fmla="*/ 732473 w 1547812"/>
                <a:gd name="connsiteY125" fmla="*/ 7620 h 160020"/>
                <a:gd name="connsiteX126" fmla="*/ 713423 w 1547812"/>
                <a:gd name="connsiteY126" fmla="*/ 25718 h 160020"/>
                <a:gd name="connsiteX127" fmla="*/ 713423 w 1547812"/>
                <a:gd name="connsiteY127" fmla="*/ 5715 h 160020"/>
                <a:gd name="connsiteX128" fmla="*/ 674370 w 1547812"/>
                <a:gd name="connsiteY128" fmla="*/ 5715 h 160020"/>
                <a:gd name="connsiteX129" fmla="*/ 674370 w 1547812"/>
                <a:gd name="connsiteY129" fmla="*/ 155258 h 160020"/>
                <a:gd name="connsiteX130" fmla="*/ 541973 w 1547812"/>
                <a:gd name="connsiteY130" fmla="*/ 116205 h 160020"/>
                <a:gd name="connsiteX131" fmla="*/ 533400 w 1547812"/>
                <a:gd name="connsiteY131" fmla="*/ 80963 h 160020"/>
                <a:gd name="connsiteX132" fmla="*/ 541973 w 1547812"/>
                <a:gd name="connsiteY132" fmla="*/ 45720 h 160020"/>
                <a:gd name="connsiteX133" fmla="*/ 567690 w 1547812"/>
                <a:gd name="connsiteY133" fmla="*/ 33338 h 160020"/>
                <a:gd name="connsiteX134" fmla="*/ 593408 w 1547812"/>
                <a:gd name="connsiteY134" fmla="*/ 45720 h 160020"/>
                <a:gd name="connsiteX135" fmla="*/ 601980 w 1547812"/>
                <a:gd name="connsiteY135" fmla="*/ 80963 h 160020"/>
                <a:gd name="connsiteX136" fmla="*/ 593408 w 1547812"/>
                <a:gd name="connsiteY136" fmla="*/ 116205 h 160020"/>
                <a:gd name="connsiteX137" fmla="*/ 567690 w 1547812"/>
                <a:gd name="connsiteY137" fmla="*/ 128588 h 160020"/>
                <a:gd name="connsiteX138" fmla="*/ 541973 w 1547812"/>
                <a:gd name="connsiteY138" fmla="*/ 116205 h 160020"/>
                <a:gd name="connsiteX139" fmla="*/ 598170 w 1547812"/>
                <a:gd name="connsiteY139" fmla="*/ 154305 h 160020"/>
                <a:gd name="connsiteX140" fmla="*/ 621983 w 1547812"/>
                <a:gd name="connsiteY140" fmla="*/ 138113 h 160020"/>
                <a:gd name="connsiteX141" fmla="*/ 637223 w 1547812"/>
                <a:gd name="connsiteY141" fmla="*/ 113348 h 160020"/>
                <a:gd name="connsiteX142" fmla="*/ 642938 w 1547812"/>
                <a:gd name="connsiteY142" fmla="*/ 80010 h 160020"/>
                <a:gd name="connsiteX143" fmla="*/ 638175 w 1547812"/>
                <a:gd name="connsiteY143" fmla="*/ 46672 h 160020"/>
                <a:gd name="connsiteX144" fmla="*/ 622935 w 1547812"/>
                <a:gd name="connsiteY144" fmla="*/ 21908 h 160020"/>
                <a:gd name="connsiteX145" fmla="*/ 599123 w 1547812"/>
                <a:gd name="connsiteY145" fmla="*/ 6668 h 160020"/>
                <a:gd name="connsiteX146" fmla="*/ 567690 w 1547812"/>
                <a:gd name="connsiteY146" fmla="*/ 953 h 160020"/>
                <a:gd name="connsiteX147" fmla="*/ 536258 w 1547812"/>
                <a:gd name="connsiteY147" fmla="*/ 6668 h 160020"/>
                <a:gd name="connsiteX148" fmla="*/ 512445 w 1547812"/>
                <a:gd name="connsiteY148" fmla="*/ 21908 h 160020"/>
                <a:gd name="connsiteX149" fmla="*/ 497205 w 1547812"/>
                <a:gd name="connsiteY149" fmla="*/ 46672 h 160020"/>
                <a:gd name="connsiteX150" fmla="*/ 491490 w 1547812"/>
                <a:gd name="connsiteY150" fmla="*/ 80010 h 160020"/>
                <a:gd name="connsiteX151" fmla="*/ 511492 w 1547812"/>
                <a:gd name="connsiteY151" fmla="*/ 139065 h 160020"/>
                <a:gd name="connsiteX152" fmla="*/ 566738 w 1547812"/>
                <a:gd name="connsiteY152" fmla="*/ 160020 h 160020"/>
                <a:gd name="connsiteX153" fmla="*/ 598170 w 1547812"/>
                <a:gd name="connsiteY153" fmla="*/ 154305 h 160020"/>
                <a:gd name="connsiteX154" fmla="*/ 429578 w 1547812"/>
                <a:gd name="connsiteY154" fmla="*/ 100965 h 160020"/>
                <a:gd name="connsiteX155" fmla="*/ 421958 w 1547812"/>
                <a:gd name="connsiteY155" fmla="*/ 120968 h 160020"/>
                <a:gd name="connsiteX156" fmla="*/ 403860 w 1547812"/>
                <a:gd name="connsiteY156" fmla="*/ 127635 h 160020"/>
                <a:gd name="connsiteX157" fmla="*/ 388620 w 1547812"/>
                <a:gd name="connsiteY157" fmla="*/ 123825 h 160020"/>
                <a:gd name="connsiteX158" fmla="*/ 379095 w 1547812"/>
                <a:gd name="connsiteY158" fmla="*/ 113348 h 160020"/>
                <a:gd name="connsiteX159" fmla="*/ 374333 w 1547812"/>
                <a:gd name="connsiteY159" fmla="*/ 98108 h 160020"/>
                <a:gd name="connsiteX160" fmla="*/ 372428 w 1547812"/>
                <a:gd name="connsiteY160" fmla="*/ 80010 h 160020"/>
                <a:gd name="connsiteX161" fmla="*/ 374333 w 1547812"/>
                <a:gd name="connsiteY161" fmla="*/ 62865 h 160020"/>
                <a:gd name="connsiteX162" fmla="*/ 379095 w 1547812"/>
                <a:gd name="connsiteY162" fmla="*/ 47625 h 160020"/>
                <a:gd name="connsiteX163" fmla="*/ 388620 w 1547812"/>
                <a:gd name="connsiteY163" fmla="*/ 37147 h 160020"/>
                <a:gd name="connsiteX164" fmla="*/ 403860 w 1547812"/>
                <a:gd name="connsiteY164" fmla="*/ 33338 h 160020"/>
                <a:gd name="connsiteX165" fmla="*/ 421958 w 1547812"/>
                <a:gd name="connsiteY165" fmla="*/ 40005 h 160020"/>
                <a:gd name="connsiteX166" fmla="*/ 428625 w 1547812"/>
                <a:gd name="connsiteY166" fmla="*/ 58103 h 160020"/>
                <a:gd name="connsiteX167" fmla="*/ 468630 w 1547812"/>
                <a:gd name="connsiteY167" fmla="*/ 52388 h 160020"/>
                <a:gd name="connsiteX168" fmla="*/ 462915 w 1547812"/>
                <a:gd name="connsiteY168" fmla="*/ 31433 h 160020"/>
                <a:gd name="connsiteX169" fmla="*/ 450533 w 1547812"/>
                <a:gd name="connsiteY169" fmla="*/ 15240 h 160020"/>
                <a:gd name="connsiteX170" fmla="*/ 431483 w 1547812"/>
                <a:gd name="connsiteY170" fmla="*/ 4763 h 160020"/>
                <a:gd name="connsiteX171" fmla="*/ 404813 w 1547812"/>
                <a:gd name="connsiteY171" fmla="*/ 953 h 160020"/>
                <a:gd name="connsiteX172" fmla="*/ 373380 w 1547812"/>
                <a:gd name="connsiteY172" fmla="*/ 6668 h 160020"/>
                <a:gd name="connsiteX173" fmla="*/ 350520 w 1547812"/>
                <a:gd name="connsiteY173" fmla="*/ 22860 h 160020"/>
                <a:gd name="connsiteX174" fmla="*/ 336233 w 1547812"/>
                <a:gd name="connsiteY174" fmla="*/ 47625 h 160020"/>
                <a:gd name="connsiteX175" fmla="*/ 331470 w 1547812"/>
                <a:gd name="connsiteY175" fmla="*/ 80010 h 160020"/>
                <a:gd name="connsiteX176" fmla="*/ 336233 w 1547812"/>
                <a:gd name="connsiteY176" fmla="*/ 112395 h 160020"/>
                <a:gd name="connsiteX177" fmla="*/ 349567 w 1547812"/>
                <a:gd name="connsiteY177" fmla="*/ 137160 h 160020"/>
                <a:gd name="connsiteX178" fmla="*/ 372428 w 1547812"/>
                <a:gd name="connsiteY178" fmla="*/ 153353 h 160020"/>
                <a:gd name="connsiteX179" fmla="*/ 404813 w 1547812"/>
                <a:gd name="connsiteY179" fmla="*/ 159068 h 160020"/>
                <a:gd name="connsiteX180" fmla="*/ 453390 w 1547812"/>
                <a:gd name="connsiteY180" fmla="*/ 142875 h 160020"/>
                <a:gd name="connsiteX181" fmla="*/ 471488 w 1547812"/>
                <a:gd name="connsiteY181" fmla="*/ 100013 h 160020"/>
                <a:gd name="connsiteX182" fmla="*/ 429578 w 1547812"/>
                <a:gd name="connsiteY182" fmla="*/ 100013 h 160020"/>
                <a:gd name="connsiteX183" fmla="*/ 203835 w 1547812"/>
                <a:gd name="connsiteY183" fmla="*/ 63818 h 160020"/>
                <a:gd name="connsiteX184" fmla="*/ 206692 w 1547812"/>
                <a:gd name="connsiteY184" fmla="*/ 51435 h 160020"/>
                <a:gd name="connsiteX185" fmla="*/ 213360 w 1547812"/>
                <a:gd name="connsiteY185" fmla="*/ 40958 h 160020"/>
                <a:gd name="connsiteX186" fmla="*/ 223838 w 1547812"/>
                <a:gd name="connsiteY186" fmla="*/ 34290 h 160020"/>
                <a:gd name="connsiteX187" fmla="*/ 238125 w 1547812"/>
                <a:gd name="connsiteY187" fmla="*/ 31433 h 160020"/>
                <a:gd name="connsiteX188" fmla="*/ 261938 w 1547812"/>
                <a:gd name="connsiteY188" fmla="*/ 40005 h 160020"/>
                <a:gd name="connsiteX189" fmla="*/ 269558 w 1547812"/>
                <a:gd name="connsiteY189" fmla="*/ 63818 h 160020"/>
                <a:gd name="connsiteX190" fmla="*/ 203835 w 1547812"/>
                <a:gd name="connsiteY190" fmla="*/ 63818 h 160020"/>
                <a:gd name="connsiteX191" fmla="*/ 266700 w 1547812"/>
                <a:gd name="connsiteY191" fmla="*/ 108585 h 160020"/>
                <a:gd name="connsiteX192" fmla="*/ 239077 w 1547812"/>
                <a:gd name="connsiteY192" fmla="*/ 128588 h 160020"/>
                <a:gd name="connsiteX193" fmla="*/ 213360 w 1547812"/>
                <a:gd name="connsiteY193" fmla="*/ 118110 h 160020"/>
                <a:gd name="connsiteX194" fmla="*/ 203835 w 1547812"/>
                <a:gd name="connsiteY194" fmla="*/ 89535 h 160020"/>
                <a:gd name="connsiteX195" fmla="*/ 307658 w 1547812"/>
                <a:gd name="connsiteY195" fmla="*/ 89535 h 160020"/>
                <a:gd name="connsiteX196" fmla="*/ 307658 w 1547812"/>
                <a:gd name="connsiteY196" fmla="*/ 73343 h 160020"/>
                <a:gd name="connsiteX197" fmla="*/ 290513 w 1547812"/>
                <a:gd name="connsiteY197" fmla="*/ 20003 h 160020"/>
                <a:gd name="connsiteX198" fmla="*/ 239077 w 1547812"/>
                <a:gd name="connsiteY198" fmla="*/ 0 h 160020"/>
                <a:gd name="connsiteX199" fmla="*/ 208598 w 1547812"/>
                <a:gd name="connsiteY199" fmla="*/ 5715 h 160020"/>
                <a:gd name="connsiteX200" fmla="*/ 184785 w 1547812"/>
                <a:gd name="connsiteY200" fmla="*/ 20955 h 160020"/>
                <a:gd name="connsiteX201" fmla="*/ 169545 w 1547812"/>
                <a:gd name="connsiteY201" fmla="*/ 45720 h 160020"/>
                <a:gd name="connsiteX202" fmla="*/ 163830 w 1547812"/>
                <a:gd name="connsiteY202" fmla="*/ 79058 h 160020"/>
                <a:gd name="connsiteX203" fmla="*/ 182880 w 1547812"/>
                <a:gd name="connsiteY203" fmla="*/ 137160 h 160020"/>
                <a:gd name="connsiteX204" fmla="*/ 239077 w 1547812"/>
                <a:gd name="connsiteY204" fmla="*/ 158115 h 160020"/>
                <a:gd name="connsiteX205" fmla="*/ 285750 w 1547812"/>
                <a:gd name="connsiteY205" fmla="*/ 144780 h 160020"/>
                <a:gd name="connsiteX206" fmla="*/ 305753 w 1547812"/>
                <a:gd name="connsiteY206" fmla="*/ 106680 h 160020"/>
                <a:gd name="connsiteX207" fmla="*/ 266700 w 1547812"/>
                <a:gd name="connsiteY207" fmla="*/ 106680 h 160020"/>
                <a:gd name="connsiteX208" fmla="*/ 97155 w 1547812"/>
                <a:gd name="connsiteY208" fmla="*/ 96203 h 160020"/>
                <a:gd name="connsiteX209" fmla="*/ 93345 w 1547812"/>
                <a:gd name="connsiteY209" fmla="*/ 111443 h 160020"/>
                <a:gd name="connsiteX210" fmla="*/ 84773 w 1547812"/>
                <a:gd name="connsiteY210" fmla="*/ 121920 h 160020"/>
                <a:gd name="connsiteX211" fmla="*/ 60007 w 1547812"/>
                <a:gd name="connsiteY211" fmla="*/ 129540 h 160020"/>
                <a:gd name="connsiteX212" fmla="*/ 45720 w 1547812"/>
                <a:gd name="connsiteY212" fmla="*/ 124778 h 160020"/>
                <a:gd name="connsiteX213" fmla="*/ 40957 w 1547812"/>
                <a:gd name="connsiteY213" fmla="*/ 113348 h 160020"/>
                <a:gd name="connsiteX214" fmla="*/ 42863 w 1547812"/>
                <a:gd name="connsiteY214" fmla="*/ 104775 h 160020"/>
                <a:gd name="connsiteX215" fmla="*/ 48577 w 1547812"/>
                <a:gd name="connsiteY215" fmla="*/ 98108 h 160020"/>
                <a:gd name="connsiteX216" fmla="*/ 60007 w 1547812"/>
                <a:gd name="connsiteY216" fmla="*/ 93345 h 160020"/>
                <a:gd name="connsiteX217" fmla="*/ 80010 w 1547812"/>
                <a:gd name="connsiteY217" fmla="*/ 90488 h 160020"/>
                <a:gd name="connsiteX218" fmla="*/ 98107 w 1547812"/>
                <a:gd name="connsiteY218" fmla="*/ 89535 h 160020"/>
                <a:gd name="connsiteX219" fmla="*/ 98107 w 1547812"/>
                <a:gd name="connsiteY219" fmla="*/ 96203 h 160020"/>
                <a:gd name="connsiteX220" fmla="*/ 98107 w 1547812"/>
                <a:gd name="connsiteY220" fmla="*/ 155258 h 160020"/>
                <a:gd name="connsiteX221" fmla="*/ 136208 w 1547812"/>
                <a:gd name="connsiteY221" fmla="*/ 155258 h 160020"/>
                <a:gd name="connsiteX222" fmla="*/ 136208 w 1547812"/>
                <a:gd name="connsiteY222" fmla="*/ 60960 h 160020"/>
                <a:gd name="connsiteX223" fmla="*/ 133350 w 1547812"/>
                <a:gd name="connsiteY223" fmla="*/ 36195 h 160020"/>
                <a:gd name="connsiteX224" fmla="*/ 122873 w 1547812"/>
                <a:gd name="connsiteY224" fmla="*/ 17145 h 160020"/>
                <a:gd name="connsiteX225" fmla="*/ 103823 w 1547812"/>
                <a:gd name="connsiteY225" fmla="*/ 5715 h 160020"/>
                <a:gd name="connsiteX226" fmla="*/ 74295 w 1547812"/>
                <a:gd name="connsiteY226" fmla="*/ 1905 h 160020"/>
                <a:gd name="connsiteX227" fmla="*/ 29527 w 1547812"/>
                <a:gd name="connsiteY227" fmla="*/ 12383 h 160020"/>
                <a:gd name="connsiteX228" fmla="*/ 8573 w 1547812"/>
                <a:gd name="connsiteY228" fmla="*/ 46672 h 160020"/>
                <a:gd name="connsiteX229" fmla="*/ 44768 w 1547812"/>
                <a:gd name="connsiteY229" fmla="*/ 50483 h 160020"/>
                <a:gd name="connsiteX230" fmla="*/ 71438 w 1547812"/>
                <a:gd name="connsiteY230" fmla="*/ 32385 h 160020"/>
                <a:gd name="connsiteX231" fmla="*/ 89535 w 1547812"/>
                <a:gd name="connsiteY231" fmla="*/ 37147 h 160020"/>
                <a:gd name="connsiteX232" fmla="*/ 97155 w 1547812"/>
                <a:gd name="connsiteY232" fmla="*/ 56197 h 160020"/>
                <a:gd name="connsiteX233" fmla="*/ 97155 w 1547812"/>
                <a:gd name="connsiteY233" fmla="*/ 62865 h 160020"/>
                <a:gd name="connsiteX234" fmla="*/ 78105 w 1547812"/>
                <a:gd name="connsiteY234" fmla="*/ 63818 h 160020"/>
                <a:gd name="connsiteX235" fmla="*/ 49530 w 1547812"/>
                <a:gd name="connsiteY235" fmla="*/ 66675 h 160020"/>
                <a:gd name="connsiteX236" fmla="*/ 24765 w 1547812"/>
                <a:gd name="connsiteY236" fmla="*/ 74295 h 160020"/>
                <a:gd name="connsiteX237" fmla="*/ 6668 w 1547812"/>
                <a:gd name="connsiteY237" fmla="*/ 89535 h 160020"/>
                <a:gd name="connsiteX238" fmla="*/ 0 w 1547812"/>
                <a:gd name="connsiteY238" fmla="*/ 114300 h 160020"/>
                <a:gd name="connsiteX239" fmla="*/ 3810 w 1547812"/>
                <a:gd name="connsiteY239" fmla="*/ 134303 h 160020"/>
                <a:gd name="connsiteX240" fmla="*/ 14288 w 1547812"/>
                <a:gd name="connsiteY240" fmla="*/ 148590 h 160020"/>
                <a:gd name="connsiteX241" fmla="*/ 29527 w 1547812"/>
                <a:gd name="connsiteY241" fmla="*/ 156210 h 160020"/>
                <a:gd name="connsiteX242" fmla="*/ 48577 w 1547812"/>
                <a:gd name="connsiteY242" fmla="*/ 159068 h 160020"/>
                <a:gd name="connsiteX243" fmla="*/ 77152 w 1547812"/>
                <a:gd name="connsiteY243" fmla="*/ 152400 h 160020"/>
                <a:gd name="connsiteX244" fmla="*/ 97155 w 1547812"/>
                <a:gd name="connsiteY244" fmla="*/ 136208 h 160020"/>
                <a:gd name="connsiteX245" fmla="*/ 97155 w 1547812"/>
                <a:gd name="connsiteY245" fmla="*/ 155258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</a:cxnLst>
              <a:rect l="l" t="t" r="r" b="b"/>
              <a:pathLst>
                <a:path w="1547812" h="160020">
                  <a:moveTo>
                    <a:pt x="1329690" y="155258"/>
                  </a:moveTo>
                  <a:lnTo>
                    <a:pt x="1369695" y="155258"/>
                  </a:lnTo>
                  <a:lnTo>
                    <a:pt x="1369695" y="65723"/>
                  </a:lnTo>
                  <a:cubicBezTo>
                    <a:pt x="1369695" y="60960"/>
                    <a:pt x="1370648" y="57150"/>
                    <a:pt x="1372553" y="53340"/>
                  </a:cubicBezTo>
                  <a:cubicBezTo>
                    <a:pt x="1374458" y="49530"/>
                    <a:pt x="1376363" y="46672"/>
                    <a:pt x="1379220" y="43815"/>
                  </a:cubicBezTo>
                  <a:cubicBezTo>
                    <a:pt x="1382078" y="40958"/>
                    <a:pt x="1385888" y="38100"/>
                    <a:pt x="1388745" y="37147"/>
                  </a:cubicBezTo>
                  <a:cubicBezTo>
                    <a:pt x="1392555" y="36195"/>
                    <a:pt x="1395413" y="35243"/>
                    <a:pt x="1400175" y="35243"/>
                  </a:cubicBezTo>
                  <a:cubicBezTo>
                    <a:pt x="1403033" y="35243"/>
                    <a:pt x="1404938" y="35243"/>
                    <a:pt x="1407795" y="36195"/>
                  </a:cubicBezTo>
                  <a:cubicBezTo>
                    <a:pt x="1409700" y="37147"/>
                    <a:pt x="1411605" y="38100"/>
                    <a:pt x="1413510" y="40005"/>
                  </a:cubicBezTo>
                  <a:cubicBezTo>
                    <a:pt x="1415415" y="41910"/>
                    <a:pt x="1416368" y="44768"/>
                    <a:pt x="1417320" y="47625"/>
                  </a:cubicBezTo>
                  <a:cubicBezTo>
                    <a:pt x="1418273" y="51435"/>
                    <a:pt x="1419225" y="55245"/>
                    <a:pt x="1419225" y="60960"/>
                  </a:cubicBezTo>
                  <a:lnTo>
                    <a:pt x="1419225" y="155258"/>
                  </a:lnTo>
                  <a:lnTo>
                    <a:pt x="1459230" y="155258"/>
                  </a:lnTo>
                  <a:lnTo>
                    <a:pt x="1459230" y="63818"/>
                  </a:lnTo>
                  <a:cubicBezTo>
                    <a:pt x="1459230" y="60008"/>
                    <a:pt x="1460183" y="56197"/>
                    <a:pt x="1462088" y="53340"/>
                  </a:cubicBezTo>
                  <a:cubicBezTo>
                    <a:pt x="1463993" y="49530"/>
                    <a:pt x="1465898" y="46672"/>
                    <a:pt x="1468755" y="43815"/>
                  </a:cubicBezTo>
                  <a:cubicBezTo>
                    <a:pt x="1471613" y="40958"/>
                    <a:pt x="1475423" y="38100"/>
                    <a:pt x="1478280" y="37147"/>
                  </a:cubicBezTo>
                  <a:cubicBezTo>
                    <a:pt x="1481138" y="36195"/>
                    <a:pt x="1484948" y="35243"/>
                    <a:pt x="1489710" y="35243"/>
                  </a:cubicBezTo>
                  <a:cubicBezTo>
                    <a:pt x="1492568" y="35243"/>
                    <a:pt x="1494473" y="35243"/>
                    <a:pt x="1497330" y="36195"/>
                  </a:cubicBezTo>
                  <a:cubicBezTo>
                    <a:pt x="1499235" y="37147"/>
                    <a:pt x="1501140" y="38100"/>
                    <a:pt x="1503045" y="40005"/>
                  </a:cubicBezTo>
                  <a:cubicBezTo>
                    <a:pt x="1504950" y="41910"/>
                    <a:pt x="1505903" y="44768"/>
                    <a:pt x="1506855" y="47625"/>
                  </a:cubicBezTo>
                  <a:cubicBezTo>
                    <a:pt x="1507808" y="51435"/>
                    <a:pt x="1507808" y="55245"/>
                    <a:pt x="1507808" y="60960"/>
                  </a:cubicBezTo>
                  <a:lnTo>
                    <a:pt x="1507808" y="155258"/>
                  </a:lnTo>
                  <a:lnTo>
                    <a:pt x="1547813" y="155258"/>
                  </a:lnTo>
                  <a:lnTo>
                    <a:pt x="1547813" y="55245"/>
                  </a:lnTo>
                  <a:cubicBezTo>
                    <a:pt x="1547813" y="36195"/>
                    <a:pt x="1544003" y="22860"/>
                    <a:pt x="1536383" y="14288"/>
                  </a:cubicBezTo>
                  <a:cubicBezTo>
                    <a:pt x="1528763" y="5715"/>
                    <a:pt x="1517333" y="1905"/>
                    <a:pt x="1502093" y="1905"/>
                  </a:cubicBezTo>
                  <a:cubicBezTo>
                    <a:pt x="1492568" y="1905"/>
                    <a:pt x="1484948" y="3810"/>
                    <a:pt x="1477328" y="7620"/>
                  </a:cubicBezTo>
                  <a:cubicBezTo>
                    <a:pt x="1469708" y="11430"/>
                    <a:pt x="1462088" y="18098"/>
                    <a:pt x="1455420" y="27623"/>
                  </a:cubicBezTo>
                  <a:cubicBezTo>
                    <a:pt x="1452563" y="19050"/>
                    <a:pt x="1447800" y="12383"/>
                    <a:pt x="1441133" y="8573"/>
                  </a:cubicBezTo>
                  <a:cubicBezTo>
                    <a:pt x="1434465" y="4763"/>
                    <a:pt x="1425893" y="1905"/>
                    <a:pt x="1414463" y="1905"/>
                  </a:cubicBezTo>
                  <a:cubicBezTo>
                    <a:pt x="1405890" y="1905"/>
                    <a:pt x="1398270" y="3810"/>
                    <a:pt x="1390650" y="7620"/>
                  </a:cubicBezTo>
                  <a:cubicBezTo>
                    <a:pt x="1383030" y="11430"/>
                    <a:pt x="1376363" y="18098"/>
                    <a:pt x="1371600" y="25718"/>
                  </a:cubicBezTo>
                  <a:lnTo>
                    <a:pt x="1371600" y="5715"/>
                  </a:lnTo>
                  <a:lnTo>
                    <a:pt x="1332548" y="5715"/>
                  </a:lnTo>
                  <a:lnTo>
                    <a:pt x="1332548" y="155258"/>
                  </a:lnTo>
                  <a:close/>
                  <a:moveTo>
                    <a:pt x="1199198" y="116205"/>
                  </a:moveTo>
                  <a:cubicBezTo>
                    <a:pt x="1193483" y="108585"/>
                    <a:pt x="1190625" y="96203"/>
                    <a:pt x="1190625" y="80963"/>
                  </a:cubicBezTo>
                  <a:cubicBezTo>
                    <a:pt x="1190625" y="65723"/>
                    <a:pt x="1193483" y="54293"/>
                    <a:pt x="1199198" y="45720"/>
                  </a:cubicBezTo>
                  <a:cubicBezTo>
                    <a:pt x="1204913" y="37147"/>
                    <a:pt x="1213485" y="33338"/>
                    <a:pt x="1224915" y="33338"/>
                  </a:cubicBezTo>
                  <a:cubicBezTo>
                    <a:pt x="1236345" y="33338"/>
                    <a:pt x="1244918" y="37147"/>
                    <a:pt x="1250633" y="45720"/>
                  </a:cubicBezTo>
                  <a:cubicBezTo>
                    <a:pt x="1256348" y="54293"/>
                    <a:pt x="1259205" y="65723"/>
                    <a:pt x="1259205" y="80963"/>
                  </a:cubicBezTo>
                  <a:cubicBezTo>
                    <a:pt x="1259205" y="96203"/>
                    <a:pt x="1256348" y="107633"/>
                    <a:pt x="1250633" y="116205"/>
                  </a:cubicBezTo>
                  <a:cubicBezTo>
                    <a:pt x="1244918" y="124778"/>
                    <a:pt x="1236345" y="128588"/>
                    <a:pt x="1224915" y="128588"/>
                  </a:cubicBezTo>
                  <a:cubicBezTo>
                    <a:pt x="1213485" y="127635"/>
                    <a:pt x="1204913" y="123825"/>
                    <a:pt x="1199198" y="116205"/>
                  </a:cubicBezTo>
                  <a:moveTo>
                    <a:pt x="1256348" y="154305"/>
                  </a:moveTo>
                  <a:cubicBezTo>
                    <a:pt x="1265873" y="150495"/>
                    <a:pt x="1273493" y="145733"/>
                    <a:pt x="1280160" y="138113"/>
                  </a:cubicBezTo>
                  <a:cubicBezTo>
                    <a:pt x="1286828" y="131445"/>
                    <a:pt x="1291590" y="122873"/>
                    <a:pt x="1295400" y="113348"/>
                  </a:cubicBezTo>
                  <a:cubicBezTo>
                    <a:pt x="1299210" y="103823"/>
                    <a:pt x="1301115" y="92393"/>
                    <a:pt x="1301115" y="80010"/>
                  </a:cubicBezTo>
                  <a:cubicBezTo>
                    <a:pt x="1301115" y="67628"/>
                    <a:pt x="1299210" y="57150"/>
                    <a:pt x="1296353" y="46672"/>
                  </a:cubicBezTo>
                  <a:cubicBezTo>
                    <a:pt x="1293495" y="36195"/>
                    <a:pt x="1287780" y="28575"/>
                    <a:pt x="1281113" y="21908"/>
                  </a:cubicBezTo>
                  <a:cubicBezTo>
                    <a:pt x="1274445" y="15240"/>
                    <a:pt x="1266825" y="9525"/>
                    <a:pt x="1257300" y="6668"/>
                  </a:cubicBezTo>
                  <a:cubicBezTo>
                    <a:pt x="1247775" y="2858"/>
                    <a:pt x="1237298" y="953"/>
                    <a:pt x="1225868" y="953"/>
                  </a:cubicBezTo>
                  <a:cubicBezTo>
                    <a:pt x="1214438" y="953"/>
                    <a:pt x="1203960" y="2858"/>
                    <a:pt x="1194435" y="6668"/>
                  </a:cubicBezTo>
                  <a:cubicBezTo>
                    <a:pt x="1184910" y="10478"/>
                    <a:pt x="1177290" y="15240"/>
                    <a:pt x="1170623" y="21908"/>
                  </a:cubicBezTo>
                  <a:cubicBezTo>
                    <a:pt x="1163955" y="28575"/>
                    <a:pt x="1159193" y="37147"/>
                    <a:pt x="1155383" y="46672"/>
                  </a:cubicBezTo>
                  <a:cubicBezTo>
                    <a:pt x="1151573" y="56197"/>
                    <a:pt x="1149668" y="67628"/>
                    <a:pt x="1149668" y="80010"/>
                  </a:cubicBezTo>
                  <a:cubicBezTo>
                    <a:pt x="1149668" y="105728"/>
                    <a:pt x="1156335" y="124778"/>
                    <a:pt x="1169670" y="139065"/>
                  </a:cubicBezTo>
                  <a:cubicBezTo>
                    <a:pt x="1183005" y="152400"/>
                    <a:pt x="1201103" y="160020"/>
                    <a:pt x="1225868" y="160020"/>
                  </a:cubicBezTo>
                  <a:cubicBezTo>
                    <a:pt x="1236345" y="160020"/>
                    <a:pt x="1246823" y="158115"/>
                    <a:pt x="1256348" y="154305"/>
                  </a:cubicBezTo>
                  <a:moveTo>
                    <a:pt x="1086803" y="100965"/>
                  </a:moveTo>
                  <a:cubicBezTo>
                    <a:pt x="1085850" y="109538"/>
                    <a:pt x="1083945" y="116205"/>
                    <a:pt x="1079183" y="120968"/>
                  </a:cubicBezTo>
                  <a:cubicBezTo>
                    <a:pt x="1074420" y="125730"/>
                    <a:pt x="1068705" y="127635"/>
                    <a:pt x="1061085" y="127635"/>
                  </a:cubicBezTo>
                  <a:cubicBezTo>
                    <a:pt x="1055370" y="127635"/>
                    <a:pt x="1049655" y="126683"/>
                    <a:pt x="1045845" y="123825"/>
                  </a:cubicBezTo>
                  <a:cubicBezTo>
                    <a:pt x="1042035" y="120968"/>
                    <a:pt x="1038225" y="118110"/>
                    <a:pt x="1036320" y="113348"/>
                  </a:cubicBezTo>
                  <a:cubicBezTo>
                    <a:pt x="1034415" y="108585"/>
                    <a:pt x="1032510" y="103823"/>
                    <a:pt x="1031558" y="98108"/>
                  </a:cubicBezTo>
                  <a:cubicBezTo>
                    <a:pt x="1030605" y="92393"/>
                    <a:pt x="1029653" y="86678"/>
                    <a:pt x="1029653" y="80010"/>
                  </a:cubicBezTo>
                  <a:cubicBezTo>
                    <a:pt x="1029653" y="74295"/>
                    <a:pt x="1030605" y="67628"/>
                    <a:pt x="1031558" y="62865"/>
                  </a:cubicBezTo>
                  <a:cubicBezTo>
                    <a:pt x="1032510" y="57150"/>
                    <a:pt x="1034415" y="52388"/>
                    <a:pt x="1036320" y="47625"/>
                  </a:cubicBezTo>
                  <a:cubicBezTo>
                    <a:pt x="1038225" y="42863"/>
                    <a:pt x="1042035" y="40005"/>
                    <a:pt x="1045845" y="37147"/>
                  </a:cubicBezTo>
                  <a:cubicBezTo>
                    <a:pt x="1049655" y="34290"/>
                    <a:pt x="1054418" y="33338"/>
                    <a:pt x="1061085" y="33338"/>
                  </a:cubicBezTo>
                  <a:cubicBezTo>
                    <a:pt x="1069658" y="33338"/>
                    <a:pt x="1075373" y="35243"/>
                    <a:pt x="1079183" y="40005"/>
                  </a:cubicBezTo>
                  <a:cubicBezTo>
                    <a:pt x="1082993" y="44768"/>
                    <a:pt x="1084898" y="50483"/>
                    <a:pt x="1085850" y="58103"/>
                  </a:cubicBezTo>
                  <a:lnTo>
                    <a:pt x="1125855" y="52388"/>
                  </a:lnTo>
                  <a:cubicBezTo>
                    <a:pt x="1124903" y="44768"/>
                    <a:pt x="1122998" y="38100"/>
                    <a:pt x="1120140" y="31433"/>
                  </a:cubicBezTo>
                  <a:cubicBezTo>
                    <a:pt x="1117283" y="24765"/>
                    <a:pt x="1113473" y="20003"/>
                    <a:pt x="1107758" y="15240"/>
                  </a:cubicBezTo>
                  <a:cubicBezTo>
                    <a:pt x="1102995" y="10478"/>
                    <a:pt x="1096328" y="6668"/>
                    <a:pt x="1088708" y="4763"/>
                  </a:cubicBezTo>
                  <a:cubicBezTo>
                    <a:pt x="1081088" y="1905"/>
                    <a:pt x="1072515" y="953"/>
                    <a:pt x="1062038" y="953"/>
                  </a:cubicBezTo>
                  <a:cubicBezTo>
                    <a:pt x="1050608" y="953"/>
                    <a:pt x="1040130" y="2858"/>
                    <a:pt x="1030605" y="6668"/>
                  </a:cubicBezTo>
                  <a:cubicBezTo>
                    <a:pt x="1021080" y="10478"/>
                    <a:pt x="1013460" y="16193"/>
                    <a:pt x="1007745" y="22860"/>
                  </a:cubicBezTo>
                  <a:cubicBezTo>
                    <a:pt x="1001078" y="29528"/>
                    <a:pt x="996315" y="38100"/>
                    <a:pt x="993458" y="47625"/>
                  </a:cubicBezTo>
                  <a:cubicBezTo>
                    <a:pt x="990600" y="57150"/>
                    <a:pt x="988695" y="68580"/>
                    <a:pt x="988695" y="80010"/>
                  </a:cubicBezTo>
                  <a:cubicBezTo>
                    <a:pt x="988695" y="91440"/>
                    <a:pt x="989647" y="102870"/>
                    <a:pt x="992505" y="112395"/>
                  </a:cubicBezTo>
                  <a:cubicBezTo>
                    <a:pt x="995363" y="121920"/>
                    <a:pt x="1000125" y="130493"/>
                    <a:pt x="1005840" y="137160"/>
                  </a:cubicBezTo>
                  <a:cubicBezTo>
                    <a:pt x="1011555" y="143828"/>
                    <a:pt x="1019175" y="149543"/>
                    <a:pt x="1028700" y="153353"/>
                  </a:cubicBezTo>
                  <a:cubicBezTo>
                    <a:pt x="1038225" y="157163"/>
                    <a:pt x="1048703" y="159068"/>
                    <a:pt x="1061085" y="159068"/>
                  </a:cubicBezTo>
                  <a:cubicBezTo>
                    <a:pt x="1082993" y="159068"/>
                    <a:pt x="1099185" y="153353"/>
                    <a:pt x="1109663" y="142875"/>
                  </a:cubicBezTo>
                  <a:cubicBezTo>
                    <a:pt x="1120140" y="132398"/>
                    <a:pt x="1126808" y="118110"/>
                    <a:pt x="1127760" y="100013"/>
                  </a:cubicBezTo>
                  <a:lnTo>
                    <a:pt x="1086803" y="100013"/>
                  </a:lnTo>
                  <a:close/>
                  <a:moveTo>
                    <a:pt x="921068" y="155258"/>
                  </a:moveTo>
                  <a:lnTo>
                    <a:pt x="962025" y="155258"/>
                  </a:lnTo>
                  <a:lnTo>
                    <a:pt x="962025" y="109538"/>
                  </a:lnTo>
                  <a:lnTo>
                    <a:pt x="921068" y="109538"/>
                  </a:lnTo>
                  <a:lnTo>
                    <a:pt x="921068" y="155258"/>
                  </a:lnTo>
                  <a:close/>
                  <a:moveTo>
                    <a:pt x="671513" y="155258"/>
                  </a:moveTo>
                  <a:lnTo>
                    <a:pt x="711518" y="155258"/>
                  </a:lnTo>
                  <a:lnTo>
                    <a:pt x="711518" y="65723"/>
                  </a:lnTo>
                  <a:cubicBezTo>
                    <a:pt x="711518" y="60960"/>
                    <a:pt x="712470" y="57150"/>
                    <a:pt x="714375" y="53340"/>
                  </a:cubicBezTo>
                  <a:cubicBezTo>
                    <a:pt x="716280" y="49530"/>
                    <a:pt x="718185" y="46672"/>
                    <a:pt x="721043" y="43815"/>
                  </a:cubicBezTo>
                  <a:cubicBezTo>
                    <a:pt x="723900" y="40958"/>
                    <a:pt x="727710" y="38100"/>
                    <a:pt x="730568" y="37147"/>
                  </a:cubicBezTo>
                  <a:cubicBezTo>
                    <a:pt x="734378" y="36195"/>
                    <a:pt x="737235" y="35243"/>
                    <a:pt x="741998" y="35243"/>
                  </a:cubicBezTo>
                  <a:cubicBezTo>
                    <a:pt x="744855" y="35243"/>
                    <a:pt x="746760" y="35243"/>
                    <a:pt x="749618" y="36195"/>
                  </a:cubicBezTo>
                  <a:cubicBezTo>
                    <a:pt x="751523" y="37147"/>
                    <a:pt x="753428" y="38100"/>
                    <a:pt x="755333" y="40005"/>
                  </a:cubicBezTo>
                  <a:cubicBezTo>
                    <a:pt x="757238" y="41910"/>
                    <a:pt x="758190" y="44768"/>
                    <a:pt x="759143" y="47625"/>
                  </a:cubicBezTo>
                  <a:cubicBezTo>
                    <a:pt x="760095" y="51435"/>
                    <a:pt x="761048" y="55245"/>
                    <a:pt x="761048" y="60960"/>
                  </a:cubicBezTo>
                  <a:lnTo>
                    <a:pt x="761048" y="155258"/>
                  </a:lnTo>
                  <a:lnTo>
                    <a:pt x="801053" y="155258"/>
                  </a:lnTo>
                  <a:lnTo>
                    <a:pt x="801053" y="63818"/>
                  </a:lnTo>
                  <a:cubicBezTo>
                    <a:pt x="801053" y="60008"/>
                    <a:pt x="802005" y="56197"/>
                    <a:pt x="803910" y="53340"/>
                  </a:cubicBezTo>
                  <a:cubicBezTo>
                    <a:pt x="805815" y="49530"/>
                    <a:pt x="807720" y="46672"/>
                    <a:pt x="810578" y="43815"/>
                  </a:cubicBezTo>
                  <a:cubicBezTo>
                    <a:pt x="813435" y="40958"/>
                    <a:pt x="817245" y="38100"/>
                    <a:pt x="820103" y="37147"/>
                  </a:cubicBezTo>
                  <a:cubicBezTo>
                    <a:pt x="822960" y="36195"/>
                    <a:pt x="826770" y="35243"/>
                    <a:pt x="831533" y="35243"/>
                  </a:cubicBezTo>
                  <a:cubicBezTo>
                    <a:pt x="834390" y="35243"/>
                    <a:pt x="836295" y="35243"/>
                    <a:pt x="839153" y="36195"/>
                  </a:cubicBezTo>
                  <a:cubicBezTo>
                    <a:pt x="841058" y="37147"/>
                    <a:pt x="842963" y="38100"/>
                    <a:pt x="844868" y="40005"/>
                  </a:cubicBezTo>
                  <a:cubicBezTo>
                    <a:pt x="846772" y="41910"/>
                    <a:pt x="847725" y="44768"/>
                    <a:pt x="848678" y="47625"/>
                  </a:cubicBezTo>
                  <a:cubicBezTo>
                    <a:pt x="849630" y="51435"/>
                    <a:pt x="849630" y="55245"/>
                    <a:pt x="849630" y="60960"/>
                  </a:cubicBezTo>
                  <a:lnTo>
                    <a:pt x="849630" y="155258"/>
                  </a:lnTo>
                  <a:lnTo>
                    <a:pt x="889635" y="155258"/>
                  </a:lnTo>
                  <a:lnTo>
                    <a:pt x="889635" y="55245"/>
                  </a:lnTo>
                  <a:cubicBezTo>
                    <a:pt x="889635" y="36195"/>
                    <a:pt x="885825" y="22860"/>
                    <a:pt x="878205" y="14288"/>
                  </a:cubicBezTo>
                  <a:cubicBezTo>
                    <a:pt x="870585" y="5715"/>
                    <a:pt x="859155" y="1905"/>
                    <a:pt x="843915" y="1905"/>
                  </a:cubicBezTo>
                  <a:cubicBezTo>
                    <a:pt x="834390" y="1905"/>
                    <a:pt x="826770" y="3810"/>
                    <a:pt x="819150" y="7620"/>
                  </a:cubicBezTo>
                  <a:cubicBezTo>
                    <a:pt x="811530" y="11430"/>
                    <a:pt x="803910" y="18098"/>
                    <a:pt x="797243" y="27623"/>
                  </a:cubicBezTo>
                  <a:cubicBezTo>
                    <a:pt x="794385" y="19050"/>
                    <a:pt x="789623" y="12383"/>
                    <a:pt x="782955" y="8573"/>
                  </a:cubicBezTo>
                  <a:cubicBezTo>
                    <a:pt x="776288" y="4763"/>
                    <a:pt x="766763" y="1905"/>
                    <a:pt x="756285" y="1905"/>
                  </a:cubicBezTo>
                  <a:cubicBezTo>
                    <a:pt x="747713" y="1905"/>
                    <a:pt x="740093" y="3810"/>
                    <a:pt x="732473" y="7620"/>
                  </a:cubicBezTo>
                  <a:cubicBezTo>
                    <a:pt x="724853" y="11430"/>
                    <a:pt x="718185" y="18098"/>
                    <a:pt x="713423" y="25718"/>
                  </a:cubicBezTo>
                  <a:lnTo>
                    <a:pt x="713423" y="5715"/>
                  </a:lnTo>
                  <a:lnTo>
                    <a:pt x="674370" y="5715"/>
                  </a:lnTo>
                  <a:lnTo>
                    <a:pt x="674370" y="155258"/>
                  </a:lnTo>
                  <a:close/>
                  <a:moveTo>
                    <a:pt x="541973" y="116205"/>
                  </a:moveTo>
                  <a:cubicBezTo>
                    <a:pt x="536258" y="108585"/>
                    <a:pt x="533400" y="96203"/>
                    <a:pt x="533400" y="80963"/>
                  </a:cubicBezTo>
                  <a:cubicBezTo>
                    <a:pt x="533400" y="65723"/>
                    <a:pt x="536258" y="54293"/>
                    <a:pt x="541973" y="45720"/>
                  </a:cubicBezTo>
                  <a:cubicBezTo>
                    <a:pt x="547688" y="38100"/>
                    <a:pt x="556260" y="33338"/>
                    <a:pt x="567690" y="33338"/>
                  </a:cubicBezTo>
                  <a:cubicBezTo>
                    <a:pt x="579120" y="33338"/>
                    <a:pt x="587693" y="37147"/>
                    <a:pt x="593408" y="45720"/>
                  </a:cubicBezTo>
                  <a:cubicBezTo>
                    <a:pt x="599123" y="53340"/>
                    <a:pt x="601980" y="65723"/>
                    <a:pt x="601980" y="80963"/>
                  </a:cubicBezTo>
                  <a:cubicBezTo>
                    <a:pt x="601980" y="96203"/>
                    <a:pt x="599123" y="107633"/>
                    <a:pt x="593408" y="116205"/>
                  </a:cubicBezTo>
                  <a:cubicBezTo>
                    <a:pt x="587693" y="124778"/>
                    <a:pt x="579120" y="128588"/>
                    <a:pt x="567690" y="128588"/>
                  </a:cubicBezTo>
                  <a:cubicBezTo>
                    <a:pt x="555308" y="127635"/>
                    <a:pt x="546735" y="123825"/>
                    <a:pt x="541973" y="116205"/>
                  </a:cubicBezTo>
                  <a:moveTo>
                    <a:pt x="598170" y="154305"/>
                  </a:moveTo>
                  <a:cubicBezTo>
                    <a:pt x="607695" y="150495"/>
                    <a:pt x="615315" y="145733"/>
                    <a:pt x="621983" y="138113"/>
                  </a:cubicBezTo>
                  <a:cubicBezTo>
                    <a:pt x="628650" y="131445"/>
                    <a:pt x="633413" y="122873"/>
                    <a:pt x="637223" y="113348"/>
                  </a:cubicBezTo>
                  <a:cubicBezTo>
                    <a:pt x="641033" y="103823"/>
                    <a:pt x="642938" y="92393"/>
                    <a:pt x="642938" y="80010"/>
                  </a:cubicBezTo>
                  <a:cubicBezTo>
                    <a:pt x="642938" y="67628"/>
                    <a:pt x="641033" y="57150"/>
                    <a:pt x="638175" y="46672"/>
                  </a:cubicBezTo>
                  <a:cubicBezTo>
                    <a:pt x="635318" y="36195"/>
                    <a:pt x="629603" y="28575"/>
                    <a:pt x="622935" y="21908"/>
                  </a:cubicBezTo>
                  <a:cubicBezTo>
                    <a:pt x="616268" y="15240"/>
                    <a:pt x="608648" y="9525"/>
                    <a:pt x="599123" y="6668"/>
                  </a:cubicBezTo>
                  <a:cubicBezTo>
                    <a:pt x="589598" y="2858"/>
                    <a:pt x="579120" y="953"/>
                    <a:pt x="567690" y="953"/>
                  </a:cubicBezTo>
                  <a:cubicBezTo>
                    <a:pt x="556260" y="953"/>
                    <a:pt x="545783" y="2858"/>
                    <a:pt x="536258" y="6668"/>
                  </a:cubicBezTo>
                  <a:cubicBezTo>
                    <a:pt x="526733" y="10478"/>
                    <a:pt x="519113" y="15240"/>
                    <a:pt x="512445" y="21908"/>
                  </a:cubicBezTo>
                  <a:cubicBezTo>
                    <a:pt x="505778" y="28575"/>
                    <a:pt x="501015" y="37147"/>
                    <a:pt x="497205" y="46672"/>
                  </a:cubicBezTo>
                  <a:cubicBezTo>
                    <a:pt x="493395" y="56197"/>
                    <a:pt x="491490" y="67628"/>
                    <a:pt x="491490" y="80010"/>
                  </a:cubicBezTo>
                  <a:cubicBezTo>
                    <a:pt x="491490" y="105728"/>
                    <a:pt x="498158" y="124778"/>
                    <a:pt x="511492" y="139065"/>
                  </a:cubicBezTo>
                  <a:cubicBezTo>
                    <a:pt x="524828" y="152400"/>
                    <a:pt x="542925" y="160020"/>
                    <a:pt x="566738" y="160020"/>
                  </a:cubicBezTo>
                  <a:cubicBezTo>
                    <a:pt x="579120" y="160020"/>
                    <a:pt x="589598" y="158115"/>
                    <a:pt x="598170" y="154305"/>
                  </a:cubicBezTo>
                  <a:moveTo>
                    <a:pt x="429578" y="100965"/>
                  </a:moveTo>
                  <a:cubicBezTo>
                    <a:pt x="428625" y="109538"/>
                    <a:pt x="425767" y="116205"/>
                    <a:pt x="421958" y="120968"/>
                  </a:cubicBezTo>
                  <a:cubicBezTo>
                    <a:pt x="417195" y="125730"/>
                    <a:pt x="411480" y="127635"/>
                    <a:pt x="403860" y="127635"/>
                  </a:cubicBezTo>
                  <a:cubicBezTo>
                    <a:pt x="398145" y="127635"/>
                    <a:pt x="392430" y="126683"/>
                    <a:pt x="388620" y="123825"/>
                  </a:cubicBezTo>
                  <a:cubicBezTo>
                    <a:pt x="384810" y="120968"/>
                    <a:pt x="381000" y="118110"/>
                    <a:pt x="379095" y="113348"/>
                  </a:cubicBezTo>
                  <a:cubicBezTo>
                    <a:pt x="377190" y="108585"/>
                    <a:pt x="375285" y="103823"/>
                    <a:pt x="374333" y="98108"/>
                  </a:cubicBezTo>
                  <a:cubicBezTo>
                    <a:pt x="373380" y="92393"/>
                    <a:pt x="372428" y="86678"/>
                    <a:pt x="372428" y="80010"/>
                  </a:cubicBezTo>
                  <a:cubicBezTo>
                    <a:pt x="372428" y="74295"/>
                    <a:pt x="373380" y="67628"/>
                    <a:pt x="374333" y="62865"/>
                  </a:cubicBezTo>
                  <a:cubicBezTo>
                    <a:pt x="375285" y="57150"/>
                    <a:pt x="377190" y="52388"/>
                    <a:pt x="379095" y="47625"/>
                  </a:cubicBezTo>
                  <a:cubicBezTo>
                    <a:pt x="381000" y="42863"/>
                    <a:pt x="384810" y="40005"/>
                    <a:pt x="388620" y="37147"/>
                  </a:cubicBezTo>
                  <a:cubicBezTo>
                    <a:pt x="392430" y="34290"/>
                    <a:pt x="398145" y="33338"/>
                    <a:pt x="403860" y="33338"/>
                  </a:cubicBezTo>
                  <a:cubicBezTo>
                    <a:pt x="412433" y="33338"/>
                    <a:pt x="418148" y="35243"/>
                    <a:pt x="421958" y="40005"/>
                  </a:cubicBezTo>
                  <a:cubicBezTo>
                    <a:pt x="425767" y="44768"/>
                    <a:pt x="427673" y="50483"/>
                    <a:pt x="428625" y="58103"/>
                  </a:cubicBezTo>
                  <a:lnTo>
                    <a:pt x="468630" y="52388"/>
                  </a:lnTo>
                  <a:cubicBezTo>
                    <a:pt x="467678" y="44768"/>
                    <a:pt x="465773" y="38100"/>
                    <a:pt x="462915" y="31433"/>
                  </a:cubicBezTo>
                  <a:cubicBezTo>
                    <a:pt x="460058" y="24765"/>
                    <a:pt x="456248" y="20003"/>
                    <a:pt x="450533" y="15240"/>
                  </a:cubicBezTo>
                  <a:cubicBezTo>
                    <a:pt x="445770" y="10478"/>
                    <a:pt x="439103" y="6668"/>
                    <a:pt x="431483" y="4763"/>
                  </a:cubicBezTo>
                  <a:cubicBezTo>
                    <a:pt x="423863" y="1905"/>
                    <a:pt x="415290" y="953"/>
                    <a:pt x="404813" y="953"/>
                  </a:cubicBezTo>
                  <a:cubicBezTo>
                    <a:pt x="393383" y="953"/>
                    <a:pt x="382905" y="2858"/>
                    <a:pt x="373380" y="6668"/>
                  </a:cubicBezTo>
                  <a:cubicBezTo>
                    <a:pt x="363855" y="10478"/>
                    <a:pt x="356235" y="16193"/>
                    <a:pt x="350520" y="22860"/>
                  </a:cubicBezTo>
                  <a:cubicBezTo>
                    <a:pt x="343853" y="29528"/>
                    <a:pt x="339090" y="38100"/>
                    <a:pt x="336233" y="47625"/>
                  </a:cubicBezTo>
                  <a:cubicBezTo>
                    <a:pt x="333375" y="57150"/>
                    <a:pt x="331470" y="68580"/>
                    <a:pt x="331470" y="80010"/>
                  </a:cubicBezTo>
                  <a:cubicBezTo>
                    <a:pt x="331470" y="91440"/>
                    <a:pt x="333375" y="102870"/>
                    <a:pt x="336233" y="112395"/>
                  </a:cubicBezTo>
                  <a:cubicBezTo>
                    <a:pt x="339090" y="121920"/>
                    <a:pt x="343853" y="130493"/>
                    <a:pt x="349567" y="137160"/>
                  </a:cubicBezTo>
                  <a:cubicBezTo>
                    <a:pt x="355283" y="143828"/>
                    <a:pt x="362903" y="149543"/>
                    <a:pt x="372428" y="153353"/>
                  </a:cubicBezTo>
                  <a:cubicBezTo>
                    <a:pt x="381953" y="157163"/>
                    <a:pt x="392430" y="159068"/>
                    <a:pt x="404813" y="159068"/>
                  </a:cubicBezTo>
                  <a:cubicBezTo>
                    <a:pt x="426720" y="159068"/>
                    <a:pt x="442913" y="153353"/>
                    <a:pt x="453390" y="142875"/>
                  </a:cubicBezTo>
                  <a:cubicBezTo>
                    <a:pt x="463867" y="132398"/>
                    <a:pt x="470535" y="118110"/>
                    <a:pt x="471488" y="100013"/>
                  </a:cubicBezTo>
                  <a:lnTo>
                    <a:pt x="429578" y="100013"/>
                  </a:lnTo>
                  <a:close/>
                  <a:moveTo>
                    <a:pt x="203835" y="63818"/>
                  </a:moveTo>
                  <a:cubicBezTo>
                    <a:pt x="203835" y="59055"/>
                    <a:pt x="204788" y="55245"/>
                    <a:pt x="206692" y="51435"/>
                  </a:cubicBezTo>
                  <a:cubicBezTo>
                    <a:pt x="208598" y="47625"/>
                    <a:pt x="210502" y="43815"/>
                    <a:pt x="213360" y="40958"/>
                  </a:cubicBezTo>
                  <a:cubicBezTo>
                    <a:pt x="216217" y="38100"/>
                    <a:pt x="219075" y="35243"/>
                    <a:pt x="223838" y="34290"/>
                  </a:cubicBezTo>
                  <a:cubicBezTo>
                    <a:pt x="227648" y="32385"/>
                    <a:pt x="232410" y="31433"/>
                    <a:pt x="238125" y="31433"/>
                  </a:cubicBezTo>
                  <a:cubicBezTo>
                    <a:pt x="248602" y="31433"/>
                    <a:pt x="256223" y="34290"/>
                    <a:pt x="261938" y="40005"/>
                  </a:cubicBezTo>
                  <a:cubicBezTo>
                    <a:pt x="266700" y="45720"/>
                    <a:pt x="269558" y="53340"/>
                    <a:pt x="269558" y="63818"/>
                  </a:cubicBezTo>
                  <a:lnTo>
                    <a:pt x="203835" y="63818"/>
                  </a:lnTo>
                  <a:close/>
                  <a:moveTo>
                    <a:pt x="266700" y="108585"/>
                  </a:moveTo>
                  <a:cubicBezTo>
                    <a:pt x="263842" y="121920"/>
                    <a:pt x="254317" y="128588"/>
                    <a:pt x="239077" y="128588"/>
                  </a:cubicBezTo>
                  <a:cubicBezTo>
                    <a:pt x="227648" y="128588"/>
                    <a:pt x="219075" y="124778"/>
                    <a:pt x="213360" y="118110"/>
                  </a:cubicBezTo>
                  <a:cubicBezTo>
                    <a:pt x="207645" y="111443"/>
                    <a:pt x="204788" y="101918"/>
                    <a:pt x="203835" y="89535"/>
                  </a:cubicBezTo>
                  <a:lnTo>
                    <a:pt x="307658" y="89535"/>
                  </a:lnTo>
                  <a:lnTo>
                    <a:pt x="307658" y="73343"/>
                  </a:lnTo>
                  <a:cubicBezTo>
                    <a:pt x="307658" y="51435"/>
                    <a:pt x="301942" y="33338"/>
                    <a:pt x="290513" y="20003"/>
                  </a:cubicBezTo>
                  <a:cubicBezTo>
                    <a:pt x="279083" y="6668"/>
                    <a:pt x="261938" y="0"/>
                    <a:pt x="239077" y="0"/>
                  </a:cubicBezTo>
                  <a:cubicBezTo>
                    <a:pt x="227648" y="0"/>
                    <a:pt x="218123" y="1905"/>
                    <a:pt x="208598" y="5715"/>
                  </a:cubicBezTo>
                  <a:cubicBezTo>
                    <a:pt x="199073" y="9525"/>
                    <a:pt x="191452" y="14288"/>
                    <a:pt x="184785" y="20955"/>
                  </a:cubicBezTo>
                  <a:cubicBezTo>
                    <a:pt x="178118" y="27623"/>
                    <a:pt x="173355" y="36195"/>
                    <a:pt x="169545" y="45720"/>
                  </a:cubicBezTo>
                  <a:cubicBezTo>
                    <a:pt x="165735" y="55245"/>
                    <a:pt x="163830" y="66675"/>
                    <a:pt x="163830" y="79058"/>
                  </a:cubicBezTo>
                  <a:cubicBezTo>
                    <a:pt x="163830" y="103823"/>
                    <a:pt x="170498" y="123825"/>
                    <a:pt x="182880" y="137160"/>
                  </a:cubicBezTo>
                  <a:cubicBezTo>
                    <a:pt x="195263" y="150495"/>
                    <a:pt x="214313" y="158115"/>
                    <a:pt x="239077" y="158115"/>
                  </a:cubicBezTo>
                  <a:cubicBezTo>
                    <a:pt x="260033" y="158115"/>
                    <a:pt x="275273" y="153353"/>
                    <a:pt x="285750" y="144780"/>
                  </a:cubicBezTo>
                  <a:cubicBezTo>
                    <a:pt x="296228" y="136208"/>
                    <a:pt x="302895" y="123825"/>
                    <a:pt x="305753" y="106680"/>
                  </a:cubicBezTo>
                  <a:lnTo>
                    <a:pt x="266700" y="106680"/>
                  </a:lnTo>
                  <a:close/>
                  <a:moveTo>
                    <a:pt x="97155" y="96203"/>
                  </a:moveTo>
                  <a:cubicBezTo>
                    <a:pt x="97155" y="101918"/>
                    <a:pt x="96202" y="107633"/>
                    <a:pt x="93345" y="111443"/>
                  </a:cubicBezTo>
                  <a:cubicBezTo>
                    <a:pt x="91440" y="115253"/>
                    <a:pt x="88582" y="119063"/>
                    <a:pt x="84773" y="121920"/>
                  </a:cubicBezTo>
                  <a:cubicBezTo>
                    <a:pt x="78105" y="126683"/>
                    <a:pt x="69532" y="129540"/>
                    <a:pt x="60007" y="129540"/>
                  </a:cubicBezTo>
                  <a:cubicBezTo>
                    <a:pt x="54293" y="129540"/>
                    <a:pt x="49530" y="127635"/>
                    <a:pt x="45720" y="124778"/>
                  </a:cubicBezTo>
                  <a:cubicBezTo>
                    <a:pt x="41910" y="121920"/>
                    <a:pt x="40957" y="118110"/>
                    <a:pt x="40957" y="113348"/>
                  </a:cubicBezTo>
                  <a:cubicBezTo>
                    <a:pt x="40957" y="110490"/>
                    <a:pt x="40957" y="106680"/>
                    <a:pt x="42863" y="104775"/>
                  </a:cubicBezTo>
                  <a:cubicBezTo>
                    <a:pt x="43815" y="101918"/>
                    <a:pt x="45720" y="100013"/>
                    <a:pt x="48577" y="98108"/>
                  </a:cubicBezTo>
                  <a:cubicBezTo>
                    <a:pt x="51435" y="96203"/>
                    <a:pt x="55245" y="94298"/>
                    <a:pt x="60007" y="93345"/>
                  </a:cubicBezTo>
                  <a:cubicBezTo>
                    <a:pt x="64770" y="92393"/>
                    <a:pt x="72390" y="91440"/>
                    <a:pt x="80010" y="90488"/>
                  </a:cubicBezTo>
                  <a:lnTo>
                    <a:pt x="98107" y="89535"/>
                  </a:lnTo>
                  <a:lnTo>
                    <a:pt x="98107" y="96203"/>
                  </a:lnTo>
                  <a:close/>
                  <a:moveTo>
                    <a:pt x="98107" y="155258"/>
                  </a:moveTo>
                  <a:lnTo>
                    <a:pt x="136208" y="155258"/>
                  </a:lnTo>
                  <a:lnTo>
                    <a:pt x="136208" y="60960"/>
                  </a:lnTo>
                  <a:cubicBezTo>
                    <a:pt x="136208" y="51435"/>
                    <a:pt x="135255" y="43815"/>
                    <a:pt x="133350" y="36195"/>
                  </a:cubicBezTo>
                  <a:cubicBezTo>
                    <a:pt x="131445" y="28575"/>
                    <a:pt x="127635" y="22860"/>
                    <a:pt x="122873" y="17145"/>
                  </a:cubicBezTo>
                  <a:cubicBezTo>
                    <a:pt x="118110" y="12383"/>
                    <a:pt x="111443" y="7620"/>
                    <a:pt x="103823" y="5715"/>
                  </a:cubicBezTo>
                  <a:cubicBezTo>
                    <a:pt x="96202" y="3810"/>
                    <a:pt x="85725" y="1905"/>
                    <a:pt x="74295" y="1905"/>
                  </a:cubicBezTo>
                  <a:cubicBezTo>
                    <a:pt x="55245" y="1905"/>
                    <a:pt x="40957" y="5715"/>
                    <a:pt x="29527" y="12383"/>
                  </a:cubicBezTo>
                  <a:cubicBezTo>
                    <a:pt x="18098" y="19050"/>
                    <a:pt x="11430" y="30480"/>
                    <a:pt x="8573" y="46672"/>
                  </a:cubicBezTo>
                  <a:lnTo>
                    <a:pt x="44768" y="50483"/>
                  </a:lnTo>
                  <a:cubicBezTo>
                    <a:pt x="46673" y="38100"/>
                    <a:pt x="56198" y="32385"/>
                    <a:pt x="71438" y="32385"/>
                  </a:cubicBezTo>
                  <a:cubicBezTo>
                    <a:pt x="78105" y="32385"/>
                    <a:pt x="83820" y="34290"/>
                    <a:pt x="89535" y="37147"/>
                  </a:cubicBezTo>
                  <a:cubicBezTo>
                    <a:pt x="94298" y="40958"/>
                    <a:pt x="97155" y="46672"/>
                    <a:pt x="97155" y="56197"/>
                  </a:cubicBezTo>
                  <a:lnTo>
                    <a:pt x="97155" y="62865"/>
                  </a:lnTo>
                  <a:lnTo>
                    <a:pt x="78105" y="63818"/>
                  </a:lnTo>
                  <a:cubicBezTo>
                    <a:pt x="68580" y="63818"/>
                    <a:pt x="59055" y="64770"/>
                    <a:pt x="49530" y="66675"/>
                  </a:cubicBezTo>
                  <a:cubicBezTo>
                    <a:pt x="40005" y="68580"/>
                    <a:pt x="32385" y="70485"/>
                    <a:pt x="24765" y="74295"/>
                  </a:cubicBezTo>
                  <a:cubicBezTo>
                    <a:pt x="17145" y="78105"/>
                    <a:pt x="11430" y="82868"/>
                    <a:pt x="6668" y="89535"/>
                  </a:cubicBezTo>
                  <a:cubicBezTo>
                    <a:pt x="1905" y="96203"/>
                    <a:pt x="0" y="104775"/>
                    <a:pt x="0" y="114300"/>
                  </a:cubicBezTo>
                  <a:cubicBezTo>
                    <a:pt x="0" y="121920"/>
                    <a:pt x="952" y="128588"/>
                    <a:pt x="3810" y="134303"/>
                  </a:cubicBezTo>
                  <a:cubicBezTo>
                    <a:pt x="6668" y="140018"/>
                    <a:pt x="10477" y="144780"/>
                    <a:pt x="14288" y="148590"/>
                  </a:cubicBezTo>
                  <a:cubicBezTo>
                    <a:pt x="19050" y="152400"/>
                    <a:pt x="23813" y="155258"/>
                    <a:pt x="29527" y="156210"/>
                  </a:cubicBezTo>
                  <a:cubicBezTo>
                    <a:pt x="35243" y="157163"/>
                    <a:pt x="41910" y="159068"/>
                    <a:pt x="48577" y="159068"/>
                  </a:cubicBezTo>
                  <a:cubicBezTo>
                    <a:pt x="60007" y="159068"/>
                    <a:pt x="69532" y="157163"/>
                    <a:pt x="77152" y="152400"/>
                  </a:cubicBezTo>
                  <a:cubicBezTo>
                    <a:pt x="84773" y="147638"/>
                    <a:pt x="91440" y="142875"/>
                    <a:pt x="97155" y="136208"/>
                  </a:cubicBezTo>
                  <a:lnTo>
                    <a:pt x="97155" y="1552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160223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2 Cover (White/G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B345967-D46E-4D94-8EA1-F47EFBEE52F6}"/>
              </a:ext>
            </a:extLst>
          </p:cNvPr>
          <p:cNvSpPr/>
          <p:nvPr userDrawn="1"/>
        </p:nvSpPr>
        <p:spPr>
          <a:xfrm>
            <a:off x="292100" y="6416265"/>
            <a:ext cx="2147637" cy="201600"/>
          </a:xfrm>
          <a:custGeom>
            <a:avLst/>
            <a:gdLst>
              <a:gd name="connsiteX0" fmla="*/ 57150 w 1227772"/>
              <a:gd name="connsiteY0" fmla="*/ 42863 h 115252"/>
              <a:gd name="connsiteX1" fmla="*/ 25718 w 1227772"/>
              <a:gd name="connsiteY1" fmla="*/ 80010 h 115252"/>
              <a:gd name="connsiteX2" fmla="*/ 20955 w 1227772"/>
              <a:gd name="connsiteY2" fmla="*/ 80010 h 115252"/>
              <a:gd name="connsiteX3" fmla="*/ 20955 w 1227772"/>
              <a:gd name="connsiteY3" fmla="*/ 4763 h 115252"/>
              <a:gd name="connsiteX4" fmla="*/ 23813 w 1227772"/>
              <a:gd name="connsiteY4" fmla="*/ 4763 h 115252"/>
              <a:gd name="connsiteX5" fmla="*/ 57150 w 1227772"/>
              <a:gd name="connsiteY5" fmla="*/ 42863 h 115252"/>
              <a:gd name="connsiteX6" fmla="*/ 70485 w 1227772"/>
              <a:gd name="connsiteY6" fmla="*/ 43815 h 115252"/>
              <a:gd name="connsiteX7" fmla="*/ 27622 w 1227772"/>
              <a:gd name="connsiteY7" fmla="*/ 0 h 115252"/>
              <a:gd name="connsiteX8" fmla="*/ 0 w 1227772"/>
              <a:gd name="connsiteY8" fmla="*/ 0 h 115252"/>
              <a:gd name="connsiteX9" fmla="*/ 0 w 1227772"/>
              <a:gd name="connsiteY9" fmla="*/ 4763 h 115252"/>
              <a:gd name="connsiteX10" fmla="*/ 9525 w 1227772"/>
              <a:gd name="connsiteY10" fmla="*/ 5715 h 115252"/>
              <a:gd name="connsiteX11" fmla="*/ 9525 w 1227772"/>
              <a:gd name="connsiteY11" fmla="*/ 80963 h 115252"/>
              <a:gd name="connsiteX12" fmla="*/ 0 w 1227772"/>
              <a:gd name="connsiteY12" fmla="*/ 81915 h 115252"/>
              <a:gd name="connsiteX13" fmla="*/ 0 w 1227772"/>
              <a:gd name="connsiteY13" fmla="*/ 86677 h 115252"/>
              <a:gd name="connsiteX14" fmla="*/ 24765 w 1227772"/>
              <a:gd name="connsiteY14" fmla="*/ 86677 h 115252"/>
              <a:gd name="connsiteX15" fmla="*/ 70485 w 1227772"/>
              <a:gd name="connsiteY15" fmla="*/ 43815 h 115252"/>
              <a:gd name="connsiteX16" fmla="*/ 116205 w 1227772"/>
              <a:gd name="connsiteY16" fmla="*/ 50483 h 115252"/>
              <a:gd name="connsiteX17" fmla="*/ 91440 w 1227772"/>
              <a:gd name="connsiteY17" fmla="*/ 50483 h 115252"/>
              <a:gd name="connsiteX18" fmla="*/ 104775 w 1227772"/>
              <a:gd name="connsiteY18" fmla="*/ 32385 h 115252"/>
              <a:gd name="connsiteX19" fmla="*/ 115253 w 1227772"/>
              <a:gd name="connsiteY19" fmla="*/ 48577 h 115252"/>
              <a:gd name="connsiteX20" fmla="*/ 115253 w 1227772"/>
              <a:gd name="connsiteY20" fmla="*/ 50483 h 115252"/>
              <a:gd name="connsiteX21" fmla="*/ 126682 w 1227772"/>
              <a:gd name="connsiteY21" fmla="*/ 57150 h 115252"/>
              <a:gd name="connsiteX22" fmla="*/ 126682 w 1227772"/>
              <a:gd name="connsiteY22" fmla="*/ 52388 h 115252"/>
              <a:gd name="connsiteX23" fmla="*/ 104775 w 1227772"/>
              <a:gd name="connsiteY23" fmla="*/ 27623 h 115252"/>
              <a:gd name="connsiteX24" fmla="*/ 79057 w 1227772"/>
              <a:gd name="connsiteY24" fmla="*/ 58102 h 115252"/>
              <a:gd name="connsiteX25" fmla="*/ 103822 w 1227772"/>
              <a:gd name="connsiteY25" fmla="*/ 86677 h 115252"/>
              <a:gd name="connsiteX26" fmla="*/ 125730 w 1227772"/>
              <a:gd name="connsiteY26" fmla="*/ 71438 h 115252"/>
              <a:gd name="connsiteX27" fmla="*/ 120968 w 1227772"/>
              <a:gd name="connsiteY27" fmla="*/ 69533 h 115252"/>
              <a:gd name="connsiteX28" fmla="*/ 106680 w 1227772"/>
              <a:gd name="connsiteY28" fmla="*/ 79058 h 115252"/>
              <a:gd name="connsiteX29" fmla="*/ 91440 w 1227772"/>
              <a:gd name="connsiteY29" fmla="*/ 56198 h 115252"/>
              <a:gd name="connsiteX30" fmla="*/ 126682 w 1227772"/>
              <a:gd name="connsiteY30" fmla="*/ 56198 h 115252"/>
              <a:gd name="connsiteX31" fmla="*/ 132397 w 1227772"/>
              <a:gd name="connsiteY31" fmla="*/ 85725 h 115252"/>
              <a:gd name="connsiteX32" fmla="*/ 159068 w 1227772"/>
              <a:gd name="connsiteY32" fmla="*/ 85725 h 115252"/>
              <a:gd name="connsiteX33" fmla="*/ 159068 w 1227772"/>
              <a:gd name="connsiteY33" fmla="*/ 80963 h 115252"/>
              <a:gd name="connsiteX34" fmla="*/ 150495 w 1227772"/>
              <a:gd name="connsiteY34" fmla="*/ 80010 h 115252"/>
              <a:gd name="connsiteX35" fmla="*/ 150495 w 1227772"/>
              <a:gd name="connsiteY35" fmla="*/ 0 h 115252"/>
              <a:gd name="connsiteX36" fmla="*/ 131445 w 1227772"/>
              <a:gd name="connsiteY36" fmla="*/ 0 h 115252"/>
              <a:gd name="connsiteX37" fmla="*/ 131445 w 1227772"/>
              <a:gd name="connsiteY37" fmla="*/ 4763 h 115252"/>
              <a:gd name="connsiteX38" fmla="*/ 139065 w 1227772"/>
              <a:gd name="connsiteY38" fmla="*/ 5715 h 115252"/>
              <a:gd name="connsiteX39" fmla="*/ 139065 w 1227772"/>
              <a:gd name="connsiteY39" fmla="*/ 80010 h 115252"/>
              <a:gd name="connsiteX40" fmla="*/ 131445 w 1227772"/>
              <a:gd name="connsiteY40" fmla="*/ 80963 h 115252"/>
              <a:gd name="connsiteX41" fmla="*/ 131445 w 1227772"/>
              <a:gd name="connsiteY41" fmla="*/ 85725 h 115252"/>
              <a:gd name="connsiteX42" fmla="*/ 185738 w 1227772"/>
              <a:gd name="connsiteY42" fmla="*/ 12383 h 115252"/>
              <a:gd name="connsiteX43" fmla="*/ 178118 w 1227772"/>
              <a:gd name="connsiteY43" fmla="*/ 5715 h 115252"/>
              <a:gd name="connsiteX44" fmla="*/ 171450 w 1227772"/>
              <a:gd name="connsiteY44" fmla="*/ 12383 h 115252"/>
              <a:gd name="connsiteX45" fmla="*/ 178118 w 1227772"/>
              <a:gd name="connsiteY45" fmla="*/ 19050 h 115252"/>
              <a:gd name="connsiteX46" fmla="*/ 185738 w 1227772"/>
              <a:gd name="connsiteY46" fmla="*/ 12383 h 115252"/>
              <a:gd name="connsiteX47" fmla="*/ 166688 w 1227772"/>
              <a:gd name="connsiteY47" fmla="*/ 85725 h 115252"/>
              <a:gd name="connsiteX48" fmla="*/ 194310 w 1227772"/>
              <a:gd name="connsiteY48" fmla="*/ 85725 h 115252"/>
              <a:gd name="connsiteX49" fmla="*/ 194310 w 1227772"/>
              <a:gd name="connsiteY49" fmla="*/ 80963 h 115252"/>
              <a:gd name="connsiteX50" fmla="*/ 185738 w 1227772"/>
              <a:gd name="connsiteY50" fmla="*/ 80010 h 115252"/>
              <a:gd name="connsiteX51" fmla="*/ 185738 w 1227772"/>
              <a:gd name="connsiteY51" fmla="*/ 28575 h 115252"/>
              <a:gd name="connsiteX52" fmla="*/ 166688 w 1227772"/>
              <a:gd name="connsiteY52" fmla="*/ 28575 h 115252"/>
              <a:gd name="connsiteX53" fmla="*/ 166688 w 1227772"/>
              <a:gd name="connsiteY53" fmla="*/ 33338 h 115252"/>
              <a:gd name="connsiteX54" fmla="*/ 175260 w 1227772"/>
              <a:gd name="connsiteY54" fmla="*/ 34290 h 115252"/>
              <a:gd name="connsiteX55" fmla="*/ 175260 w 1227772"/>
              <a:gd name="connsiteY55" fmla="*/ 80963 h 115252"/>
              <a:gd name="connsiteX56" fmla="*/ 166688 w 1227772"/>
              <a:gd name="connsiteY56" fmla="*/ 81915 h 115252"/>
              <a:gd name="connsiteX57" fmla="*/ 166688 w 1227772"/>
              <a:gd name="connsiteY57" fmla="*/ 85725 h 115252"/>
              <a:gd name="connsiteX58" fmla="*/ 244793 w 1227772"/>
              <a:gd name="connsiteY58" fmla="*/ 33338 h 115252"/>
              <a:gd name="connsiteX59" fmla="*/ 250507 w 1227772"/>
              <a:gd name="connsiteY59" fmla="*/ 33338 h 115252"/>
              <a:gd name="connsiteX60" fmla="*/ 250507 w 1227772"/>
              <a:gd name="connsiteY60" fmla="*/ 28575 h 115252"/>
              <a:gd name="connsiteX61" fmla="*/ 230505 w 1227772"/>
              <a:gd name="connsiteY61" fmla="*/ 28575 h 115252"/>
              <a:gd name="connsiteX62" fmla="*/ 230505 w 1227772"/>
              <a:gd name="connsiteY62" fmla="*/ 33338 h 115252"/>
              <a:gd name="connsiteX63" fmla="*/ 238125 w 1227772"/>
              <a:gd name="connsiteY63" fmla="*/ 33338 h 115252"/>
              <a:gd name="connsiteX64" fmla="*/ 224790 w 1227772"/>
              <a:gd name="connsiteY64" fmla="*/ 73342 h 115252"/>
              <a:gd name="connsiteX65" fmla="*/ 211455 w 1227772"/>
              <a:gd name="connsiteY65" fmla="*/ 33338 h 115252"/>
              <a:gd name="connsiteX66" fmla="*/ 219075 w 1227772"/>
              <a:gd name="connsiteY66" fmla="*/ 33338 h 115252"/>
              <a:gd name="connsiteX67" fmla="*/ 219075 w 1227772"/>
              <a:gd name="connsiteY67" fmla="*/ 28575 h 115252"/>
              <a:gd name="connsiteX68" fmla="*/ 194310 w 1227772"/>
              <a:gd name="connsiteY68" fmla="*/ 28575 h 115252"/>
              <a:gd name="connsiteX69" fmla="*/ 194310 w 1227772"/>
              <a:gd name="connsiteY69" fmla="*/ 33338 h 115252"/>
              <a:gd name="connsiteX70" fmla="*/ 199072 w 1227772"/>
              <a:gd name="connsiteY70" fmla="*/ 33338 h 115252"/>
              <a:gd name="connsiteX71" fmla="*/ 217170 w 1227772"/>
              <a:gd name="connsiteY71" fmla="*/ 85725 h 115252"/>
              <a:gd name="connsiteX72" fmla="*/ 225743 w 1227772"/>
              <a:gd name="connsiteY72" fmla="*/ 85725 h 115252"/>
              <a:gd name="connsiteX73" fmla="*/ 244793 w 1227772"/>
              <a:gd name="connsiteY73" fmla="*/ 33338 h 115252"/>
              <a:gd name="connsiteX74" fmla="*/ 289560 w 1227772"/>
              <a:gd name="connsiteY74" fmla="*/ 50483 h 115252"/>
              <a:gd name="connsiteX75" fmla="*/ 264795 w 1227772"/>
              <a:gd name="connsiteY75" fmla="*/ 50483 h 115252"/>
              <a:gd name="connsiteX76" fmla="*/ 278130 w 1227772"/>
              <a:gd name="connsiteY76" fmla="*/ 32385 h 115252"/>
              <a:gd name="connsiteX77" fmla="*/ 288607 w 1227772"/>
              <a:gd name="connsiteY77" fmla="*/ 48577 h 115252"/>
              <a:gd name="connsiteX78" fmla="*/ 288607 w 1227772"/>
              <a:gd name="connsiteY78" fmla="*/ 50483 h 115252"/>
              <a:gd name="connsiteX79" fmla="*/ 300038 w 1227772"/>
              <a:gd name="connsiteY79" fmla="*/ 57150 h 115252"/>
              <a:gd name="connsiteX80" fmla="*/ 300038 w 1227772"/>
              <a:gd name="connsiteY80" fmla="*/ 52388 h 115252"/>
              <a:gd name="connsiteX81" fmla="*/ 278130 w 1227772"/>
              <a:gd name="connsiteY81" fmla="*/ 27623 h 115252"/>
              <a:gd name="connsiteX82" fmla="*/ 252413 w 1227772"/>
              <a:gd name="connsiteY82" fmla="*/ 58102 h 115252"/>
              <a:gd name="connsiteX83" fmla="*/ 277178 w 1227772"/>
              <a:gd name="connsiteY83" fmla="*/ 86677 h 115252"/>
              <a:gd name="connsiteX84" fmla="*/ 299085 w 1227772"/>
              <a:gd name="connsiteY84" fmla="*/ 71438 h 115252"/>
              <a:gd name="connsiteX85" fmla="*/ 294322 w 1227772"/>
              <a:gd name="connsiteY85" fmla="*/ 69533 h 115252"/>
              <a:gd name="connsiteX86" fmla="*/ 280035 w 1227772"/>
              <a:gd name="connsiteY86" fmla="*/ 79058 h 115252"/>
              <a:gd name="connsiteX87" fmla="*/ 264795 w 1227772"/>
              <a:gd name="connsiteY87" fmla="*/ 56198 h 115252"/>
              <a:gd name="connsiteX88" fmla="*/ 300038 w 1227772"/>
              <a:gd name="connsiteY88" fmla="*/ 56198 h 115252"/>
              <a:gd name="connsiteX89" fmla="*/ 352425 w 1227772"/>
              <a:gd name="connsiteY89" fmla="*/ 38100 h 115252"/>
              <a:gd name="connsiteX90" fmla="*/ 340995 w 1227772"/>
              <a:gd name="connsiteY90" fmla="*/ 27623 h 115252"/>
              <a:gd name="connsiteX91" fmla="*/ 324803 w 1227772"/>
              <a:gd name="connsiteY91" fmla="*/ 38100 h 115252"/>
              <a:gd name="connsiteX92" fmla="*/ 323850 w 1227772"/>
              <a:gd name="connsiteY92" fmla="*/ 28575 h 115252"/>
              <a:gd name="connsiteX93" fmla="*/ 307657 w 1227772"/>
              <a:gd name="connsiteY93" fmla="*/ 28575 h 115252"/>
              <a:gd name="connsiteX94" fmla="*/ 307657 w 1227772"/>
              <a:gd name="connsiteY94" fmla="*/ 33338 h 115252"/>
              <a:gd name="connsiteX95" fmla="*/ 315278 w 1227772"/>
              <a:gd name="connsiteY95" fmla="*/ 34290 h 115252"/>
              <a:gd name="connsiteX96" fmla="*/ 315278 w 1227772"/>
              <a:gd name="connsiteY96" fmla="*/ 80963 h 115252"/>
              <a:gd name="connsiteX97" fmla="*/ 307657 w 1227772"/>
              <a:gd name="connsiteY97" fmla="*/ 81915 h 115252"/>
              <a:gd name="connsiteX98" fmla="*/ 307657 w 1227772"/>
              <a:gd name="connsiteY98" fmla="*/ 86677 h 115252"/>
              <a:gd name="connsiteX99" fmla="*/ 338138 w 1227772"/>
              <a:gd name="connsiteY99" fmla="*/ 86677 h 115252"/>
              <a:gd name="connsiteX100" fmla="*/ 338138 w 1227772"/>
              <a:gd name="connsiteY100" fmla="*/ 81915 h 115252"/>
              <a:gd name="connsiteX101" fmla="*/ 325755 w 1227772"/>
              <a:gd name="connsiteY101" fmla="*/ 80963 h 115252"/>
              <a:gd name="connsiteX102" fmla="*/ 325755 w 1227772"/>
              <a:gd name="connsiteY102" fmla="*/ 49530 h 115252"/>
              <a:gd name="connsiteX103" fmla="*/ 337185 w 1227772"/>
              <a:gd name="connsiteY103" fmla="*/ 35242 h 115252"/>
              <a:gd name="connsiteX104" fmla="*/ 340995 w 1227772"/>
              <a:gd name="connsiteY104" fmla="*/ 38100 h 115252"/>
              <a:gd name="connsiteX105" fmla="*/ 340995 w 1227772"/>
              <a:gd name="connsiteY105" fmla="*/ 39052 h 115252"/>
              <a:gd name="connsiteX106" fmla="*/ 337185 w 1227772"/>
              <a:gd name="connsiteY106" fmla="*/ 40958 h 115252"/>
              <a:gd name="connsiteX107" fmla="*/ 344805 w 1227772"/>
              <a:gd name="connsiteY107" fmla="*/ 48577 h 115252"/>
              <a:gd name="connsiteX108" fmla="*/ 352425 w 1227772"/>
              <a:gd name="connsiteY108" fmla="*/ 38100 h 115252"/>
              <a:gd name="connsiteX109" fmla="*/ 378143 w 1227772"/>
              <a:gd name="connsiteY109" fmla="*/ 12383 h 115252"/>
              <a:gd name="connsiteX110" fmla="*/ 370522 w 1227772"/>
              <a:gd name="connsiteY110" fmla="*/ 5715 h 115252"/>
              <a:gd name="connsiteX111" fmla="*/ 363855 w 1227772"/>
              <a:gd name="connsiteY111" fmla="*/ 12383 h 115252"/>
              <a:gd name="connsiteX112" fmla="*/ 370522 w 1227772"/>
              <a:gd name="connsiteY112" fmla="*/ 19050 h 115252"/>
              <a:gd name="connsiteX113" fmla="*/ 378143 w 1227772"/>
              <a:gd name="connsiteY113" fmla="*/ 12383 h 115252"/>
              <a:gd name="connsiteX114" fmla="*/ 358140 w 1227772"/>
              <a:gd name="connsiteY114" fmla="*/ 85725 h 115252"/>
              <a:gd name="connsiteX115" fmla="*/ 385763 w 1227772"/>
              <a:gd name="connsiteY115" fmla="*/ 85725 h 115252"/>
              <a:gd name="connsiteX116" fmla="*/ 385763 w 1227772"/>
              <a:gd name="connsiteY116" fmla="*/ 80963 h 115252"/>
              <a:gd name="connsiteX117" fmla="*/ 377190 w 1227772"/>
              <a:gd name="connsiteY117" fmla="*/ 80010 h 115252"/>
              <a:gd name="connsiteX118" fmla="*/ 377190 w 1227772"/>
              <a:gd name="connsiteY118" fmla="*/ 28575 h 115252"/>
              <a:gd name="connsiteX119" fmla="*/ 358140 w 1227772"/>
              <a:gd name="connsiteY119" fmla="*/ 28575 h 115252"/>
              <a:gd name="connsiteX120" fmla="*/ 358140 w 1227772"/>
              <a:gd name="connsiteY120" fmla="*/ 33338 h 115252"/>
              <a:gd name="connsiteX121" fmla="*/ 366713 w 1227772"/>
              <a:gd name="connsiteY121" fmla="*/ 34290 h 115252"/>
              <a:gd name="connsiteX122" fmla="*/ 366713 w 1227772"/>
              <a:gd name="connsiteY122" fmla="*/ 80963 h 115252"/>
              <a:gd name="connsiteX123" fmla="*/ 358140 w 1227772"/>
              <a:gd name="connsiteY123" fmla="*/ 81915 h 115252"/>
              <a:gd name="connsiteX124" fmla="*/ 358140 w 1227772"/>
              <a:gd name="connsiteY124" fmla="*/ 85725 h 115252"/>
              <a:gd name="connsiteX125" fmla="*/ 429578 w 1227772"/>
              <a:gd name="connsiteY125" fmla="*/ 85725 h 115252"/>
              <a:gd name="connsiteX126" fmla="*/ 455295 w 1227772"/>
              <a:gd name="connsiteY126" fmla="*/ 85725 h 115252"/>
              <a:gd name="connsiteX127" fmla="*/ 455295 w 1227772"/>
              <a:gd name="connsiteY127" fmla="*/ 80963 h 115252"/>
              <a:gd name="connsiteX128" fmla="*/ 447675 w 1227772"/>
              <a:gd name="connsiteY128" fmla="*/ 80010 h 115252"/>
              <a:gd name="connsiteX129" fmla="*/ 447675 w 1227772"/>
              <a:gd name="connsiteY129" fmla="*/ 46673 h 115252"/>
              <a:gd name="connsiteX130" fmla="*/ 430530 w 1227772"/>
              <a:gd name="connsiteY130" fmla="*/ 27623 h 115252"/>
              <a:gd name="connsiteX131" fmla="*/ 410528 w 1227772"/>
              <a:gd name="connsiteY131" fmla="*/ 38100 h 115252"/>
              <a:gd name="connsiteX132" fmla="*/ 409575 w 1227772"/>
              <a:gd name="connsiteY132" fmla="*/ 28575 h 115252"/>
              <a:gd name="connsiteX133" fmla="*/ 393382 w 1227772"/>
              <a:gd name="connsiteY133" fmla="*/ 28575 h 115252"/>
              <a:gd name="connsiteX134" fmla="*/ 393382 w 1227772"/>
              <a:gd name="connsiteY134" fmla="*/ 33338 h 115252"/>
              <a:gd name="connsiteX135" fmla="*/ 401003 w 1227772"/>
              <a:gd name="connsiteY135" fmla="*/ 34290 h 115252"/>
              <a:gd name="connsiteX136" fmla="*/ 401003 w 1227772"/>
              <a:gd name="connsiteY136" fmla="*/ 80963 h 115252"/>
              <a:gd name="connsiteX137" fmla="*/ 393382 w 1227772"/>
              <a:gd name="connsiteY137" fmla="*/ 81915 h 115252"/>
              <a:gd name="connsiteX138" fmla="*/ 393382 w 1227772"/>
              <a:gd name="connsiteY138" fmla="*/ 86677 h 115252"/>
              <a:gd name="connsiteX139" fmla="*/ 419100 w 1227772"/>
              <a:gd name="connsiteY139" fmla="*/ 86677 h 115252"/>
              <a:gd name="connsiteX140" fmla="*/ 419100 w 1227772"/>
              <a:gd name="connsiteY140" fmla="*/ 81915 h 115252"/>
              <a:gd name="connsiteX141" fmla="*/ 411480 w 1227772"/>
              <a:gd name="connsiteY141" fmla="*/ 80963 h 115252"/>
              <a:gd name="connsiteX142" fmla="*/ 411480 w 1227772"/>
              <a:gd name="connsiteY142" fmla="*/ 50483 h 115252"/>
              <a:gd name="connsiteX143" fmla="*/ 425768 w 1227772"/>
              <a:gd name="connsiteY143" fmla="*/ 36195 h 115252"/>
              <a:gd name="connsiteX144" fmla="*/ 436245 w 1227772"/>
              <a:gd name="connsiteY144" fmla="*/ 48577 h 115252"/>
              <a:gd name="connsiteX145" fmla="*/ 436245 w 1227772"/>
              <a:gd name="connsiteY145" fmla="*/ 81915 h 115252"/>
              <a:gd name="connsiteX146" fmla="*/ 428625 w 1227772"/>
              <a:gd name="connsiteY146" fmla="*/ 82867 h 115252"/>
              <a:gd name="connsiteX147" fmla="*/ 428625 w 1227772"/>
              <a:gd name="connsiteY147" fmla="*/ 85725 h 115252"/>
              <a:gd name="connsiteX148" fmla="*/ 484822 w 1227772"/>
              <a:gd name="connsiteY148" fmla="*/ 87630 h 115252"/>
              <a:gd name="connsiteX149" fmla="*/ 501015 w 1227772"/>
              <a:gd name="connsiteY149" fmla="*/ 96202 h 115252"/>
              <a:gd name="connsiteX150" fmla="*/ 484822 w 1227772"/>
              <a:gd name="connsiteY150" fmla="*/ 107633 h 115252"/>
              <a:gd name="connsiteX151" fmla="*/ 466725 w 1227772"/>
              <a:gd name="connsiteY151" fmla="*/ 97155 h 115252"/>
              <a:gd name="connsiteX152" fmla="*/ 469582 w 1227772"/>
              <a:gd name="connsiteY152" fmla="*/ 87630 h 115252"/>
              <a:gd name="connsiteX153" fmla="*/ 484822 w 1227772"/>
              <a:gd name="connsiteY153" fmla="*/ 87630 h 115252"/>
              <a:gd name="connsiteX154" fmla="*/ 471488 w 1227772"/>
              <a:gd name="connsiteY154" fmla="*/ 46673 h 115252"/>
              <a:gd name="connsiteX155" fmla="*/ 481965 w 1227772"/>
              <a:gd name="connsiteY155" fmla="*/ 31433 h 115252"/>
              <a:gd name="connsiteX156" fmla="*/ 492443 w 1227772"/>
              <a:gd name="connsiteY156" fmla="*/ 46673 h 115252"/>
              <a:gd name="connsiteX157" fmla="*/ 481965 w 1227772"/>
              <a:gd name="connsiteY157" fmla="*/ 62865 h 115252"/>
              <a:gd name="connsiteX158" fmla="*/ 471488 w 1227772"/>
              <a:gd name="connsiteY158" fmla="*/ 46673 h 115252"/>
              <a:gd name="connsiteX159" fmla="*/ 471488 w 1227772"/>
              <a:gd name="connsiteY159" fmla="*/ 74295 h 115252"/>
              <a:gd name="connsiteX160" fmla="*/ 477203 w 1227772"/>
              <a:gd name="connsiteY160" fmla="*/ 67627 h 115252"/>
              <a:gd name="connsiteX161" fmla="*/ 483870 w 1227772"/>
              <a:gd name="connsiteY161" fmla="*/ 68580 h 115252"/>
              <a:gd name="connsiteX162" fmla="*/ 504825 w 1227772"/>
              <a:gd name="connsiteY162" fmla="*/ 47625 h 115252"/>
              <a:gd name="connsiteX163" fmla="*/ 499110 w 1227772"/>
              <a:gd name="connsiteY163" fmla="*/ 33338 h 115252"/>
              <a:gd name="connsiteX164" fmla="*/ 509588 w 1227772"/>
              <a:gd name="connsiteY164" fmla="*/ 31433 h 115252"/>
              <a:gd name="connsiteX165" fmla="*/ 509588 w 1227772"/>
              <a:gd name="connsiteY165" fmla="*/ 24765 h 115252"/>
              <a:gd name="connsiteX166" fmla="*/ 505778 w 1227772"/>
              <a:gd name="connsiteY166" fmla="*/ 23813 h 115252"/>
              <a:gd name="connsiteX167" fmla="*/ 495300 w 1227772"/>
              <a:gd name="connsiteY167" fmla="*/ 29527 h 115252"/>
              <a:gd name="connsiteX168" fmla="*/ 482918 w 1227772"/>
              <a:gd name="connsiteY168" fmla="*/ 26670 h 115252"/>
              <a:gd name="connsiteX169" fmla="*/ 460057 w 1227772"/>
              <a:gd name="connsiteY169" fmla="*/ 48577 h 115252"/>
              <a:gd name="connsiteX170" fmla="*/ 470535 w 1227772"/>
              <a:gd name="connsiteY170" fmla="*/ 66675 h 115252"/>
              <a:gd name="connsiteX171" fmla="*/ 460057 w 1227772"/>
              <a:gd name="connsiteY171" fmla="*/ 80010 h 115252"/>
              <a:gd name="connsiteX172" fmla="*/ 463868 w 1227772"/>
              <a:gd name="connsiteY172" fmla="*/ 86677 h 115252"/>
              <a:gd name="connsiteX173" fmla="*/ 456247 w 1227772"/>
              <a:gd name="connsiteY173" fmla="*/ 100965 h 115252"/>
              <a:gd name="connsiteX174" fmla="*/ 481013 w 1227772"/>
              <a:gd name="connsiteY174" fmla="*/ 115252 h 115252"/>
              <a:gd name="connsiteX175" fmla="*/ 508635 w 1227772"/>
              <a:gd name="connsiteY175" fmla="*/ 95250 h 115252"/>
              <a:gd name="connsiteX176" fmla="*/ 485775 w 1227772"/>
              <a:gd name="connsiteY176" fmla="*/ 78105 h 115252"/>
              <a:gd name="connsiteX177" fmla="*/ 475297 w 1227772"/>
              <a:gd name="connsiteY177" fmla="*/ 78105 h 115252"/>
              <a:gd name="connsiteX178" fmla="*/ 471488 w 1227772"/>
              <a:gd name="connsiteY178" fmla="*/ 74295 h 115252"/>
              <a:gd name="connsiteX179" fmla="*/ 572453 w 1227772"/>
              <a:gd name="connsiteY179" fmla="*/ 69533 h 115252"/>
              <a:gd name="connsiteX180" fmla="*/ 561022 w 1227772"/>
              <a:gd name="connsiteY180" fmla="*/ 80010 h 115252"/>
              <a:gd name="connsiteX181" fmla="*/ 553403 w 1227772"/>
              <a:gd name="connsiteY181" fmla="*/ 70485 h 115252"/>
              <a:gd name="connsiteX182" fmla="*/ 566738 w 1227772"/>
              <a:gd name="connsiteY182" fmla="*/ 59055 h 115252"/>
              <a:gd name="connsiteX183" fmla="*/ 572453 w 1227772"/>
              <a:gd name="connsiteY183" fmla="*/ 59055 h 115252"/>
              <a:gd name="connsiteX184" fmla="*/ 572453 w 1227772"/>
              <a:gd name="connsiteY184" fmla="*/ 69533 h 115252"/>
              <a:gd name="connsiteX185" fmla="*/ 583882 w 1227772"/>
              <a:gd name="connsiteY185" fmla="*/ 86677 h 115252"/>
              <a:gd name="connsiteX186" fmla="*/ 592455 w 1227772"/>
              <a:gd name="connsiteY186" fmla="*/ 84773 h 115252"/>
              <a:gd name="connsiteX187" fmla="*/ 591503 w 1227772"/>
              <a:gd name="connsiteY187" fmla="*/ 80963 h 115252"/>
              <a:gd name="connsiteX188" fmla="*/ 587693 w 1227772"/>
              <a:gd name="connsiteY188" fmla="*/ 81915 h 115252"/>
              <a:gd name="connsiteX189" fmla="*/ 583882 w 1227772"/>
              <a:gd name="connsiteY189" fmla="*/ 75248 h 115252"/>
              <a:gd name="connsiteX190" fmla="*/ 583882 w 1227772"/>
              <a:gd name="connsiteY190" fmla="*/ 49530 h 115252"/>
              <a:gd name="connsiteX191" fmla="*/ 563880 w 1227772"/>
              <a:gd name="connsiteY191" fmla="*/ 27623 h 115252"/>
              <a:gd name="connsiteX192" fmla="*/ 544830 w 1227772"/>
              <a:gd name="connsiteY192" fmla="*/ 41910 h 115252"/>
              <a:gd name="connsiteX193" fmla="*/ 551497 w 1227772"/>
              <a:gd name="connsiteY193" fmla="*/ 48577 h 115252"/>
              <a:gd name="connsiteX194" fmla="*/ 558165 w 1227772"/>
              <a:gd name="connsiteY194" fmla="*/ 42863 h 115252"/>
              <a:gd name="connsiteX195" fmla="*/ 557213 w 1227772"/>
              <a:gd name="connsiteY195" fmla="*/ 39052 h 115252"/>
              <a:gd name="connsiteX196" fmla="*/ 552450 w 1227772"/>
              <a:gd name="connsiteY196" fmla="*/ 39052 h 115252"/>
              <a:gd name="connsiteX197" fmla="*/ 552450 w 1227772"/>
              <a:gd name="connsiteY197" fmla="*/ 37148 h 115252"/>
              <a:gd name="connsiteX198" fmla="*/ 561975 w 1227772"/>
              <a:gd name="connsiteY198" fmla="*/ 32385 h 115252"/>
              <a:gd name="connsiteX199" fmla="*/ 573405 w 1227772"/>
              <a:gd name="connsiteY199" fmla="*/ 47625 h 115252"/>
              <a:gd name="connsiteX200" fmla="*/ 573405 w 1227772"/>
              <a:gd name="connsiteY200" fmla="*/ 55245 h 115252"/>
              <a:gd name="connsiteX201" fmla="*/ 565785 w 1227772"/>
              <a:gd name="connsiteY201" fmla="*/ 55245 h 115252"/>
              <a:gd name="connsiteX202" fmla="*/ 541972 w 1227772"/>
              <a:gd name="connsiteY202" fmla="*/ 71438 h 115252"/>
              <a:gd name="connsiteX203" fmla="*/ 557213 w 1227772"/>
              <a:gd name="connsiteY203" fmla="*/ 85725 h 115252"/>
              <a:gd name="connsiteX204" fmla="*/ 573405 w 1227772"/>
              <a:gd name="connsiteY204" fmla="*/ 77152 h 115252"/>
              <a:gd name="connsiteX205" fmla="*/ 583882 w 1227772"/>
              <a:gd name="connsiteY205" fmla="*/ 86677 h 115252"/>
              <a:gd name="connsiteX206" fmla="*/ 665797 w 1227772"/>
              <a:gd name="connsiteY206" fmla="*/ 57150 h 115252"/>
              <a:gd name="connsiteX207" fmla="*/ 652463 w 1227772"/>
              <a:gd name="connsiteY207" fmla="*/ 80963 h 115252"/>
              <a:gd name="connsiteX208" fmla="*/ 638175 w 1227772"/>
              <a:gd name="connsiteY208" fmla="*/ 66675 h 115252"/>
              <a:gd name="connsiteX209" fmla="*/ 638175 w 1227772"/>
              <a:gd name="connsiteY209" fmla="*/ 49530 h 115252"/>
              <a:gd name="connsiteX210" fmla="*/ 652463 w 1227772"/>
              <a:gd name="connsiteY210" fmla="*/ 34290 h 115252"/>
              <a:gd name="connsiteX211" fmla="*/ 665797 w 1227772"/>
              <a:gd name="connsiteY211" fmla="*/ 57150 h 115252"/>
              <a:gd name="connsiteX212" fmla="*/ 677228 w 1227772"/>
              <a:gd name="connsiteY212" fmla="*/ 56198 h 115252"/>
              <a:gd name="connsiteX213" fmla="*/ 656272 w 1227772"/>
              <a:gd name="connsiteY213" fmla="*/ 26670 h 115252"/>
              <a:gd name="connsiteX214" fmla="*/ 638175 w 1227772"/>
              <a:gd name="connsiteY214" fmla="*/ 36195 h 115252"/>
              <a:gd name="connsiteX215" fmla="*/ 638175 w 1227772"/>
              <a:gd name="connsiteY215" fmla="*/ 0 h 115252"/>
              <a:gd name="connsiteX216" fmla="*/ 620078 w 1227772"/>
              <a:gd name="connsiteY216" fmla="*/ 0 h 115252"/>
              <a:gd name="connsiteX217" fmla="*/ 620078 w 1227772"/>
              <a:gd name="connsiteY217" fmla="*/ 4763 h 115252"/>
              <a:gd name="connsiteX218" fmla="*/ 627697 w 1227772"/>
              <a:gd name="connsiteY218" fmla="*/ 5715 h 115252"/>
              <a:gd name="connsiteX219" fmla="*/ 627697 w 1227772"/>
              <a:gd name="connsiteY219" fmla="*/ 86677 h 115252"/>
              <a:gd name="connsiteX220" fmla="*/ 631507 w 1227772"/>
              <a:gd name="connsiteY220" fmla="*/ 86677 h 115252"/>
              <a:gd name="connsiteX221" fmla="*/ 636270 w 1227772"/>
              <a:gd name="connsiteY221" fmla="*/ 80010 h 115252"/>
              <a:gd name="connsiteX222" fmla="*/ 653415 w 1227772"/>
              <a:gd name="connsiteY222" fmla="*/ 86677 h 115252"/>
              <a:gd name="connsiteX223" fmla="*/ 677228 w 1227772"/>
              <a:gd name="connsiteY223" fmla="*/ 56198 h 115252"/>
              <a:gd name="connsiteX224" fmla="*/ 722947 w 1227772"/>
              <a:gd name="connsiteY224" fmla="*/ 50483 h 115252"/>
              <a:gd name="connsiteX225" fmla="*/ 698182 w 1227772"/>
              <a:gd name="connsiteY225" fmla="*/ 50483 h 115252"/>
              <a:gd name="connsiteX226" fmla="*/ 711518 w 1227772"/>
              <a:gd name="connsiteY226" fmla="*/ 32385 h 115252"/>
              <a:gd name="connsiteX227" fmla="*/ 721995 w 1227772"/>
              <a:gd name="connsiteY227" fmla="*/ 48577 h 115252"/>
              <a:gd name="connsiteX228" fmla="*/ 721995 w 1227772"/>
              <a:gd name="connsiteY228" fmla="*/ 50483 h 115252"/>
              <a:gd name="connsiteX229" fmla="*/ 733425 w 1227772"/>
              <a:gd name="connsiteY229" fmla="*/ 57150 h 115252"/>
              <a:gd name="connsiteX230" fmla="*/ 733425 w 1227772"/>
              <a:gd name="connsiteY230" fmla="*/ 52388 h 115252"/>
              <a:gd name="connsiteX231" fmla="*/ 711518 w 1227772"/>
              <a:gd name="connsiteY231" fmla="*/ 27623 h 115252"/>
              <a:gd name="connsiteX232" fmla="*/ 685800 w 1227772"/>
              <a:gd name="connsiteY232" fmla="*/ 58102 h 115252"/>
              <a:gd name="connsiteX233" fmla="*/ 710565 w 1227772"/>
              <a:gd name="connsiteY233" fmla="*/ 86677 h 115252"/>
              <a:gd name="connsiteX234" fmla="*/ 732472 w 1227772"/>
              <a:gd name="connsiteY234" fmla="*/ 71438 h 115252"/>
              <a:gd name="connsiteX235" fmla="*/ 727710 w 1227772"/>
              <a:gd name="connsiteY235" fmla="*/ 69533 h 115252"/>
              <a:gd name="connsiteX236" fmla="*/ 713422 w 1227772"/>
              <a:gd name="connsiteY236" fmla="*/ 79058 h 115252"/>
              <a:gd name="connsiteX237" fmla="*/ 698182 w 1227772"/>
              <a:gd name="connsiteY237" fmla="*/ 56198 h 115252"/>
              <a:gd name="connsiteX238" fmla="*/ 733425 w 1227772"/>
              <a:gd name="connsiteY238" fmla="*/ 56198 h 115252"/>
              <a:gd name="connsiteX239" fmla="*/ 815340 w 1227772"/>
              <a:gd name="connsiteY239" fmla="*/ 72390 h 115252"/>
              <a:gd name="connsiteX240" fmla="*/ 810578 w 1227772"/>
              <a:gd name="connsiteY240" fmla="*/ 71438 h 115252"/>
              <a:gd name="connsiteX241" fmla="*/ 802005 w 1227772"/>
              <a:gd name="connsiteY241" fmla="*/ 80963 h 115252"/>
              <a:gd name="connsiteX242" fmla="*/ 796290 w 1227772"/>
              <a:gd name="connsiteY242" fmla="*/ 72390 h 115252"/>
              <a:gd name="connsiteX243" fmla="*/ 796290 w 1227772"/>
              <a:gd name="connsiteY243" fmla="*/ 35242 h 115252"/>
              <a:gd name="connsiteX244" fmla="*/ 808672 w 1227772"/>
              <a:gd name="connsiteY244" fmla="*/ 35242 h 115252"/>
              <a:gd name="connsiteX245" fmla="*/ 808672 w 1227772"/>
              <a:gd name="connsiteY245" fmla="*/ 28575 h 115252"/>
              <a:gd name="connsiteX246" fmla="*/ 796290 w 1227772"/>
              <a:gd name="connsiteY246" fmla="*/ 28575 h 115252"/>
              <a:gd name="connsiteX247" fmla="*/ 796290 w 1227772"/>
              <a:gd name="connsiteY247" fmla="*/ 11430 h 115252"/>
              <a:gd name="connsiteX248" fmla="*/ 793432 w 1227772"/>
              <a:gd name="connsiteY248" fmla="*/ 11430 h 115252"/>
              <a:gd name="connsiteX249" fmla="*/ 785813 w 1227772"/>
              <a:gd name="connsiteY249" fmla="*/ 13335 h 115252"/>
              <a:gd name="connsiteX250" fmla="*/ 785813 w 1227772"/>
              <a:gd name="connsiteY250" fmla="*/ 28575 h 115252"/>
              <a:gd name="connsiteX251" fmla="*/ 759143 w 1227772"/>
              <a:gd name="connsiteY251" fmla="*/ 28575 h 115252"/>
              <a:gd name="connsiteX252" fmla="*/ 759143 w 1227772"/>
              <a:gd name="connsiteY252" fmla="*/ 11430 h 115252"/>
              <a:gd name="connsiteX253" fmla="*/ 756285 w 1227772"/>
              <a:gd name="connsiteY253" fmla="*/ 11430 h 115252"/>
              <a:gd name="connsiteX254" fmla="*/ 748665 w 1227772"/>
              <a:gd name="connsiteY254" fmla="*/ 13335 h 115252"/>
              <a:gd name="connsiteX255" fmla="*/ 748665 w 1227772"/>
              <a:gd name="connsiteY255" fmla="*/ 28575 h 115252"/>
              <a:gd name="connsiteX256" fmla="*/ 740093 w 1227772"/>
              <a:gd name="connsiteY256" fmla="*/ 28575 h 115252"/>
              <a:gd name="connsiteX257" fmla="*/ 740093 w 1227772"/>
              <a:gd name="connsiteY257" fmla="*/ 34290 h 115252"/>
              <a:gd name="connsiteX258" fmla="*/ 748665 w 1227772"/>
              <a:gd name="connsiteY258" fmla="*/ 34290 h 115252"/>
              <a:gd name="connsiteX259" fmla="*/ 748665 w 1227772"/>
              <a:gd name="connsiteY259" fmla="*/ 73342 h 115252"/>
              <a:gd name="connsiteX260" fmla="*/ 762000 w 1227772"/>
              <a:gd name="connsiteY260" fmla="*/ 86677 h 115252"/>
              <a:gd name="connsiteX261" fmla="*/ 778193 w 1227772"/>
              <a:gd name="connsiteY261" fmla="*/ 72390 h 115252"/>
              <a:gd name="connsiteX262" fmla="*/ 773430 w 1227772"/>
              <a:gd name="connsiteY262" fmla="*/ 71438 h 115252"/>
              <a:gd name="connsiteX263" fmla="*/ 764857 w 1227772"/>
              <a:gd name="connsiteY263" fmla="*/ 80963 h 115252"/>
              <a:gd name="connsiteX264" fmla="*/ 759143 w 1227772"/>
              <a:gd name="connsiteY264" fmla="*/ 72390 h 115252"/>
              <a:gd name="connsiteX265" fmla="*/ 759143 w 1227772"/>
              <a:gd name="connsiteY265" fmla="*/ 35242 h 115252"/>
              <a:gd name="connsiteX266" fmla="*/ 785813 w 1227772"/>
              <a:gd name="connsiteY266" fmla="*/ 35242 h 115252"/>
              <a:gd name="connsiteX267" fmla="*/ 785813 w 1227772"/>
              <a:gd name="connsiteY267" fmla="*/ 74295 h 115252"/>
              <a:gd name="connsiteX268" fmla="*/ 799147 w 1227772"/>
              <a:gd name="connsiteY268" fmla="*/ 87630 h 115252"/>
              <a:gd name="connsiteX269" fmla="*/ 815340 w 1227772"/>
              <a:gd name="connsiteY269" fmla="*/ 72390 h 115252"/>
              <a:gd name="connsiteX270" fmla="*/ 858203 w 1227772"/>
              <a:gd name="connsiteY270" fmla="*/ 50483 h 115252"/>
              <a:gd name="connsiteX271" fmla="*/ 833438 w 1227772"/>
              <a:gd name="connsiteY271" fmla="*/ 50483 h 115252"/>
              <a:gd name="connsiteX272" fmla="*/ 846772 w 1227772"/>
              <a:gd name="connsiteY272" fmla="*/ 32385 h 115252"/>
              <a:gd name="connsiteX273" fmla="*/ 857250 w 1227772"/>
              <a:gd name="connsiteY273" fmla="*/ 48577 h 115252"/>
              <a:gd name="connsiteX274" fmla="*/ 857250 w 1227772"/>
              <a:gd name="connsiteY274" fmla="*/ 50483 h 115252"/>
              <a:gd name="connsiteX275" fmla="*/ 868680 w 1227772"/>
              <a:gd name="connsiteY275" fmla="*/ 57150 h 115252"/>
              <a:gd name="connsiteX276" fmla="*/ 868680 w 1227772"/>
              <a:gd name="connsiteY276" fmla="*/ 52388 h 115252"/>
              <a:gd name="connsiteX277" fmla="*/ 846772 w 1227772"/>
              <a:gd name="connsiteY277" fmla="*/ 27623 h 115252"/>
              <a:gd name="connsiteX278" fmla="*/ 821055 w 1227772"/>
              <a:gd name="connsiteY278" fmla="*/ 58102 h 115252"/>
              <a:gd name="connsiteX279" fmla="*/ 845820 w 1227772"/>
              <a:gd name="connsiteY279" fmla="*/ 86677 h 115252"/>
              <a:gd name="connsiteX280" fmla="*/ 867728 w 1227772"/>
              <a:gd name="connsiteY280" fmla="*/ 71438 h 115252"/>
              <a:gd name="connsiteX281" fmla="*/ 862965 w 1227772"/>
              <a:gd name="connsiteY281" fmla="*/ 69533 h 115252"/>
              <a:gd name="connsiteX282" fmla="*/ 848678 w 1227772"/>
              <a:gd name="connsiteY282" fmla="*/ 79058 h 115252"/>
              <a:gd name="connsiteX283" fmla="*/ 833438 w 1227772"/>
              <a:gd name="connsiteY283" fmla="*/ 56198 h 115252"/>
              <a:gd name="connsiteX284" fmla="*/ 868680 w 1227772"/>
              <a:gd name="connsiteY284" fmla="*/ 56198 h 115252"/>
              <a:gd name="connsiteX285" fmla="*/ 920115 w 1227772"/>
              <a:gd name="connsiteY285" fmla="*/ 38100 h 115252"/>
              <a:gd name="connsiteX286" fmla="*/ 908685 w 1227772"/>
              <a:gd name="connsiteY286" fmla="*/ 27623 h 115252"/>
              <a:gd name="connsiteX287" fmla="*/ 892493 w 1227772"/>
              <a:gd name="connsiteY287" fmla="*/ 38100 h 115252"/>
              <a:gd name="connsiteX288" fmla="*/ 891540 w 1227772"/>
              <a:gd name="connsiteY288" fmla="*/ 28575 h 115252"/>
              <a:gd name="connsiteX289" fmla="*/ 875347 w 1227772"/>
              <a:gd name="connsiteY289" fmla="*/ 28575 h 115252"/>
              <a:gd name="connsiteX290" fmla="*/ 875347 w 1227772"/>
              <a:gd name="connsiteY290" fmla="*/ 33338 h 115252"/>
              <a:gd name="connsiteX291" fmla="*/ 882968 w 1227772"/>
              <a:gd name="connsiteY291" fmla="*/ 34290 h 115252"/>
              <a:gd name="connsiteX292" fmla="*/ 882968 w 1227772"/>
              <a:gd name="connsiteY292" fmla="*/ 80963 h 115252"/>
              <a:gd name="connsiteX293" fmla="*/ 875347 w 1227772"/>
              <a:gd name="connsiteY293" fmla="*/ 81915 h 115252"/>
              <a:gd name="connsiteX294" fmla="*/ 875347 w 1227772"/>
              <a:gd name="connsiteY294" fmla="*/ 86677 h 115252"/>
              <a:gd name="connsiteX295" fmla="*/ 905828 w 1227772"/>
              <a:gd name="connsiteY295" fmla="*/ 86677 h 115252"/>
              <a:gd name="connsiteX296" fmla="*/ 905828 w 1227772"/>
              <a:gd name="connsiteY296" fmla="*/ 81915 h 115252"/>
              <a:gd name="connsiteX297" fmla="*/ 893445 w 1227772"/>
              <a:gd name="connsiteY297" fmla="*/ 80963 h 115252"/>
              <a:gd name="connsiteX298" fmla="*/ 893445 w 1227772"/>
              <a:gd name="connsiteY298" fmla="*/ 49530 h 115252"/>
              <a:gd name="connsiteX299" fmla="*/ 904875 w 1227772"/>
              <a:gd name="connsiteY299" fmla="*/ 35242 h 115252"/>
              <a:gd name="connsiteX300" fmla="*/ 908685 w 1227772"/>
              <a:gd name="connsiteY300" fmla="*/ 38100 h 115252"/>
              <a:gd name="connsiteX301" fmla="*/ 908685 w 1227772"/>
              <a:gd name="connsiteY301" fmla="*/ 39052 h 115252"/>
              <a:gd name="connsiteX302" fmla="*/ 904875 w 1227772"/>
              <a:gd name="connsiteY302" fmla="*/ 40958 h 115252"/>
              <a:gd name="connsiteX303" fmla="*/ 912495 w 1227772"/>
              <a:gd name="connsiteY303" fmla="*/ 48577 h 115252"/>
              <a:gd name="connsiteX304" fmla="*/ 920115 w 1227772"/>
              <a:gd name="connsiteY304" fmla="*/ 38100 h 115252"/>
              <a:gd name="connsiteX305" fmla="*/ 1024890 w 1227772"/>
              <a:gd name="connsiteY305" fmla="*/ 33338 h 115252"/>
              <a:gd name="connsiteX306" fmla="*/ 1030605 w 1227772"/>
              <a:gd name="connsiteY306" fmla="*/ 33338 h 115252"/>
              <a:gd name="connsiteX307" fmla="*/ 1030605 w 1227772"/>
              <a:gd name="connsiteY307" fmla="*/ 28575 h 115252"/>
              <a:gd name="connsiteX308" fmla="*/ 1010603 w 1227772"/>
              <a:gd name="connsiteY308" fmla="*/ 28575 h 115252"/>
              <a:gd name="connsiteX309" fmla="*/ 1010603 w 1227772"/>
              <a:gd name="connsiteY309" fmla="*/ 33338 h 115252"/>
              <a:gd name="connsiteX310" fmla="*/ 1018222 w 1227772"/>
              <a:gd name="connsiteY310" fmla="*/ 33338 h 115252"/>
              <a:gd name="connsiteX311" fmla="*/ 1007745 w 1227772"/>
              <a:gd name="connsiteY311" fmla="*/ 74295 h 115252"/>
              <a:gd name="connsiteX312" fmla="*/ 993457 w 1227772"/>
              <a:gd name="connsiteY312" fmla="*/ 33338 h 115252"/>
              <a:gd name="connsiteX313" fmla="*/ 999172 w 1227772"/>
              <a:gd name="connsiteY313" fmla="*/ 33338 h 115252"/>
              <a:gd name="connsiteX314" fmla="*/ 999172 w 1227772"/>
              <a:gd name="connsiteY314" fmla="*/ 28575 h 115252"/>
              <a:gd name="connsiteX315" fmla="*/ 978218 w 1227772"/>
              <a:gd name="connsiteY315" fmla="*/ 28575 h 115252"/>
              <a:gd name="connsiteX316" fmla="*/ 978218 w 1227772"/>
              <a:gd name="connsiteY316" fmla="*/ 33338 h 115252"/>
              <a:gd name="connsiteX317" fmla="*/ 982980 w 1227772"/>
              <a:gd name="connsiteY317" fmla="*/ 33338 h 115252"/>
              <a:gd name="connsiteX318" fmla="*/ 985838 w 1227772"/>
              <a:gd name="connsiteY318" fmla="*/ 42863 h 115252"/>
              <a:gd name="connsiteX319" fmla="*/ 974407 w 1227772"/>
              <a:gd name="connsiteY319" fmla="*/ 74295 h 115252"/>
              <a:gd name="connsiteX320" fmla="*/ 962025 w 1227772"/>
              <a:gd name="connsiteY320" fmla="*/ 33338 h 115252"/>
              <a:gd name="connsiteX321" fmla="*/ 969645 w 1227772"/>
              <a:gd name="connsiteY321" fmla="*/ 33338 h 115252"/>
              <a:gd name="connsiteX322" fmla="*/ 969645 w 1227772"/>
              <a:gd name="connsiteY322" fmla="*/ 28575 h 115252"/>
              <a:gd name="connsiteX323" fmla="*/ 944880 w 1227772"/>
              <a:gd name="connsiteY323" fmla="*/ 28575 h 115252"/>
              <a:gd name="connsiteX324" fmla="*/ 944880 w 1227772"/>
              <a:gd name="connsiteY324" fmla="*/ 33338 h 115252"/>
              <a:gd name="connsiteX325" fmla="*/ 949643 w 1227772"/>
              <a:gd name="connsiteY325" fmla="*/ 33338 h 115252"/>
              <a:gd name="connsiteX326" fmla="*/ 966788 w 1227772"/>
              <a:gd name="connsiteY326" fmla="*/ 85725 h 115252"/>
              <a:gd name="connsiteX327" fmla="*/ 975360 w 1227772"/>
              <a:gd name="connsiteY327" fmla="*/ 85725 h 115252"/>
              <a:gd name="connsiteX328" fmla="*/ 987743 w 1227772"/>
              <a:gd name="connsiteY328" fmla="*/ 52388 h 115252"/>
              <a:gd name="connsiteX329" fmla="*/ 988695 w 1227772"/>
              <a:gd name="connsiteY329" fmla="*/ 52388 h 115252"/>
              <a:gd name="connsiteX330" fmla="*/ 1001078 w 1227772"/>
              <a:gd name="connsiteY330" fmla="*/ 85725 h 115252"/>
              <a:gd name="connsiteX331" fmla="*/ 1009650 w 1227772"/>
              <a:gd name="connsiteY331" fmla="*/ 85725 h 115252"/>
              <a:gd name="connsiteX332" fmla="*/ 1024890 w 1227772"/>
              <a:gd name="connsiteY332" fmla="*/ 33338 h 115252"/>
              <a:gd name="connsiteX333" fmla="*/ 1072515 w 1227772"/>
              <a:gd name="connsiteY333" fmla="*/ 57150 h 115252"/>
              <a:gd name="connsiteX334" fmla="*/ 1059180 w 1227772"/>
              <a:gd name="connsiteY334" fmla="*/ 80963 h 115252"/>
              <a:gd name="connsiteX335" fmla="*/ 1044893 w 1227772"/>
              <a:gd name="connsiteY335" fmla="*/ 56198 h 115252"/>
              <a:gd name="connsiteX336" fmla="*/ 1058228 w 1227772"/>
              <a:gd name="connsiteY336" fmla="*/ 32385 h 115252"/>
              <a:gd name="connsiteX337" fmla="*/ 1072515 w 1227772"/>
              <a:gd name="connsiteY337" fmla="*/ 57150 h 115252"/>
              <a:gd name="connsiteX338" fmla="*/ 1084898 w 1227772"/>
              <a:gd name="connsiteY338" fmla="*/ 57150 h 115252"/>
              <a:gd name="connsiteX339" fmla="*/ 1059180 w 1227772"/>
              <a:gd name="connsiteY339" fmla="*/ 27623 h 115252"/>
              <a:gd name="connsiteX340" fmla="*/ 1033463 w 1227772"/>
              <a:gd name="connsiteY340" fmla="*/ 58102 h 115252"/>
              <a:gd name="connsiteX341" fmla="*/ 1059180 w 1227772"/>
              <a:gd name="connsiteY341" fmla="*/ 87630 h 115252"/>
              <a:gd name="connsiteX342" fmla="*/ 1084898 w 1227772"/>
              <a:gd name="connsiteY342" fmla="*/ 57150 h 115252"/>
              <a:gd name="connsiteX343" fmla="*/ 1136332 w 1227772"/>
              <a:gd name="connsiteY343" fmla="*/ 38100 h 115252"/>
              <a:gd name="connsiteX344" fmla="*/ 1124903 w 1227772"/>
              <a:gd name="connsiteY344" fmla="*/ 27623 h 115252"/>
              <a:gd name="connsiteX345" fmla="*/ 1108710 w 1227772"/>
              <a:gd name="connsiteY345" fmla="*/ 38100 h 115252"/>
              <a:gd name="connsiteX346" fmla="*/ 1107757 w 1227772"/>
              <a:gd name="connsiteY346" fmla="*/ 28575 h 115252"/>
              <a:gd name="connsiteX347" fmla="*/ 1091565 w 1227772"/>
              <a:gd name="connsiteY347" fmla="*/ 28575 h 115252"/>
              <a:gd name="connsiteX348" fmla="*/ 1091565 w 1227772"/>
              <a:gd name="connsiteY348" fmla="*/ 33338 h 115252"/>
              <a:gd name="connsiteX349" fmla="*/ 1099185 w 1227772"/>
              <a:gd name="connsiteY349" fmla="*/ 34290 h 115252"/>
              <a:gd name="connsiteX350" fmla="*/ 1099185 w 1227772"/>
              <a:gd name="connsiteY350" fmla="*/ 80963 h 115252"/>
              <a:gd name="connsiteX351" fmla="*/ 1091565 w 1227772"/>
              <a:gd name="connsiteY351" fmla="*/ 81915 h 115252"/>
              <a:gd name="connsiteX352" fmla="*/ 1091565 w 1227772"/>
              <a:gd name="connsiteY352" fmla="*/ 86677 h 115252"/>
              <a:gd name="connsiteX353" fmla="*/ 1122045 w 1227772"/>
              <a:gd name="connsiteY353" fmla="*/ 86677 h 115252"/>
              <a:gd name="connsiteX354" fmla="*/ 1122045 w 1227772"/>
              <a:gd name="connsiteY354" fmla="*/ 81915 h 115252"/>
              <a:gd name="connsiteX355" fmla="*/ 1109663 w 1227772"/>
              <a:gd name="connsiteY355" fmla="*/ 80963 h 115252"/>
              <a:gd name="connsiteX356" fmla="*/ 1109663 w 1227772"/>
              <a:gd name="connsiteY356" fmla="*/ 49530 h 115252"/>
              <a:gd name="connsiteX357" fmla="*/ 1121093 w 1227772"/>
              <a:gd name="connsiteY357" fmla="*/ 35242 h 115252"/>
              <a:gd name="connsiteX358" fmla="*/ 1124903 w 1227772"/>
              <a:gd name="connsiteY358" fmla="*/ 38100 h 115252"/>
              <a:gd name="connsiteX359" fmla="*/ 1124903 w 1227772"/>
              <a:gd name="connsiteY359" fmla="*/ 39052 h 115252"/>
              <a:gd name="connsiteX360" fmla="*/ 1121093 w 1227772"/>
              <a:gd name="connsiteY360" fmla="*/ 40958 h 115252"/>
              <a:gd name="connsiteX361" fmla="*/ 1128713 w 1227772"/>
              <a:gd name="connsiteY361" fmla="*/ 48577 h 115252"/>
              <a:gd name="connsiteX362" fmla="*/ 1136332 w 1227772"/>
              <a:gd name="connsiteY362" fmla="*/ 38100 h 115252"/>
              <a:gd name="connsiteX363" fmla="*/ 1138238 w 1227772"/>
              <a:gd name="connsiteY363" fmla="*/ 85725 h 115252"/>
              <a:gd name="connsiteX364" fmla="*/ 1164907 w 1227772"/>
              <a:gd name="connsiteY364" fmla="*/ 85725 h 115252"/>
              <a:gd name="connsiteX365" fmla="*/ 1164907 w 1227772"/>
              <a:gd name="connsiteY365" fmla="*/ 80963 h 115252"/>
              <a:gd name="connsiteX366" fmla="*/ 1156335 w 1227772"/>
              <a:gd name="connsiteY366" fmla="*/ 80010 h 115252"/>
              <a:gd name="connsiteX367" fmla="*/ 1156335 w 1227772"/>
              <a:gd name="connsiteY367" fmla="*/ 0 h 115252"/>
              <a:gd name="connsiteX368" fmla="*/ 1137285 w 1227772"/>
              <a:gd name="connsiteY368" fmla="*/ 0 h 115252"/>
              <a:gd name="connsiteX369" fmla="*/ 1137285 w 1227772"/>
              <a:gd name="connsiteY369" fmla="*/ 4763 h 115252"/>
              <a:gd name="connsiteX370" fmla="*/ 1144905 w 1227772"/>
              <a:gd name="connsiteY370" fmla="*/ 5715 h 115252"/>
              <a:gd name="connsiteX371" fmla="*/ 1144905 w 1227772"/>
              <a:gd name="connsiteY371" fmla="*/ 80010 h 115252"/>
              <a:gd name="connsiteX372" fmla="*/ 1137285 w 1227772"/>
              <a:gd name="connsiteY372" fmla="*/ 80963 h 115252"/>
              <a:gd name="connsiteX373" fmla="*/ 1137285 w 1227772"/>
              <a:gd name="connsiteY373" fmla="*/ 85725 h 115252"/>
              <a:gd name="connsiteX374" fmla="*/ 1209675 w 1227772"/>
              <a:gd name="connsiteY374" fmla="*/ 64770 h 115252"/>
              <a:gd name="connsiteX375" fmla="*/ 1195388 w 1227772"/>
              <a:gd name="connsiteY375" fmla="*/ 79058 h 115252"/>
              <a:gd name="connsiteX376" fmla="*/ 1182053 w 1227772"/>
              <a:gd name="connsiteY376" fmla="*/ 56198 h 115252"/>
              <a:gd name="connsiteX377" fmla="*/ 1196340 w 1227772"/>
              <a:gd name="connsiteY377" fmla="*/ 32385 h 115252"/>
              <a:gd name="connsiteX378" fmla="*/ 1209675 w 1227772"/>
              <a:gd name="connsiteY378" fmla="*/ 45720 h 115252"/>
              <a:gd name="connsiteX379" fmla="*/ 1209675 w 1227772"/>
              <a:gd name="connsiteY379" fmla="*/ 64770 h 115252"/>
              <a:gd name="connsiteX380" fmla="*/ 1227773 w 1227772"/>
              <a:gd name="connsiteY380" fmla="*/ 85725 h 115252"/>
              <a:gd name="connsiteX381" fmla="*/ 1227773 w 1227772"/>
              <a:gd name="connsiteY381" fmla="*/ 80963 h 115252"/>
              <a:gd name="connsiteX382" fmla="*/ 1220153 w 1227772"/>
              <a:gd name="connsiteY382" fmla="*/ 80010 h 115252"/>
              <a:gd name="connsiteX383" fmla="*/ 1220153 w 1227772"/>
              <a:gd name="connsiteY383" fmla="*/ 0 h 115252"/>
              <a:gd name="connsiteX384" fmla="*/ 1200150 w 1227772"/>
              <a:gd name="connsiteY384" fmla="*/ 0 h 115252"/>
              <a:gd name="connsiteX385" fmla="*/ 1200150 w 1227772"/>
              <a:gd name="connsiteY385" fmla="*/ 4763 h 115252"/>
              <a:gd name="connsiteX386" fmla="*/ 1208723 w 1227772"/>
              <a:gd name="connsiteY386" fmla="*/ 5715 h 115252"/>
              <a:gd name="connsiteX387" fmla="*/ 1208723 w 1227772"/>
              <a:gd name="connsiteY387" fmla="*/ 33338 h 115252"/>
              <a:gd name="connsiteX388" fmla="*/ 1193482 w 1227772"/>
              <a:gd name="connsiteY388" fmla="*/ 26670 h 115252"/>
              <a:gd name="connsiteX389" fmla="*/ 1169670 w 1227772"/>
              <a:gd name="connsiteY389" fmla="*/ 57150 h 115252"/>
              <a:gd name="connsiteX390" fmla="*/ 1191578 w 1227772"/>
              <a:gd name="connsiteY390" fmla="*/ 85725 h 115252"/>
              <a:gd name="connsiteX391" fmla="*/ 1209675 w 1227772"/>
              <a:gd name="connsiteY391" fmla="*/ 76200 h 115252"/>
              <a:gd name="connsiteX392" fmla="*/ 1210628 w 1227772"/>
              <a:gd name="connsiteY392" fmla="*/ 84773 h 115252"/>
              <a:gd name="connsiteX393" fmla="*/ 1227773 w 1227772"/>
              <a:gd name="connsiteY393" fmla="*/ 84773 h 115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</a:cxnLst>
            <a:rect l="l" t="t" r="r" b="b"/>
            <a:pathLst>
              <a:path w="1227772" h="115252">
                <a:moveTo>
                  <a:pt x="57150" y="42863"/>
                </a:moveTo>
                <a:cubicBezTo>
                  <a:pt x="57150" y="65723"/>
                  <a:pt x="47625" y="80010"/>
                  <a:pt x="25718" y="80010"/>
                </a:cubicBezTo>
                <a:lnTo>
                  <a:pt x="20955" y="80010"/>
                </a:lnTo>
                <a:lnTo>
                  <a:pt x="20955" y="4763"/>
                </a:lnTo>
                <a:lnTo>
                  <a:pt x="23813" y="4763"/>
                </a:lnTo>
                <a:cubicBezTo>
                  <a:pt x="46672" y="5715"/>
                  <a:pt x="57150" y="16192"/>
                  <a:pt x="57150" y="42863"/>
                </a:cubicBezTo>
                <a:moveTo>
                  <a:pt x="70485" y="43815"/>
                </a:moveTo>
                <a:cubicBezTo>
                  <a:pt x="70485" y="15240"/>
                  <a:pt x="54293" y="0"/>
                  <a:pt x="27622" y="0"/>
                </a:cubicBezTo>
                <a:lnTo>
                  <a:pt x="0" y="0"/>
                </a:lnTo>
                <a:lnTo>
                  <a:pt x="0" y="4763"/>
                </a:lnTo>
                <a:lnTo>
                  <a:pt x="9525" y="5715"/>
                </a:lnTo>
                <a:lnTo>
                  <a:pt x="9525" y="80963"/>
                </a:lnTo>
                <a:lnTo>
                  <a:pt x="0" y="81915"/>
                </a:lnTo>
                <a:lnTo>
                  <a:pt x="0" y="86677"/>
                </a:lnTo>
                <a:lnTo>
                  <a:pt x="24765" y="86677"/>
                </a:lnTo>
                <a:cubicBezTo>
                  <a:pt x="50482" y="85725"/>
                  <a:pt x="70485" y="76200"/>
                  <a:pt x="70485" y="43815"/>
                </a:cubicBezTo>
                <a:moveTo>
                  <a:pt x="116205" y="50483"/>
                </a:moveTo>
                <a:lnTo>
                  <a:pt x="91440" y="50483"/>
                </a:lnTo>
                <a:cubicBezTo>
                  <a:pt x="92393" y="40958"/>
                  <a:pt x="96203" y="32385"/>
                  <a:pt x="104775" y="32385"/>
                </a:cubicBezTo>
                <a:cubicBezTo>
                  <a:pt x="112395" y="32385"/>
                  <a:pt x="115253" y="38100"/>
                  <a:pt x="115253" y="48577"/>
                </a:cubicBezTo>
                <a:lnTo>
                  <a:pt x="115253" y="50483"/>
                </a:lnTo>
                <a:close/>
                <a:moveTo>
                  <a:pt x="126682" y="57150"/>
                </a:moveTo>
                <a:cubicBezTo>
                  <a:pt x="126682" y="55245"/>
                  <a:pt x="126682" y="54292"/>
                  <a:pt x="126682" y="52388"/>
                </a:cubicBezTo>
                <a:cubicBezTo>
                  <a:pt x="126682" y="35242"/>
                  <a:pt x="118110" y="27623"/>
                  <a:pt x="104775" y="27623"/>
                </a:cubicBezTo>
                <a:cubicBezTo>
                  <a:pt x="89535" y="27623"/>
                  <a:pt x="79057" y="39052"/>
                  <a:pt x="79057" y="58102"/>
                </a:cubicBezTo>
                <a:cubicBezTo>
                  <a:pt x="79057" y="75248"/>
                  <a:pt x="86678" y="86677"/>
                  <a:pt x="103822" y="86677"/>
                </a:cubicBezTo>
                <a:cubicBezTo>
                  <a:pt x="115253" y="86677"/>
                  <a:pt x="122872" y="80963"/>
                  <a:pt x="125730" y="71438"/>
                </a:cubicBezTo>
                <a:lnTo>
                  <a:pt x="120968" y="69533"/>
                </a:lnTo>
                <a:cubicBezTo>
                  <a:pt x="118110" y="76200"/>
                  <a:pt x="114300" y="79058"/>
                  <a:pt x="106680" y="79058"/>
                </a:cubicBezTo>
                <a:cubicBezTo>
                  <a:pt x="95250" y="79058"/>
                  <a:pt x="91440" y="70485"/>
                  <a:pt x="91440" y="56198"/>
                </a:cubicBezTo>
                <a:lnTo>
                  <a:pt x="126682" y="56198"/>
                </a:lnTo>
                <a:close/>
                <a:moveTo>
                  <a:pt x="132397" y="85725"/>
                </a:moveTo>
                <a:lnTo>
                  <a:pt x="159068" y="85725"/>
                </a:lnTo>
                <a:lnTo>
                  <a:pt x="159068" y="80963"/>
                </a:lnTo>
                <a:lnTo>
                  <a:pt x="150495" y="80010"/>
                </a:lnTo>
                <a:lnTo>
                  <a:pt x="150495" y="0"/>
                </a:lnTo>
                <a:lnTo>
                  <a:pt x="131445" y="0"/>
                </a:lnTo>
                <a:lnTo>
                  <a:pt x="131445" y="4763"/>
                </a:lnTo>
                <a:lnTo>
                  <a:pt x="139065" y="5715"/>
                </a:lnTo>
                <a:lnTo>
                  <a:pt x="139065" y="80010"/>
                </a:lnTo>
                <a:lnTo>
                  <a:pt x="131445" y="80963"/>
                </a:lnTo>
                <a:lnTo>
                  <a:pt x="131445" y="85725"/>
                </a:lnTo>
                <a:close/>
                <a:moveTo>
                  <a:pt x="185738" y="12383"/>
                </a:moveTo>
                <a:cubicBezTo>
                  <a:pt x="185738" y="7620"/>
                  <a:pt x="182880" y="5715"/>
                  <a:pt x="178118" y="5715"/>
                </a:cubicBezTo>
                <a:cubicBezTo>
                  <a:pt x="173355" y="5715"/>
                  <a:pt x="171450" y="8573"/>
                  <a:pt x="171450" y="12383"/>
                </a:cubicBezTo>
                <a:cubicBezTo>
                  <a:pt x="171450" y="16192"/>
                  <a:pt x="173355" y="19050"/>
                  <a:pt x="178118" y="19050"/>
                </a:cubicBezTo>
                <a:cubicBezTo>
                  <a:pt x="183832" y="19050"/>
                  <a:pt x="185738" y="16192"/>
                  <a:pt x="185738" y="12383"/>
                </a:cubicBezTo>
                <a:moveTo>
                  <a:pt x="166688" y="85725"/>
                </a:moveTo>
                <a:lnTo>
                  <a:pt x="194310" y="85725"/>
                </a:lnTo>
                <a:lnTo>
                  <a:pt x="194310" y="80963"/>
                </a:lnTo>
                <a:lnTo>
                  <a:pt x="185738" y="80010"/>
                </a:lnTo>
                <a:lnTo>
                  <a:pt x="185738" y="28575"/>
                </a:lnTo>
                <a:lnTo>
                  <a:pt x="166688" y="28575"/>
                </a:lnTo>
                <a:lnTo>
                  <a:pt x="166688" y="33338"/>
                </a:lnTo>
                <a:lnTo>
                  <a:pt x="175260" y="34290"/>
                </a:lnTo>
                <a:lnTo>
                  <a:pt x="175260" y="80963"/>
                </a:lnTo>
                <a:lnTo>
                  <a:pt x="166688" y="81915"/>
                </a:lnTo>
                <a:lnTo>
                  <a:pt x="166688" y="85725"/>
                </a:lnTo>
                <a:close/>
                <a:moveTo>
                  <a:pt x="244793" y="33338"/>
                </a:moveTo>
                <a:lnTo>
                  <a:pt x="250507" y="33338"/>
                </a:lnTo>
                <a:lnTo>
                  <a:pt x="250507" y="28575"/>
                </a:lnTo>
                <a:lnTo>
                  <a:pt x="230505" y="28575"/>
                </a:lnTo>
                <a:lnTo>
                  <a:pt x="230505" y="33338"/>
                </a:lnTo>
                <a:lnTo>
                  <a:pt x="238125" y="33338"/>
                </a:lnTo>
                <a:lnTo>
                  <a:pt x="224790" y="73342"/>
                </a:lnTo>
                <a:lnTo>
                  <a:pt x="211455" y="33338"/>
                </a:lnTo>
                <a:lnTo>
                  <a:pt x="219075" y="33338"/>
                </a:lnTo>
                <a:lnTo>
                  <a:pt x="219075" y="28575"/>
                </a:lnTo>
                <a:lnTo>
                  <a:pt x="194310" y="28575"/>
                </a:lnTo>
                <a:lnTo>
                  <a:pt x="194310" y="33338"/>
                </a:lnTo>
                <a:lnTo>
                  <a:pt x="199072" y="33338"/>
                </a:lnTo>
                <a:lnTo>
                  <a:pt x="217170" y="85725"/>
                </a:lnTo>
                <a:lnTo>
                  <a:pt x="225743" y="85725"/>
                </a:lnTo>
                <a:lnTo>
                  <a:pt x="244793" y="33338"/>
                </a:lnTo>
                <a:close/>
                <a:moveTo>
                  <a:pt x="289560" y="50483"/>
                </a:moveTo>
                <a:lnTo>
                  <a:pt x="264795" y="50483"/>
                </a:lnTo>
                <a:cubicBezTo>
                  <a:pt x="265747" y="40958"/>
                  <a:pt x="269557" y="32385"/>
                  <a:pt x="278130" y="32385"/>
                </a:cubicBezTo>
                <a:cubicBezTo>
                  <a:pt x="285750" y="32385"/>
                  <a:pt x="288607" y="38100"/>
                  <a:pt x="288607" y="48577"/>
                </a:cubicBezTo>
                <a:lnTo>
                  <a:pt x="288607" y="50483"/>
                </a:lnTo>
                <a:close/>
                <a:moveTo>
                  <a:pt x="300038" y="57150"/>
                </a:moveTo>
                <a:cubicBezTo>
                  <a:pt x="300038" y="55245"/>
                  <a:pt x="300038" y="54292"/>
                  <a:pt x="300038" y="52388"/>
                </a:cubicBezTo>
                <a:cubicBezTo>
                  <a:pt x="300038" y="35242"/>
                  <a:pt x="291465" y="27623"/>
                  <a:pt x="278130" y="27623"/>
                </a:cubicBezTo>
                <a:cubicBezTo>
                  <a:pt x="262890" y="27623"/>
                  <a:pt x="252413" y="39052"/>
                  <a:pt x="252413" y="58102"/>
                </a:cubicBezTo>
                <a:cubicBezTo>
                  <a:pt x="252413" y="75248"/>
                  <a:pt x="260032" y="86677"/>
                  <a:pt x="277178" y="86677"/>
                </a:cubicBezTo>
                <a:cubicBezTo>
                  <a:pt x="288607" y="86677"/>
                  <a:pt x="296228" y="80963"/>
                  <a:pt x="299085" y="71438"/>
                </a:cubicBezTo>
                <a:lnTo>
                  <a:pt x="294322" y="69533"/>
                </a:lnTo>
                <a:cubicBezTo>
                  <a:pt x="291465" y="76200"/>
                  <a:pt x="287655" y="79058"/>
                  <a:pt x="280035" y="79058"/>
                </a:cubicBezTo>
                <a:cubicBezTo>
                  <a:pt x="268605" y="79058"/>
                  <a:pt x="264795" y="70485"/>
                  <a:pt x="264795" y="56198"/>
                </a:cubicBezTo>
                <a:lnTo>
                  <a:pt x="300038" y="56198"/>
                </a:lnTo>
                <a:close/>
                <a:moveTo>
                  <a:pt x="352425" y="38100"/>
                </a:moveTo>
                <a:cubicBezTo>
                  <a:pt x="352425" y="31433"/>
                  <a:pt x="346710" y="27623"/>
                  <a:pt x="340995" y="27623"/>
                </a:cubicBezTo>
                <a:cubicBezTo>
                  <a:pt x="332422" y="27623"/>
                  <a:pt x="327660" y="32385"/>
                  <a:pt x="324803" y="38100"/>
                </a:cubicBezTo>
                <a:lnTo>
                  <a:pt x="323850" y="28575"/>
                </a:lnTo>
                <a:lnTo>
                  <a:pt x="307657" y="28575"/>
                </a:lnTo>
                <a:lnTo>
                  <a:pt x="307657" y="33338"/>
                </a:lnTo>
                <a:lnTo>
                  <a:pt x="315278" y="34290"/>
                </a:lnTo>
                <a:lnTo>
                  <a:pt x="315278" y="80963"/>
                </a:lnTo>
                <a:lnTo>
                  <a:pt x="307657" y="81915"/>
                </a:lnTo>
                <a:lnTo>
                  <a:pt x="307657" y="86677"/>
                </a:lnTo>
                <a:lnTo>
                  <a:pt x="338138" y="86677"/>
                </a:lnTo>
                <a:lnTo>
                  <a:pt x="338138" y="81915"/>
                </a:lnTo>
                <a:lnTo>
                  <a:pt x="325755" y="80963"/>
                </a:lnTo>
                <a:lnTo>
                  <a:pt x="325755" y="49530"/>
                </a:lnTo>
                <a:cubicBezTo>
                  <a:pt x="325755" y="42863"/>
                  <a:pt x="331470" y="35242"/>
                  <a:pt x="337185" y="35242"/>
                </a:cubicBezTo>
                <a:cubicBezTo>
                  <a:pt x="339090" y="35242"/>
                  <a:pt x="340995" y="36195"/>
                  <a:pt x="340995" y="38100"/>
                </a:cubicBezTo>
                <a:cubicBezTo>
                  <a:pt x="340995" y="38100"/>
                  <a:pt x="340995" y="39052"/>
                  <a:pt x="340995" y="39052"/>
                </a:cubicBezTo>
                <a:lnTo>
                  <a:pt x="337185" y="40958"/>
                </a:lnTo>
                <a:cubicBezTo>
                  <a:pt x="337185" y="45720"/>
                  <a:pt x="340043" y="48577"/>
                  <a:pt x="344805" y="48577"/>
                </a:cubicBezTo>
                <a:cubicBezTo>
                  <a:pt x="348615" y="46673"/>
                  <a:pt x="352425" y="43815"/>
                  <a:pt x="352425" y="38100"/>
                </a:cubicBezTo>
                <a:moveTo>
                  <a:pt x="378143" y="12383"/>
                </a:moveTo>
                <a:cubicBezTo>
                  <a:pt x="378143" y="7620"/>
                  <a:pt x="375285" y="5715"/>
                  <a:pt x="370522" y="5715"/>
                </a:cubicBezTo>
                <a:cubicBezTo>
                  <a:pt x="365760" y="5715"/>
                  <a:pt x="363855" y="8573"/>
                  <a:pt x="363855" y="12383"/>
                </a:cubicBezTo>
                <a:cubicBezTo>
                  <a:pt x="363855" y="16192"/>
                  <a:pt x="365760" y="19050"/>
                  <a:pt x="370522" y="19050"/>
                </a:cubicBezTo>
                <a:cubicBezTo>
                  <a:pt x="375285" y="19050"/>
                  <a:pt x="378143" y="16192"/>
                  <a:pt x="378143" y="12383"/>
                </a:cubicBezTo>
                <a:moveTo>
                  <a:pt x="358140" y="85725"/>
                </a:moveTo>
                <a:lnTo>
                  <a:pt x="385763" y="85725"/>
                </a:lnTo>
                <a:lnTo>
                  <a:pt x="385763" y="80963"/>
                </a:lnTo>
                <a:lnTo>
                  <a:pt x="377190" y="80010"/>
                </a:lnTo>
                <a:lnTo>
                  <a:pt x="377190" y="28575"/>
                </a:lnTo>
                <a:lnTo>
                  <a:pt x="358140" y="28575"/>
                </a:lnTo>
                <a:lnTo>
                  <a:pt x="358140" y="33338"/>
                </a:lnTo>
                <a:lnTo>
                  <a:pt x="366713" y="34290"/>
                </a:lnTo>
                <a:lnTo>
                  <a:pt x="366713" y="80963"/>
                </a:lnTo>
                <a:lnTo>
                  <a:pt x="358140" y="81915"/>
                </a:lnTo>
                <a:lnTo>
                  <a:pt x="358140" y="85725"/>
                </a:lnTo>
                <a:close/>
                <a:moveTo>
                  <a:pt x="429578" y="85725"/>
                </a:moveTo>
                <a:lnTo>
                  <a:pt x="455295" y="85725"/>
                </a:lnTo>
                <a:lnTo>
                  <a:pt x="455295" y="80963"/>
                </a:lnTo>
                <a:lnTo>
                  <a:pt x="447675" y="80010"/>
                </a:lnTo>
                <a:lnTo>
                  <a:pt x="447675" y="46673"/>
                </a:lnTo>
                <a:cubicBezTo>
                  <a:pt x="447675" y="33338"/>
                  <a:pt x="442913" y="27623"/>
                  <a:pt x="430530" y="27623"/>
                </a:cubicBezTo>
                <a:cubicBezTo>
                  <a:pt x="421005" y="27623"/>
                  <a:pt x="414338" y="33338"/>
                  <a:pt x="410528" y="38100"/>
                </a:cubicBezTo>
                <a:lnTo>
                  <a:pt x="409575" y="28575"/>
                </a:lnTo>
                <a:lnTo>
                  <a:pt x="393382" y="28575"/>
                </a:lnTo>
                <a:lnTo>
                  <a:pt x="393382" y="33338"/>
                </a:lnTo>
                <a:lnTo>
                  <a:pt x="401003" y="34290"/>
                </a:lnTo>
                <a:lnTo>
                  <a:pt x="401003" y="80963"/>
                </a:lnTo>
                <a:lnTo>
                  <a:pt x="393382" y="81915"/>
                </a:lnTo>
                <a:lnTo>
                  <a:pt x="393382" y="86677"/>
                </a:lnTo>
                <a:lnTo>
                  <a:pt x="419100" y="86677"/>
                </a:lnTo>
                <a:lnTo>
                  <a:pt x="419100" y="81915"/>
                </a:lnTo>
                <a:lnTo>
                  <a:pt x="411480" y="80963"/>
                </a:lnTo>
                <a:lnTo>
                  <a:pt x="411480" y="50483"/>
                </a:lnTo>
                <a:cubicBezTo>
                  <a:pt x="411480" y="40958"/>
                  <a:pt x="418147" y="36195"/>
                  <a:pt x="425768" y="36195"/>
                </a:cubicBezTo>
                <a:cubicBezTo>
                  <a:pt x="434340" y="36195"/>
                  <a:pt x="436245" y="40958"/>
                  <a:pt x="436245" y="48577"/>
                </a:cubicBezTo>
                <a:lnTo>
                  <a:pt x="436245" y="81915"/>
                </a:lnTo>
                <a:lnTo>
                  <a:pt x="428625" y="82867"/>
                </a:lnTo>
                <a:lnTo>
                  <a:pt x="428625" y="85725"/>
                </a:lnTo>
                <a:close/>
                <a:moveTo>
                  <a:pt x="484822" y="87630"/>
                </a:moveTo>
                <a:cubicBezTo>
                  <a:pt x="495300" y="87630"/>
                  <a:pt x="501015" y="90488"/>
                  <a:pt x="501015" y="96202"/>
                </a:cubicBezTo>
                <a:cubicBezTo>
                  <a:pt x="501015" y="103823"/>
                  <a:pt x="495300" y="107633"/>
                  <a:pt x="484822" y="107633"/>
                </a:cubicBezTo>
                <a:cubicBezTo>
                  <a:pt x="470535" y="107633"/>
                  <a:pt x="466725" y="102870"/>
                  <a:pt x="466725" y="97155"/>
                </a:cubicBezTo>
                <a:cubicBezTo>
                  <a:pt x="466725" y="94298"/>
                  <a:pt x="467678" y="89535"/>
                  <a:pt x="469582" y="87630"/>
                </a:cubicBezTo>
                <a:lnTo>
                  <a:pt x="484822" y="87630"/>
                </a:lnTo>
                <a:close/>
                <a:moveTo>
                  <a:pt x="471488" y="46673"/>
                </a:moveTo>
                <a:cubicBezTo>
                  <a:pt x="471488" y="35242"/>
                  <a:pt x="476250" y="31433"/>
                  <a:pt x="481965" y="31433"/>
                </a:cubicBezTo>
                <a:cubicBezTo>
                  <a:pt x="488632" y="31433"/>
                  <a:pt x="492443" y="35242"/>
                  <a:pt x="492443" y="46673"/>
                </a:cubicBezTo>
                <a:cubicBezTo>
                  <a:pt x="492443" y="59055"/>
                  <a:pt x="487680" y="62865"/>
                  <a:pt x="481965" y="62865"/>
                </a:cubicBezTo>
                <a:cubicBezTo>
                  <a:pt x="476250" y="62865"/>
                  <a:pt x="471488" y="59055"/>
                  <a:pt x="471488" y="46673"/>
                </a:cubicBezTo>
                <a:moveTo>
                  <a:pt x="471488" y="74295"/>
                </a:moveTo>
                <a:cubicBezTo>
                  <a:pt x="471488" y="72390"/>
                  <a:pt x="473393" y="70485"/>
                  <a:pt x="477203" y="67627"/>
                </a:cubicBezTo>
                <a:cubicBezTo>
                  <a:pt x="479107" y="67627"/>
                  <a:pt x="481013" y="68580"/>
                  <a:pt x="483870" y="68580"/>
                </a:cubicBezTo>
                <a:cubicBezTo>
                  <a:pt x="496253" y="68580"/>
                  <a:pt x="504825" y="60960"/>
                  <a:pt x="504825" y="47625"/>
                </a:cubicBezTo>
                <a:cubicBezTo>
                  <a:pt x="504825" y="40958"/>
                  <a:pt x="501968" y="36195"/>
                  <a:pt x="499110" y="33338"/>
                </a:cubicBezTo>
                <a:lnTo>
                  <a:pt x="509588" y="31433"/>
                </a:lnTo>
                <a:lnTo>
                  <a:pt x="509588" y="24765"/>
                </a:lnTo>
                <a:cubicBezTo>
                  <a:pt x="508635" y="23813"/>
                  <a:pt x="507682" y="23813"/>
                  <a:pt x="505778" y="23813"/>
                </a:cubicBezTo>
                <a:cubicBezTo>
                  <a:pt x="501968" y="23813"/>
                  <a:pt x="498157" y="26670"/>
                  <a:pt x="495300" y="29527"/>
                </a:cubicBezTo>
                <a:cubicBezTo>
                  <a:pt x="492443" y="27623"/>
                  <a:pt x="488632" y="26670"/>
                  <a:pt x="482918" y="26670"/>
                </a:cubicBezTo>
                <a:cubicBezTo>
                  <a:pt x="467678" y="26670"/>
                  <a:pt x="460057" y="37148"/>
                  <a:pt x="460057" y="48577"/>
                </a:cubicBezTo>
                <a:cubicBezTo>
                  <a:pt x="460057" y="57150"/>
                  <a:pt x="463868" y="63817"/>
                  <a:pt x="470535" y="66675"/>
                </a:cubicBezTo>
                <a:cubicBezTo>
                  <a:pt x="464820" y="71438"/>
                  <a:pt x="460057" y="75248"/>
                  <a:pt x="460057" y="80010"/>
                </a:cubicBezTo>
                <a:cubicBezTo>
                  <a:pt x="460057" y="82867"/>
                  <a:pt x="461010" y="84773"/>
                  <a:pt x="463868" y="86677"/>
                </a:cubicBezTo>
                <a:cubicBezTo>
                  <a:pt x="460057" y="88583"/>
                  <a:pt x="456247" y="94298"/>
                  <a:pt x="456247" y="100965"/>
                </a:cubicBezTo>
                <a:cubicBezTo>
                  <a:pt x="456247" y="108585"/>
                  <a:pt x="462915" y="115252"/>
                  <a:pt x="481013" y="115252"/>
                </a:cubicBezTo>
                <a:cubicBezTo>
                  <a:pt x="502920" y="115252"/>
                  <a:pt x="508635" y="106680"/>
                  <a:pt x="508635" y="95250"/>
                </a:cubicBezTo>
                <a:cubicBezTo>
                  <a:pt x="508635" y="81915"/>
                  <a:pt x="499110" y="78105"/>
                  <a:pt x="485775" y="78105"/>
                </a:cubicBezTo>
                <a:lnTo>
                  <a:pt x="475297" y="78105"/>
                </a:lnTo>
                <a:cubicBezTo>
                  <a:pt x="472440" y="77152"/>
                  <a:pt x="471488" y="77152"/>
                  <a:pt x="471488" y="74295"/>
                </a:cubicBezTo>
                <a:moveTo>
                  <a:pt x="572453" y="69533"/>
                </a:moveTo>
                <a:cubicBezTo>
                  <a:pt x="572453" y="76200"/>
                  <a:pt x="566738" y="80010"/>
                  <a:pt x="561022" y="80010"/>
                </a:cubicBezTo>
                <a:cubicBezTo>
                  <a:pt x="555307" y="80010"/>
                  <a:pt x="553403" y="76200"/>
                  <a:pt x="553403" y="70485"/>
                </a:cubicBezTo>
                <a:cubicBezTo>
                  <a:pt x="553403" y="63817"/>
                  <a:pt x="556260" y="59055"/>
                  <a:pt x="566738" y="59055"/>
                </a:cubicBezTo>
                <a:lnTo>
                  <a:pt x="572453" y="59055"/>
                </a:lnTo>
                <a:lnTo>
                  <a:pt x="572453" y="69533"/>
                </a:lnTo>
                <a:close/>
                <a:moveTo>
                  <a:pt x="583882" y="86677"/>
                </a:moveTo>
                <a:cubicBezTo>
                  <a:pt x="587693" y="86677"/>
                  <a:pt x="590550" y="85725"/>
                  <a:pt x="592455" y="84773"/>
                </a:cubicBezTo>
                <a:lnTo>
                  <a:pt x="591503" y="80963"/>
                </a:lnTo>
                <a:cubicBezTo>
                  <a:pt x="590550" y="80963"/>
                  <a:pt x="588645" y="81915"/>
                  <a:pt x="587693" y="81915"/>
                </a:cubicBezTo>
                <a:cubicBezTo>
                  <a:pt x="584835" y="81915"/>
                  <a:pt x="583882" y="80010"/>
                  <a:pt x="583882" y="75248"/>
                </a:cubicBezTo>
                <a:lnTo>
                  <a:pt x="583882" y="49530"/>
                </a:lnTo>
                <a:cubicBezTo>
                  <a:pt x="583882" y="33338"/>
                  <a:pt x="577215" y="27623"/>
                  <a:pt x="563880" y="27623"/>
                </a:cubicBezTo>
                <a:cubicBezTo>
                  <a:pt x="552450" y="27623"/>
                  <a:pt x="544830" y="33338"/>
                  <a:pt x="544830" y="41910"/>
                </a:cubicBezTo>
                <a:cubicBezTo>
                  <a:pt x="544830" y="46673"/>
                  <a:pt x="547688" y="48577"/>
                  <a:pt x="551497" y="48577"/>
                </a:cubicBezTo>
                <a:cubicBezTo>
                  <a:pt x="555307" y="48577"/>
                  <a:pt x="558165" y="46673"/>
                  <a:pt x="558165" y="42863"/>
                </a:cubicBezTo>
                <a:cubicBezTo>
                  <a:pt x="558165" y="41910"/>
                  <a:pt x="558165" y="40005"/>
                  <a:pt x="557213" y="39052"/>
                </a:cubicBezTo>
                <a:lnTo>
                  <a:pt x="552450" y="39052"/>
                </a:lnTo>
                <a:cubicBezTo>
                  <a:pt x="552450" y="38100"/>
                  <a:pt x="552450" y="38100"/>
                  <a:pt x="552450" y="37148"/>
                </a:cubicBezTo>
                <a:cubicBezTo>
                  <a:pt x="552450" y="32385"/>
                  <a:pt x="558165" y="32385"/>
                  <a:pt x="561975" y="32385"/>
                </a:cubicBezTo>
                <a:cubicBezTo>
                  <a:pt x="570547" y="32385"/>
                  <a:pt x="573405" y="38100"/>
                  <a:pt x="573405" y="47625"/>
                </a:cubicBezTo>
                <a:lnTo>
                  <a:pt x="573405" y="55245"/>
                </a:lnTo>
                <a:lnTo>
                  <a:pt x="565785" y="55245"/>
                </a:lnTo>
                <a:cubicBezTo>
                  <a:pt x="552450" y="55245"/>
                  <a:pt x="541972" y="59055"/>
                  <a:pt x="541972" y="71438"/>
                </a:cubicBezTo>
                <a:cubicBezTo>
                  <a:pt x="541972" y="81915"/>
                  <a:pt x="548640" y="85725"/>
                  <a:pt x="557213" y="85725"/>
                </a:cubicBezTo>
                <a:cubicBezTo>
                  <a:pt x="563880" y="85725"/>
                  <a:pt x="570547" y="82867"/>
                  <a:pt x="573405" y="77152"/>
                </a:cubicBezTo>
                <a:cubicBezTo>
                  <a:pt x="574357" y="84773"/>
                  <a:pt x="577215" y="86677"/>
                  <a:pt x="583882" y="86677"/>
                </a:cubicBezTo>
                <a:moveTo>
                  <a:pt x="665797" y="57150"/>
                </a:moveTo>
                <a:cubicBezTo>
                  <a:pt x="665797" y="72390"/>
                  <a:pt x="662940" y="80963"/>
                  <a:pt x="652463" y="80963"/>
                </a:cubicBezTo>
                <a:cubicBezTo>
                  <a:pt x="644843" y="80963"/>
                  <a:pt x="638175" y="75248"/>
                  <a:pt x="638175" y="66675"/>
                </a:cubicBezTo>
                <a:lnTo>
                  <a:pt x="638175" y="49530"/>
                </a:lnTo>
                <a:cubicBezTo>
                  <a:pt x="638175" y="40005"/>
                  <a:pt x="644843" y="34290"/>
                  <a:pt x="652463" y="34290"/>
                </a:cubicBezTo>
                <a:cubicBezTo>
                  <a:pt x="662940" y="34290"/>
                  <a:pt x="665797" y="42863"/>
                  <a:pt x="665797" y="57150"/>
                </a:cubicBezTo>
                <a:moveTo>
                  <a:pt x="677228" y="56198"/>
                </a:moveTo>
                <a:cubicBezTo>
                  <a:pt x="677228" y="37148"/>
                  <a:pt x="669607" y="26670"/>
                  <a:pt x="656272" y="26670"/>
                </a:cubicBezTo>
                <a:cubicBezTo>
                  <a:pt x="646747" y="26670"/>
                  <a:pt x="641032" y="31433"/>
                  <a:pt x="638175" y="36195"/>
                </a:cubicBezTo>
                <a:lnTo>
                  <a:pt x="638175" y="0"/>
                </a:lnTo>
                <a:lnTo>
                  <a:pt x="620078" y="0"/>
                </a:lnTo>
                <a:lnTo>
                  <a:pt x="620078" y="4763"/>
                </a:lnTo>
                <a:lnTo>
                  <a:pt x="627697" y="5715"/>
                </a:lnTo>
                <a:lnTo>
                  <a:pt x="627697" y="86677"/>
                </a:lnTo>
                <a:lnTo>
                  <a:pt x="631507" y="86677"/>
                </a:lnTo>
                <a:lnTo>
                  <a:pt x="636270" y="80010"/>
                </a:lnTo>
                <a:cubicBezTo>
                  <a:pt x="640080" y="83820"/>
                  <a:pt x="645795" y="86677"/>
                  <a:pt x="653415" y="86677"/>
                </a:cubicBezTo>
                <a:cubicBezTo>
                  <a:pt x="669607" y="86677"/>
                  <a:pt x="677228" y="73342"/>
                  <a:pt x="677228" y="56198"/>
                </a:cubicBezTo>
                <a:moveTo>
                  <a:pt x="722947" y="50483"/>
                </a:moveTo>
                <a:lnTo>
                  <a:pt x="698182" y="50483"/>
                </a:lnTo>
                <a:cubicBezTo>
                  <a:pt x="699135" y="40958"/>
                  <a:pt x="702945" y="32385"/>
                  <a:pt x="711518" y="32385"/>
                </a:cubicBezTo>
                <a:cubicBezTo>
                  <a:pt x="719138" y="32385"/>
                  <a:pt x="721995" y="38100"/>
                  <a:pt x="721995" y="48577"/>
                </a:cubicBezTo>
                <a:lnTo>
                  <a:pt x="721995" y="50483"/>
                </a:lnTo>
                <a:close/>
                <a:moveTo>
                  <a:pt x="733425" y="57150"/>
                </a:moveTo>
                <a:cubicBezTo>
                  <a:pt x="733425" y="55245"/>
                  <a:pt x="733425" y="54292"/>
                  <a:pt x="733425" y="52388"/>
                </a:cubicBezTo>
                <a:cubicBezTo>
                  <a:pt x="733425" y="35242"/>
                  <a:pt x="724853" y="27623"/>
                  <a:pt x="711518" y="27623"/>
                </a:cubicBezTo>
                <a:cubicBezTo>
                  <a:pt x="696278" y="27623"/>
                  <a:pt x="685800" y="39052"/>
                  <a:pt x="685800" y="58102"/>
                </a:cubicBezTo>
                <a:cubicBezTo>
                  <a:pt x="685800" y="75248"/>
                  <a:pt x="693420" y="86677"/>
                  <a:pt x="710565" y="86677"/>
                </a:cubicBezTo>
                <a:cubicBezTo>
                  <a:pt x="721995" y="86677"/>
                  <a:pt x="729615" y="80963"/>
                  <a:pt x="732472" y="71438"/>
                </a:cubicBezTo>
                <a:lnTo>
                  <a:pt x="727710" y="69533"/>
                </a:lnTo>
                <a:cubicBezTo>
                  <a:pt x="724853" y="76200"/>
                  <a:pt x="721043" y="79058"/>
                  <a:pt x="713422" y="79058"/>
                </a:cubicBezTo>
                <a:cubicBezTo>
                  <a:pt x="701993" y="79058"/>
                  <a:pt x="698182" y="70485"/>
                  <a:pt x="698182" y="56198"/>
                </a:cubicBezTo>
                <a:lnTo>
                  <a:pt x="733425" y="56198"/>
                </a:lnTo>
                <a:close/>
                <a:moveTo>
                  <a:pt x="815340" y="72390"/>
                </a:moveTo>
                <a:lnTo>
                  <a:pt x="810578" y="71438"/>
                </a:lnTo>
                <a:cubicBezTo>
                  <a:pt x="808672" y="78105"/>
                  <a:pt x="805815" y="80963"/>
                  <a:pt x="802005" y="80963"/>
                </a:cubicBezTo>
                <a:cubicBezTo>
                  <a:pt x="797243" y="80963"/>
                  <a:pt x="796290" y="78105"/>
                  <a:pt x="796290" y="72390"/>
                </a:cubicBezTo>
                <a:lnTo>
                  <a:pt x="796290" y="35242"/>
                </a:lnTo>
                <a:lnTo>
                  <a:pt x="808672" y="35242"/>
                </a:lnTo>
                <a:lnTo>
                  <a:pt x="808672" y="28575"/>
                </a:lnTo>
                <a:lnTo>
                  <a:pt x="796290" y="28575"/>
                </a:lnTo>
                <a:lnTo>
                  <a:pt x="796290" y="11430"/>
                </a:lnTo>
                <a:lnTo>
                  <a:pt x="793432" y="11430"/>
                </a:lnTo>
                <a:lnTo>
                  <a:pt x="785813" y="13335"/>
                </a:lnTo>
                <a:lnTo>
                  <a:pt x="785813" y="28575"/>
                </a:lnTo>
                <a:lnTo>
                  <a:pt x="759143" y="28575"/>
                </a:lnTo>
                <a:lnTo>
                  <a:pt x="759143" y="11430"/>
                </a:lnTo>
                <a:lnTo>
                  <a:pt x="756285" y="11430"/>
                </a:lnTo>
                <a:lnTo>
                  <a:pt x="748665" y="13335"/>
                </a:lnTo>
                <a:lnTo>
                  <a:pt x="748665" y="28575"/>
                </a:lnTo>
                <a:lnTo>
                  <a:pt x="740093" y="28575"/>
                </a:lnTo>
                <a:lnTo>
                  <a:pt x="740093" y="34290"/>
                </a:lnTo>
                <a:lnTo>
                  <a:pt x="748665" y="34290"/>
                </a:lnTo>
                <a:lnTo>
                  <a:pt x="748665" y="73342"/>
                </a:lnTo>
                <a:cubicBezTo>
                  <a:pt x="748665" y="82867"/>
                  <a:pt x="753428" y="86677"/>
                  <a:pt x="762000" y="86677"/>
                </a:cubicBezTo>
                <a:cubicBezTo>
                  <a:pt x="771525" y="86677"/>
                  <a:pt x="776288" y="81915"/>
                  <a:pt x="778193" y="72390"/>
                </a:cubicBezTo>
                <a:lnTo>
                  <a:pt x="773430" y="71438"/>
                </a:lnTo>
                <a:cubicBezTo>
                  <a:pt x="771525" y="78105"/>
                  <a:pt x="768668" y="80963"/>
                  <a:pt x="764857" y="80963"/>
                </a:cubicBezTo>
                <a:cubicBezTo>
                  <a:pt x="760095" y="80963"/>
                  <a:pt x="759143" y="78105"/>
                  <a:pt x="759143" y="72390"/>
                </a:cubicBezTo>
                <a:lnTo>
                  <a:pt x="759143" y="35242"/>
                </a:lnTo>
                <a:lnTo>
                  <a:pt x="785813" y="35242"/>
                </a:lnTo>
                <a:lnTo>
                  <a:pt x="785813" y="74295"/>
                </a:lnTo>
                <a:cubicBezTo>
                  <a:pt x="785813" y="83820"/>
                  <a:pt x="790575" y="87630"/>
                  <a:pt x="799147" y="87630"/>
                </a:cubicBezTo>
                <a:cubicBezTo>
                  <a:pt x="808672" y="86677"/>
                  <a:pt x="813435" y="81915"/>
                  <a:pt x="815340" y="72390"/>
                </a:cubicBezTo>
                <a:moveTo>
                  <a:pt x="858203" y="50483"/>
                </a:moveTo>
                <a:lnTo>
                  <a:pt x="833438" y="50483"/>
                </a:lnTo>
                <a:cubicBezTo>
                  <a:pt x="834390" y="40958"/>
                  <a:pt x="838200" y="32385"/>
                  <a:pt x="846772" y="32385"/>
                </a:cubicBezTo>
                <a:cubicBezTo>
                  <a:pt x="854393" y="32385"/>
                  <a:pt x="857250" y="38100"/>
                  <a:pt x="857250" y="48577"/>
                </a:cubicBezTo>
                <a:lnTo>
                  <a:pt x="857250" y="50483"/>
                </a:lnTo>
                <a:close/>
                <a:moveTo>
                  <a:pt x="868680" y="57150"/>
                </a:moveTo>
                <a:cubicBezTo>
                  <a:pt x="868680" y="55245"/>
                  <a:pt x="868680" y="54292"/>
                  <a:pt x="868680" y="52388"/>
                </a:cubicBezTo>
                <a:cubicBezTo>
                  <a:pt x="868680" y="35242"/>
                  <a:pt x="860107" y="27623"/>
                  <a:pt x="846772" y="27623"/>
                </a:cubicBezTo>
                <a:cubicBezTo>
                  <a:pt x="831532" y="27623"/>
                  <a:pt x="821055" y="39052"/>
                  <a:pt x="821055" y="58102"/>
                </a:cubicBezTo>
                <a:cubicBezTo>
                  <a:pt x="821055" y="75248"/>
                  <a:pt x="828675" y="86677"/>
                  <a:pt x="845820" y="86677"/>
                </a:cubicBezTo>
                <a:cubicBezTo>
                  <a:pt x="857250" y="86677"/>
                  <a:pt x="864870" y="80963"/>
                  <a:pt x="867728" y="71438"/>
                </a:cubicBezTo>
                <a:lnTo>
                  <a:pt x="862965" y="69533"/>
                </a:lnTo>
                <a:cubicBezTo>
                  <a:pt x="860107" y="76200"/>
                  <a:pt x="856297" y="79058"/>
                  <a:pt x="848678" y="79058"/>
                </a:cubicBezTo>
                <a:cubicBezTo>
                  <a:pt x="837247" y="79058"/>
                  <a:pt x="833438" y="70485"/>
                  <a:pt x="833438" y="56198"/>
                </a:cubicBezTo>
                <a:lnTo>
                  <a:pt x="868680" y="56198"/>
                </a:lnTo>
                <a:close/>
                <a:moveTo>
                  <a:pt x="920115" y="38100"/>
                </a:moveTo>
                <a:cubicBezTo>
                  <a:pt x="920115" y="31433"/>
                  <a:pt x="914400" y="27623"/>
                  <a:pt x="908685" y="27623"/>
                </a:cubicBezTo>
                <a:cubicBezTo>
                  <a:pt x="900113" y="27623"/>
                  <a:pt x="895350" y="32385"/>
                  <a:pt x="892493" y="38100"/>
                </a:cubicBezTo>
                <a:lnTo>
                  <a:pt x="891540" y="28575"/>
                </a:lnTo>
                <a:lnTo>
                  <a:pt x="875347" y="28575"/>
                </a:lnTo>
                <a:lnTo>
                  <a:pt x="875347" y="33338"/>
                </a:lnTo>
                <a:lnTo>
                  <a:pt x="882968" y="34290"/>
                </a:lnTo>
                <a:lnTo>
                  <a:pt x="882968" y="80963"/>
                </a:lnTo>
                <a:lnTo>
                  <a:pt x="875347" y="81915"/>
                </a:lnTo>
                <a:lnTo>
                  <a:pt x="875347" y="86677"/>
                </a:lnTo>
                <a:lnTo>
                  <a:pt x="905828" y="86677"/>
                </a:lnTo>
                <a:lnTo>
                  <a:pt x="905828" y="81915"/>
                </a:lnTo>
                <a:lnTo>
                  <a:pt x="893445" y="80963"/>
                </a:lnTo>
                <a:lnTo>
                  <a:pt x="893445" y="49530"/>
                </a:lnTo>
                <a:cubicBezTo>
                  <a:pt x="893445" y="42863"/>
                  <a:pt x="899160" y="35242"/>
                  <a:pt x="904875" y="35242"/>
                </a:cubicBezTo>
                <a:cubicBezTo>
                  <a:pt x="906780" y="35242"/>
                  <a:pt x="908685" y="36195"/>
                  <a:pt x="908685" y="38100"/>
                </a:cubicBezTo>
                <a:cubicBezTo>
                  <a:pt x="908685" y="38100"/>
                  <a:pt x="908685" y="39052"/>
                  <a:pt x="908685" y="39052"/>
                </a:cubicBezTo>
                <a:lnTo>
                  <a:pt x="904875" y="40958"/>
                </a:lnTo>
                <a:cubicBezTo>
                  <a:pt x="904875" y="45720"/>
                  <a:pt x="907732" y="48577"/>
                  <a:pt x="912495" y="48577"/>
                </a:cubicBezTo>
                <a:cubicBezTo>
                  <a:pt x="917257" y="46673"/>
                  <a:pt x="920115" y="43815"/>
                  <a:pt x="920115" y="38100"/>
                </a:cubicBezTo>
                <a:moveTo>
                  <a:pt x="1024890" y="33338"/>
                </a:moveTo>
                <a:lnTo>
                  <a:pt x="1030605" y="33338"/>
                </a:lnTo>
                <a:lnTo>
                  <a:pt x="1030605" y="28575"/>
                </a:lnTo>
                <a:lnTo>
                  <a:pt x="1010603" y="28575"/>
                </a:lnTo>
                <a:lnTo>
                  <a:pt x="1010603" y="33338"/>
                </a:lnTo>
                <a:lnTo>
                  <a:pt x="1018222" y="33338"/>
                </a:lnTo>
                <a:lnTo>
                  <a:pt x="1007745" y="74295"/>
                </a:lnTo>
                <a:lnTo>
                  <a:pt x="993457" y="33338"/>
                </a:lnTo>
                <a:lnTo>
                  <a:pt x="999172" y="33338"/>
                </a:lnTo>
                <a:lnTo>
                  <a:pt x="999172" y="28575"/>
                </a:lnTo>
                <a:lnTo>
                  <a:pt x="978218" y="28575"/>
                </a:lnTo>
                <a:lnTo>
                  <a:pt x="978218" y="33338"/>
                </a:lnTo>
                <a:lnTo>
                  <a:pt x="982980" y="33338"/>
                </a:lnTo>
                <a:lnTo>
                  <a:pt x="985838" y="42863"/>
                </a:lnTo>
                <a:lnTo>
                  <a:pt x="974407" y="74295"/>
                </a:lnTo>
                <a:lnTo>
                  <a:pt x="962025" y="33338"/>
                </a:lnTo>
                <a:lnTo>
                  <a:pt x="969645" y="33338"/>
                </a:lnTo>
                <a:lnTo>
                  <a:pt x="969645" y="28575"/>
                </a:lnTo>
                <a:lnTo>
                  <a:pt x="944880" y="28575"/>
                </a:lnTo>
                <a:lnTo>
                  <a:pt x="944880" y="33338"/>
                </a:lnTo>
                <a:lnTo>
                  <a:pt x="949643" y="33338"/>
                </a:lnTo>
                <a:lnTo>
                  <a:pt x="966788" y="85725"/>
                </a:lnTo>
                <a:lnTo>
                  <a:pt x="975360" y="85725"/>
                </a:lnTo>
                <a:lnTo>
                  <a:pt x="987743" y="52388"/>
                </a:lnTo>
                <a:lnTo>
                  <a:pt x="988695" y="52388"/>
                </a:lnTo>
                <a:lnTo>
                  <a:pt x="1001078" y="85725"/>
                </a:lnTo>
                <a:lnTo>
                  <a:pt x="1009650" y="85725"/>
                </a:lnTo>
                <a:lnTo>
                  <a:pt x="1024890" y="33338"/>
                </a:lnTo>
                <a:close/>
                <a:moveTo>
                  <a:pt x="1072515" y="57150"/>
                </a:moveTo>
                <a:cubicBezTo>
                  <a:pt x="1072515" y="69533"/>
                  <a:pt x="1069657" y="80963"/>
                  <a:pt x="1059180" y="80963"/>
                </a:cubicBezTo>
                <a:cubicBezTo>
                  <a:pt x="1047750" y="80963"/>
                  <a:pt x="1044893" y="68580"/>
                  <a:pt x="1044893" y="56198"/>
                </a:cubicBezTo>
                <a:cubicBezTo>
                  <a:pt x="1044893" y="43815"/>
                  <a:pt x="1047750" y="32385"/>
                  <a:pt x="1058228" y="32385"/>
                </a:cubicBezTo>
                <a:cubicBezTo>
                  <a:pt x="1070610" y="32385"/>
                  <a:pt x="1072515" y="44767"/>
                  <a:pt x="1072515" y="57150"/>
                </a:cubicBezTo>
                <a:moveTo>
                  <a:pt x="1084898" y="57150"/>
                </a:moveTo>
                <a:cubicBezTo>
                  <a:pt x="1084898" y="40005"/>
                  <a:pt x="1077278" y="27623"/>
                  <a:pt x="1059180" y="27623"/>
                </a:cubicBezTo>
                <a:cubicBezTo>
                  <a:pt x="1042988" y="27623"/>
                  <a:pt x="1033463" y="40005"/>
                  <a:pt x="1033463" y="58102"/>
                </a:cubicBezTo>
                <a:cubicBezTo>
                  <a:pt x="1033463" y="75248"/>
                  <a:pt x="1042035" y="87630"/>
                  <a:pt x="1059180" y="87630"/>
                </a:cubicBezTo>
                <a:cubicBezTo>
                  <a:pt x="1075373" y="86677"/>
                  <a:pt x="1084898" y="75248"/>
                  <a:pt x="1084898" y="57150"/>
                </a:cubicBezTo>
                <a:moveTo>
                  <a:pt x="1136332" y="38100"/>
                </a:moveTo>
                <a:cubicBezTo>
                  <a:pt x="1136332" y="31433"/>
                  <a:pt x="1130618" y="27623"/>
                  <a:pt x="1124903" y="27623"/>
                </a:cubicBezTo>
                <a:cubicBezTo>
                  <a:pt x="1116330" y="27623"/>
                  <a:pt x="1111568" y="32385"/>
                  <a:pt x="1108710" y="38100"/>
                </a:cubicBezTo>
                <a:lnTo>
                  <a:pt x="1107757" y="28575"/>
                </a:lnTo>
                <a:lnTo>
                  <a:pt x="1091565" y="28575"/>
                </a:lnTo>
                <a:lnTo>
                  <a:pt x="1091565" y="33338"/>
                </a:lnTo>
                <a:lnTo>
                  <a:pt x="1099185" y="34290"/>
                </a:lnTo>
                <a:lnTo>
                  <a:pt x="1099185" y="80963"/>
                </a:lnTo>
                <a:lnTo>
                  <a:pt x="1091565" y="81915"/>
                </a:lnTo>
                <a:lnTo>
                  <a:pt x="1091565" y="86677"/>
                </a:lnTo>
                <a:lnTo>
                  <a:pt x="1122045" y="86677"/>
                </a:lnTo>
                <a:lnTo>
                  <a:pt x="1122045" y="81915"/>
                </a:lnTo>
                <a:lnTo>
                  <a:pt x="1109663" y="80963"/>
                </a:lnTo>
                <a:lnTo>
                  <a:pt x="1109663" y="49530"/>
                </a:lnTo>
                <a:cubicBezTo>
                  <a:pt x="1109663" y="42863"/>
                  <a:pt x="1115378" y="35242"/>
                  <a:pt x="1121093" y="35242"/>
                </a:cubicBezTo>
                <a:cubicBezTo>
                  <a:pt x="1122998" y="35242"/>
                  <a:pt x="1124903" y="36195"/>
                  <a:pt x="1124903" y="38100"/>
                </a:cubicBezTo>
                <a:cubicBezTo>
                  <a:pt x="1124903" y="38100"/>
                  <a:pt x="1124903" y="39052"/>
                  <a:pt x="1124903" y="39052"/>
                </a:cubicBezTo>
                <a:lnTo>
                  <a:pt x="1121093" y="40958"/>
                </a:lnTo>
                <a:cubicBezTo>
                  <a:pt x="1121093" y="45720"/>
                  <a:pt x="1123950" y="48577"/>
                  <a:pt x="1128713" y="48577"/>
                </a:cubicBezTo>
                <a:cubicBezTo>
                  <a:pt x="1132523" y="46673"/>
                  <a:pt x="1136332" y="43815"/>
                  <a:pt x="1136332" y="38100"/>
                </a:cubicBezTo>
                <a:moveTo>
                  <a:pt x="1138238" y="85725"/>
                </a:moveTo>
                <a:lnTo>
                  <a:pt x="1164907" y="85725"/>
                </a:lnTo>
                <a:lnTo>
                  <a:pt x="1164907" y="80963"/>
                </a:lnTo>
                <a:lnTo>
                  <a:pt x="1156335" y="80010"/>
                </a:lnTo>
                <a:lnTo>
                  <a:pt x="1156335" y="0"/>
                </a:lnTo>
                <a:lnTo>
                  <a:pt x="1137285" y="0"/>
                </a:lnTo>
                <a:lnTo>
                  <a:pt x="1137285" y="4763"/>
                </a:lnTo>
                <a:lnTo>
                  <a:pt x="1144905" y="5715"/>
                </a:lnTo>
                <a:lnTo>
                  <a:pt x="1144905" y="80010"/>
                </a:lnTo>
                <a:lnTo>
                  <a:pt x="1137285" y="80963"/>
                </a:lnTo>
                <a:lnTo>
                  <a:pt x="1137285" y="85725"/>
                </a:lnTo>
                <a:close/>
                <a:moveTo>
                  <a:pt x="1209675" y="64770"/>
                </a:moveTo>
                <a:cubicBezTo>
                  <a:pt x="1209675" y="73342"/>
                  <a:pt x="1203007" y="79058"/>
                  <a:pt x="1195388" y="79058"/>
                </a:cubicBezTo>
                <a:cubicBezTo>
                  <a:pt x="1183957" y="79058"/>
                  <a:pt x="1182053" y="67627"/>
                  <a:pt x="1182053" y="56198"/>
                </a:cubicBezTo>
                <a:cubicBezTo>
                  <a:pt x="1182053" y="41910"/>
                  <a:pt x="1184910" y="32385"/>
                  <a:pt x="1196340" y="32385"/>
                </a:cubicBezTo>
                <a:cubicBezTo>
                  <a:pt x="1203007" y="32385"/>
                  <a:pt x="1209675" y="37148"/>
                  <a:pt x="1209675" y="45720"/>
                </a:cubicBezTo>
                <a:lnTo>
                  <a:pt x="1209675" y="64770"/>
                </a:lnTo>
                <a:close/>
                <a:moveTo>
                  <a:pt x="1227773" y="85725"/>
                </a:moveTo>
                <a:lnTo>
                  <a:pt x="1227773" y="80963"/>
                </a:lnTo>
                <a:lnTo>
                  <a:pt x="1220153" y="80010"/>
                </a:lnTo>
                <a:lnTo>
                  <a:pt x="1220153" y="0"/>
                </a:lnTo>
                <a:lnTo>
                  <a:pt x="1200150" y="0"/>
                </a:lnTo>
                <a:lnTo>
                  <a:pt x="1200150" y="4763"/>
                </a:lnTo>
                <a:lnTo>
                  <a:pt x="1208723" y="5715"/>
                </a:lnTo>
                <a:lnTo>
                  <a:pt x="1208723" y="33338"/>
                </a:lnTo>
                <a:cubicBezTo>
                  <a:pt x="1203960" y="28575"/>
                  <a:pt x="1199198" y="26670"/>
                  <a:pt x="1193482" y="26670"/>
                </a:cubicBezTo>
                <a:cubicBezTo>
                  <a:pt x="1179195" y="26670"/>
                  <a:pt x="1169670" y="38100"/>
                  <a:pt x="1169670" y="57150"/>
                </a:cubicBezTo>
                <a:cubicBezTo>
                  <a:pt x="1169670" y="74295"/>
                  <a:pt x="1176338" y="85725"/>
                  <a:pt x="1191578" y="85725"/>
                </a:cubicBezTo>
                <a:cubicBezTo>
                  <a:pt x="1201103" y="85725"/>
                  <a:pt x="1205865" y="80963"/>
                  <a:pt x="1209675" y="76200"/>
                </a:cubicBezTo>
                <a:lnTo>
                  <a:pt x="1210628" y="84773"/>
                </a:lnTo>
                <a:lnTo>
                  <a:pt x="1227773" y="84773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424FE39-8DF4-4F37-B53E-88A8F31616BB}"/>
              </a:ext>
            </a:extLst>
          </p:cNvPr>
          <p:cNvGrpSpPr/>
          <p:nvPr userDrawn="1"/>
        </p:nvGrpSpPr>
        <p:grpSpPr>
          <a:xfrm>
            <a:off x="10601983" y="286755"/>
            <a:ext cx="1297917" cy="302151"/>
            <a:chOff x="10601983" y="286755"/>
            <a:chExt cx="1297917" cy="302151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0F12F9CD-2A5C-4DDC-9A3D-33E54B2DFC2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601983" y="296256"/>
              <a:ext cx="273646" cy="283148"/>
            </a:xfrm>
            <a:custGeom>
              <a:avLst/>
              <a:gdLst>
                <a:gd name="T0" fmla="*/ 205 w 467"/>
                <a:gd name="T1" fmla="*/ 280 h 480"/>
                <a:gd name="T2" fmla="*/ 205 w 467"/>
                <a:gd name="T3" fmla="*/ 280 h 480"/>
                <a:gd name="T4" fmla="*/ 274 w 467"/>
                <a:gd name="T5" fmla="*/ 114 h 480"/>
                <a:gd name="T6" fmla="*/ 275 w 467"/>
                <a:gd name="T7" fmla="*/ 114 h 480"/>
                <a:gd name="T8" fmla="*/ 311 w 467"/>
                <a:gd name="T9" fmla="*/ 280 h 480"/>
                <a:gd name="T10" fmla="*/ 205 w 467"/>
                <a:gd name="T11" fmla="*/ 280 h 480"/>
                <a:gd name="T12" fmla="*/ 205 w 467"/>
                <a:gd name="T13" fmla="*/ 280 h 480"/>
                <a:gd name="T14" fmla="*/ 353 w 467"/>
                <a:gd name="T15" fmla="*/ 480 h 480"/>
                <a:gd name="T16" fmla="*/ 353 w 467"/>
                <a:gd name="T17" fmla="*/ 480 h 480"/>
                <a:gd name="T18" fmla="*/ 467 w 467"/>
                <a:gd name="T19" fmla="*/ 480 h 480"/>
                <a:gd name="T20" fmla="*/ 356 w 467"/>
                <a:gd name="T21" fmla="*/ 0 h 480"/>
                <a:gd name="T22" fmla="*/ 226 w 467"/>
                <a:gd name="T23" fmla="*/ 0 h 480"/>
                <a:gd name="T24" fmla="*/ 0 w 467"/>
                <a:gd name="T25" fmla="*/ 480 h 480"/>
                <a:gd name="T26" fmla="*/ 121 w 467"/>
                <a:gd name="T27" fmla="*/ 480 h 480"/>
                <a:gd name="T28" fmla="*/ 160 w 467"/>
                <a:gd name="T29" fmla="*/ 386 h 480"/>
                <a:gd name="T30" fmla="*/ 333 w 467"/>
                <a:gd name="T31" fmla="*/ 386 h 480"/>
                <a:gd name="T32" fmla="*/ 353 w 467"/>
                <a:gd name="T33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7" h="480">
                  <a:moveTo>
                    <a:pt x="205" y="280"/>
                  </a:moveTo>
                  <a:lnTo>
                    <a:pt x="205" y="280"/>
                  </a:lnTo>
                  <a:lnTo>
                    <a:pt x="274" y="114"/>
                  </a:lnTo>
                  <a:lnTo>
                    <a:pt x="275" y="114"/>
                  </a:lnTo>
                  <a:lnTo>
                    <a:pt x="311" y="280"/>
                  </a:lnTo>
                  <a:lnTo>
                    <a:pt x="205" y="280"/>
                  </a:lnTo>
                  <a:lnTo>
                    <a:pt x="205" y="280"/>
                  </a:lnTo>
                  <a:close/>
                  <a:moveTo>
                    <a:pt x="353" y="480"/>
                  </a:moveTo>
                  <a:lnTo>
                    <a:pt x="353" y="480"/>
                  </a:lnTo>
                  <a:lnTo>
                    <a:pt x="467" y="480"/>
                  </a:lnTo>
                  <a:lnTo>
                    <a:pt x="356" y="0"/>
                  </a:lnTo>
                  <a:lnTo>
                    <a:pt x="226" y="0"/>
                  </a:lnTo>
                  <a:lnTo>
                    <a:pt x="0" y="480"/>
                  </a:lnTo>
                  <a:lnTo>
                    <a:pt x="121" y="480"/>
                  </a:lnTo>
                  <a:lnTo>
                    <a:pt x="160" y="386"/>
                  </a:lnTo>
                  <a:lnTo>
                    <a:pt x="333" y="386"/>
                  </a:lnTo>
                  <a:lnTo>
                    <a:pt x="353" y="48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8098262-DED1-4A1A-9299-3CA9F199D6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875629" y="296256"/>
              <a:ext cx="241341" cy="283148"/>
            </a:xfrm>
            <a:custGeom>
              <a:avLst/>
              <a:gdLst>
                <a:gd name="T0" fmla="*/ 325 w 410"/>
                <a:gd name="T1" fmla="*/ 295 h 480"/>
                <a:gd name="T2" fmla="*/ 325 w 410"/>
                <a:gd name="T3" fmla="*/ 295 h 480"/>
                <a:gd name="T4" fmla="*/ 28 w 410"/>
                <a:gd name="T5" fmla="*/ 295 h 480"/>
                <a:gd name="T6" fmla="*/ 45 w 410"/>
                <a:gd name="T7" fmla="*/ 184 h 480"/>
                <a:gd name="T8" fmla="*/ 341 w 410"/>
                <a:gd name="T9" fmla="*/ 184 h 480"/>
                <a:gd name="T10" fmla="*/ 325 w 410"/>
                <a:gd name="T11" fmla="*/ 295 h 480"/>
                <a:gd name="T12" fmla="*/ 325 w 410"/>
                <a:gd name="T13" fmla="*/ 295 h 480"/>
                <a:gd name="T14" fmla="*/ 393 w 410"/>
                <a:gd name="T15" fmla="*/ 111 h 480"/>
                <a:gd name="T16" fmla="*/ 393 w 410"/>
                <a:gd name="T17" fmla="*/ 111 h 480"/>
                <a:gd name="T18" fmla="*/ 55 w 410"/>
                <a:gd name="T19" fmla="*/ 111 h 480"/>
                <a:gd name="T20" fmla="*/ 72 w 410"/>
                <a:gd name="T21" fmla="*/ 0 h 480"/>
                <a:gd name="T22" fmla="*/ 410 w 410"/>
                <a:gd name="T23" fmla="*/ 0 h 480"/>
                <a:gd name="T24" fmla="*/ 393 w 410"/>
                <a:gd name="T25" fmla="*/ 111 h 480"/>
                <a:gd name="T26" fmla="*/ 393 w 410"/>
                <a:gd name="T27" fmla="*/ 111 h 480"/>
                <a:gd name="T28" fmla="*/ 354 w 410"/>
                <a:gd name="T29" fmla="*/ 368 h 480"/>
                <a:gd name="T30" fmla="*/ 354 w 410"/>
                <a:gd name="T31" fmla="*/ 368 h 480"/>
                <a:gd name="T32" fmla="*/ 17 w 410"/>
                <a:gd name="T33" fmla="*/ 368 h 480"/>
                <a:gd name="T34" fmla="*/ 0 w 410"/>
                <a:gd name="T35" fmla="*/ 480 h 480"/>
                <a:gd name="T36" fmla="*/ 338 w 410"/>
                <a:gd name="T37" fmla="*/ 480 h 480"/>
                <a:gd name="T38" fmla="*/ 354 w 410"/>
                <a:gd name="T39" fmla="*/ 368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0" h="480">
                  <a:moveTo>
                    <a:pt x="325" y="295"/>
                  </a:moveTo>
                  <a:lnTo>
                    <a:pt x="325" y="295"/>
                  </a:lnTo>
                  <a:lnTo>
                    <a:pt x="28" y="295"/>
                  </a:lnTo>
                  <a:lnTo>
                    <a:pt x="45" y="184"/>
                  </a:lnTo>
                  <a:lnTo>
                    <a:pt x="341" y="184"/>
                  </a:lnTo>
                  <a:lnTo>
                    <a:pt x="325" y="295"/>
                  </a:lnTo>
                  <a:lnTo>
                    <a:pt x="325" y="295"/>
                  </a:lnTo>
                  <a:close/>
                  <a:moveTo>
                    <a:pt x="393" y="111"/>
                  </a:moveTo>
                  <a:lnTo>
                    <a:pt x="393" y="111"/>
                  </a:lnTo>
                  <a:lnTo>
                    <a:pt x="55" y="111"/>
                  </a:lnTo>
                  <a:lnTo>
                    <a:pt x="72" y="0"/>
                  </a:lnTo>
                  <a:lnTo>
                    <a:pt x="410" y="0"/>
                  </a:lnTo>
                  <a:lnTo>
                    <a:pt x="393" y="111"/>
                  </a:lnTo>
                  <a:lnTo>
                    <a:pt x="393" y="111"/>
                  </a:lnTo>
                  <a:close/>
                  <a:moveTo>
                    <a:pt x="354" y="368"/>
                  </a:moveTo>
                  <a:lnTo>
                    <a:pt x="354" y="368"/>
                  </a:lnTo>
                  <a:lnTo>
                    <a:pt x="17" y="368"/>
                  </a:lnTo>
                  <a:lnTo>
                    <a:pt x="0" y="480"/>
                  </a:lnTo>
                  <a:lnTo>
                    <a:pt x="338" y="480"/>
                  </a:lnTo>
                  <a:lnTo>
                    <a:pt x="354" y="36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90D2CF5B-362F-4AB9-B992-FEA205D329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96065" y="290556"/>
              <a:ext cx="235639" cy="294550"/>
            </a:xfrm>
            <a:custGeom>
              <a:avLst/>
              <a:gdLst>
                <a:gd name="T0" fmla="*/ 351 w 400"/>
                <a:gd name="T1" fmla="*/ 366 h 499"/>
                <a:gd name="T2" fmla="*/ 351 w 400"/>
                <a:gd name="T3" fmla="*/ 366 h 499"/>
                <a:gd name="T4" fmla="*/ 247 w 400"/>
                <a:gd name="T5" fmla="*/ 384 h 499"/>
                <a:gd name="T6" fmla="*/ 124 w 400"/>
                <a:gd name="T7" fmla="*/ 255 h 499"/>
                <a:gd name="T8" fmla="*/ 271 w 400"/>
                <a:gd name="T9" fmla="*/ 115 h 499"/>
                <a:gd name="T10" fmla="*/ 377 w 400"/>
                <a:gd name="T11" fmla="*/ 155 h 499"/>
                <a:gd name="T12" fmla="*/ 400 w 400"/>
                <a:gd name="T13" fmla="*/ 40 h 499"/>
                <a:gd name="T14" fmla="*/ 262 w 400"/>
                <a:gd name="T15" fmla="*/ 0 h 499"/>
                <a:gd name="T16" fmla="*/ 5 w 400"/>
                <a:gd name="T17" fmla="*/ 260 h 499"/>
                <a:gd name="T18" fmla="*/ 227 w 400"/>
                <a:gd name="T19" fmla="*/ 499 h 499"/>
                <a:gd name="T20" fmla="*/ 334 w 400"/>
                <a:gd name="T21" fmla="*/ 482 h 499"/>
                <a:gd name="T22" fmla="*/ 351 w 400"/>
                <a:gd name="T23" fmla="*/ 366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0" h="499">
                  <a:moveTo>
                    <a:pt x="351" y="366"/>
                  </a:moveTo>
                  <a:lnTo>
                    <a:pt x="351" y="366"/>
                  </a:lnTo>
                  <a:cubicBezTo>
                    <a:pt x="319" y="381"/>
                    <a:pt x="271" y="384"/>
                    <a:pt x="247" y="384"/>
                  </a:cubicBezTo>
                  <a:cubicBezTo>
                    <a:pt x="171" y="384"/>
                    <a:pt x="121" y="332"/>
                    <a:pt x="124" y="255"/>
                  </a:cubicBezTo>
                  <a:cubicBezTo>
                    <a:pt x="126" y="174"/>
                    <a:pt x="188" y="115"/>
                    <a:pt x="271" y="115"/>
                  </a:cubicBezTo>
                  <a:cubicBezTo>
                    <a:pt x="311" y="115"/>
                    <a:pt x="346" y="128"/>
                    <a:pt x="377" y="155"/>
                  </a:cubicBezTo>
                  <a:lnTo>
                    <a:pt x="400" y="40"/>
                  </a:lnTo>
                  <a:cubicBezTo>
                    <a:pt x="352" y="12"/>
                    <a:pt x="312" y="0"/>
                    <a:pt x="262" y="0"/>
                  </a:cubicBezTo>
                  <a:cubicBezTo>
                    <a:pt x="124" y="0"/>
                    <a:pt x="10" y="115"/>
                    <a:pt x="5" y="260"/>
                  </a:cubicBezTo>
                  <a:cubicBezTo>
                    <a:pt x="0" y="400"/>
                    <a:pt x="92" y="499"/>
                    <a:pt x="227" y="499"/>
                  </a:cubicBezTo>
                  <a:cubicBezTo>
                    <a:pt x="251" y="499"/>
                    <a:pt x="302" y="496"/>
                    <a:pt x="334" y="482"/>
                  </a:cubicBezTo>
                  <a:lnTo>
                    <a:pt x="351" y="36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0A9D2882-FC9C-4ECA-AE40-CABDD8AAC2A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308901" y="286755"/>
              <a:ext cx="285048" cy="302151"/>
            </a:xfrm>
            <a:custGeom>
              <a:avLst/>
              <a:gdLst>
                <a:gd name="T0" fmla="*/ 355 w 484"/>
                <a:gd name="T1" fmla="*/ 274 h 514"/>
                <a:gd name="T2" fmla="*/ 355 w 484"/>
                <a:gd name="T3" fmla="*/ 274 h 514"/>
                <a:gd name="T4" fmla="*/ 281 w 484"/>
                <a:gd name="T5" fmla="*/ 117 h 514"/>
                <a:gd name="T6" fmla="*/ 134 w 484"/>
                <a:gd name="T7" fmla="*/ 241 h 514"/>
                <a:gd name="T8" fmla="*/ 208 w 484"/>
                <a:gd name="T9" fmla="*/ 398 h 514"/>
                <a:gd name="T10" fmla="*/ 355 w 484"/>
                <a:gd name="T11" fmla="*/ 274 h 514"/>
                <a:gd name="T12" fmla="*/ 355 w 484"/>
                <a:gd name="T13" fmla="*/ 274 h 514"/>
                <a:gd name="T14" fmla="*/ 276 w 484"/>
                <a:gd name="T15" fmla="*/ 9 h 514"/>
                <a:gd name="T16" fmla="*/ 276 w 484"/>
                <a:gd name="T17" fmla="*/ 9 h 514"/>
                <a:gd name="T18" fmla="*/ 470 w 484"/>
                <a:gd name="T19" fmla="*/ 263 h 514"/>
                <a:gd name="T20" fmla="*/ 208 w 484"/>
                <a:gd name="T21" fmla="*/ 504 h 514"/>
                <a:gd name="T22" fmla="*/ 14 w 484"/>
                <a:gd name="T23" fmla="*/ 251 h 514"/>
                <a:gd name="T24" fmla="*/ 276 w 484"/>
                <a:gd name="T25" fmla="*/ 9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4" h="514">
                  <a:moveTo>
                    <a:pt x="355" y="274"/>
                  </a:moveTo>
                  <a:lnTo>
                    <a:pt x="355" y="274"/>
                  </a:lnTo>
                  <a:cubicBezTo>
                    <a:pt x="373" y="193"/>
                    <a:pt x="343" y="130"/>
                    <a:pt x="281" y="117"/>
                  </a:cubicBezTo>
                  <a:cubicBezTo>
                    <a:pt x="214" y="104"/>
                    <a:pt x="152" y="155"/>
                    <a:pt x="134" y="241"/>
                  </a:cubicBezTo>
                  <a:cubicBezTo>
                    <a:pt x="117" y="322"/>
                    <a:pt x="147" y="385"/>
                    <a:pt x="208" y="398"/>
                  </a:cubicBezTo>
                  <a:cubicBezTo>
                    <a:pt x="276" y="412"/>
                    <a:pt x="337" y="360"/>
                    <a:pt x="355" y="274"/>
                  </a:cubicBezTo>
                  <a:lnTo>
                    <a:pt x="355" y="274"/>
                  </a:lnTo>
                  <a:close/>
                  <a:moveTo>
                    <a:pt x="276" y="9"/>
                  </a:moveTo>
                  <a:lnTo>
                    <a:pt x="276" y="9"/>
                  </a:lnTo>
                  <a:cubicBezTo>
                    <a:pt x="404" y="18"/>
                    <a:pt x="484" y="123"/>
                    <a:pt x="470" y="263"/>
                  </a:cubicBezTo>
                  <a:cubicBezTo>
                    <a:pt x="455" y="407"/>
                    <a:pt x="339" y="514"/>
                    <a:pt x="208" y="504"/>
                  </a:cubicBezTo>
                  <a:cubicBezTo>
                    <a:pt x="79" y="495"/>
                    <a:pt x="0" y="391"/>
                    <a:pt x="14" y="251"/>
                  </a:cubicBezTo>
                  <a:cubicBezTo>
                    <a:pt x="29" y="107"/>
                    <a:pt x="145" y="0"/>
                    <a:pt x="276" y="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10AF01A6-48B6-485D-A8F8-0ABF8941E8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65444" y="296256"/>
              <a:ext cx="334456" cy="283148"/>
            </a:xfrm>
            <a:custGeom>
              <a:avLst/>
              <a:gdLst>
                <a:gd name="T0" fmla="*/ 569 w 569"/>
                <a:gd name="T1" fmla="*/ 481 h 481"/>
                <a:gd name="T2" fmla="*/ 569 w 569"/>
                <a:gd name="T3" fmla="*/ 481 h 481"/>
                <a:gd name="T4" fmla="*/ 560 w 569"/>
                <a:gd name="T5" fmla="*/ 0 h 481"/>
                <a:gd name="T6" fmla="*/ 452 w 569"/>
                <a:gd name="T7" fmla="*/ 0 h 481"/>
                <a:gd name="T8" fmla="*/ 313 w 569"/>
                <a:gd name="T9" fmla="*/ 271 h 481"/>
                <a:gd name="T10" fmla="*/ 257 w 569"/>
                <a:gd name="T11" fmla="*/ 0 h 481"/>
                <a:gd name="T12" fmla="*/ 149 w 569"/>
                <a:gd name="T13" fmla="*/ 0 h 481"/>
                <a:gd name="T14" fmla="*/ 0 w 569"/>
                <a:gd name="T15" fmla="*/ 481 h 481"/>
                <a:gd name="T16" fmla="*/ 119 w 569"/>
                <a:gd name="T17" fmla="*/ 481 h 481"/>
                <a:gd name="T18" fmla="*/ 200 w 569"/>
                <a:gd name="T19" fmla="*/ 199 h 481"/>
                <a:gd name="T20" fmla="*/ 251 w 569"/>
                <a:gd name="T21" fmla="*/ 481 h 481"/>
                <a:gd name="T22" fmla="*/ 312 w 569"/>
                <a:gd name="T23" fmla="*/ 481 h 481"/>
                <a:gd name="T24" fmla="*/ 453 w 569"/>
                <a:gd name="T25" fmla="*/ 200 h 481"/>
                <a:gd name="T26" fmla="*/ 451 w 569"/>
                <a:gd name="T27" fmla="*/ 481 h 481"/>
                <a:gd name="T28" fmla="*/ 569 w 569"/>
                <a:gd name="T29" fmla="*/ 481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9" h="481">
                  <a:moveTo>
                    <a:pt x="569" y="481"/>
                  </a:moveTo>
                  <a:lnTo>
                    <a:pt x="569" y="481"/>
                  </a:lnTo>
                  <a:lnTo>
                    <a:pt x="560" y="0"/>
                  </a:lnTo>
                  <a:lnTo>
                    <a:pt x="452" y="0"/>
                  </a:lnTo>
                  <a:lnTo>
                    <a:pt x="313" y="271"/>
                  </a:lnTo>
                  <a:lnTo>
                    <a:pt x="257" y="0"/>
                  </a:lnTo>
                  <a:lnTo>
                    <a:pt x="149" y="0"/>
                  </a:lnTo>
                  <a:lnTo>
                    <a:pt x="0" y="481"/>
                  </a:lnTo>
                  <a:lnTo>
                    <a:pt x="119" y="481"/>
                  </a:lnTo>
                  <a:lnTo>
                    <a:pt x="200" y="199"/>
                  </a:lnTo>
                  <a:lnTo>
                    <a:pt x="251" y="481"/>
                  </a:lnTo>
                  <a:lnTo>
                    <a:pt x="312" y="481"/>
                  </a:lnTo>
                  <a:lnTo>
                    <a:pt x="453" y="200"/>
                  </a:lnTo>
                  <a:lnTo>
                    <a:pt x="451" y="481"/>
                  </a:lnTo>
                  <a:lnTo>
                    <a:pt x="569" y="48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8B677EEB-B48C-454B-A55A-92086D31C5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87713" y="2262136"/>
            <a:ext cx="5616575" cy="1329595"/>
          </a:xfrm>
        </p:spPr>
        <p:txBody>
          <a:bodyPr wrap="square" anchor="ctr" anchorCtr="0">
            <a:normAutofit/>
          </a:bodyPr>
          <a:lstStyle>
            <a:lvl1pPr algn="ctr">
              <a:spcBef>
                <a:spcPts val="0"/>
              </a:spcBef>
              <a:defRPr sz="4800" b="1" i="0">
                <a:solidFill>
                  <a:schemeClr val="tx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Short heading </a:t>
            </a:r>
            <a:br>
              <a:rPr lang="en-GB"/>
            </a:br>
            <a:r>
              <a:rPr lang="en-GB"/>
              <a:t>here only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2807A7FF-0349-6842-8A4B-DA0E748D91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87712" y="3931066"/>
            <a:ext cx="5616575" cy="443198"/>
          </a:xfrm>
        </p:spPr>
        <p:txBody>
          <a:bodyPr wrap="square" anchor="ctr" anchorCtr="0">
            <a:normAutofit/>
          </a:bodyPr>
          <a:lstStyle>
            <a:lvl1pPr algn="ctr">
              <a:defRPr sz="1600" b="0" i="0">
                <a:solidFill>
                  <a:schemeClr val="tx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Presentation description / event name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F7637D2F-057D-E048-91F4-F5B7516BC7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87712" y="4519535"/>
            <a:ext cx="5616575" cy="443198"/>
          </a:xfrm>
        </p:spPr>
        <p:txBody>
          <a:bodyPr wrap="square" anchor="ctr" anchorCtr="0">
            <a:norm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Presenter name</a:t>
            </a:r>
          </a:p>
          <a:p>
            <a:pPr lvl="0"/>
            <a:r>
              <a:rPr lang="en-GB"/>
              <a:t>Title</a:t>
            </a:r>
          </a:p>
        </p:txBody>
      </p:sp>
      <p:sp>
        <p:nvSpPr>
          <p:cNvPr id="29" name="Graphic 24">
            <a:extLst>
              <a:ext uri="{FF2B5EF4-FFF2-40B4-BE49-F238E27FC236}">
                <a16:creationId xmlns:a16="http://schemas.microsoft.com/office/drawing/2014/main" id="{D751A5BA-CAF6-ED42-901D-9A2CF28FC67B}"/>
              </a:ext>
            </a:extLst>
          </p:cNvPr>
          <p:cNvSpPr/>
          <p:nvPr userDrawn="1"/>
        </p:nvSpPr>
        <p:spPr>
          <a:xfrm>
            <a:off x="2927350" y="258247"/>
            <a:ext cx="6337300" cy="6337300"/>
          </a:xfrm>
          <a:custGeom>
            <a:avLst/>
            <a:gdLst>
              <a:gd name="connsiteX0" fmla="*/ 6767045 w 6767044"/>
              <a:gd name="connsiteY0" fmla="*/ 3383523 h 6767045"/>
              <a:gd name="connsiteX1" fmla="*/ 3383522 w 6767044"/>
              <a:gd name="connsiteY1" fmla="*/ 0 h 6767045"/>
              <a:gd name="connsiteX2" fmla="*/ 0 w 6767044"/>
              <a:gd name="connsiteY2" fmla="*/ 3383523 h 6767045"/>
              <a:gd name="connsiteX3" fmla="*/ 3383522 w 6767044"/>
              <a:gd name="connsiteY3" fmla="*/ 6767045 h 6767045"/>
              <a:gd name="connsiteX4" fmla="*/ 5076193 w 6767044"/>
              <a:gd name="connsiteY4" fmla="*/ 6313635 h 6767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67044" h="6767045">
                <a:moveTo>
                  <a:pt x="6767045" y="3383523"/>
                </a:moveTo>
                <a:cubicBezTo>
                  <a:pt x="6767045" y="1514854"/>
                  <a:pt x="5252191" y="0"/>
                  <a:pt x="3383522" y="0"/>
                </a:cubicBezTo>
                <a:cubicBezTo>
                  <a:pt x="1514854" y="0"/>
                  <a:pt x="0" y="1514854"/>
                  <a:pt x="0" y="3383523"/>
                </a:cubicBezTo>
                <a:cubicBezTo>
                  <a:pt x="0" y="5252191"/>
                  <a:pt x="1514854" y="6767045"/>
                  <a:pt x="3383522" y="6767045"/>
                </a:cubicBezTo>
                <a:cubicBezTo>
                  <a:pt x="4000197" y="6767045"/>
                  <a:pt x="4578215" y="6601962"/>
                  <a:pt x="5076193" y="6313635"/>
                </a:cubicBezTo>
              </a:path>
            </a:pathLst>
          </a:custGeom>
          <a:noFill/>
          <a:ln w="11430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7229B09-BE84-8540-B5A1-B84D91F58D93}"/>
              </a:ext>
            </a:extLst>
          </p:cNvPr>
          <p:cNvGrpSpPr/>
          <p:nvPr userDrawn="1"/>
        </p:nvGrpSpPr>
        <p:grpSpPr>
          <a:xfrm>
            <a:off x="10814051" y="6438651"/>
            <a:ext cx="1111250" cy="225425"/>
            <a:chOff x="292100" y="6413250"/>
            <a:chExt cx="1111250" cy="225425"/>
          </a:xfrm>
        </p:grpSpPr>
        <p:sp>
          <p:nvSpPr>
            <p:cNvPr id="31" name="Freeform: Shape 12">
              <a:extLst>
                <a:ext uri="{FF2B5EF4-FFF2-40B4-BE49-F238E27FC236}">
                  <a16:creationId xmlns:a16="http://schemas.microsoft.com/office/drawing/2014/main" id="{E4101F14-F1CB-E946-8CAA-3CE1B1F56EC6}"/>
                </a:ext>
              </a:extLst>
            </p:cNvPr>
            <p:cNvSpPr/>
            <p:nvPr userDrawn="1"/>
          </p:nvSpPr>
          <p:spPr>
            <a:xfrm>
              <a:off x="292100" y="6413250"/>
              <a:ext cx="225425" cy="225425"/>
            </a:xfrm>
            <a:custGeom>
              <a:avLst/>
              <a:gdLst>
                <a:gd name="connsiteX0" fmla="*/ 329565 w 342900"/>
                <a:gd name="connsiteY0" fmla="*/ 104775 h 342900"/>
                <a:gd name="connsiteX1" fmla="*/ 292418 w 342900"/>
                <a:gd name="connsiteY1" fmla="*/ 50483 h 342900"/>
                <a:gd name="connsiteX2" fmla="*/ 238125 w 342900"/>
                <a:gd name="connsiteY2" fmla="*/ 13335 h 342900"/>
                <a:gd name="connsiteX3" fmla="*/ 171450 w 342900"/>
                <a:gd name="connsiteY3" fmla="*/ 0 h 342900"/>
                <a:gd name="connsiteX4" fmla="*/ 104775 w 342900"/>
                <a:gd name="connsiteY4" fmla="*/ 13335 h 342900"/>
                <a:gd name="connsiteX5" fmla="*/ 50483 w 342900"/>
                <a:gd name="connsiteY5" fmla="*/ 50483 h 342900"/>
                <a:gd name="connsiteX6" fmla="*/ 13335 w 342900"/>
                <a:gd name="connsiteY6" fmla="*/ 104775 h 342900"/>
                <a:gd name="connsiteX7" fmla="*/ 0 w 342900"/>
                <a:gd name="connsiteY7" fmla="*/ 171450 h 342900"/>
                <a:gd name="connsiteX8" fmla="*/ 13335 w 342900"/>
                <a:gd name="connsiteY8" fmla="*/ 238125 h 342900"/>
                <a:gd name="connsiteX9" fmla="*/ 50483 w 342900"/>
                <a:gd name="connsiteY9" fmla="*/ 292418 h 342900"/>
                <a:gd name="connsiteX10" fmla="*/ 104775 w 342900"/>
                <a:gd name="connsiteY10" fmla="*/ 329565 h 342900"/>
                <a:gd name="connsiteX11" fmla="*/ 171450 w 342900"/>
                <a:gd name="connsiteY11" fmla="*/ 342900 h 342900"/>
                <a:gd name="connsiteX12" fmla="*/ 171450 w 342900"/>
                <a:gd name="connsiteY12" fmla="*/ 308610 h 342900"/>
                <a:gd name="connsiteX13" fmla="*/ 74295 w 342900"/>
                <a:gd name="connsiteY13" fmla="*/ 268605 h 342900"/>
                <a:gd name="connsiteX14" fmla="*/ 35243 w 342900"/>
                <a:gd name="connsiteY14" fmla="*/ 188595 h 342900"/>
                <a:gd name="connsiteX15" fmla="*/ 180975 w 342900"/>
                <a:gd name="connsiteY15" fmla="*/ 188595 h 342900"/>
                <a:gd name="connsiteX16" fmla="*/ 141923 w 342900"/>
                <a:gd name="connsiteY16" fmla="*/ 227648 h 342900"/>
                <a:gd name="connsiteX17" fmla="*/ 165735 w 342900"/>
                <a:gd name="connsiteY17" fmla="*/ 251460 h 342900"/>
                <a:gd name="connsiteX18" fmla="*/ 246698 w 342900"/>
                <a:gd name="connsiteY18" fmla="*/ 170498 h 342900"/>
                <a:gd name="connsiteX19" fmla="*/ 165735 w 342900"/>
                <a:gd name="connsiteY19" fmla="*/ 89535 h 342900"/>
                <a:gd name="connsiteX20" fmla="*/ 141923 w 342900"/>
                <a:gd name="connsiteY20" fmla="*/ 113348 h 342900"/>
                <a:gd name="connsiteX21" fmla="*/ 180975 w 342900"/>
                <a:gd name="connsiteY21" fmla="*/ 152400 h 342900"/>
                <a:gd name="connsiteX22" fmla="*/ 35243 w 342900"/>
                <a:gd name="connsiteY22" fmla="*/ 152400 h 342900"/>
                <a:gd name="connsiteX23" fmla="*/ 74295 w 342900"/>
                <a:gd name="connsiteY23" fmla="*/ 72390 h 342900"/>
                <a:gd name="connsiteX24" fmla="*/ 171450 w 342900"/>
                <a:gd name="connsiteY24" fmla="*/ 32385 h 342900"/>
                <a:gd name="connsiteX25" fmla="*/ 268605 w 342900"/>
                <a:gd name="connsiteY25" fmla="*/ 72390 h 342900"/>
                <a:gd name="connsiteX26" fmla="*/ 308610 w 342900"/>
                <a:gd name="connsiteY26" fmla="*/ 169545 h 342900"/>
                <a:gd name="connsiteX27" fmla="*/ 342900 w 342900"/>
                <a:gd name="connsiteY27" fmla="*/ 169545 h 342900"/>
                <a:gd name="connsiteX28" fmla="*/ 329565 w 342900"/>
                <a:gd name="connsiteY28" fmla="*/ 10477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2900" h="342900">
                  <a:moveTo>
                    <a:pt x="329565" y="104775"/>
                  </a:moveTo>
                  <a:cubicBezTo>
                    <a:pt x="320993" y="84773"/>
                    <a:pt x="308610" y="65723"/>
                    <a:pt x="292418" y="50483"/>
                  </a:cubicBezTo>
                  <a:cubicBezTo>
                    <a:pt x="276225" y="34290"/>
                    <a:pt x="258128" y="21908"/>
                    <a:pt x="238125" y="13335"/>
                  </a:cubicBezTo>
                  <a:cubicBezTo>
                    <a:pt x="217170" y="4763"/>
                    <a:pt x="194310" y="0"/>
                    <a:pt x="171450" y="0"/>
                  </a:cubicBezTo>
                  <a:cubicBezTo>
                    <a:pt x="148590" y="0"/>
                    <a:pt x="125730" y="4763"/>
                    <a:pt x="104775" y="13335"/>
                  </a:cubicBezTo>
                  <a:cubicBezTo>
                    <a:pt x="83820" y="21908"/>
                    <a:pt x="65723" y="34290"/>
                    <a:pt x="50483" y="50483"/>
                  </a:cubicBezTo>
                  <a:cubicBezTo>
                    <a:pt x="34290" y="66675"/>
                    <a:pt x="21908" y="84773"/>
                    <a:pt x="13335" y="104775"/>
                  </a:cubicBezTo>
                  <a:cubicBezTo>
                    <a:pt x="4763" y="125730"/>
                    <a:pt x="0" y="148590"/>
                    <a:pt x="0" y="171450"/>
                  </a:cubicBezTo>
                  <a:cubicBezTo>
                    <a:pt x="0" y="194310"/>
                    <a:pt x="4763" y="217170"/>
                    <a:pt x="13335" y="238125"/>
                  </a:cubicBezTo>
                  <a:cubicBezTo>
                    <a:pt x="21908" y="258128"/>
                    <a:pt x="34290" y="277178"/>
                    <a:pt x="50483" y="292418"/>
                  </a:cubicBezTo>
                  <a:cubicBezTo>
                    <a:pt x="66675" y="308610"/>
                    <a:pt x="84773" y="320993"/>
                    <a:pt x="104775" y="329565"/>
                  </a:cubicBezTo>
                  <a:cubicBezTo>
                    <a:pt x="125730" y="338138"/>
                    <a:pt x="148590" y="342900"/>
                    <a:pt x="171450" y="342900"/>
                  </a:cubicBezTo>
                  <a:lnTo>
                    <a:pt x="171450" y="308610"/>
                  </a:lnTo>
                  <a:cubicBezTo>
                    <a:pt x="135255" y="308610"/>
                    <a:pt x="100013" y="294323"/>
                    <a:pt x="74295" y="268605"/>
                  </a:cubicBezTo>
                  <a:cubicBezTo>
                    <a:pt x="52388" y="246698"/>
                    <a:pt x="39053" y="219075"/>
                    <a:pt x="35243" y="188595"/>
                  </a:cubicBezTo>
                  <a:lnTo>
                    <a:pt x="180975" y="188595"/>
                  </a:lnTo>
                  <a:lnTo>
                    <a:pt x="141923" y="227648"/>
                  </a:lnTo>
                  <a:lnTo>
                    <a:pt x="165735" y="251460"/>
                  </a:lnTo>
                  <a:lnTo>
                    <a:pt x="246698" y="170498"/>
                  </a:lnTo>
                  <a:lnTo>
                    <a:pt x="165735" y="89535"/>
                  </a:lnTo>
                  <a:lnTo>
                    <a:pt x="141923" y="113348"/>
                  </a:lnTo>
                  <a:lnTo>
                    <a:pt x="180975" y="152400"/>
                  </a:lnTo>
                  <a:lnTo>
                    <a:pt x="35243" y="152400"/>
                  </a:lnTo>
                  <a:cubicBezTo>
                    <a:pt x="39053" y="121920"/>
                    <a:pt x="52388" y="94298"/>
                    <a:pt x="74295" y="72390"/>
                  </a:cubicBezTo>
                  <a:cubicBezTo>
                    <a:pt x="100013" y="46673"/>
                    <a:pt x="134303" y="32385"/>
                    <a:pt x="171450" y="32385"/>
                  </a:cubicBezTo>
                  <a:cubicBezTo>
                    <a:pt x="207645" y="32385"/>
                    <a:pt x="242888" y="46673"/>
                    <a:pt x="268605" y="72390"/>
                  </a:cubicBezTo>
                  <a:cubicBezTo>
                    <a:pt x="294323" y="98108"/>
                    <a:pt x="308610" y="132398"/>
                    <a:pt x="308610" y="169545"/>
                  </a:cubicBezTo>
                  <a:lnTo>
                    <a:pt x="342900" y="169545"/>
                  </a:lnTo>
                  <a:cubicBezTo>
                    <a:pt x="342900" y="148590"/>
                    <a:pt x="338138" y="125730"/>
                    <a:pt x="329565" y="104775"/>
                  </a:cubicBezTo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13">
              <a:extLst>
                <a:ext uri="{FF2B5EF4-FFF2-40B4-BE49-F238E27FC236}">
                  <a16:creationId xmlns:a16="http://schemas.microsoft.com/office/drawing/2014/main" id="{D61DCD87-E2D1-7A42-8C03-6594EE16EB08}"/>
                </a:ext>
              </a:extLst>
            </p:cNvPr>
            <p:cNvSpPr/>
            <p:nvPr userDrawn="1"/>
          </p:nvSpPr>
          <p:spPr>
            <a:xfrm>
              <a:off x="590579" y="6484379"/>
              <a:ext cx="812771" cy="84028"/>
            </a:xfrm>
            <a:custGeom>
              <a:avLst/>
              <a:gdLst>
                <a:gd name="connsiteX0" fmla="*/ 1329690 w 1547812"/>
                <a:gd name="connsiteY0" fmla="*/ 155258 h 160020"/>
                <a:gd name="connsiteX1" fmla="*/ 1369695 w 1547812"/>
                <a:gd name="connsiteY1" fmla="*/ 155258 h 160020"/>
                <a:gd name="connsiteX2" fmla="*/ 1369695 w 1547812"/>
                <a:gd name="connsiteY2" fmla="*/ 65723 h 160020"/>
                <a:gd name="connsiteX3" fmla="*/ 1372553 w 1547812"/>
                <a:gd name="connsiteY3" fmla="*/ 53340 h 160020"/>
                <a:gd name="connsiteX4" fmla="*/ 1379220 w 1547812"/>
                <a:gd name="connsiteY4" fmla="*/ 43815 h 160020"/>
                <a:gd name="connsiteX5" fmla="*/ 1388745 w 1547812"/>
                <a:gd name="connsiteY5" fmla="*/ 37147 h 160020"/>
                <a:gd name="connsiteX6" fmla="*/ 1400175 w 1547812"/>
                <a:gd name="connsiteY6" fmla="*/ 35243 h 160020"/>
                <a:gd name="connsiteX7" fmla="*/ 1407795 w 1547812"/>
                <a:gd name="connsiteY7" fmla="*/ 36195 h 160020"/>
                <a:gd name="connsiteX8" fmla="*/ 1413510 w 1547812"/>
                <a:gd name="connsiteY8" fmla="*/ 40005 h 160020"/>
                <a:gd name="connsiteX9" fmla="*/ 1417320 w 1547812"/>
                <a:gd name="connsiteY9" fmla="*/ 47625 h 160020"/>
                <a:gd name="connsiteX10" fmla="*/ 1419225 w 1547812"/>
                <a:gd name="connsiteY10" fmla="*/ 60960 h 160020"/>
                <a:gd name="connsiteX11" fmla="*/ 1419225 w 1547812"/>
                <a:gd name="connsiteY11" fmla="*/ 155258 h 160020"/>
                <a:gd name="connsiteX12" fmla="*/ 1459230 w 1547812"/>
                <a:gd name="connsiteY12" fmla="*/ 155258 h 160020"/>
                <a:gd name="connsiteX13" fmla="*/ 1459230 w 1547812"/>
                <a:gd name="connsiteY13" fmla="*/ 63818 h 160020"/>
                <a:gd name="connsiteX14" fmla="*/ 1462088 w 1547812"/>
                <a:gd name="connsiteY14" fmla="*/ 53340 h 160020"/>
                <a:gd name="connsiteX15" fmla="*/ 1468755 w 1547812"/>
                <a:gd name="connsiteY15" fmla="*/ 43815 h 160020"/>
                <a:gd name="connsiteX16" fmla="*/ 1478280 w 1547812"/>
                <a:gd name="connsiteY16" fmla="*/ 37147 h 160020"/>
                <a:gd name="connsiteX17" fmla="*/ 1489710 w 1547812"/>
                <a:gd name="connsiteY17" fmla="*/ 35243 h 160020"/>
                <a:gd name="connsiteX18" fmla="*/ 1497330 w 1547812"/>
                <a:gd name="connsiteY18" fmla="*/ 36195 h 160020"/>
                <a:gd name="connsiteX19" fmla="*/ 1503045 w 1547812"/>
                <a:gd name="connsiteY19" fmla="*/ 40005 h 160020"/>
                <a:gd name="connsiteX20" fmla="*/ 1506855 w 1547812"/>
                <a:gd name="connsiteY20" fmla="*/ 47625 h 160020"/>
                <a:gd name="connsiteX21" fmla="*/ 1507808 w 1547812"/>
                <a:gd name="connsiteY21" fmla="*/ 60960 h 160020"/>
                <a:gd name="connsiteX22" fmla="*/ 1507808 w 1547812"/>
                <a:gd name="connsiteY22" fmla="*/ 155258 h 160020"/>
                <a:gd name="connsiteX23" fmla="*/ 1547813 w 1547812"/>
                <a:gd name="connsiteY23" fmla="*/ 155258 h 160020"/>
                <a:gd name="connsiteX24" fmla="*/ 1547813 w 1547812"/>
                <a:gd name="connsiteY24" fmla="*/ 55245 h 160020"/>
                <a:gd name="connsiteX25" fmla="*/ 1536383 w 1547812"/>
                <a:gd name="connsiteY25" fmla="*/ 14288 h 160020"/>
                <a:gd name="connsiteX26" fmla="*/ 1502093 w 1547812"/>
                <a:gd name="connsiteY26" fmla="*/ 1905 h 160020"/>
                <a:gd name="connsiteX27" fmla="*/ 1477328 w 1547812"/>
                <a:gd name="connsiteY27" fmla="*/ 7620 h 160020"/>
                <a:gd name="connsiteX28" fmla="*/ 1455420 w 1547812"/>
                <a:gd name="connsiteY28" fmla="*/ 27623 h 160020"/>
                <a:gd name="connsiteX29" fmla="*/ 1441133 w 1547812"/>
                <a:gd name="connsiteY29" fmla="*/ 8573 h 160020"/>
                <a:gd name="connsiteX30" fmla="*/ 1414463 w 1547812"/>
                <a:gd name="connsiteY30" fmla="*/ 1905 h 160020"/>
                <a:gd name="connsiteX31" fmla="*/ 1390650 w 1547812"/>
                <a:gd name="connsiteY31" fmla="*/ 7620 h 160020"/>
                <a:gd name="connsiteX32" fmla="*/ 1371600 w 1547812"/>
                <a:gd name="connsiteY32" fmla="*/ 25718 h 160020"/>
                <a:gd name="connsiteX33" fmla="*/ 1371600 w 1547812"/>
                <a:gd name="connsiteY33" fmla="*/ 5715 h 160020"/>
                <a:gd name="connsiteX34" fmla="*/ 1332548 w 1547812"/>
                <a:gd name="connsiteY34" fmla="*/ 5715 h 160020"/>
                <a:gd name="connsiteX35" fmla="*/ 1332548 w 1547812"/>
                <a:gd name="connsiteY35" fmla="*/ 155258 h 160020"/>
                <a:gd name="connsiteX36" fmla="*/ 1199198 w 1547812"/>
                <a:gd name="connsiteY36" fmla="*/ 116205 h 160020"/>
                <a:gd name="connsiteX37" fmla="*/ 1190625 w 1547812"/>
                <a:gd name="connsiteY37" fmla="*/ 80963 h 160020"/>
                <a:gd name="connsiteX38" fmla="*/ 1199198 w 1547812"/>
                <a:gd name="connsiteY38" fmla="*/ 45720 h 160020"/>
                <a:gd name="connsiteX39" fmla="*/ 1224915 w 1547812"/>
                <a:gd name="connsiteY39" fmla="*/ 33338 h 160020"/>
                <a:gd name="connsiteX40" fmla="*/ 1250633 w 1547812"/>
                <a:gd name="connsiteY40" fmla="*/ 45720 h 160020"/>
                <a:gd name="connsiteX41" fmla="*/ 1259205 w 1547812"/>
                <a:gd name="connsiteY41" fmla="*/ 80963 h 160020"/>
                <a:gd name="connsiteX42" fmla="*/ 1250633 w 1547812"/>
                <a:gd name="connsiteY42" fmla="*/ 116205 h 160020"/>
                <a:gd name="connsiteX43" fmla="*/ 1224915 w 1547812"/>
                <a:gd name="connsiteY43" fmla="*/ 128588 h 160020"/>
                <a:gd name="connsiteX44" fmla="*/ 1199198 w 1547812"/>
                <a:gd name="connsiteY44" fmla="*/ 116205 h 160020"/>
                <a:gd name="connsiteX45" fmla="*/ 1256348 w 1547812"/>
                <a:gd name="connsiteY45" fmla="*/ 154305 h 160020"/>
                <a:gd name="connsiteX46" fmla="*/ 1280160 w 1547812"/>
                <a:gd name="connsiteY46" fmla="*/ 138113 h 160020"/>
                <a:gd name="connsiteX47" fmla="*/ 1295400 w 1547812"/>
                <a:gd name="connsiteY47" fmla="*/ 113348 h 160020"/>
                <a:gd name="connsiteX48" fmla="*/ 1301115 w 1547812"/>
                <a:gd name="connsiteY48" fmla="*/ 80010 h 160020"/>
                <a:gd name="connsiteX49" fmla="*/ 1296353 w 1547812"/>
                <a:gd name="connsiteY49" fmla="*/ 46672 h 160020"/>
                <a:gd name="connsiteX50" fmla="*/ 1281113 w 1547812"/>
                <a:gd name="connsiteY50" fmla="*/ 21908 h 160020"/>
                <a:gd name="connsiteX51" fmla="*/ 1257300 w 1547812"/>
                <a:gd name="connsiteY51" fmla="*/ 6668 h 160020"/>
                <a:gd name="connsiteX52" fmla="*/ 1225868 w 1547812"/>
                <a:gd name="connsiteY52" fmla="*/ 953 h 160020"/>
                <a:gd name="connsiteX53" fmla="*/ 1194435 w 1547812"/>
                <a:gd name="connsiteY53" fmla="*/ 6668 h 160020"/>
                <a:gd name="connsiteX54" fmla="*/ 1170623 w 1547812"/>
                <a:gd name="connsiteY54" fmla="*/ 21908 h 160020"/>
                <a:gd name="connsiteX55" fmla="*/ 1155383 w 1547812"/>
                <a:gd name="connsiteY55" fmla="*/ 46672 h 160020"/>
                <a:gd name="connsiteX56" fmla="*/ 1149668 w 1547812"/>
                <a:gd name="connsiteY56" fmla="*/ 80010 h 160020"/>
                <a:gd name="connsiteX57" fmla="*/ 1169670 w 1547812"/>
                <a:gd name="connsiteY57" fmla="*/ 139065 h 160020"/>
                <a:gd name="connsiteX58" fmla="*/ 1225868 w 1547812"/>
                <a:gd name="connsiteY58" fmla="*/ 160020 h 160020"/>
                <a:gd name="connsiteX59" fmla="*/ 1256348 w 1547812"/>
                <a:gd name="connsiteY59" fmla="*/ 154305 h 160020"/>
                <a:gd name="connsiteX60" fmla="*/ 1086803 w 1547812"/>
                <a:gd name="connsiteY60" fmla="*/ 100965 h 160020"/>
                <a:gd name="connsiteX61" fmla="*/ 1079183 w 1547812"/>
                <a:gd name="connsiteY61" fmla="*/ 120968 h 160020"/>
                <a:gd name="connsiteX62" fmla="*/ 1061085 w 1547812"/>
                <a:gd name="connsiteY62" fmla="*/ 127635 h 160020"/>
                <a:gd name="connsiteX63" fmla="*/ 1045845 w 1547812"/>
                <a:gd name="connsiteY63" fmla="*/ 123825 h 160020"/>
                <a:gd name="connsiteX64" fmla="*/ 1036320 w 1547812"/>
                <a:gd name="connsiteY64" fmla="*/ 113348 h 160020"/>
                <a:gd name="connsiteX65" fmla="*/ 1031558 w 1547812"/>
                <a:gd name="connsiteY65" fmla="*/ 98108 h 160020"/>
                <a:gd name="connsiteX66" fmla="*/ 1029653 w 1547812"/>
                <a:gd name="connsiteY66" fmla="*/ 80010 h 160020"/>
                <a:gd name="connsiteX67" fmla="*/ 1031558 w 1547812"/>
                <a:gd name="connsiteY67" fmla="*/ 62865 h 160020"/>
                <a:gd name="connsiteX68" fmla="*/ 1036320 w 1547812"/>
                <a:gd name="connsiteY68" fmla="*/ 47625 h 160020"/>
                <a:gd name="connsiteX69" fmla="*/ 1045845 w 1547812"/>
                <a:gd name="connsiteY69" fmla="*/ 37147 h 160020"/>
                <a:gd name="connsiteX70" fmla="*/ 1061085 w 1547812"/>
                <a:gd name="connsiteY70" fmla="*/ 33338 h 160020"/>
                <a:gd name="connsiteX71" fmla="*/ 1079183 w 1547812"/>
                <a:gd name="connsiteY71" fmla="*/ 40005 h 160020"/>
                <a:gd name="connsiteX72" fmla="*/ 1085850 w 1547812"/>
                <a:gd name="connsiteY72" fmla="*/ 58103 h 160020"/>
                <a:gd name="connsiteX73" fmla="*/ 1125855 w 1547812"/>
                <a:gd name="connsiteY73" fmla="*/ 52388 h 160020"/>
                <a:gd name="connsiteX74" fmla="*/ 1120140 w 1547812"/>
                <a:gd name="connsiteY74" fmla="*/ 31433 h 160020"/>
                <a:gd name="connsiteX75" fmla="*/ 1107758 w 1547812"/>
                <a:gd name="connsiteY75" fmla="*/ 15240 h 160020"/>
                <a:gd name="connsiteX76" fmla="*/ 1088708 w 1547812"/>
                <a:gd name="connsiteY76" fmla="*/ 4763 h 160020"/>
                <a:gd name="connsiteX77" fmla="*/ 1062038 w 1547812"/>
                <a:gd name="connsiteY77" fmla="*/ 953 h 160020"/>
                <a:gd name="connsiteX78" fmla="*/ 1030605 w 1547812"/>
                <a:gd name="connsiteY78" fmla="*/ 6668 h 160020"/>
                <a:gd name="connsiteX79" fmla="*/ 1007745 w 1547812"/>
                <a:gd name="connsiteY79" fmla="*/ 22860 h 160020"/>
                <a:gd name="connsiteX80" fmla="*/ 993458 w 1547812"/>
                <a:gd name="connsiteY80" fmla="*/ 47625 h 160020"/>
                <a:gd name="connsiteX81" fmla="*/ 988695 w 1547812"/>
                <a:gd name="connsiteY81" fmla="*/ 80010 h 160020"/>
                <a:gd name="connsiteX82" fmla="*/ 992505 w 1547812"/>
                <a:gd name="connsiteY82" fmla="*/ 112395 h 160020"/>
                <a:gd name="connsiteX83" fmla="*/ 1005840 w 1547812"/>
                <a:gd name="connsiteY83" fmla="*/ 137160 h 160020"/>
                <a:gd name="connsiteX84" fmla="*/ 1028700 w 1547812"/>
                <a:gd name="connsiteY84" fmla="*/ 153353 h 160020"/>
                <a:gd name="connsiteX85" fmla="*/ 1061085 w 1547812"/>
                <a:gd name="connsiteY85" fmla="*/ 159068 h 160020"/>
                <a:gd name="connsiteX86" fmla="*/ 1109663 w 1547812"/>
                <a:gd name="connsiteY86" fmla="*/ 142875 h 160020"/>
                <a:gd name="connsiteX87" fmla="*/ 1127760 w 1547812"/>
                <a:gd name="connsiteY87" fmla="*/ 100013 h 160020"/>
                <a:gd name="connsiteX88" fmla="*/ 1086803 w 1547812"/>
                <a:gd name="connsiteY88" fmla="*/ 100013 h 160020"/>
                <a:gd name="connsiteX89" fmla="*/ 921068 w 1547812"/>
                <a:gd name="connsiteY89" fmla="*/ 155258 h 160020"/>
                <a:gd name="connsiteX90" fmla="*/ 962025 w 1547812"/>
                <a:gd name="connsiteY90" fmla="*/ 155258 h 160020"/>
                <a:gd name="connsiteX91" fmla="*/ 962025 w 1547812"/>
                <a:gd name="connsiteY91" fmla="*/ 109538 h 160020"/>
                <a:gd name="connsiteX92" fmla="*/ 921068 w 1547812"/>
                <a:gd name="connsiteY92" fmla="*/ 109538 h 160020"/>
                <a:gd name="connsiteX93" fmla="*/ 921068 w 1547812"/>
                <a:gd name="connsiteY93" fmla="*/ 155258 h 160020"/>
                <a:gd name="connsiteX94" fmla="*/ 671513 w 1547812"/>
                <a:gd name="connsiteY94" fmla="*/ 155258 h 160020"/>
                <a:gd name="connsiteX95" fmla="*/ 711518 w 1547812"/>
                <a:gd name="connsiteY95" fmla="*/ 155258 h 160020"/>
                <a:gd name="connsiteX96" fmla="*/ 711518 w 1547812"/>
                <a:gd name="connsiteY96" fmla="*/ 65723 h 160020"/>
                <a:gd name="connsiteX97" fmla="*/ 714375 w 1547812"/>
                <a:gd name="connsiteY97" fmla="*/ 53340 h 160020"/>
                <a:gd name="connsiteX98" fmla="*/ 721043 w 1547812"/>
                <a:gd name="connsiteY98" fmla="*/ 43815 h 160020"/>
                <a:gd name="connsiteX99" fmla="*/ 730568 w 1547812"/>
                <a:gd name="connsiteY99" fmla="*/ 37147 h 160020"/>
                <a:gd name="connsiteX100" fmla="*/ 741998 w 1547812"/>
                <a:gd name="connsiteY100" fmla="*/ 35243 h 160020"/>
                <a:gd name="connsiteX101" fmla="*/ 749618 w 1547812"/>
                <a:gd name="connsiteY101" fmla="*/ 36195 h 160020"/>
                <a:gd name="connsiteX102" fmla="*/ 755333 w 1547812"/>
                <a:gd name="connsiteY102" fmla="*/ 40005 h 160020"/>
                <a:gd name="connsiteX103" fmla="*/ 759143 w 1547812"/>
                <a:gd name="connsiteY103" fmla="*/ 47625 h 160020"/>
                <a:gd name="connsiteX104" fmla="*/ 761048 w 1547812"/>
                <a:gd name="connsiteY104" fmla="*/ 60960 h 160020"/>
                <a:gd name="connsiteX105" fmla="*/ 761048 w 1547812"/>
                <a:gd name="connsiteY105" fmla="*/ 155258 h 160020"/>
                <a:gd name="connsiteX106" fmla="*/ 801053 w 1547812"/>
                <a:gd name="connsiteY106" fmla="*/ 155258 h 160020"/>
                <a:gd name="connsiteX107" fmla="*/ 801053 w 1547812"/>
                <a:gd name="connsiteY107" fmla="*/ 63818 h 160020"/>
                <a:gd name="connsiteX108" fmla="*/ 803910 w 1547812"/>
                <a:gd name="connsiteY108" fmla="*/ 53340 h 160020"/>
                <a:gd name="connsiteX109" fmla="*/ 810578 w 1547812"/>
                <a:gd name="connsiteY109" fmla="*/ 43815 h 160020"/>
                <a:gd name="connsiteX110" fmla="*/ 820103 w 1547812"/>
                <a:gd name="connsiteY110" fmla="*/ 37147 h 160020"/>
                <a:gd name="connsiteX111" fmla="*/ 831533 w 1547812"/>
                <a:gd name="connsiteY111" fmla="*/ 35243 h 160020"/>
                <a:gd name="connsiteX112" fmla="*/ 839153 w 1547812"/>
                <a:gd name="connsiteY112" fmla="*/ 36195 h 160020"/>
                <a:gd name="connsiteX113" fmla="*/ 844868 w 1547812"/>
                <a:gd name="connsiteY113" fmla="*/ 40005 h 160020"/>
                <a:gd name="connsiteX114" fmla="*/ 848678 w 1547812"/>
                <a:gd name="connsiteY114" fmla="*/ 47625 h 160020"/>
                <a:gd name="connsiteX115" fmla="*/ 849630 w 1547812"/>
                <a:gd name="connsiteY115" fmla="*/ 60960 h 160020"/>
                <a:gd name="connsiteX116" fmla="*/ 849630 w 1547812"/>
                <a:gd name="connsiteY116" fmla="*/ 155258 h 160020"/>
                <a:gd name="connsiteX117" fmla="*/ 889635 w 1547812"/>
                <a:gd name="connsiteY117" fmla="*/ 155258 h 160020"/>
                <a:gd name="connsiteX118" fmla="*/ 889635 w 1547812"/>
                <a:gd name="connsiteY118" fmla="*/ 55245 h 160020"/>
                <a:gd name="connsiteX119" fmla="*/ 878205 w 1547812"/>
                <a:gd name="connsiteY119" fmla="*/ 14288 h 160020"/>
                <a:gd name="connsiteX120" fmla="*/ 843915 w 1547812"/>
                <a:gd name="connsiteY120" fmla="*/ 1905 h 160020"/>
                <a:gd name="connsiteX121" fmla="*/ 819150 w 1547812"/>
                <a:gd name="connsiteY121" fmla="*/ 7620 h 160020"/>
                <a:gd name="connsiteX122" fmla="*/ 797243 w 1547812"/>
                <a:gd name="connsiteY122" fmla="*/ 27623 h 160020"/>
                <a:gd name="connsiteX123" fmla="*/ 782955 w 1547812"/>
                <a:gd name="connsiteY123" fmla="*/ 8573 h 160020"/>
                <a:gd name="connsiteX124" fmla="*/ 756285 w 1547812"/>
                <a:gd name="connsiteY124" fmla="*/ 1905 h 160020"/>
                <a:gd name="connsiteX125" fmla="*/ 732473 w 1547812"/>
                <a:gd name="connsiteY125" fmla="*/ 7620 h 160020"/>
                <a:gd name="connsiteX126" fmla="*/ 713423 w 1547812"/>
                <a:gd name="connsiteY126" fmla="*/ 25718 h 160020"/>
                <a:gd name="connsiteX127" fmla="*/ 713423 w 1547812"/>
                <a:gd name="connsiteY127" fmla="*/ 5715 h 160020"/>
                <a:gd name="connsiteX128" fmla="*/ 674370 w 1547812"/>
                <a:gd name="connsiteY128" fmla="*/ 5715 h 160020"/>
                <a:gd name="connsiteX129" fmla="*/ 674370 w 1547812"/>
                <a:gd name="connsiteY129" fmla="*/ 155258 h 160020"/>
                <a:gd name="connsiteX130" fmla="*/ 541973 w 1547812"/>
                <a:gd name="connsiteY130" fmla="*/ 116205 h 160020"/>
                <a:gd name="connsiteX131" fmla="*/ 533400 w 1547812"/>
                <a:gd name="connsiteY131" fmla="*/ 80963 h 160020"/>
                <a:gd name="connsiteX132" fmla="*/ 541973 w 1547812"/>
                <a:gd name="connsiteY132" fmla="*/ 45720 h 160020"/>
                <a:gd name="connsiteX133" fmla="*/ 567690 w 1547812"/>
                <a:gd name="connsiteY133" fmla="*/ 33338 h 160020"/>
                <a:gd name="connsiteX134" fmla="*/ 593408 w 1547812"/>
                <a:gd name="connsiteY134" fmla="*/ 45720 h 160020"/>
                <a:gd name="connsiteX135" fmla="*/ 601980 w 1547812"/>
                <a:gd name="connsiteY135" fmla="*/ 80963 h 160020"/>
                <a:gd name="connsiteX136" fmla="*/ 593408 w 1547812"/>
                <a:gd name="connsiteY136" fmla="*/ 116205 h 160020"/>
                <a:gd name="connsiteX137" fmla="*/ 567690 w 1547812"/>
                <a:gd name="connsiteY137" fmla="*/ 128588 h 160020"/>
                <a:gd name="connsiteX138" fmla="*/ 541973 w 1547812"/>
                <a:gd name="connsiteY138" fmla="*/ 116205 h 160020"/>
                <a:gd name="connsiteX139" fmla="*/ 598170 w 1547812"/>
                <a:gd name="connsiteY139" fmla="*/ 154305 h 160020"/>
                <a:gd name="connsiteX140" fmla="*/ 621983 w 1547812"/>
                <a:gd name="connsiteY140" fmla="*/ 138113 h 160020"/>
                <a:gd name="connsiteX141" fmla="*/ 637223 w 1547812"/>
                <a:gd name="connsiteY141" fmla="*/ 113348 h 160020"/>
                <a:gd name="connsiteX142" fmla="*/ 642938 w 1547812"/>
                <a:gd name="connsiteY142" fmla="*/ 80010 h 160020"/>
                <a:gd name="connsiteX143" fmla="*/ 638175 w 1547812"/>
                <a:gd name="connsiteY143" fmla="*/ 46672 h 160020"/>
                <a:gd name="connsiteX144" fmla="*/ 622935 w 1547812"/>
                <a:gd name="connsiteY144" fmla="*/ 21908 h 160020"/>
                <a:gd name="connsiteX145" fmla="*/ 599123 w 1547812"/>
                <a:gd name="connsiteY145" fmla="*/ 6668 h 160020"/>
                <a:gd name="connsiteX146" fmla="*/ 567690 w 1547812"/>
                <a:gd name="connsiteY146" fmla="*/ 953 h 160020"/>
                <a:gd name="connsiteX147" fmla="*/ 536258 w 1547812"/>
                <a:gd name="connsiteY147" fmla="*/ 6668 h 160020"/>
                <a:gd name="connsiteX148" fmla="*/ 512445 w 1547812"/>
                <a:gd name="connsiteY148" fmla="*/ 21908 h 160020"/>
                <a:gd name="connsiteX149" fmla="*/ 497205 w 1547812"/>
                <a:gd name="connsiteY149" fmla="*/ 46672 h 160020"/>
                <a:gd name="connsiteX150" fmla="*/ 491490 w 1547812"/>
                <a:gd name="connsiteY150" fmla="*/ 80010 h 160020"/>
                <a:gd name="connsiteX151" fmla="*/ 511492 w 1547812"/>
                <a:gd name="connsiteY151" fmla="*/ 139065 h 160020"/>
                <a:gd name="connsiteX152" fmla="*/ 566738 w 1547812"/>
                <a:gd name="connsiteY152" fmla="*/ 160020 h 160020"/>
                <a:gd name="connsiteX153" fmla="*/ 598170 w 1547812"/>
                <a:gd name="connsiteY153" fmla="*/ 154305 h 160020"/>
                <a:gd name="connsiteX154" fmla="*/ 429578 w 1547812"/>
                <a:gd name="connsiteY154" fmla="*/ 100965 h 160020"/>
                <a:gd name="connsiteX155" fmla="*/ 421958 w 1547812"/>
                <a:gd name="connsiteY155" fmla="*/ 120968 h 160020"/>
                <a:gd name="connsiteX156" fmla="*/ 403860 w 1547812"/>
                <a:gd name="connsiteY156" fmla="*/ 127635 h 160020"/>
                <a:gd name="connsiteX157" fmla="*/ 388620 w 1547812"/>
                <a:gd name="connsiteY157" fmla="*/ 123825 h 160020"/>
                <a:gd name="connsiteX158" fmla="*/ 379095 w 1547812"/>
                <a:gd name="connsiteY158" fmla="*/ 113348 h 160020"/>
                <a:gd name="connsiteX159" fmla="*/ 374333 w 1547812"/>
                <a:gd name="connsiteY159" fmla="*/ 98108 h 160020"/>
                <a:gd name="connsiteX160" fmla="*/ 372428 w 1547812"/>
                <a:gd name="connsiteY160" fmla="*/ 80010 h 160020"/>
                <a:gd name="connsiteX161" fmla="*/ 374333 w 1547812"/>
                <a:gd name="connsiteY161" fmla="*/ 62865 h 160020"/>
                <a:gd name="connsiteX162" fmla="*/ 379095 w 1547812"/>
                <a:gd name="connsiteY162" fmla="*/ 47625 h 160020"/>
                <a:gd name="connsiteX163" fmla="*/ 388620 w 1547812"/>
                <a:gd name="connsiteY163" fmla="*/ 37147 h 160020"/>
                <a:gd name="connsiteX164" fmla="*/ 403860 w 1547812"/>
                <a:gd name="connsiteY164" fmla="*/ 33338 h 160020"/>
                <a:gd name="connsiteX165" fmla="*/ 421958 w 1547812"/>
                <a:gd name="connsiteY165" fmla="*/ 40005 h 160020"/>
                <a:gd name="connsiteX166" fmla="*/ 428625 w 1547812"/>
                <a:gd name="connsiteY166" fmla="*/ 58103 h 160020"/>
                <a:gd name="connsiteX167" fmla="*/ 468630 w 1547812"/>
                <a:gd name="connsiteY167" fmla="*/ 52388 h 160020"/>
                <a:gd name="connsiteX168" fmla="*/ 462915 w 1547812"/>
                <a:gd name="connsiteY168" fmla="*/ 31433 h 160020"/>
                <a:gd name="connsiteX169" fmla="*/ 450533 w 1547812"/>
                <a:gd name="connsiteY169" fmla="*/ 15240 h 160020"/>
                <a:gd name="connsiteX170" fmla="*/ 431483 w 1547812"/>
                <a:gd name="connsiteY170" fmla="*/ 4763 h 160020"/>
                <a:gd name="connsiteX171" fmla="*/ 404813 w 1547812"/>
                <a:gd name="connsiteY171" fmla="*/ 953 h 160020"/>
                <a:gd name="connsiteX172" fmla="*/ 373380 w 1547812"/>
                <a:gd name="connsiteY172" fmla="*/ 6668 h 160020"/>
                <a:gd name="connsiteX173" fmla="*/ 350520 w 1547812"/>
                <a:gd name="connsiteY173" fmla="*/ 22860 h 160020"/>
                <a:gd name="connsiteX174" fmla="*/ 336233 w 1547812"/>
                <a:gd name="connsiteY174" fmla="*/ 47625 h 160020"/>
                <a:gd name="connsiteX175" fmla="*/ 331470 w 1547812"/>
                <a:gd name="connsiteY175" fmla="*/ 80010 h 160020"/>
                <a:gd name="connsiteX176" fmla="*/ 336233 w 1547812"/>
                <a:gd name="connsiteY176" fmla="*/ 112395 h 160020"/>
                <a:gd name="connsiteX177" fmla="*/ 349567 w 1547812"/>
                <a:gd name="connsiteY177" fmla="*/ 137160 h 160020"/>
                <a:gd name="connsiteX178" fmla="*/ 372428 w 1547812"/>
                <a:gd name="connsiteY178" fmla="*/ 153353 h 160020"/>
                <a:gd name="connsiteX179" fmla="*/ 404813 w 1547812"/>
                <a:gd name="connsiteY179" fmla="*/ 159068 h 160020"/>
                <a:gd name="connsiteX180" fmla="*/ 453390 w 1547812"/>
                <a:gd name="connsiteY180" fmla="*/ 142875 h 160020"/>
                <a:gd name="connsiteX181" fmla="*/ 471488 w 1547812"/>
                <a:gd name="connsiteY181" fmla="*/ 100013 h 160020"/>
                <a:gd name="connsiteX182" fmla="*/ 429578 w 1547812"/>
                <a:gd name="connsiteY182" fmla="*/ 100013 h 160020"/>
                <a:gd name="connsiteX183" fmla="*/ 203835 w 1547812"/>
                <a:gd name="connsiteY183" fmla="*/ 63818 h 160020"/>
                <a:gd name="connsiteX184" fmla="*/ 206692 w 1547812"/>
                <a:gd name="connsiteY184" fmla="*/ 51435 h 160020"/>
                <a:gd name="connsiteX185" fmla="*/ 213360 w 1547812"/>
                <a:gd name="connsiteY185" fmla="*/ 40958 h 160020"/>
                <a:gd name="connsiteX186" fmla="*/ 223838 w 1547812"/>
                <a:gd name="connsiteY186" fmla="*/ 34290 h 160020"/>
                <a:gd name="connsiteX187" fmla="*/ 238125 w 1547812"/>
                <a:gd name="connsiteY187" fmla="*/ 31433 h 160020"/>
                <a:gd name="connsiteX188" fmla="*/ 261938 w 1547812"/>
                <a:gd name="connsiteY188" fmla="*/ 40005 h 160020"/>
                <a:gd name="connsiteX189" fmla="*/ 269558 w 1547812"/>
                <a:gd name="connsiteY189" fmla="*/ 63818 h 160020"/>
                <a:gd name="connsiteX190" fmla="*/ 203835 w 1547812"/>
                <a:gd name="connsiteY190" fmla="*/ 63818 h 160020"/>
                <a:gd name="connsiteX191" fmla="*/ 266700 w 1547812"/>
                <a:gd name="connsiteY191" fmla="*/ 108585 h 160020"/>
                <a:gd name="connsiteX192" fmla="*/ 239077 w 1547812"/>
                <a:gd name="connsiteY192" fmla="*/ 128588 h 160020"/>
                <a:gd name="connsiteX193" fmla="*/ 213360 w 1547812"/>
                <a:gd name="connsiteY193" fmla="*/ 118110 h 160020"/>
                <a:gd name="connsiteX194" fmla="*/ 203835 w 1547812"/>
                <a:gd name="connsiteY194" fmla="*/ 89535 h 160020"/>
                <a:gd name="connsiteX195" fmla="*/ 307658 w 1547812"/>
                <a:gd name="connsiteY195" fmla="*/ 89535 h 160020"/>
                <a:gd name="connsiteX196" fmla="*/ 307658 w 1547812"/>
                <a:gd name="connsiteY196" fmla="*/ 73343 h 160020"/>
                <a:gd name="connsiteX197" fmla="*/ 290513 w 1547812"/>
                <a:gd name="connsiteY197" fmla="*/ 20003 h 160020"/>
                <a:gd name="connsiteX198" fmla="*/ 239077 w 1547812"/>
                <a:gd name="connsiteY198" fmla="*/ 0 h 160020"/>
                <a:gd name="connsiteX199" fmla="*/ 208598 w 1547812"/>
                <a:gd name="connsiteY199" fmla="*/ 5715 h 160020"/>
                <a:gd name="connsiteX200" fmla="*/ 184785 w 1547812"/>
                <a:gd name="connsiteY200" fmla="*/ 20955 h 160020"/>
                <a:gd name="connsiteX201" fmla="*/ 169545 w 1547812"/>
                <a:gd name="connsiteY201" fmla="*/ 45720 h 160020"/>
                <a:gd name="connsiteX202" fmla="*/ 163830 w 1547812"/>
                <a:gd name="connsiteY202" fmla="*/ 79058 h 160020"/>
                <a:gd name="connsiteX203" fmla="*/ 182880 w 1547812"/>
                <a:gd name="connsiteY203" fmla="*/ 137160 h 160020"/>
                <a:gd name="connsiteX204" fmla="*/ 239077 w 1547812"/>
                <a:gd name="connsiteY204" fmla="*/ 158115 h 160020"/>
                <a:gd name="connsiteX205" fmla="*/ 285750 w 1547812"/>
                <a:gd name="connsiteY205" fmla="*/ 144780 h 160020"/>
                <a:gd name="connsiteX206" fmla="*/ 305753 w 1547812"/>
                <a:gd name="connsiteY206" fmla="*/ 106680 h 160020"/>
                <a:gd name="connsiteX207" fmla="*/ 266700 w 1547812"/>
                <a:gd name="connsiteY207" fmla="*/ 106680 h 160020"/>
                <a:gd name="connsiteX208" fmla="*/ 97155 w 1547812"/>
                <a:gd name="connsiteY208" fmla="*/ 96203 h 160020"/>
                <a:gd name="connsiteX209" fmla="*/ 93345 w 1547812"/>
                <a:gd name="connsiteY209" fmla="*/ 111443 h 160020"/>
                <a:gd name="connsiteX210" fmla="*/ 84773 w 1547812"/>
                <a:gd name="connsiteY210" fmla="*/ 121920 h 160020"/>
                <a:gd name="connsiteX211" fmla="*/ 60007 w 1547812"/>
                <a:gd name="connsiteY211" fmla="*/ 129540 h 160020"/>
                <a:gd name="connsiteX212" fmla="*/ 45720 w 1547812"/>
                <a:gd name="connsiteY212" fmla="*/ 124778 h 160020"/>
                <a:gd name="connsiteX213" fmla="*/ 40957 w 1547812"/>
                <a:gd name="connsiteY213" fmla="*/ 113348 h 160020"/>
                <a:gd name="connsiteX214" fmla="*/ 42863 w 1547812"/>
                <a:gd name="connsiteY214" fmla="*/ 104775 h 160020"/>
                <a:gd name="connsiteX215" fmla="*/ 48577 w 1547812"/>
                <a:gd name="connsiteY215" fmla="*/ 98108 h 160020"/>
                <a:gd name="connsiteX216" fmla="*/ 60007 w 1547812"/>
                <a:gd name="connsiteY216" fmla="*/ 93345 h 160020"/>
                <a:gd name="connsiteX217" fmla="*/ 80010 w 1547812"/>
                <a:gd name="connsiteY217" fmla="*/ 90488 h 160020"/>
                <a:gd name="connsiteX218" fmla="*/ 98107 w 1547812"/>
                <a:gd name="connsiteY218" fmla="*/ 89535 h 160020"/>
                <a:gd name="connsiteX219" fmla="*/ 98107 w 1547812"/>
                <a:gd name="connsiteY219" fmla="*/ 96203 h 160020"/>
                <a:gd name="connsiteX220" fmla="*/ 98107 w 1547812"/>
                <a:gd name="connsiteY220" fmla="*/ 155258 h 160020"/>
                <a:gd name="connsiteX221" fmla="*/ 136208 w 1547812"/>
                <a:gd name="connsiteY221" fmla="*/ 155258 h 160020"/>
                <a:gd name="connsiteX222" fmla="*/ 136208 w 1547812"/>
                <a:gd name="connsiteY222" fmla="*/ 60960 h 160020"/>
                <a:gd name="connsiteX223" fmla="*/ 133350 w 1547812"/>
                <a:gd name="connsiteY223" fmla="*/ 36195 h 160020"/>
                <a:gd name="connsiteX224" fmla="*/ 122873 w 1547812"/>
                <a:gd name="connsiteY224" fmla="*/ 17145 h 160020"/>
                <a:gd name="connsiteX225" fmla="*/ 103823 w 1547812"/>
                <a:gd name="connsiteY225" fmla="*/ 5715 h 160020"/>
                <a:gd name="connsiteX226" fmla="*/ 74295 w 1547812"/>
                <a:gd name="connsiteY226" fmla="*/ 1905 h 160020"/>
                <a:gd name="connsiteX227" fmla="*/ 29527 w 1547812"/>
                <a:gd name="connsiteY227" fmla="*/ 12383 h 160020"/>
                <a:gd name="connsiteX228" fmla="*/ 8573 w 1547812"/>
                <a:gd name="connsiteY228" fmla="*/ 46672 h 160020"/>
                <a:gd name="connsiteX229" fmla="*/ 44768 w 1547812"/>
                <a:gd name="connsiteY229" fmla="*/ 50483 h 160020"/>
                <a:gd name="connsiteX230" fmla="*/ 71438 w 1547812"/>
                <a:gd name="connsiteY230" fmla="*/ 32385 h 160020"/>
                <a:gd name="connsiteX231" fmla="*/ 89535 w 1547812"/>
                <a:gd name="connsiteY231" fmla="*/ 37147 h 160020"/>
                <a:gd name="connsiteX232" fmla="*/ 97155 w 1547812"/>
                <a:gd name="connsiteY232" fmla="*/ 56197 h 160020"/>
                <a:gd name="connsiteX233" fmla="*/ 97155 w 1547812"/>
                <a:gd name="connsiteY233" fmla="*/ 62865 h 160020"/>
                <a:gd name="connsiteX234" fmla="*/ 78105 w 1547812"/>
                <a:gd name="connsiteY234" fmla="*/ 63818 h 160020"/>
                <a:gd name="connsiteX235" fmla="*/ 49530 w 1547812"/>
                <a:gd name="connsiteY235" fmla="*/ 66675 h 160020"/>
                <a:gd name="connsiteX236" fmla="*/ 24765 w 1547812"/>
                <a:gd name="connsiteY236" fmla="*/ 74295 h 160020"/>
                <a:gd name="connsiteX237" fmla="*/ 6668 w 1547812"/>
                <a:gd name="connsiteY237" fmla="*/ 89535 h 160020"/>
                <a:gd name="connsiteX238" fmla="*/ 0 w 1547812"/>
                <a:gd name="connsiteY238" fmla="*/ 114300 h 160020"/>
                <a:gd name="connsiteX239" fmla="*/ 3810 w 1547812"/>
                <a:gd name="connsiteY239" fmla="*/ 134303 h 160020"/>
                <a:gd name="connsiteX240" fmla="*/ 14288 w 1547812"/>
                <a:gd name="connsiteY240" fmla="*/ 148590 h 160020"/>
                <a:gd name="connsiteX241" fmla="*/ 29527 w 1547812"/>
                <a:gd name="connsiteY241" fmla="*/ 156210 h 160020"/>
                <a:gd name="connsiteX242" fmla="*/ 48577 w 1547812"/>
                <a:gd name="connsiteY242" fmla="*/ 159068 h 160020"/>
                <a:gd name="connsiteX243" fmla="*/ 77152 w 1547812"/>
                <a:gd name="connsiteY243" fmla="*/ 152400 h 160020"/>
                <a:gd name="connsiteX244" fmla="*/ 97155 w 1547812"/>
                <a:gd name="connsiteY244" fmla="*/ 136208 h 160020"/>
                <a:gd name="connsiteX245" fmla="*/ 97155 w 1547812"/>
                <a:gd name="connsiteY245" fmla="*/ 155258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</a:cxnLst>
              <a:rect l="l" t="t" r="r" b="b"/>
              <a:pathLst>
                <a:path w="1547812" h="160020">
                  <a:moveTo>
                    <a:pt x="1329690" y="155258"/>
                  </a:moveTo>
                  <a:lnTo>
                    <a:pt x="1369695" y="155258"/>
                  </a:lnTo>
                  <a:lnTo>
                    <a:pt x="1369695" y="65723"/>
                  </a:lnTo>
                  <a:cubicBezTo>
                    <a:pt x="1369695" y="60960"/>
                    <a:pt x="1370648" y="57150"/>
                    <a:pt x="1372553" y="53340"/>
                  </a:cubicBezTo>
                  <a:cubicBezTo>
                    <a:pt x="1374458" y="49530"/>
                    <a:pt x="1376363" y="46672"/>
                    <a:pt x="1379220" y="43815"/>
                  </a:cubicBezTo>
                  <a:cubicBezTo>
                    <a:pt x="1382078" y="40958"/>
                    <a:pt x="1385888" y="38100"/>
                    <a:pt x="1388745" y="37147"/>
                  </a:cubicBezTo>
                  <a:cubicBezTo>
                    <a:pt x="1392555" y="36195"/>
                    <a:pt x="1395413" y="35243"/>
                    <a:pt x="1400175" y="35243"/>
                  </a:cubicBezTo>
                  <a:cubicBezTo>
                    <a:pt x="1403033" y="35243"/>
                    <a:pt x="1404938" y="35243"/>
                    <a:pt x="1407795" y="36195"/>
                  </a:cubicBezTo>
                  <a:cubicBezTo>
                    <a:pt x="1409700" y="37147"/>
                    <a:pt x="1411605" y="38100"/>
                    <a:pt x="1413510" y="40005"/>
                  </a:cubicBezTo>
                  <a:cubicBezTo>
                    <a:pt x="1415415" y="41910"/>
                    <a:pt x="1416368" y="44768"/>
                    <a:pt x="1417320" y="47625"/>
                  </a:cubicBezTo>
                  <a:cubicBezTo>
                    <a:pt x="1418273" y="51435"/>
                    <a:pt x="1419225" y="55245"/>
                    <a:pt x="1419225" y="60960"/>
                  </a:cubicBezTo>
                  <a:lnTo>
                    <a:pt x="1419225" y="155258"/>
                  </a:lnTo>
                  <a:lnTo>
                    <a:pt x="1459230" y="155258"/>
                  </a:lnTo>
                  <a:lnTo>
                    <a:pt x="1459230" y="63818"/>
                  </a:lnTo>
                  <a:cubicBezTo>
                    <a:pt x="1459230" y="60008"/>
                    <a:pt x="1460183" y="56197"/>
                    <a:pt x="1462088" y="53340"/>
                  </a:cubicBezTo>
                  <a:cubicBezTo>
                    <a:pt x="1463993" y="49530"/>
                    <a:pt x="1465898" y="46672"/>
                    <a:pt x="1468755" y="43815"/>
                  </a:cubicBezTo>
                  <a:cubicBezTo>
                    <a:pt x="1471613" y="40958"/>
                    <a:pt x="1475423" y="38100"/>
                    <a:pt x="1478280" y="37147"/>
                  </a:cubicBezTo>
                  <a:cubicBezTo>
                    <a:pt x="1481138" y="36195"/>
                    <a:pt x="1484948" y="35243"/>
                    <a:pt x="1489710" y="35243"/>
                  </a:cubicBezTo>
                  <a:cubicBezTo>
                    <a:pt x="1492568" y="35243"/>
                    <a:pt x="1494473" y="35243"/>
                    <a:pt x="1497330" y="36195"/>
                  </a:cubicBezTo>
                  <a:cubicBezTo>
                    <a:pt x="1499235" y="37147"/>
                    <a:pt x="1501140" y="38100"/>
                    <a:pt x="1503045" y="40005"/>
                  </a:cubicBezTo>
                  <a:cubicBezTo>
                    <a:pt x="1504950" y="41910"/>
                    <a:pt x="1505903" y="44768"/>
                    <a:pt x="1506855" y="47625"/>
                  </a:cubicBezTo>
                  <a:cubicBezTo>
                    <a:pt x="1507808" y="51435"/>
                    <a:pt x="1507808" y="55245"/>
                    <a:pt x="1507808" y="60960"/>
                  </a:cubicBezTo>
                  <a:lnTo>
                    <a:pt x="1507808" y="155258"/>
                  </a:lnTo>
                  <a:lnTo>
                    <a:pt x="1547813" y="155258"/>
                  </a:lnTo>
                  <a:lnTo>
                    <a:pt x="1547813" y="55245"/>
                  </a:lnTo>
                  <a:cubicBezTo>
                    <a:pt x="1547813" y="36195"/>
                    <a:pt x="1544003" y="22860"/>
                    <a:pt x="1536383" y="14288"/>
                  </a:cubicBezTo>
                  <a:cubicBezTo>
                    <a:pt x="1528763" y="5715"/>
                    <a:pt x="1517333" y="1905"/>
                    <a:pt x="1502093" y="1905"/>
                  </a:cubicBezTo>
                  <a:cubicBezTo>
                    <a:pt x="1492568" y="1905"/>
                    <a:pt x="1484948" y="3810"/>
                    <a:pt x="1477328" y="7620"/>
                  </a:cubicBezTo>
                  <a:cubicBezTo>
                    <a:pt x="1469708" y="11430"/>
                    <a:pt x="1462088" y="18098"/>
                    <a:pt x="1455420" y="27623"/>
                  </a:cubicBezTo>
                  <a:cubicBezTo>
                    <a:pt x="1452563" y="19050"/>
                    <a:pt x="1447800" y="12383"/>
                    <a:pt x="1441133" y="8573"/>
                  </a:cubicBezTo>
                  <a:cubicBezTo>
                    <a:pt x="1434465" y="4763"/>
                    <a:pt x="1425893" y="1905"/>
                    <a:pt x="1414463" y="1905"/>
                  </a:cubicBezTo>
                  <a:cubicBezTo>
                    <a:pt x="1405890" y="1905"/>
                    <a:pt x="1398270" y="3810"/>
                    <a:pt x="1390650" y="7620"/>
                  </a:cubicBezTo>
                  <a:cubicBezTo>
                    <a:pt x="1383030" y="11430"/>
                    <a:pt x="1376363" y="18098"/>
                    <a:pt x="1371600" y="25718"/>
                  </a:cubicBezTo>
                  <a:lnTo>
                    <a:pt x="1371600" y="5715"/>
                  </a:lnTo>
                  <a:lnTo>
                    <a:pt x="1332548" y="5715"/>
                  </a:lnTo>
                  <a:lnTo>
                    <a:pt x="1332548" y="155258"/>
                  </a:lnTo>
                  <a:close/>
                  <a:moveTo>
                    <a:pt x="1199198" y="116205"/>
                  </a:moveTo>
                  <a:cubicBezTo>
                    <a:pt x="1193483" y="108585"/>
                    <a:pt x="1190625" y="96203"/>
                    <a:pt x="1190625" y="80963"/>
                  </a:cubicBezTo>
                  <a:cubicBezTo>
                    <a:pt x="1190625" y="65723"/>
                    <a:pt x="1193483" y="54293"/>
                    <a:pt x="1199198" y="45720"/>
                  </a:cubicBezTo>
                  <a:cubicBezTo>
                    <a:pt x="1204913" y="37147"/>
                    <a:pt x="1213485" y="33338"/>
                    <a:pt x="1224915" y="33338"/>
                  </a:cubicBezTo>
                  <a:cubicBezTo>
                    <a:pt x="1236345" y="33338"/>
                    <a:pt x="1244918" y="37147"/>
                    <a:pt x="1250633" y="45720"/>
                  </a:cubicBezTo>
                  <a:cubicBezTo>
                    <a:pt x="1256348" y="54293"/>
                    <a:pt x="1259205" y="65723"/>
                    <a:pt x="1259205" y="80963"/>
                  </a:cubicBezTo>
                  <a:cubicBezTo>
                    <a:pt x="1259205" y="96203"/>
                    <a:pt x="1256348" y="107633"/>
                    <a:pt x="1250633" y="116205"/>
                  </a:cubicBezTo>
                  <a:cubicBezTo>
                    <a:pt x="1244918" y="124778"/>
                    <a:pt x="1236345" y="128588"/>
                    <a:pt x="1224915" y="128588"/>
                  </a:cubicBezTo>
                  <a:cubicBezTo>
                    <a:pt x="1213485" y="127635"/>
                    <a:pt x="1204913" y="123825"/>
                    <a:pt x="1199198" y="116205"/>
                  </a:cubicBezTo>
                  <a:moveTo>
                    <a:pt x="1256348" y="154305"/>
                  </a:moveTo>
                  <a:cubicBezTo>
                    <a:pt x="1265873" y="150495"/>
                    <a:pt x="1273493" y="145733"/>
                    <a:pt x="1280160" y="138113"/>
                  </a:cubicBezTo>
                  <a:cubicBezTo>
                    <a:pt x="1286828" y="131445"/>
                    <a:pt x="1291590" y="122873"/>
                    <a:pt x="1295400" y="113348"/>
                  </a:cubicBezTo>
                  <a:cubicBezTo>
                    <a:pt x="1299210" y="103823"/>
                    <a:pt x="1301115" y="92393"/>
                    <a:pt x="1301115" y="80010"/>
                  </a:cubicBezTo>
                  <a:cubicBezTo>
                    <a:pt x="1301115" y="67628"/>
                    <a:pt x="1299210" y="57150"/>
                    <a:pt x="1296353" y="46672"/>
                  </a:cubicBezTo>
                  <a:cubicBezTo>
                    <a:pt x="1293495" y="36195"/>
                    <a:pt x="1287780" y="28575"/>
                    <a:pt x="1281113" y="21908"/>
                  </a:cubicBezTo>
                  <a:cubicBezTo>
                    <a:pt x="1274445" y="15240"/>
                    <a:pt x="1266825" y="9525"/>
                    <a:pt x="1257300" y="6668"/>
                  </a:cubicBezTo>
                  <a:cubicBezTo>
                    <a:pt x="1247775" y="2858"/>
                    <a:pt x="1237298" y="953"/>
                    <a:pt x="1225868" y="953"/>
                  </a:cubicBezTo>
                  <a:cubicBezTo>
                    <a:pt x="1214438" y="953"/>
                    <a:pt x="1203960" y="2858"/>
                    <a:pt x="1194435" y="6668"/>
                  </a:cubicBezTo>
                  <a:cubicBezTo>
                    <a:pt x="1184910" y="10478"/>
                    <a:pt x="1177290" y="15240"/>
                    <a:pt x="1170623" y="21908"/>
                  </a:cubicBezTo>
                  <a:cubicBezTo>
                    <a:pt x="1163955" y="28575"/>
                    <a:pt x="1159193" y="37147"/>
                    <a:pt x="1155383" y="46672"/>
                  </a:cubicBezTo>
                  <a:cubicBezTo>
                    <a:pt x="1151573" y="56197"/>
                    <a:pt x="1149668" y="67628"/>
                    <a:pt x="1149668" y="80010"/>
                  </a:cubicBezTo>
                  <a:cubicBezTo>
                    <a:pt x="1149668" y="105728"/>
                    <a:pt x="1156335" y="124778"/>
                    <a:pt x="1169670" y="139065"/>
                  </a:cubicBezTo>
                  <a:cubicBezTo>
                    <a:pt x="1183005" y="152400"/>
                    <a:pt x="1201103" y="160020"/>
                    <a:pt x="1225868" y="160020"/>
                  </a:cubicBezTo>
                  <a:cubicBezTo>
                    <a:pt x="1236345" y="160020"/>
                    <a:pt x="1246823" y="158115"/>
                    <a:pt x="1256348" y="154305"/>
                  </a:cubicBezTo>
                  <a:moveTo>
                    <a:pt x="1086803" y="100965"/>
                  </a:moveTo>
                  <a:cubicBezTo>
                    <a:pt x="1085850" y="109538"/>
                    <a:pt x="1083945" y="116205"/>
                    <a:pt x="1079183" y="120968"/>
                  </a:cubicBezTo>
                  <a:cubicBezTo>
                    <a:pt x="1074420" y="125730"/>
                    <a:pt x="1068705" y="127635"/>
                    <a:pt x="1061085" y="127635"/>
                  </a:cubicBezTo>
                  <a:cubicBezTo>
                    <a:pt x="1055370" y="127635"/>
                    <a:pt x="1049655" y="126683"/>
                    <a:pt x="1045845" y="123825"/>
                  </a:cubicBezTo>
                  <a:cubicBezTo>
                    <a:pt x="1042035" y="120968"/>
                    <a:pt x="1038225" y="118110"/>
                    <a:pt x="1036320" y="113348"/>
                  </a:cubicBezTo>
                  <a:cubicBezTo>
                    <a:pt x="1034415" y="108585"/>
                    <a:pt x="1032510" y="103823"/>
                    <a:pt x="1031558" y="98108"/>
                  </a:cubicBezTo>
                  <a:cubicBezTo>
                    <a:pt x="1030605" y="92393"/>
                    <a:pt x="1029653" y="86678"/>
                    <a:pt x="1029653" y="80010"/>
                  </a:cubicBezTo>
                  <a:cubicBezTo>
                    <a:pt x="1029653" y="74295"/>
                    <a:pt x="1030605" y="67628"/>
                    <a:pt x="1031558" y="62865"/>
                  </a:cubicBezTo>
                  <a:cubicBezTo>
                    <a:pt x="1032510" y="57150"/>
                    <a:pt x="1034415" y="52388"/>
                    <a:pt x="1036320" y="47625"/>
                  </a:cubicBezTo>
                  <a:cubicBezTo>
                    <a:pt x="1038225" y="42863"/>
                    <a:pt x="1042035" y="40005"/>
                    <a:pt x="1045845" y="37147"/>
                  </a:cubicBezTo>
                  <a:cubicBezTo>
                    <a:pt x="1049655" y="34290"/>
                    <a:pt x="1054418" y="33338"/>
                    <a:pt x="1061085" y="33338"/>
                  </a:cubicBezTo>
                  <a:cubicBezTo>
                    <a:pt x="1069658" y="33338"/>
                    <a:pt x="1075373" y="35243"/>
                    <a:pt x="1079183" y="40005"/>
                  </a:cubicBezTo>
                  <a:cubicBezTo>
                    <a:pt x="1082993" y="44768"/>
                    <a:pt x="1084898" y="50483"/>
                    <a:pt x="1085850" y="58103"/>
                  </a:cubicBezTo>
                  <a:lnTo>
                    <a:pt x="1125855" y="52388"/>
                  </a:lnTo>
                  <a:cubicBezTo>
                    <a:pt x="1124903" y="44768"/>
                    <a:pt x="1122998" y="38100"/>
                    <a:pt x="1120140" y="31433"/>
                  </a:cubicBezTo>
                  <a:cubicBezTo>
                    <a:pt x="1117283" y="24765"/>
                    <a:pt x="1113473" y="20003"/>
                    <a:pt x="1107758" y="15240"/>
                  </a:cubicBezTo>
                  <a:cubicBezTo>
                    <a:pt x="1102995" y="10478"/>
                    <a:pt x="1096328" y="6668"/>
                    <a:pt x="1088708" y="4763"/>
                  </a:cubicBezTo>
                  <a:cubicBezTo>
                    <a:pt x="1081088" y="1905"/>
                    <a:pt x="1072515" y="953"/>
                    <a:pt x="1062038" y="953"/>
                  </a:cubicBezTo>
                  <a:cubicBezTo>
                    <a:pt x="1050608" y="953"/>
                    <a:pt x="1040130" y="2858"/>
                    <a:pt x="1030605" y="6668"/>
                  </a:cubicBezTo>
                  <a:cubicBezTo>
                    <a:pt x="1021080" y="10478"/>
                    <a:pt x="1013460" y="16193"/>
                    <a:pt x="1007745" y="22860"/>
                  </a:cubicBezTo>
                  <a:cubicBezTo>
                    <a:pt x="1001078" y="29528"/>
                    <a:pt x="996315" y="38100"/>
                    <a:pt x="993458" y="47625"/>
                  </a:cubicBezTo>
                  <a:cubicBezTo>
                    <a:pt x="990600" y="57150"/>
                    <a:pt x="988695" y="68580"/>
                    <a:pt x="988695" y="80010"/>
                  </a:cubicBezTo>
                  <a:cubicBezTo>
                    <a:pt x="988695" y="91440"/>
                    <a:pt x="989647" y="102870"/>
                    <a:pt x="992505" y="112395"/>
                  </a:cubicBezTo>
                  <a:cubicBezTo>
                    <a:pt x="995363" y="121920"/>
                    <a:pt x="1000125" y="130493"/>
                    <a:pt x="1005840" y="137160"/>
                  </a:cubicBezTo>
                  <a:cubicBezTo>
                    <a:pt x="1011555" y="143828"/>
                    <a:pt x="1019175" y="149543"/>
                    <a:pt x="1028700" y="153353"/>
                  </a:cubicBezTo>
                  <a:cubicBezTo>
                    <a:pt x="1038225" y="157163"/>
                    <a:pt x="1048703" y="159068"/>
                    <a:pt x="1061085" y="159068"/>
                  </a:cubicBezTo>
                  <a:cubicBezTo>
                    <a:pt x="1082993" y="159068"/>
                    <a:pt x="1099185" y="153353"/>
                    <a:pt x="1109663" y="142875"/>
                  </a:cubicBezTo>
                  <a:cubicBezTo>
                    <a:pt x="1120140" y="132398"/>
                    <a:pt x="1126808" y="118110"/>
                    <a:pt x="1127760" y="100013"/>
                  </a:cubicBezTo>
                  <a:lnTo>
                    <a:pt x="1086803" y="100013"/>
                  </a:lnTo>
                  <a:close/>
                  <a:moveTo>
                    <a:pt x="921068" y="155258"/>
                  </a:moveTo>
                  <a:lnTo>
                    <a:pt x="962025" y="155258"/>
                  </a:lnTo>
                  <a:lnTo>
                    <a:pt x="962025" y="109538"/>
                  </a:lnTo>
                  <a:lnTo>
                    <a:pt x="921068" y="109538"/>
                  </a:lnTo>
                  <a:lnTo>
                    <a:pt x="921068" y="155258"/>
                  </a:lnTo>
                  <a:close/>
                  <a:moveTo>
                    <a:pt x="671513" y="155258"/>
                  </a:moveTo>
                  <a:lnTo>
                    <a:pt x="711518" y="155258"/>
                  </a:lnTo>
                  <a:lnTo>
                    <a:pt x="711518" y="65723"/>
                  </a:lnTo>
                  <a:cubicBezTo>
                    <a:pt x="711518" y="60960"/>
                    <a:pt x="712470" y="57150"/>
                    <a:pt x="714375" y="53340"/>
                  </a:cubicBezTo>
                  <a:cubicBezTo>
                    <a:pt x="716280" y="49530"/>
                    <a:pt x="718185" y="46672"/>
                    <a:pt x="721043" y="43815"/>
                  </a:cubicBezTo>
                  <a:cubicBezTo>
                    <a:pt x="723900" y="40958"/>
                    <a:pt x="727710" y="38100"/>
                    <a:pt x="730568" y="37147"/>
                  </a:cubicBezTo>
                  <a:cubicBezTo>
                    <a:pt x="734378" y="36195"/>
                    <a:pt x="737235" y="35243"/>
                    <a:pt x="741998" y="35243"/>
                  </a:cubicBezTo>
                  <a:cubicBezTo>
                    <a:pt x="744855" y="35243"/>
                    <a:pt x="746760" y="35243"/>
                    <a:pt x="749618" y="36195"/>
                  </a:cubicBezTo>
                  <a:cubicBezTo>
                    <a:pt x="751523" y="37147"/>
                    <a:pt x="753428" y="38100"/>
                    <a:pt x="755333" y="40005"/>
                  </a:cubicBezTo>
                  <a:cubicBezTo>
                    <a:pt x="757238" y="41910"/>
                    <a:pt x="758190" y="44768"/>
                    <a:pt x="759143" y="47625"/>
                  </a:cubicBezTo>
                  <a:cubicBezTo>
                    <a:pt x="760095" y="51435"/>
                    <a:pt x="761048" y="55245"/>
                    <a:pt x="761048" y="60960"/>
                  </a:cubicBezTo>
                  <a:lnTo>
                    <a:pt x="761048" y="155258"/>
                  </a:lnTo>
                  <a:lnTo>
                    <a:pt x="801053" y="155258"/>
                  </a:lnTo>
                  <a:lnTo>
                    <a:pt x="801053" y="63818"/>
                  </a:lnTo>
                  <a:cubicBezTo>
                    <a:pt x="801053" y="60008"/>
                    <a:pt x="802005" y="56197"/>
                    <a:pt x="803910" y="53340"/>
                  </a:cubicBezTo>
                  <a:cubicBezTo>
                    <a:pt x="805815" y="49530"/>
                    <a:pt x="807720" y="46672"/>
                    <a:pt x="810578" y="43815"/>
                  </a:cubicBezTo>
                  <a:cubicBezTo>
                    <a:pt x="813435" y="40958"/>
                    <a:pt x="817245" y="38100"/>
                    <a:pt x="820103" y="37147"/>
                  </a:cubicBezTo>
                  <a:cubicBezTo>
                    <a:pt x="822960" y="36195"/>
                    <a:pt x="826770" y="35243"/>
                    <a:pt x="831533" y="35243"/>
                  </a:cubicBezTo>
                  <a:cubicBezTo>
                    <a:pt x="834390" y="35243"/>
                    <a:pt x="836295" y="35243"/>
                    <a:pt x="839153" y="36195"/>
                  </a:cubicBezTo>
                  <a:cubicBezTo>
                    <a:pt x="841058" y="37147"/>
                    <a:pt x="842963" y="38100"/>
                    <a:pt x="844868" y="40005"/>
                  </a:cubicBezTo>
                  <a:cubicBezTo>
                    <a:pt x="846772" y="41910"/>
                    <a:pt x="847725" y="44768"/>
                    <a:pt x="848678" y="47625"/>
                  </a:cubicBezTo>
                  <a:cubicBezTo>
                    <a:pt x="849630" y="51435"/>
                    <a:pt x="849630" y="55245"/>
                    <a:pt x="849630" y="60960"/>
                  </a:cubicBezTo>
                  <a:lnTo>
                    <a:pt x="849630" y="155258"/>
                  </a:lnTo>
                  <a:lnTo>
                    <a:pt x="889635" y="155258"/>
                  </a:lnTo>
                  <a:lnTo>
                    <a:pt x="889635" y="55245"/>
                  </a:lnTo>
                  <a:cubicBezTo>
                    <a:pt x="889635" y="36195"/>
                    <a:pt x="885825" y="22860"/>
                    <a:pt x="878205" y="14288"/>
                  </a:cubicBezTo>
                  <a:cubicBezTo>
                    <a:pt x="870585" y="5715"/>
                    <a:pt x="859155" y="1905"/>
                    <a:pt x="843915" y="1905"/>
                  </a:cubicBezTo>
                  <a:cubicBezTo>
                    <a:pt x="834390" y="1905"/>
                    <a:pt x="826770" y="3810"/>
                    <a:pt x="819150" y="7620"/>
                  </a:cubicBezTo>
                  <a:cubicBezTo>
                    <a:pt x="811530" y="11430"/>
                    <a:pt x="803910" y="18098"/>
                    <a:pt x="797243" y="27623"/>
                  </a:cubicBezTo>
                  <a:cubicBezTo>
                    <a:pt x="794385" y="19050"/>
                    <a:pt x="789623" y="12383"/>
                    <a:pt x="782955" y="8573"/>
                  </a:cubicBezTo>
                  <a:cubicBezTo>
                    <a:pt x="776288" y="4763"/>
                    <a:pt x="766763" y="1905"/>
                    <a:pt x="756285" y="1905"/>
                  </a:cubicBezTo>
                  <a:cubicBezTo>
                    <a:pt x="747713" y="1905"/>
                    <a:pt x="740093" y="3810"/>
                    <a:pt x="732473" y="7620"/>
                  </a:cubicBezTo>
                  <a:cubicBezTo>
                    <a:pt x="724853" y="11430"/>
                    <a:pt x="718185" y="18098"/>
                    <a:pt x="713423" y="25718"/>
                  </a:cubicBezTo>
                  <a:lnTo>
                    <a:pt x="713423" y="5715"/>
                  </a:lnTo>
                  <a:lnTo>
                    <a:pt x="674370" y="5715"/>
                  </a:lnTo>
                  <a:lnTo>
                    <a:pt x="674370" y="155258"/>
                  </a:lnTo>
                  <a:close/>
                  <a:moveTo>
                    <a:pt x="541973" y="116205"/>
                  </a:moveTo>
                  <a:cubicBezTo>
                    <a:pt x="536258" y="108585"/>
                    <a:pt x="533400" y="96203"/>
                    <a:pt x="533400" y="80963"/>
                  </a:cubicBezTo>
                  <a:cubicBezTo>
                    <a:pt x="533400" y="65723"/>
                    <a:pt x="536258" y="54293"/>
                    <a:pt x="541973" y="45720"/>
                  </a:cubicBezTo>
                  <a:cubicBezTo>
                    <a:pt x="547688" y="38100"/>
                    <a:pt x="556260" y="33338"/>
                    <a:pt x="567690" y="33338"/>
                  </a:cubicBezTo>
                  <a:cubicBezTo>
                    <a:pt x="579120" y="33338"/>
                    <a:pt x="587693" y="37147"/>
                    <a:pt x="593408" y="45720"/>
                  </a:cubicBezTo>
                  <a:cubicBezTo>
                    <a:pt x="599123" y="53340"/>
                    <a:pt x="601980" y="65723"/>
                    <a:pt x="601980" y="80963"/>
                  </a:cubicBezTo>
                  <a:cubicBezTo>
                    <a:pt x="601980" y="96203"/>
                    <a:pt x="599123" y="107633"/>
                    <a:pt x="593408" y="116205"/>
                  </a:cubicBezTo>
                  <a:cubicBezTo>
                    <a:pt x="587693" y="124778"/>
                    <a:pt x="579120" y="128588"/>
                    <a:pt x="567690" y="128588"/>
                  </a:cubicBezTo>
                  <a:cubicBezTo>
                    <a:pt x="555308" y="127635"/>
                    <a:pt x="546735" y="123825"/>
                    <a:pt x="541973" y="116205"/>
                  </a:cubicBezTo>
                  <a:moveTo>
                    <a:pt x="598170" y="154305"/>
                  </a:moveTo>
                  <a:cubicBezTo>
                    <a:pt x="607695" y="150495"/>
                    <a:pt x="615315" y="145733"/>
                    <a:pt x="621983" y="138113"/>
                  </a:cubicBezTo>
                  <a:cubicBezTo>
                    <a:pt x="628650" y="131445"/>
                    <a:pt x="633413" y="122873"/>
                    <a:pt x="637223" y="113348"/>
                  </a:cubicBezTo>
                  <a:cubicBezTo>
                    <a:pt x="641033" y="103823"/>
                    <a:pt x="642938" y="92393"/>
                    <a:pt x="642938" y="80010"/>
                  </a:cubicBezTo>
                  <a:cubicBezTo>
                    <a:pt x="642938" y="67628"/>
                    <a:pt x="641033" y="57150"/>
                    <a:pt x="638175" y="46672"/>
                  </a:cubicBezTo>
                  <a:cubicBezTo>
                    <a:pt x="635318" y="36195"/>
                    <a:pt x="629603" y="28575"/>
                    <a:pt x="622935" y="21908"/>
                  </a:cubicBezTo>
                  <a:cubicBezTo>
                    <a:pt x="616268" y="15240"/>
                    <a:pt x="608648" y="9525"/>
                    <a:pt x="599123" y="6668"/>
                  </a:cubicBezTo>
                  <a:cubicBezTo>
                    <a:pt x="589598" y="2858"/>
                    <a:pt x="579120" y="953"/>
                    <a:pt x="567690" y="953"/>
                  </a:cubicBezTo>
                  <a:cubicBezTo>
                    <a:pt x="556260" y="953"/>
                    <a:pt x="545783" y="2858"/>
                    <a:pt x="536258" y="6668"/>
                  </a:cubicBezTo>
                  <a:cubicBezTo>
                    <a:pt x="526733" y="10478"/>
                    <a:pt x="519113" y="15240"/>
                    <a:pt x="512445" y="21908"/>
                  </a:cubicBezTo>
                  <a:cubicBezTo>
                    <a:pt x="505778" y="28575"/>
                    <a:pt x="501015" y="37147"/>
                    <a:pt x="497205" y="46672"/>
                  </a:cubicBezTo>
                  <a:cubicBezTo>
                    <a:pt x="493395" y="56197"/>
                    <a:pt x="491490" y="67628"/>
                    <a:pt x="491490" y="80010"/>
                  </a:cubicBezTo>
                  <a:cubicBezTo>
                    <a:pt x="491490" y="105728"/>
                    <a:pt x="498158" y="124778"/>
                    <a:pt x="511492" y="139065"/>
                  </a:cubicBezTo>
                  <a:cubicBezTo>
                    <a:pt x="524828" y="152400"/>
                    <a:pt x="542925" y="160020"/>
                    <a:pt x="566738" y="160020"/>
                  </a:cubicBezTo>
                  <a:cubicBezTo>
                    <a:pt x="579120" y="160020"/>
                    <a:pt x="589598" y="158115"/>
                    <a:pt x="598170" y="154305"/>
                  </a:cubicBezTo>
                  <a:moveTo>
                    <a:pt x="429578" y="100965"/>
                  </a:moveTo>
                  <a:cubicBezTo>
                    <a:pt x="428625" y="109538"/>
                    <a:pt x="425767" y="116205"/>
                    <a:pt x="421958" y="120968"/>
                  </a:cubicBezTo>
                  <a:cubicBezTo>
                    <a:pt x="417195" y="125730"/>
                    <a:pt x="411480" y="127635"/>
                    <a:pt x="403860" y="127635"/>
                  </a:cubicBezTo>
                  <a:cubicBezTo>
                    <a:pt x="398145" y="127635"/>
                    <a:pt x="392430" y="126683"/>
                    <a:pt x="388620" y="123825"/>
                  </a:cubicBezTo>
                  <a:cubicBezTo>
                    <a:pt x="384810" y="120968"/>
                    <a:pt x="381000" y="118110"/>
                    <a:pt x="379095" y="113348"/>
                  </a:cubicBezTo>
                  <a:cubicBezTo>
                    <a:pt x="377190" y="108585"/>
                    <a:pt x="375285" y="103823"/>
                    <a:pt x="374333" y="98108"/>
                  </a:cubicBezTo>
                  <a:cubicBezTo>
                    <a:pt x="373380" y="92393"/>
                    <a:pt x="372428" y="86678"/>
                    <a:pt x="372428" y="80010"/>
                  </a:cubicBezTo>
                  <a:cubicBezTo>
                    <a:pt x="372428" y="74295"/>
                    <a:pt x="373380" y="67628"/>
                    <a:pt x="374333" y="62865"/>
                  </a:cubicBezTo>
                  <a:cubicBezTo>
                    <a:pt x="375285" y="57150"/>
                    <a:pt x="377190" y="52388"/>
                    <a:pt x="379095" y="47625"/>
                  </a:cubicBezTo>
                  <a:cubicBezTo>
                    <a:pt x="381000" y="42863"/>
                    <a:pt x="384810" y="40005"/>
                    <a:pt x="388620" y="37147"/>
                  </a:cubicBezTo>
                  <a:cubicBezTo>
                    <a:pt x="392430" y="34290"/>
                    <a:pt x="398145" y="33338"/>
                    <a:pt x="403860" y="33338"/>
                  </a:cubicBezTo>
                  <a:cubicBezTo>
                    <a:pt x="412433" y="33338"/>
                    <a:pt x="418148" y="35243"/>
                    <a:pt x="421958" y="40005"/>
                  </a:cubicBezTo>
                  <a:cubicBezTo>
                    <a:pt x="425767" y="44768"/>
                    <a:pt x="427673" y="50483"/>
                    <a:pt x="428625" y="58103"/>
                  </a:cubicBezTo>
                  <a:lnTo>
                    <a:pt x="468630" y="52388"/>
                  </a:lnTo>
                  <a:cubicBezTo>
                    <a:pt x="467678" y="44768"/>
                    <a:pt x="465773" y="38100"/>
                    <a:pt x="462915" y="31433"/>
                  </a:cubicBezTo>
                  <a:cubicBezTo>
                    <a:pt x="460058" y="24765"/>
                    <a:pt x="456248" y="20003"/>
                    <a:pt x="450533" y="15240"/>
                  </a:cubicBezTo>
                  <a:cubicBezTo>
                    <a:pt x="445770" y="10478"/>
                    <a:pt x="439103" y="6668"/>
                    <a:pt x="431483" y="4763"/>
                  </a:cubicBezTo>
                  <a:cubicBezTo>
                    <a:pt x="423863" y="1905"/>
                    <a:pt x="415290" y="953"/>
                    <a:pt x="404813" y="953"/>
                  </a:cubicBezTo>
                  <a:cubicBezTo>
                    <a:pt x="393383" y="953"/>
                    <a:pt x="382905" y="2858"/>
                    <a:pt x="373380" y="6668"/>
                  </a:cubicBezTo>
                  <a:cubicBezTo>
                    <a:pt x="363855" y="10478"/>
                    <a:pt x="356235" y="16193"/>
                    <a:pt x="350520" y="22860"/>
                  </a:cubicBezTo>
                  <a:cubicBezTo>
                    <a:pt x="343853" y="29528"/>
                    <a:pt x="339090" y="38100"/>
                    <a:pt x="336233" y="47625"/>
                  </a:cubicBezTo>
                  <a:cubicBezTo>
                    <a:pt x="333375" y="57150"/>
                    <a:pt x="331470" y="68580"/>
                    <a:pt x="331470" y="80010"/>
                  </a:cubicBezTo>
                  <a:cubicBezTo>
                    <a:pt x="331470" y="91440"/>
                    <a:pt x="333375" y="102870"/>
                    <a:pt x="336233" y="112395"/>
                  </a:cubicBezTo>
                  <a:cubicBezTo>
                    <a:pt x="339090" y="121920"/>
                    <a:pt x="343853" y="130493"/>
                    <a:pt x="349567" y="137160"/>
                  </a:cubicBezTo>
                  <a:cubicBezTo>
                    <a:pt x="355283" y="143828"/>
                    <a:pt x="362903" y="149543"/>
                    <a:pt x="372428" y="153353"/>
                  </a:cubicBezTo>
                  <a:cubicBezTo>
                    <a:pt x="381953" y="157163"/>
                    <a:pt x="392430" y="159068"/>
                    <a:pt x="404813" y="159068"/>
                  </a:cubicBezTo>
                  <a:cubicBezTo>
                    <a:pt x="426720" y="159068"/>
                    <a:pt x="442913" y="153353"/>
                    <a:pt x="453390" y="142875"/>
                  </a:cubicBezTo>
                  <a:cubicBezTo>
                    <a:pt x="463867" y="132398"/>
                    <a:pt x="470535" y="118110"/>
                    <a:pt x="471488" y="100013"/>
                  </a:cubicBezTo>
                  <a:lnTo>
                    <a:pt x="429578" y="100013"/>
                  </a:lnTo>
                  <a:close/>
                  <a:moveTo>
                    <a:pt x="203835" y="63818"/>
                  </a:moveTo>
                  <a:cubicBezTo>
                    <a:pt x="203835" y="59055"/>
                    <a:pt x="204788" y="55245"/>
                    <a:pt x="206692" y="51435"/>
                  </a:cubicBezTo>
                  <a:cubicBezTo>
                    <a:pt x="208598" y="47625"/>
                    <a:pt x="210502" y="43815"/>
                    <a:pt x="213360" y="40958"/>
                  </a:cubicBezTo>
                  <a:cubicBezTo>
                    <a:pt x="216217" y="38100"/>
                    <a:pt x="219075" y="35243"/>
                    <a:pt x="223838" y="34290"/>
                  </a:cubicBezTo>
                  <a:cubicBezTo>
                    <a:pt x="227648" y="32385"/>
                    <a:pt x="232410" y="31433"/>
                    <a:pt x="238125" y="31433"/>
                  </a:cubicBezTo>
                  <a:cubicBezTo>
                    <a:pt x="248602" y="31433"/>
                    <a:pt x="256223" y="34290"/>
                    <a:pt x="261938" y="40005"/>
                  </a:cubicBezTo>
                  <a:cubicBezTo>
                    <a:pt x="266700" y="45720"/>
                    <a:pt x="269558" y="53340"/>
                    <a:pt x="269558" y="63818"/>
                  </a:cubicBezTo>
                  <a:lnTo>
                    <a:pt x="203835" y="63818"/>
                  </a:lnTo>
                  <a:close/>
                  <a:moveTo>
                    <a:pt x="266700" y="108585"/>
                  </a:moveTo>
                  <a:cubicBezTo>
                    <a:pt x="263842" y="121920"/>
                    <a:pt x="254317" y="128588"/>
                    <a:pt x="239077" y="128588"/>
                  </a:cubicBezTo>
                  <a:cubicBezTo>
                    <a:pt x="227648" y="128588"/>
                    <a:pt x="219075" y="124778"/>
                    <a:pt x="213360" y="118110"/>
                  </a:cubicBezTo>
                  <a:cubicBezTo>
                    <a:pt x="207645" y="111443"/>
                    <a:pt x="204788" y="101918"/>
                    <a:pt x="203835" y="89535"/>
                  </a:cubicBezTo>
                  <a:lnTo>
                    <a:pt x="307658" y="89535"/>
                  </a:lnTo>
                  <a:lnTo>
                    <a:pt x="307658" y="73343"/>
                  </a:lnTo>
                  <a:cubicBezTo>
                    <a:pt x="307658" y="51435"/>
                    <a:pt x="301942" y="33338"/>
                    <a:pt x="290513" y="20003"/>
                  </a:cubicBezTo>
                  <a:cubicBezTo>
                    <a:pt x="279083" y="6668"/>
                    <a:pt x="261938" y="0"/>
                    <a:pt x="239077" y="0"/>
                  </a:cubicBezTo>
                  <a:cubicBezTo>
                    <a:pt x="227648" y="0"/>
                    <a:pt x="218123" y="1905"/>
                    <a:pt x="208598" y="5715"/>
                  </a:cubicBezTo>
                  <a:cubicBezTo>
                    <a:pt x="199073" y="9525"/>
                    <a:pt x="191452" y="14288"/>
                    <a:pt x="184785" y="20955"/>
                  </a:cubicBezTo>
                  <a:cubicBezTo>
                    <a:pt x="178118" y="27623"/>
                    <a:pt x="173355" y="36195"/>
                    <a:pt x="169545" y="45720"/>
                  </a:cubicBezTo>
                  <a:cubicBezTo>
                    <a:pt x="165735" y="55245"/>
                    <a:pt x="163830" y="66675"/>
                    <a:pt x="163830" y="79058"/>
                  </a:cubicBezTo>
                  <a:cubicBezTo>
                    <a:pt x="163830" y="103823"/>
                    <a:pt x="170498" y="123825"/>
                    <a:pt x="182880" y="137160"/>
                  </a:cubicBezTo>
                  <a:cubicBezTo>
                    <a:pt x="195263" y="150495"/>
                    <a:pt x="214313" y="158115"/>
                    <a:pt x="239077" y="158115"/>
                  </a:cubicBezTo>
                  <a:cubicBezTo>
                    <a:pt x="260033" y="158115"/>
                    <a:pt x="275273" y="153353"/>
                    <a:pt x="285750" y="144780"/>
                  </a:cubicBezTo>
                  <a:cubicBezTo>
                    <a:pt x="296228" y="136208"/>
                    <a:pt x="302895" y="123825"/>
                    <a:pt x="305753" y="106680"/>
                  </a:cubicBezTo>
                  <a:lnTo>
                    <a:pt x="266700" y="106680"/>
                  </a:lnTo>
                  <a:close/>
                  <a:moveTo>
                    <a:pt x="97155" y="96203"/>
                  </a:moveTo>
                  <a:cubicBezTo>
                    <a:pt x="97155" y="101918"/>
                    <a:pt x="96202" y="107633"/>
                    <a:pt x="93345" y="111443"/>
                  </a:cubicBezTo>
                  <a:cubicBezTo>
                    <a:pt x="91440" y="115253"/>
                    <a:pt x="88582" y="119063"/>
                    <a:pt x="84773" y="121920"/>
                  </a:cubicBezTo>
                  <a:cubicBezTo>
                    <a:pt x="78105" y="126683"/>
                    <a:pt x="69532" y="129540"/>
                    <a:pt x="60007" y="129540"/>
                  </a:cubicBezTo>
                  <a:cubicBezTo>
                    <a:pt x="54293" y="129540"/>
                    <a:pt x="49530" y="127635"/>
                    <a:pt x="45720" y="124778"/>
                  </a:cubicBezTo>
                  <a:cubicBezTo>
                    <a:pt x="41910" y="121920"/>
                    <a:pt x="40957" y="118110"/>
                    <a:pt x="40957" y="113348"/>
                  </a:cubicBezTo>
                  <a:cubicBezTo>
                    <a:pt x="40957" y="110490"/>
                    <a:pt x="40957" y="106680"/>
                    <a:pt x="42863" y="104775"/>
                  </a:cubicBezTo>
                  <a:cubicBezTo>
                    <a:pt x="43815" y="101918"/>
                    <a:pt x="45720" y="100013"/>
                    <a:pt x="48577" y="98108"/>
                  </a:cubicBezTo>
                  <a:cubicBezTo>
                    <a:pt x="51435" y="96203"/>
                    <a:pt x="55245" y="94298"/>
                    <a:pt x="60007" y="93345"/>
                  </a:cubicBezTo>
                  <a:cubicBezTo>
                    <a:pt x="64770" y="92393"/>
                    <a:pt x="72390" y="91440"/>
                    <a:pt x="80010" y="90488"/>
                  </a:cubicBezTo>
                  <a:lnTo>
                    <a:pt x="98107" y="89535"/>
                  </a:lnTo>
                  <a:lnTo>
                    <a:pt x="98107" y="96203"/>
                  </a:lnTo>
                  <a:close/>
                  <a:moveTo>
                    <a:pt x="98107" y="155258"/>
                  </a:moveTo>
                  <a:lnTo>
                    <a:pt x="136208" y="155258"/>
                  </a:lnTo>
                  <a:lnTo>
                    <a:pt x="136208" y="60960"/>
                  </a:lnTo>
                  <a:cubicBezTo>
                    <a:pt x="136208" y="51435"/>
                    <a:pt x="135255" y="43815"/>
                    <a:pt x="133350" y="36195"/>
                  </a:cubicBezTo>
                  <a:cubicBezTo>
                    <a:pt x="131445" y="28575"/>
                    <a:pt x="127635" y="22860"/>
                    <a:pt x="122873" y="17145"/>
                  </a:cubicBezTo>
                  <a:cubicBezTo>
                    <a:pt x="118110" y="12383"/>
                    <a:pt x="111443" y="7620"/>
                    <a:pt x="103823" y="5715"/>
                  </a:cubicBezTo>
                  <a:cubicBezTo>
                    <a:pt x="96202" y="3810"/>
                    <a:pt x="85725" y="1905"/>
                    <a:pt x="74295" y="1905"/>
                  </a:cubicBezTo>
                  <a:cubicBezTo>
                    <a:pt x="55245" y="1905"/>
                    <a:pt x="40957" y="5715"/>
                    <a:pt x="29527" y="12383"/>
                  </a:cubicBezTo>
                  <a:cubicBezTo>
                    <a:pt x="18098" y="19050"/>
                    <a:pt x="11430" y="30480"/>
                    <a:pt x="8573" y="46672"/>
                  </a:cubicBezTo>
                  <a:lnTo>
                    <a:pt x="44768" y="50483"/>
                  </a:lnTo>
                  <a:cubicBezTo>
                    <a:pt x="46673" y="38100"/>
                    <a:pt x="56198" y="32385"/>
                    <a:pt x="71438" y="32385"/>
                  </a:cubicBezTo>
                  <a:cubicBezTo>
                    <a:pt x="78105" y="32385"/>
                    <a:pt x="83820" y="34290"/>
                    <a:pt x="89535" y="37147"/>
                  </a:cubicBezTo>
                  <a:cubicBezTo>
                    <a:pt x="94298" y="40958"/>
                    <a:pt x="97155" y="46672"/>
                    <a:pt x="97155" y="56197"/>
                  </a:cubicBezTo>
                  <a:lnTo>
                    <a:pt x="97155" y="62865"/>
                  </a:lnTo>
                  <a:lnTo>
                    <a:pt x="78105" y="63818"/>
                  </a:lnTo>
                  <a:cubicBezTo>
                    <a:pt x="68580" y="63818"/>
                    <a:pt x="59055" y="64770"/>
                    <a:pt x="49530" y="66675"/>
                  </a:cubicBezTo>
                  <a:cubicBezTo>
                    <a:pt x="40005" y="68580"/>
                    <a:pt x="32385" y="70485"/>
                    <a:pt x="24765" y="74295"/>
                  </a:cubicBezTo>
                  <a:cubicBezTo>
                    <a:pt x="17145" y="78105"/>
                    <a:pt x="11430" y="82868"/>
                    <a:pt x="6668" y="89535"/>
                  </a:cubicBezTo>
                  <a:cubicBezTo>
                    <a:pt x="1905" y="96203"/>
                    <a:pt x="0" y="104775"/>
                    <a:pt x="0" y="114300"/>
                  </a:cubicBezTo>
                  <a:cubicBezTo>
                    <a:pt x="0" y="121920"/>
                    <a:pt x="952" y="128588"/>
                    <a:pt x="3810" y="134303"/>
                  </a:cubicBezTo>
                  <a:cubicBezTo>
                    <a:pt x="6668" y="140018"/>
                    <a:pt x="10477" y="144780"/>
                    <a:pt x="14288" y="148590"/>
                  </a:cubicBezTo>
                  <a:cubicBezTo>
                    <a:pt x="19050" y="152400"/>
                    <a:pt x="23813" y="155258"/>
                    <a:pt x="29527" y="156210"/>
                  </a:cubicBezTo>
                  <a:cubicBezTo>
                    <a:pt x="35243" y="157163"/>
                    <a:pt x="41910" y="159068"/>
                    <a:pt x="48577" y="159068"/>
                  </a:cubicBezTo>
                  <a:cubicBezTo>
                    <a:pt x="60007" y="159068"/>
                    <a:pt x="69532" y="157163"/>
                    <a:pt x="77152" y="152400"/>
                  </a:cubicBezTo>
                  <a:cubicBezTo>
                    <a:pt x="84773" y="147638"/>
                    <a:pt x="91440" y="142875"/>
                    <a:pt x="97155" y="136208"/>
                  </a:cubicBezTo>
                  <a:lnTo>
                    <a:pt x="97155" y="1552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04294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6" pos="2207" userDrawn="1">
          <p15:clr>
            <a:srgbClr val="A4A3A4"/>
          </p15:clr>
        </p15:guide>
        <p15:guide id="17" pos="5473" userDrawn="1">
          <p15:clr>
            <a:srgbClr val="A4A3A4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2 Standard (2x1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8595847-1813-6B47-B848-F94A612FF956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263525" y="1449388"/>
            <a:ext cx="5653088" cy="4782077"/>
          </a:xfrm>
        </p:spPr>
        <p:txBody>
          <a:bodyPr/>
          <a:lstStyle>
            <a:lvl1pPr marL="269875" indent="-269875">
              <a:buFont typeface="System Font"/>
              <a:buChar char="–"/>
              <a:tabLst/>
              <a:defRPr sz="21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 b="0" i="0">
                <a:solidFill>
                  <a:schemeClr val="bg1"/>
                </a:solidFill>
              </a:defRPr>
            </a:lvl2pPr>
            <a:lvl3pPr>
              <a:defRPr sz="1600" b="0" i="0">
                <a:solidFill>
                  <a:schemeClr val="bg1"/>
                </a:solidFill>
              </a:defRPr>
            </a:lvl3pPr>
            <a:lvl4pPr>
              <a:defRPr sz="1600" b="0" i="0">
                <a:solidFill>
                  <a:schemeClr val="bg1"/>
                </a:solidFill>
              </a:defRPr>
            </a:lvl4pPr>
            <a:lvl5pPr>
              <a:defRPr sz="1600" b="0"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FE643A9-AB22-43A3-AF55-EB96B2966A4F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254750" y="1468968"/>
            <a:ext cx="5673725" cy="4768319"/>
          </a:xfrm>
        </p:spPr>
        <p:txBody>
          <a:bodyPr/>
          <a:lstStyle>
            <a:lvl1pPr marL="269875" indent="-269875">
              <a:buFont typeface="System Font"/>
              <a:buChar char="–"/>
              <a:tabLst/>
              <a:defRPr sz="21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 b="0" i="0">
                <a:solidFill>
                  <a:schemeClr val="bg1"/>
                </a:solidFill>
              </a:defRPr>
            </a:lvl2pPr>
            <a:lvl3pPr>
              <a:defRPr sz="1600" b="0" i="0">
                <a:solidFill>
                  <a:schemeClr val="bg1"/>
                </a:solidFill>
              </a:defRPr>
            </a:lvl3pPr>
            <a:lvl4pPr>
              <a:defRPr sz="1600" b="0" i="0">
                <a:solidFill>
                  <a:schemeClr val="bg1"/>
                </a:solidFill>
              </a:defRPr>
            </a:lvl4pPr>
            <a:lvl5pPr>
              <a:defRPr sz="1600" b="0"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DB0975-F48A-CA4B-900B-DC5CC3E60FA0}"/>
              </a:ext>
            </a:extLst>
          </p:cNvPr>
          <p:cNvCxnSpPr>
            <a:cxnSpLocks/>
          </p:cNvCxnSpPr>
          <p:nvPr userDrawn="1"/>
        </p:nvCxnSpPr>
        <p:spPr>
          <a:xfrm>
            <a:off x="263525" y="260350"/>
            <a:ext cx="432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3C65E603-0712-B446-A4A9-4C5136DD0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442800"/>
            <a:ext cx="11661776" cy="646225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2500" b="1" i="0" kern="1200" dirty="0">
                <a:solidFill>
                  <a:schemeClr val="bg1"/>
                </a:solidFill>
                <a:latin typeface="Arial" panose="020B0604020202020204" pitchFamily="34" charset="0"/>
                <a:ea typeface="AECOM Sans Light" panose="020B04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E2DB8F1-204E-0D40-9798-CD0D92292129}"/>
              </a:ext>
            </a:extLst>
          </p:cNvPr>
          <p:cNvGrpSpPr/>
          <p:nvPr userDrawn="1"/>
        </p:nvGrpSpPr>
        <p:grpSpPr>
          <a:xfrm>
            <a:off x="10814051" y="6438651"/>
            <a:ext cx="1111250" cy="225425"/>
            <a:chOff x="292100" y="6413250"/>
            <a:chExt cx="1111250" cy="225425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0E979A7-0282-5C45-BE81-4AC1FA612B09}"/>
                </a:ext>
              </a:extLst>
            </p:cNvPr>
            <p:cNvSpPr/>
            <p:nvPr userDrawn="1"/>
          </p:nvSpPr>
          <p:spPr>
            <a:xfrm>
              <a:off x="292100" y="6413250"/>
              <a:ext cx="225425" cy="225425"/>
            </a:xfrm>
            <a:custGeom>
              <a:avLst/>
              <a:gdLst>
                <a:gd name="connsiteX0" fmla="*/ 329565 w 342900"/>
                <a:gd name="connsiteY0" fmla="*/ 104775 h 342900"/>
                <a:gd name="connsiteX1" fmla="*/ 292418 w 342900"/>
                <a:gd name="connsiteY1" fmla="*/ 50483 h 342900"/>
                <a:gd name="connsiteX2" fmla="*/ 238125 w 342900"/>
                <a:gd name="connsiteY2" fmla="*/ 13335 h 342900"/>
                <a:gd name="connsiteX3" fmla="*/ 171450 w 342900"/>
                <a:gd name="connsiteY3" fmla="*/ 0 h 342900"/>
                <a:gd name="connsiteX4" fmla="*/ 104775 w 342900"/>
                <a:gd name="connsiteY4" fmla="*/ 13335 h 342900"/>
                <a:gd name="connsiteX5" fmla="*/ 50483 w 342900"/>
                <a:gd name="connsiteY5" fmla="*/ 50483 h 342900"/>
                <a:gd name="connsiteX6" fmla="*/ 13335 w 342900"/>
                <a:gd name="connsiteY6" fmla="*/ 104775 h 342900"/>
                <a:gd name="connsiteX7" fmla="*/ 0 w 342900"/>
                <a:gd name="connsiteY7" fmla="*/ 171450 h 342900"/>
                <a:gd name="connsiteX8" fmla="*/ 13335 w 342900"/>
                <a:gd name="connsiteY8" fmla="*/ 238125 h 342900"/>
                <a:gd name="connsiteX9" fmla="*/ 50483 w 342900"/>
                <a:gd name="connsiteY9" fmla="*/ 292418 h 342900"/>
                <a:gd name="connsiteX10" fmla="*/ 104775 w 342900"/>
                <a:gd name="connsiteY10" fmla="*/ 329565 h 342900"/>
                <a:gd name="connsiteX11" fmla="*/ 171450 w 342900"/>
                <a:gd name="connsiteY11" fmla="*/ 342900 h 342900"/>
                <a:gd name="connsiteX12" fmla="*/ 171450 w 342900"/>
                <a:gd name="connsiteY12" fmla="*/ 308610 h 342900"/>
                <a:gd name="connsiteX13" fmla="*/ 74295 w 342900"/>
                <a:gd name="connsiteY13" fmla="*/ 268605 h 342900"/>
                <a:gd name="connsiteX14" fmla="*/ 35243 w 342900"/>
                <a:gd name="connsiteY14" fmla="*/ 188595 h 342900"/>
                <a:gd name="connsiteX15" fmla="*/ 180975 w 342900"/>
                <a:gd name="connsiteY15" fmla="*/ 188595 h 342900"/>
                <a:gd name="connsiteX16" fmla="*/ 141923 w 342900"/>
                <a:gd name="connsiteY16" fmla="*/ 227648 h 342900"/>
                <a:gd name="connsiteX17" fmla="*/ 165735 w 342900"/>
                <a:gd name="connsiteY17" fmla="*/ 251460 h 342900"/>
                <a:gd name="connsiteX18" fmla="*/ 246698 w 342900"/>
                <a:gd name="connsiteY18" fmla="*/ 170498 h 342900"/>
                <a:gd name="connsiteX19" fmla="*/ 165735 w 342900"/>
                <a:gd name="connsiteY19" fmla="*/ 89535 h 342900"/>
                <a:gd name="connsiteX20" fmla="*/ 141923 w 342900"/>
                <a:gd name="connsiteY20" fmla="*/ 113348 h 342900"/>
                <a:gd name="connsiteX21" fmla="*/ 180975 w 342900"/>
                <a:gd name="connsiteY21" fmla="*/ 152400 h 342900"/>
                <a:gd name="connsiteX22" fmla="*/ 35243 w 342900"/>
                <a:gd name="connsiteY22" fmla="*/ 152400 h 342900"/>
                <a:gd name="connsiteX23" fmla="*/ 74295 w 342900"/>
                <a:gd name="connsiteY23" fmla="*/ 72390 h 342900"/>
                <a:gd name="connsiteX24" fmla="*/ 171450 w 342900"/>
                <a:gd name="connsiteY24" fmla="*/ 32385 h 342900"/>
                <a:gd name="connsiteX25" fmla="*/ 268605 w 342900"/>
                <a:gd name="connsiteY25" fmla="*/ 72390 h 342900"/>
                <a:gd name="connsiteX26" fmla="*/ 308610 w 342900"/>
                <a:gd name="connsiteY26" fmla="*/ 169545 h 342900"/>
                <a:gd name="connsiteX27" fmla="*/ 342900 w 342900"/>
                <a:gd name="connsiteY27" fmla="*/ 169545 h 342900"/>
                <a:gd name="connsiteX28" fmla="*/ 329565 w 342900"/>
                <a:gd name="connsiteY28" fmla="*/ 10477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2900" h="342900">
                  <a:moveTo>
                    <a:pt x="329565" y="104775"/>
                  </a:moveTo>
                  <a:cubicBezTo>
                    <a:pt x="320993" y="84773"/>
                    <a:pt x="308610" y="65723"/>
                    <a:pt x="292418" y="50483"/>
                  </a:cubicBezTo>
                  <a:cubicBezTo>
                    <a:pt x="276225" y="34290"/>
                    <a:pt x="258128" y="21908"/>
                    <a:pt x="238125" y="13335"/>
                  </a:cubicBezTo>
                  <a:cubicBezTo>
                    <a:pt x="217170" y="4763"/>
                    <a:pt x="194310" y="0"/>
                    <a:pt x="171450" y="0"/>
                  </a:cubicBezTo>
                  <a:cubicBezTo>
                    <a:pt x="148590" y="0"/>
                    <a:pt x="125730" y="4763"/>
                    <a:pt x="104775" y="13335"/>
                  </a:cubicBezTo>
                  <a:cubicBezTo>
                    <a:pt x="83820" y="21908"/>
                    <a:pt x="65723" y="34290"/>
                    <a:pt x="50483" y="50483"/>
                  </a:cubicBezTo>
                  <a:cubicBezTo>
                    <a:pt x="34290" y="66675"/>
                    <a:pt x="21908" y="84773"/>
                    <a:pt x="13335" y="104775"/>
                  </a:cubicBezTo>
                  <a:cubicBezTo>
                    <a:pt x="4763" y="125730"/>
                    <a:pt x="0" y="148590"/>
                    <a:pt x="0" y="171450"/>
                  </a:cubicBezTo>
                  <a:cubicBezTo>
                    <a:pt x="0" y="194310"/>
                    <a:pt x="4763" y="217170"/>
                    <a:pt x="13335" y="238125"/>
                  </a:cubicBezTo>
                  <a:cubicBezTo>
                    <a:pt x="21908" y="258128"/>
                    <a:pt x="34290" y="277178"/>
                    <a:pt x="50483" y="292418"/>
                  </a:cubicBezTo>
                  <a:cubicBezTo>
                    <a:pt x="66675" y="308610"/>
                    <a:pt x="84773" y="320993"/>
                    <a:pt x="104775" y="329565"/>
                  </a:cubicBezTo>
                  <a:cubicBezTo>
                    <a:pt x="125730" y="338138"/>
                    <a:pt x="148590" y="342900"/>
                    <a:pt x="171450" y="342900"/>
                  </a:cubicBezTo>
                  <a:lnTo>
                    <a:pt x="171450" y="308610"/>
                  </a:lnTo>
                  <a:cubicBezTo>
                    <a:pt x="135255" y="308610"/>
                    <a:pt x="100013" y="294323"/>
                    <a:pt x="74295" y="268605"/>
                  </a:cubicBezTo>
                  <a:cubicBezTo>
                    <a:pt x="52388" y="246698"/>
                    <a:pt x="39053" y="219075"/>
                    <a:pt x="35243" y="188595"/>
                  </a:cubicBezTo>
                  <a:lnTo>
                    <a:pt x="180975" y="188595"/>
                  </a:lnTo>
                  <a:lnTo>
                    <a:pt x="141923" y="227648"/>
                  </a:lnTo>
                  <a:lnTo>
                    <a:pt x="165735" y="251460"/>
                  </a:lnTo>
                  <a:lnTo>
                    <a:pt x="246698" y="170498"/>
                  </a:lnTo>
                  <a:lnTo>
                    <a:pt x="165735" y="89535"/>
                  </a:lnTo>
                  <a:lnTo>
                    <a:pt x="141923" y="113348"/>
                  </a:lnTo>
                  <a:lnTo>
                    <a:pt x="180975" y="152400"/>
                  </a:lnTo>
                  <a:lnTo>
                    <a:pt x="35243" y="152400"/>
                  </a:lnTo>
                  <a:cubicBezTo>
                    <a:pt x="39053" y="121920"/>
                    <a:pt x="52388" y="94298"/>
                    <a:pt x="74295" y="72390"/>
                  </a:cubicBezTo>
                  <a:cubicBezTo>
                    <a:pt x="100013" y="46673"/>
                    <a:pt x="134303" y="32385"/>
                    <a:pt x="171450" y="32385"/>
                  </a:cubicBezTo>
                  <a:cubicBezTo>
                    <a:pt x="207645" y="32385"/>
                    <a:pt x="242888" y="46673"/>
                    <a:pt x="268605" y="72390"/>
                  </a:cubicBezTo>
                  <a:cubicBezTo>
                    <a:pt x="294323" y="98108"/>
                    <a:pt x="308610" y="132398"/>
                    <a:pt x="308610" y="169545"/>
                  </a:cubicBezTo>
                  <a:lnTo>
                    <a:pt x="342900" y="169545"/>
                  </a:lnTo>
                  <a:cubicBezTo>
                    <a:pt x="342900" y="148590"/>
                    <a:pt x="338138" y="125730"/>
                    <a:pt x="329565" y="104775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1858C7E-BC01-5745-A1F3-A734CBFEA1B6}"/>
                </a:ext>
              </a:extLst>
            </p:cNvPr>
            <p:cNvSpPr/>
            <p:nvPr userDrawn="1"/>
          </p:nvSpPr>
          <p:spPr>
            <a:xfrm>
              <a:off x="590579" y="6484379"/>
              <a:ext cx="812771" cy="84028"/>
            </a:xfrm>
            <a:custGeom>
              <a:avLst/>
              <a:gdLst>
                <a:gd name="connsiteX0" fmla="*/ 1329690 w 1547812"/>
                <a:gd name="connsiteY0" fmla="*/ 155258 h 160020"/>
                <a:gd name="connsiteX1" fmla="*/ 1369695 w 1547812"/>
                <a:gd name="connsiteY1" fmla="*/ 155258 h 160020"/>
                <a:gd name="connsiteX2" fmla="*/ 1369695 w 1547812"/>
                <a:gd name="connsiteY2" fmla="*/ 65723 h 160020"/>
                <a:gd name="connsiteX3" fmla="*/ 1372553 w 1547812"/>
                <a:gd name="connsiteY3" fmla="*/ 53340 h 160020"/>
                <a:gd name="connsiteX4" fmla="*/ 1379220 w 1547812"/>
                <a:gd name="connsiteY4" fmla="*/ 43815 h 160020"/>
                <a:gd name="connsiteX5" fmla="*/ 1388745 w 1547812"/>
                <a:gd name="connsiteY5" fmla="*/ 37147 h 160020"/>
                <a:gd name="connsiteX6" fmla="*/ 1400175 w 1547812"/>
                <a:gd name="connsiteY6" fmla="*/ 35243 h 160020"/>
                <a:gd name="connsiteX7" fmla="*/ 1407795 w 1547812"/>
                <a:gd name="connsiteY7" fmla="*/ 36195 h 160020"/>
                <a:gd name="connsiteX8" fmla="*/ 1413510 w 1547812"/>
                <a:gd name="connsiteY8" fmla="*/ 40005 h 160020"/>
                <a:gd name="connsiteX9" fmla="*/ 1417320 w 1547812"/>
                <a:gd name="connsiteY9" fmla="*/ 47625 h 160020"/>
                <a:gd name="connsiteX10" fmla="*/ 1419225 w 1547812"/>
                <a:gd name="connsiteY10" fmla="*/ 60960 h 160020"/>
                <a:gd name="connsiteX11" fmla="*/ 1419225 w 1547812"/>
                <a:gd name="connsiteY11" fmla="*/ 155258 h 160020"/>
                <a:gd name="connsiteX12" fmla="*/ 1459230 w 1547812"/>
                <a:gd name="connsiteY12" fmla="*/ 155258 h 160020"/>
                <a:gd name="connsiteX13" fmla="*/ 1459230 w 1547812"/>
                <a:gd name="connsiteY13" fmla="*/ 63818 h 160020"/>
                <a:gd name="connsiteX14" fmla="*/ 1462088 w 1547812"/>
                <a:gd name="connsiteY14" fmla="*/ 53340 h 160020"/>
                <a:gd name="connsiteX15" fmla="*/ 1468755 w 1547812"/>
                <a:gd name="connsiteY15" fmla="*/ 43815 h 160020"/>
                <a:gd name="connsiteX16" fmla="*/ 1478280 w 1547812"/>
                <a:gd name="connsiteY16" fmla="*/ 37147 h 160020"/>
                <a:gd name="connsiteX17" fmla="*/ 1489710 w 1547812"/>
                <a:gd name="connsiteY17" fmla="*/ 35243 h 160020"/>
                <a:gd name="connsiteX18" fmla="*/ 1497330 w 1547812"/>
                <a:gd name="connsiteY18" fmla="*/ 36195 h 160020"/>
                <a:gd name="connsiteX19" fmla="*/ 1503045 w 1547812"/>
                <a:gd name="connsiteY19" fmla="*/ 40005 h 160020"/>
                <a:gd name="connsiteX20" fmla="*/ 1506855 w 1547812"/>
                <a:gd name="connsiteY20" fmla="*/ 47625 h 160020"/>
                <a:gd name="connsiteX21" fmla="*/ 1507808 w 1547812"/>
                <a:gd name="connsiteY21" fmla="*/ 60960 h 160020"/>
                <a:gd name="connsiteX22" fmla="*/ 1507808 w 1547812"/>
                <a:gd name="connsiteY22" fmla="*/ 155258 h 160020"/>
                <a:gd name="connsiteX23" fmla="*/ 1547813 w 1547812"/>
                <a:gd name="connsiteY23" fmla="*/ 155258 h 160020"/>
                <a:gd name="connsiteX24" fmla="*/ 1547813 w 1547812"/>
                <a:gd name="connsiteY24" fmla="*/ 55245 h 160020"/>
                <a:gd name="connsiteX25" fmla="*/ 1536383 w 1547812"/>
                <a:gd name="connsiteY25" fmla="*/ 14288 h 160020"/>
                <a:gd name="connsiteX26" fmla="*/ 1502093 w 1547812"/>
                <a:gd name="connsiteY26" fmla="*/ 1905 h 160020"/>
                <a:gd name="connsiteX27" fmla="*/ 1477328 w 1547812"/>
                <a:gd name="connsiteY27" fmla="*/ 7620 h 160020"/>
                <a:gd name="connsiteX28" fmla="*/ 1455420 w 1547812"/>
                <a:gd name="connsiteY28" fmla="*/ 27623 h 160020"/>
                <a:gd name="connsiteX29" fmla="*/ 1441133 w 1547812"/>
                <a:gd name="connsiteY29" fmla="*/ 8573 h 160020"/>
                <a:gd name="connsiteX30" fmla="*/ 1414463 w 1547812"/>
                <a:gd name="connsiteY30" fmla="*/ 1905 h 160020"/>
                <a:gd name="connsiteX31" fmla="*/ 1390650 w 1547812"/>
                <a:gd name="connsiteY31" fmla="*/ 7620 h 160020"/>
                <a:gd name="connsiteX32" fmla="*/ 1371600 w 1547812"/>
                <a:gd name="connsiteY32" fmla="*/ 25718 h 160020"/>
                <a:gd name="connsiteX33" fmla="*/ 1371600 w 1547812"/>
                <a:gd name="connsiteY33" fmla="*/ 5715 h 160020"/>
                <a:gd name="connsiteX34" fmla="*/ 1332548 w 1547812"/>
                <a:gd name="connsiteY34" fmla="*/ 5715 h 160020"/>
                <a:gd name="connsiteX35" fmla="*/ 1332548 w 1547812"/>
                <a:gd name="connsiteY35" fmla="*/ 155258 h 160020"/>
                <a:gd name="connsiteX36" fmla="*/ 1199198 w 1547812"/>
                <a:gd name="connsiteY36" fmla="*/ 116205 h 160020"/>
                <a:gd name="connsiteX37" fmla="*/ 1190625 w 1547812"/>
                <a:gd name="connsiteY37" fmla="*/ 80963 h 160020"/>
                <a:gd name="connsiteX38" fmla="*/ 1199198 w 1547812"/>
                <a:gd name="connsiteY38" fmla="*/ 45720 h 160020"/>
                <a:gd name="connsiteX39" fmla="*/ 1224915 w 1547812"/>
                <a:gd name="connsiteY39" fmla="*/ 33338 h 160020"/>
                <a:gd name="connsiteX40" fmla="*/ 1250633 w 1547812"/>
                <a:gd name="connsiteY40" fmla="*/ 45720 h 160020"/>
                <a:gd name="connsiteX41" fmla="*/ 1259205 w 1547812"/>
                <a:gd name="connsiteY41" fmla="*/ 80963 h 160020"/>
                <a:gd name="connsiteX42" fmla="*/ 1250633 w 1547812"/>
                <a:gd name="connsiteY42" fmla="*/ 116205 h 160020"/>
                <a:gd name="connsiteX43" fmla="*/ 1224915 w 1547812"/>
                <a:gd name="connsiteY43" fmla="*/ 128588 h 160020"/>
                <a:gd name="connsiteX44" fmla="*/ 1199198 w 1547812"/>
                <a:gd name="connsiteY44" fmla="*/ 116205 h 160020"/>
                <a:gd name="connsiteX45" fmla="*/ 1256348 w 1547812"/>
                <a:gd name="connsiteY45" fmla="*/ 154305 h 160020"/>
                <a:gd name="connsiteX46" fmla="*/ 1280160 w 1547812"/>
                <a:gd name="connsiteY46" fmla="*/ 138113 h 160020"/>
                <a:gd name="connsiteX47" fmla="*/ 1295400 w 1547812"/>
                <a:gd name="connsiteY47" fmla="*/ 113348 h 160020"/>
                <a:gd name="connsiteX48" fmla="*/ 1301115 w 1547812"/>
                <a:gd name="connsiteY48" fmla="*/ 80010 h 160020"/>
                <a:gd name="connsiteX49" fmla="*/ 1296353 w 1547812"/>
                <a:gd name="connsiteY49" fmla="*/ 46672 h 160020"/>
                <a:gd name="connsiteX50" fmla="*/ 1281113 w 1547812"/>
                <a:gd name="connsiteY50" fmla="*/ 21908 h 160020"/>
                <a:gd name="connsiteX51" fmla="*/ 1257300 w 1547812"/>
                <a:gd name="connsiteY51" fmla="*/ 6668 h 160020"/>
                <a:gd name="connsiteX52" fmla="*/ 1225868 w 1547812"/>
                <a:gd name="connsiteY52" fmla="*/ 953 h 160020"/>
                <a:gd name="connsiteX53" fmla="*/ 1194435 w 1547812"/>
                <a:gd name="connsiteY53" fmla="*/ 6668 h 160020"/>
                <a:gd name="connsiteX54" fmla="*/ 1170623 w 1547812"/>
                <a:gd name="connsiteY54" fmla="*/ 21908 h 160020"/>
                <a:gd name="connsiteX55" fmla="*/ 1155383 w 1547812"/>
                <a:gd name="connsiteY55" fmla="*/ 46672 h 160020"/>
                <a:gd name="connsiteX56" fmla="*/ 1149668 w 1547812"/>
                <a:gd name="connsiteY56" fmla="*/ 80010 h 160020"/>
                <a:gd name="connsiteX57" fmla="*/ 1169670 w 1547812"/>
                <a:gd name="connsiteY57" fmla="*/ 139065 h 160020"/>
                <a:gd name="connsiteX58" fmla="*/ 1225868 w 1547812"/>
                <a:gd name="connsiteY58" fmla="*/ 160020 h 160020"/>
                <a:gd name="connsiteX59" fmla="*/ 1256348 w 1547812"/>
                <a:gd name="connsiteY59" fmla="*/ 154305 h 160020"/>
                <a:gd name="connsiteX60" fmla="*/ 1086803 w 1547812"/>
                <a:gd name="connsiteY60" fmla="*/ 100965 h 160020"/>
                <a:gd name="connsiteX61" fmla="*/ 1079183 w 1547812"/>
                <a:gd name="connsiteY61" fmla="*/ 120968 h 160020"/>
                <a:gd name="connsiteX62" fmla="*/ 1061085 w 1547812"/>
                <a:gd name="connsiteY62" fmla="*/ 127635 h 160020"/>
                <a:gd name="connsiteX63" fmla="*/ 1045845 w 1547812"/>
                <a:gd name="connsiteY63" fmla="*/ 123825 h 160020"/>
                <a:gd name="connsiteX64" fmla="*/ 1036320 w 1547812"/>
                <a:gd name="connsiteY64" fmla="*/ 113348 h 160020"/>
                <a:gd name="connsiteX65" fmla="*/ 1031558 w 1547812"/>
                <a:gd name="connsiteY65" fmla="*/ 98108 h 160020"/>
                <a:gd name="connsiteX66" fmla="*/ 1029653 w 1547812"/>
                <a:gd name="connsiteY66" fmla="*/ 80010 h 160020"/>
                <a:gd name="connsiteX67" fmla="*/ 1031558 w 1547812"/>
                <a:gd name="connsiteY67" fmla="*/ 62865 h 160020"/>
                <a:gd name="connsiteX68" fmla="*/ 1036320 w 1547812"/>
                <a:gd name="connsiteY68" fmla="*/ 47625 h 160020"/>
                <a:gd name="connsiteX69" fmla="*/ 1045845 w 1547812"/>
                <a:gd name="connsiteY69" fmla="*/ 37147 h 160020"/>
                <a:gd name="connsiteX70" fmla="*/ 1061085 w 1547812"/>
                <a:gd name="connsiteY70" fmla="*/ 33338 h 160020"/>
                <a:gd name="connsiteX71" fmla="*/ 1079183 w 1547812"/>
                <a:gd name="connsiteY71" fmla="*/ 40005 h 160020"/>
                <a:gd name="connsiteX72" fmla="*/ 1085850 w 1547812"/>
                <a:gd name="connsiteY72" fmla="*/ 58103 h 160020"/>
                <a:gd name="connsiteX73" fmla="*/ 1125855 w 1547812"/>
                <a:gd name="connsiteY73" fmla="*/ 52388 h 160020"/>
                <a:gd name="connsiteX74" fmla="*/ 1120140 w 1547812"/>
                <a:gd name="connsiteY74" fmla="*/ 31433 h 160020"/>
                <a:gd name="connsiteX75" fmla="*/ 1107758 w 1547812"/>
                <a:gd name="connsiteY75" fmla="*/ 15240 h 160020"/>
                <a:gd name="connsiteX76" fmla="*/ 1088708 w 1547812"/>
                <a:gd name="connsiteY76" fmla="*/ 4763 h 160020"/>
                <a:gd name="connsiteX77" fmla="*/ 1062038 w 1547812"/>
                <a:gd name="connsiteY77" fmla="*/ 953 h 160020"/>
                <a:gd name="connsiteX78" fmla="*/ 1030605 w 1547812"/>
                <a:gd name="connsiteY78" fmla="*/ 6668 h 160020"/>
                <a:gd name="connsiteX79" fmla="*/ 1007745 w 1547812"/>
                <a:gd name="connsiteY79" fmla="*/ 22860 h 160020"/>
                <a:gd name="connsiteX80" fmla="*/ 993458 w 1547812"/>
                <a:gd name="connsiteY80" fmla="*/ 47625 h 160020"/>
                <a:gd name="connsiteX81" fmla="*/ 988695 w 1547812"/>
                <a:gd name="connsiteY81" fmla="*/ 80010 h 160020"/>
                <a:gd name="connsiteX82" fmla="*/ 992505 w 1547812"/>
                <a:gd name="connsiteY82" fmla="*/ 112395 h 160020"/>
                <a:gd name="connsiteX83" fmla="*/ 1005840 w 1547812"/>
                <a:gd name="connsiteY83" fmla="*/ 137160 h 160020"/>
                <a:gd name="connsiteX84" fmla="*/ 1028700 w 1547812"/>
                <a:gd name="connsiteY84" fmla="*/ 153353 h 160020"/>
                <a:gd name="connsiteX85" fmla="*/ 1061085 w 1547812"/>
                <a:gd name="connsiteY85" fmla="*/ 159068 h 160020"/>
                <a:gd name="connsiteX86" fmla="*/ 1109663 w 1547812"/>
                <a:gd name="connsiteY86" fmla="*/ 142875 h 160020"/>
                <a:gd name="connsiteX87" fmla="*/ 1127760 w 1547812"/>
                <a:gd name="connsiteY87" fmla="*/ 100013 h 160020"/>
                <a:gd name="connsiteX88" fmla="*/ 1086803 w 1547812"/>
                <a:gd name="connsiteY88" fmla="*/ 100013 h 160020"/>
                <a:gd name="connsiteX89" fmla="*/ 921068 w 1547812"/>
                <a:gd name="connsiteY89" fmla="*/ 155258 h 160020"/>
                <a:gd name="connsiteX90" fmla="*/ 962025 w 1547812"/>
                <a:gd name="connsiteY90" fmla="*/ 155258 h 160020"/>
                <a:gd name="connsiteX91" fmla="*/ 962025 w 1547812"/>
                <a:gd name="connsiteY91" fmla="*/ 109538 h 160020"/>
                <a:gd name="connsiteX92" fmla="*/ 921068 w 1547812"/>
                <a:gd name="connsiteY92" fmla="*/ 109538 h 160020"/>
                <a:gd name="connsiteX93" fmla="*/ 921068 w 1547812"/>
                <a:gd name="connsiteY93" fmla="*/ 155258 h 160020"/>
                <a:gd name="connsiteX94" fmla="*/ 671513 w 1547812"/>
                <a:gd name="connsiteY94" fmla="*/ 155258 h 160020"/>
                <a:gd name="connsiteX95" fmla="*/ 711518 w 1547812"/>
                <a:gd name="connsiteY95" fmla="*/ 155258 h 160020"/>
                <a:gd name="connsiteX96" fmla="*/ 711518 w 1547812"/>
                <a:gd name="connsiteY96" fmla="*/ 65723 h 160020"/>
                <a:gd name="connsiteX97" fmla="*/ 714375 w 1547812"/>
                <a:gd name="connsiteY97" fmla="*/ 53340 h 160020"/>
                <a:gd name="connsiteX98" fmla="*/ 721043 w 1547812"/>
                <a:gd name="connsiteY98" fmla="*/ 43815 h 160020"/>
                <a:gd name="connsiteX99" fmla="*/ 730568 w 1547812"/>
                <a:gd name="connsiteY99" fmla="*/ 37147 h 160020"/>
                <a:gd name="connsiteX100" fmla="*/ 741998 w 1547812"/>
                <a:gd name="connsiteY100" fmla="*/ 35243 h 160020"/>
                <a:gd name="connsiteX101" fmla="*/ 749618 w 1547812"/>
                <a:gd name="connsiteY101" fmla="*/ 36195 h 160020"/>
                <a:gd name="connsiteX102" fmla="*/ 755333 w 1547812"/>
                <a:gd name="connsiteY102" fmla="*/ 40005 h 160020"/>
                <a:gd name="connsiteX103" fmla="*/ 759143 w 1547812"/>
                <a:gd name="connsiteY103" fmla="*/ 47625 h 160020"/>
                <a:gd name="connsiteX104" fmla="*/ 761048 w 1547812"/>
                <a:gd name="connsiteY104" fmla="*/ 60960 h 160020"/>
                <a:gd name="connsiteX105" fmla="*/ 761048 w 1547812"/>
                <a:gd name="connsiteY105" fmla="*/ 155258 h 160020"/>
                <a:gd name="connsiteX106" fmla="*/ 801053 w 1547812"/>
                <a:gd name="connsiteY106" fmla="*/ 155258 h 160020"/>
                <a:gd name="connsiteX107" fmla="*/ 801053 w 1547812"/>
                <a:gd name="connsiteY107" fmla="*/ 63818 h 160020"/>
                <a:gd name="connsiteX108" fmla="*/ 803910 w 1547812"/>
                <a:gd name="connsiteY108" fmla="*/ 53340 h 160020"/>
                <a:gd name="connsiteX109" fmla="*/ 810578 w 1547812"/>
                <a:gd name="connsiteY109" fmla="*/ 43815 h 160020"/>
                <a:gd name="connsiteX110" fmla="*/ 820103 w 1547812"/>
                <a:gd name="connsiteY110" fmla="*/ 37147 h 160020"/>
                <a:gd name="connsiteX111" fmla="*/ 831533 w 1547812"/>
                <a:gd name="connsiteY111" fmla="*/ 35243 h 160020"/>
                <a:gd name="connsiteX112" fmla="*/ 839153 w 1547812"/>
                <a:gd name="connsiteY112" fmla="*/ 36195 h 160020"/>
                <a:gd name="connsiteX113" fmla="*/ 844868 w 1547812"/>
                <a:gd name="connsiteY113" fmla="*/ 40005 h 160020"/>
                <a:gd name="connsiteX114" fmla="*/ 848678 w 1547812"/>
                <a:gd name="connsiteY114" fmla="*/ 47625 h 160020"/>
                <a:gd name="connsiteX115" fmla="*/ 849630 w 1547812"/>
                <a:gd name="connsiteY115" fmla="*/ 60960 h 160020"/>
                <a:gd name="connsiteX116" fmla="*/ 849630 w 1547812"/>
                <a:gd name="connsiteY116" fmla="*/ 155258 h 160020"/>
                <a:gd name="connsiteX117" fmla="*/ 889635 w 1547812"/>
                <a:gd name="connsiteY117" fmla="*/ 155258 h 160020"/>
                <a:gd name="connsiteX118" fmla="*/ 889635 w 1547812"/>
                <a:gd name="connsiteY118" fmla="*/ 55245 h 160020"/>
                <a:gd name="connsiteX119" fmla="*/ 878205 w 1547812"/>
                <a:gd name="connsiteY119" fmla="*/ 14288 h 160020"/>
                <a:gd name="connsiteX120" fmla="*/ 843915 w 1547812"/>
                <a:gd name="connsiteY120" fmla="*/ 1905 h 160020"/>
                <a:gd name="connsiteX121" fmla="*/ 819150 w 1547812"/>
                <a:gd name="connsiteY121" fmla="*/ 7620 h 160020"/>
                <a:gd name="connsiteX122" fmla="*/ 797243 w 1547812"/>
                <a:gd name="connsiteY122" fmla="*/ 27623 h 160020"/>
                <a:gd name="connsiteX123" fmla="*/ 782955 w 1547812"/>
                <a:gd name="connsiteY123" fmla="*/ 8573 h 160020"/>
                <a:gd name="connsiteX124" fmla="*/ 756285 w 1547812"/>
                <a:gd name="connsiteY124" fmla="*/ 1905 h 160020"/>
                <a:gd name="connsiteX125" fmla="*/ 732473 w 1547812"/>
                <a:gd name="connsiteY125" fmla="*/ 7620 h 160020"/>
                <a:gd name="connsiteX126" fmla="*/ 713423 w 1547812"/>
                <a:gd name="connsiteY126" fmla="*/ 25718 h 160020"/>
                <a:gd name="connsiteX127" fmla="*/ 713423 w 1547812"/>
                <a:gd name="connsiteY127" fmla="*/ 5715 h 160020"/>
                <a:gd name="connsiteX128" fmla="*/ 674370 w 1547812"/>
                <a:gd name="connsiteY128" fmla="*/ 5715 h 160020"/>
                <a:gd name="connsiteX129" fmla="*/ 674370 w 1547812"/>
                <a:gd name="connsiteY129" fmla="*/ 155258 h 160020"/>
                <a:gd name="connsiteX130" fmla="*/ 541973 w 1547812"/>
                <a:gd name="connsiteY130" fmla="*/ 116205 h 160020"/>
                <a:gd name="connsiteX131" fmla="*/ 533400 w 1547812"/>
                <a:gd name="connsiteY131" fmla="*/ 80963 h 160020"/>
                <a:gd name="connsiteX132" fmla="*/ 541973 w 1547812"/>
                <a:gd name="connsiteY132" fmla="*/ 45720 h 160020"/>
                <a:gd name="connsiteX133" fmla="*/ 567690 w 1547812"/>
                <a:gd name="connsiteY133" fmla="*/ 33338 h 160020"/>
                <a:gd name="connsiteX134" fmla="*/ 593408 w 1547812"/>
                <a:gd name="connsiteY134" fmla="*/ 45720 h 160020"/>
                <a:gd name="connsiteX135" fmla="*/ 601980 w 1547812"/>
                <a:gd name="connsiteY135" fmla="*/ 80963 h 160020"/>
                <a:gd name="connsiteX136" fmla="*/ 593408 w 1547812"/>
                <a:gd name="connsiteY136" fmla="*/ 116205 h 160020"/>
                <a:gd name="connsiteX137" fmla="*/ 567690 w 1547812"/>
                <a:gd name="connsiteY137" fmla="*/ 128588 h 160020"/>
                <a:gd name="connsiteX138" fmla="*/ 541973 w 1547812"/>
                <a:gd name="connsiteY138" fmla="*/ 116205 h 160020"/>
                <a:gd name="connsiteX139" fmla="*/ 598170 w 1547812"/>
                <a:gd name="connsiteY139" fmla="*/ 154305 h 160020"/>
                <a:gd name="connsiteX140" fmla="*/ 621983 w 1547812"/>
                <a:gd name="connsiteY140" fmla="*/ 138113 h 160020"/>
                <a:gd name="connsiteX141" fmla="*/ 637223 w 1547812"/>
                <a:gd name="connsiteY141" fmla="*/ 113348 h 160020"/>
                <a:gd name="connsiteX142" fmla="*/ 642938 w 1547812"/>
                <a:gd name="connsiteY142" fmla="*/ 80010 h 160020"/>
                <a:gd name="connsiteX143" fmla="*/ 638175 w 1547812"/>
                <a:gd name="connsiteY143" fmla="*/ 46672 h 160020"/>
                <a:gd name="connsiteX144" fmla="*/ 622935 w 1547812"/>
                <a:gd name="connsiteY144" fmla="*/ 21908 h 160020"/>
                <a:gd name="connsiteX145" fmla="*/ 599123 w 1547812"/>
                <a:gd name="connsiteY145" fmla="*/ 6668 h 160020"/>
                <a:gd name="connsiteX146" fmla="*/ 567690 w 1547812"/>
                <a:gd name="connsiteY146" fmla="*/ 953 h 160020"/>
                <a:gd name="connsiteX147" fmla="*/ 536258 w 1547812"/>
                <a:gd name="connsiteY147" fmla="*/ 6668 h 160020"/>
                <a:gd name="connsiteX148" fmla="*/ 512445 w 1547812"/>
                <a:gd name="connsiteY148" fmla="*/ 21908 h 160020"/>
                <a:gd name="connsiteX149" fmla="*/ 497205 w 1547812"/>
                <a:gd name="connsiteY149" fmla="*/ 46672 h 160020"/>
                <a:gd name="connsiteX150" fmla="*/ 491490 w 1547812"/>
                <a:gd name="connsiteY150" fmla="*/ 80010 h 160020"/>
                <a:gd name="connsiteX151" fmla="*/ 511492 w 1547812"/>
                <a:gd name="connsiteY151" fmla="*/ 139065 h 160020"/>
                <a:gd name="connsiteX152" fmla="*/ 566738 w 1547812"/>
                <a:gd name="connsiteY152" fmla="*/ 160020 h 160020"/>
                <a:gd name="connsiteX153" fmla="*/ 598170 w 1547812"/>
                <a:gd name="connsiteY153" fmla="*/ 154305 h 160020"/>
                <a:gd name="connsiteX154" fmla="*/ 429578 w 1547812"/>
                <a:gd name="connsiteY154" fmla="*/ 100965 h 160020"/>
                <a:gd name="connsiteX155" fmla="*/ 421958 w 1547812"/>
                <a:gd name="connsiteY155" fmla="*/ 120968 h 160020"/>
                <a:gd name="connsiteX156" fmla="*/ 403860 w 1547812"/>
                <a:gd name="connsiteY156" fmla="*/ 127635 h 160020"/>
                <a:gd name="connsiteX157" fmla="*/ 388620 w 1547812"/>
                <a:gd name="connsiteY157" fmla="*/ 123825 h 160020"/>
                <a:gd name="connsiteX158" fmla="*/ 379095 w 1547812"/>
                <a:gd name="connsiteY158" fmla="*/ 113348 h 160020"/>
                <a:gd name="connsiteX159" fmla="*/ 374333 w 1547812"/>
                <a:gd name="connsiteY159" fmla="*/ 98108 h 160020"/>
                <a:gd name="connsiteX160" fmla="*/ 372428 w 1547812"/>
                <a:gd name="connsiteY160" fmla="*/ 80010 h 160020"/>
                <a:gd name="connsiteX161" fmla="*/ 374333 w 1547812"/>
                <a:gd name="connsiteY161" fmla="*/ 62865 h 160020"/>
                <a:gd name="connsiteX162" fmla="*/ 379095 w 1547812"/>
                <a:gd name="connsiteY162" fmla="*/ 47625 h 160020"/>
                <a:gd name="connsiteX163" fmla="*/ 388620 w 1547812"/>
                <a:gd name="connsiteY163" fmla="*/ 37147 h 160020"/>
                <a:gd name="connsiteX164" fmla="*/ 403860 w 1547812"/>
                <a:gd name="connsiteY164" fmla="*/ 33338 h 160020"/>
                <a:gd name="connsiteX165" fmla="*/ 421958 w 1547812"/>
                <a:gd name="connsiteY165" fmla="*/ 40005 h 160020"/>
                <a:gd name="connsiteX166" fmla="*/ 428625 w 1547812"/>
                <a:gd name="connsiteY166" fmla="*/ 58103 h 160020"/>
                <a:gd name="connsiteX167" fmla="*/ 468630 w 1547812"/>
                <a:gd name="connsiteY167" fmla="*/ 52388 h 160020"/>
                <a:gd name="connsiteX168" fmla="*/ 462915 w 1547812"/>
                <a:gd name="connsiteY168" fmla="*/ 31433 h 160020"/>
                <a:gd name="connsiteX169" fmla="*/ 450533 w 1547812"/>
                <a:gd name="connsiteY169" fmla="*/ 15240 h 160020"/>
                <a:gd name="connsiteX170" fmla="*/ 431483 w 1547812"/>
                <a:gd name="connsiteY170" fmla="*/ 4763 h 160020"/>
                <a:gd name="connsiteX171" fmla="*/ 404813 w 1547812"/>
                <a:gd name="connsiteY171" fmla="*/ 953 h 160020"/>
                <a:gd name="connsiteX172" fmla="*/ 373380 w 1547812"/>
                <a:gd name="connsiteY172" fmla="*/ 6668 h 160020"/>
                <a:gd name="connsiteX173" fmla="*/ 350520 w 1547812"/>
                <a:gd name="connsiteY173" fmla="*/ 22860 h 160020"/>
                <a:gd name="connsiteX174" fmla="*/ 336233 w 1547812"/>
                <a:gd name="connsiteY174" fmla="*/ 47625 h 160020"/>
                <a:gd name="connsiteX175" fmla="*/ 331470 w 1547812"/>
                <a:gd name="connsiteY175" fmla="*/ 80010 h 160020"/>
                <a:gd name="connsiteX176" fmla="*/ 336233 w 1547812"/>
                <a:gd name="connsiteY176" fmla="*/ 112395 h 160020"/>
                <a:gd name="connsiteX177" fmla="*/ 349567 w 1547812"/>
                <a:gd name="connsiteY177" fmla="*/ 137160 h 160020"/>
                <a:gd name="connsiteX178" fmla="*/ 372428 w 1547812"/>
                <a:gd name="connsiteY178" fmla="*/ 153353 h 160020"/>
                <a:gd name="connsiteX179" fmla="*/ 404813 w 1547812"/>
                <a:gd name="connsiteY179" fmla="*/ 159068 h 160020"/>
                <a:gd name="connsiteX180" fmla="*/ 453390 w 1547812"/>
                <a:gd name="connsiteY180" fmla="*/ 142875 h 160020"/>
                <a:gd name="connsiteX181" fmla="*/ 471488 w 1547812"/>
                <a:gd name="connsiteY181" fmla="*/ 100013 h 160020"/>
                <a:gd name="connsiteX182" fmla="*/ 429578 w 1547812"/>
                <a:gd name="connsiteY182" fmla="*/ 100013 h 160020"/>
                <a:gd name="connsiteX183" fmla="*/ 203835 w 1547812"/>
                <a:gd name="connsiteY183" fmla="*/ 63818 h 160020"/>
                <a:gd name="connsiteX184" fmla="*/ 206692 w 1547812"/>
                <a:gd name="connsiteY184" fmla="*/ 51435 h 160020"/>
                <a:gd name="connsiteX185" fmla="*/ 213360 w 1547812"/>
                <a:gd name="connsiteY185" fmla="*/ 40958 h 160020"/>
                <a:gd name="connsiteX186" fmla="*/ 223838 w 1547812"/>
                <a:gd name="connsiteY186" fmla="*/ 34290 h 160020"/>
                <a:gd name="connsiteX187" fmla="*/ 238125 w 1547812"/>
                <a:gd name="connsiteY187" fmla="*/ 31433 h 160020"/>
                <a:gd name="connsiteX188" fmla="*/ 261938 w 1547812"/>
                <a:gd name="connsiteY188" fmla="*/ 40005 h 160020"/>
                <a:gd name="connsiteX189" fmla="*/ 269558 w 1547812"/>
                <a:gd name="connsiteY189" fmla="*/ 63818 h 160020"/>
                <a:gd name="connsiteX190" fmla="*/ 203835 w 1547812"/>
                <a:gd name="connsiteY190" fmla="*/ 63818 h 160020"/>
                <a:gd name="connsiteX191" fmla="*/ 266700 w 1547812"/>
                <a:gd name="connsiteY191" fmla="*/ 108585 h 160020"/>
                <a:gd name="connsiteX192" fmla="*/ 239077 w 1547812"/>
                <a:gd name="connsiteY192" fmla="*/ 128588 h 160020"/>
                <a:gd name="connsiteX193" fmla="*/ 213360 w 1547812"/>
                <a:gd name="connsiteY193" fmla="*/ 118110 h 160020"/>
                <a:gd name="connsiteX194" fmla="*/ 203835 w 1547812"/>
                <a:gd name="connsiteY194" fmla="*/ 89535 h 160020"/>
                <a:gd name="connsiteX195" fmla="*/ 307658 w 1547812"/>
                <a:gd name="connsiteY195" fmla="*/ 89535 h 160020"/>
                <a:gd name="connsiteX196" fmla="*/ 307658 w 1547812"/>
                <a:gd name="connsiteY196" fmla="*/ 73343 h 160020"/>
                <a:gd name="connsiteX197" fmla="*/ 290513 w 1547812"/>
                <a:gd name="connsiteY197" fmla="*/ 20003 h 160020"/>
                <a:gd name="connsiteX198" fmla="*/ 239077 w 1547812"/>
                <a:gd name="connsiteY198" fmla="*/ 0 h 160020"/>
                <a:gd name="connsiteX199" fmla="*/ 208598 w 1547812"/>
                <a:gd name="connsiteY199" fmla="*/ 5715 h 160020"/>
                <a:gd name="connsiteX200" fmla="*/ 184785 w 1547812"/>
                <a:gd name="connsiteY200" fmla="*/ 20955 h 160020"/>
                <a:gd name="connsiteX201" fmla="*/ 169545 w 1547812"/>
                <a:gd name="connsiteY201" fmla="*/ 45720 h 160020"/>
                <a:gd name="connsiteX202" fmla="*/ 163830 w 1547812"/>
                <a:gd name="connsiteY202" fmla="*/ 79058 h 160020"/>
                <a:gd name="connsiteX203" fmla="*/ 182880 w 1547812"/>
                <a:gd name="connsiteY203" fmla="*/ 137160 h 160020"/>
                <a:gd name="connsiteX204" fmla="*/ 239077 w 1547812"/>
                <a:gd name="connsiteY204" fmla="*/ 158115 h 160020"/>
                <a:gd name="connsiteX205" fmla="*/ 285750 w 1547812"/>
                <a:gd name="connsiteY205" fmla="*/ 144780 h 160020"/>
                <a:gd name="connsiteX206" fmla="*/ 305753 w 1547812"/>
                <a:gd name="connsiteY206" fmla="*/ 106680 h 160020"/>
                <a:gd name="connsiteX207" fmla="*/ 266700 w 1547812"/>
                <a:gd name="connsiteY207" fmla="*/ 106680 h 160020"/>
                <a:gd name="connsiteX208" fmla="*/ 97155 w 1547812"/>
                <a:gd name="connsiteY208" fmla="*/ 96203 h 160020"/>
                <a:gd name="connsiteX209" fmla="*/ 93345 w 1547812"/>
                <a:gd name="connsiteY209" fmla="*/ 111443 h 160020"/>
                <a:gd name="connsiteX210" fmla="*/ 84773 w 1547812"/>
                <a:gd name="connsiteY210" fmla="*/ 121920 h 160020"/>
                <a:gd name="connsiteX211" fmla="*/ 60007 w 1547812"/>
                <a:gd name="connsiteY211" fmla="*/ 129540 h 160020"/>
                <a:gd name="connsiteX212" fmla="*/ 45720 w 1547812"/>
                <a:gd name="connsiteY212" fmla="*/ 124778 h 160020"/>
                <a:gd name="connsiteX213" fmla="*/ 40957 w 1547812"/>
                <a:gd name="connsiteY213" fmla="*/ 113348 h 160020"/>
                <a:gd name="connsiteX214" fmla="*/ 42863 w 1547812"/>
                <a:gd name="connsiteY214" fmla="*/ 104775 h 160020"/>
                <a:gd name="connsiteX215" fmla="*/ 48577 w 1547812"/>
                <a:gd name="connsiteY215" fmla="*/ 98108 h 160020"/>
                <a:gd name="connsiteX216" fmla="*/ 60007 w 1547812"/>
                <a:gd name="connsiteY216" fmla="*/ 93345 h 160020"/>
                <a:gd name="connsiteX217" fmla="*/ 80010 w 1547812"/>
                <a:gd name="connsiteY217" fmla="*/ 90488 h 160020"/>
                <a:gd name="connsiteX218" fmla="*/ 98107 w 1547812"/>
                <a:gd name="connsiteY218" fmla="*/ 89535 h 160020"/>
                <a:gd name="connsiteX219" fmla="*/ 98107 w 1547812"/>
                <a:gd name="connsiteY219" fmla="*/ 96203 h 160020"/>
                <a:gd name="connsiteX220" fmla="*/ 98107 w 1547812"/>
                <a:gd name="connsiteY220" fmla="*/ 155258 h 160020"/>
                <a:gd name="connsiteX221" fmla="*/ 136208 w 1547812"/>
                <a:gd name="connsiteY221" fmla="*/ 155258 h 160020"/>
                <a:gd name="connsiteX222" fmla="*/ 136208 w 1547812"/>
                <a:gd name="connsiteY222" fmla="*/ 60960 h 160020"/>
                <a:gd name="connsiteX223" fmla="*/ 133350 w 1547812"/>
                <a:gd name="connsiteY223" fmla="*/ 36195 h 160020"/>
                <a:gd name="connsiteX224" fmla="*/ 122873 w 1547812"/>
                <a:gd name="connsiteY224" fmla="*/ 17145 h 160020"/>
                <a:gd name="connsiteX225" fmla="*/ 103823 w 1547812"/>
                <a:gd name="connsiteY225" fmla="*/ 5715 h 160020"/>
                <a:gd name="connsiteX226" fmla="*/ 74295 w 1547812"/>
                <a:gd name="connsiteY226" fmla="*/ 1905 h 160020"/>
                <a:gd name="connsiteX227" fmla="*/ 29527 w 1547812"/>
                <a:gd name="connsiteY227" fmla="*/ 12383 h 160020"/>
                <a:gd name="connsiteX228" fmla="*/ 8573 w 1547812"/>
                <a:gd name="connsiteY228" fmla="*/ 46672 h 160020"/>
                <a:gd name="connsiteX229" fmla="*/ 44768 w 1547812"/>
                <a:gd name="connsiteY229" fmla="*/ 50483 h 160020"/>
                <a:gd name="connsiteX230" fmla="*/ 71438 w 1547812"/>
                <a:gd name="connsiteY230" fmla="*/ 32385 h 160020"/>
                <a:gd name="connsiteX231" fmla="*/ 89535 w 1547812"/>
                <a:gd name="connsiteY231" fmla="*/ 37147 h 160020"/>
                <a:gd name="connsiteX232" fmla="*/ 97155 w 1547812"/>
                <a:gd name="connsiteY232" fmla="*/ 56197 h 160020"/>
                <a:gd name="connsiteX233" fmla="*/ 97155 w 1547812"/>
                <a:gd name="connsiteY233" fmla="*/ 62865 h 160020"/>
                <a:gd name="connsiteX234" fmla="*/ 78105 w 1547812"/>
                <a:gd name="connsiteY234" fmla="*/ 63818 h 160020"/>
                <a:gd name="connsiteX235" fmla="*/ 49530 w 1547812"/>
                <a:gd name="connsiteY235" fmla="*/ 66675 h 160020"/>
                <a:gd name="connsiteX236" fmla="*/ 24765 w 1547812"/>
                <a:gd name="connsiteY236" fmla="*/ 74295 h 160020"/>
                <a:gd name="connsiteX237" fmla="*/ 6668 w 1547812"/>
                <a:gd name="connsiteY237" fmla="*/ 89535 h 160020"/>
                <a:gd name="connsiteX238" fmla="*/ 0 w 1547812"/>
                <a:gd name="connsiteY238" fmla="*/ 114300 h 160020"/>
                <a:gd name="connsiteX239" fmla="*/ 3810 w 1547812"/>
                <a:gd name="connsiteY239" fmla="*/ 134303 h 160020"/>
                <a:gd name="connsiteX240" fmla="*/ 14288 w 1547812"/>
                <a:gd name="connsiteY240" fmla="*/ 148590 h 160020"/>
                <a:gd name="connsiteX241" fmla="*/ 29527 w 1547812"/>
                <a:gd name="connsiteY241" fmla="*/ 156210 h 160020"/>
                <a:gd name="connsiteX242" fmla="*/ 48577 w 1547812"/>
                <a:gd name="connsiteY242" fmla="*/ 159068 h 160020"/>
                <a:gd name="connsiteX243" fmla="*/ 77152 w 1547812"/>
                <a:gd name="connsiteY243" fmla="*/ 152400 h 160020"/>
                <a:gd name="connsiteX244" fmla="*/ 97155 w 1547812"/>
                <a:gd name="connsiteY244" fmla="*/ 136208 h 160020"/>
                <a:gd name="connsiteX245" fmla="*/ 97155 w 1547812"/>
                <a:gd name="connsiteY245" fmla="*/ 155258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</a:cxnLst>
              <a:rect l="l" t="t" r="r" b="b"/>
              <a:pathLst>
                <a:path w="1547812" h="160020">
                  <a:moveTo>
                    <a:pt x="1329690" y="155258"/>
                  </a:moveTo>
                  <a:lnTo>
                    <a:pt x="1369695" y="155258"/>
                  </a:lnTo>
                  <a:lnTo>
                    <a:pt x="1369695" y="65723"/>
                  </a:lnTo>
                  <a:cubicBezTo>
                    <a:pt x="1369695" y="60960"/>
                    <a:pt x="1370648" y="57150"/>
                    <a:pt x="1372553" y="53340"/>
                  </a:cubicBezTo>
                  <a:cubicBezTo>
                    <a:pt x="1374458" y="49530"/>
                    <a:pt x="1376363" y="46672"/>
                    <a:pt x="1379220" y="43815"/>
                  </a:cubicBezTo>
                  <a:cubicBezTo>
                    <a:pt x="1382078" y="40958"/>
                    <a:pt x="1385888" y="38100"/>
                    <a:pt x="1388745" y="37147"/>
                  </a:cubicBezTo>
                  <a:cubicBezTo>
                    <a:pt x="1392555" y="36195"/>
                    <a:pt x="1395413" y="35243"/>
                    <a:pt x="1400175" y="35243"/>
                  </a:cubicBezTo>
                  <a:cubicBezTo>
                    <a:pt x="1403033" y="35243"/>
                    <a:pt x="1404938" y="35243"/>
                    <a:pt x="1407795" y="36195"/>
                  </a:cubicBezTo>
                  <a:cubicBezTo>
                    <a:pt x="1409700" y="37147"/>
                    <a:pt x="1411605" y="38100"/>
                    <a:pt x="1413510" y="40005"/>
                  </a:cubicBezTo>
                  <a:cubicBezTo>
                    <a:pt x="1415415" y="41910"/>
                    <a:pt x="1416368" y="44768"/>
                    <a:pt x="1417320" y="47625"/>
                  </a:cubicBezTo>
                  <a:cubicBezTo>
                    <a:pt x="1418273" y="51435"/>
                    <a:pt x="1419225" y="55245"/>
                    <a:pt x="1419225" y="60960"/>
                  </a:cubicBezTo>
                  <a:lnTo>
                    <a:pt x="1419225" y="155258"/>
                  </a:lnTo>
                  <a:lnTo>
                    <a:pt x="1459230" y="155258"/>
                  </a:lnTo>
                  <a:lnTo>
                    <a:pt x="1459230" y="63818"/>
                  </a:lnTo>
                  <a:cubicBezTo>
                    <a:pt x="1459230" y="60008"/>
                    <a:pt x="1460183" y="56197"/>
                    <a:pt x="1462088" y="53340"/>
                  </a:cubicBezTo>
                  <a:cubicBezTo>
                    <a:pt x="1463993" y="49530"/>
                    <a:pt x="1465898" y="46672"/>
                    <a:pt x="1468755" y="43815"/>
                  </a:cubicBezTo>
                  <a:cubicBezTo>
                    <a:pt x="1471613" y="40958"/>
                    <a:pt x="1475423" y="38100"/>
                    <a:pt x="1478280" y="37147"/>
                  </a:cubicBezTo>
                  <a:cubicBezTo>
                    <a:pt x="1481138" y="36195"/>
                    <a:pt x="1484948" y="35243"/>
                    <a:pt x="1489710" y="35243"/>
                  </a:cubicBezTo>
                  <a:cubicBezTo>
                    <a:pt x="1492568" y="35243"/>
                    <a:pt x="1494473" y="35243"/>
                    <a:pt x="1497330" y="36195"/>
                  </a:cubicBezTo>
                  <a:cubicBezTo>
                    <a:pt x="1499235" y="37147"/>
                    <a:pt x="1501140" y="38100"/>
                    <a:pt x="1503045" y="40005"/>
                  </a:cubicBezTo>
                  <a:cubicBezTo>
                    <a:pt x="1504950" y="41910"/>
                    <a:pt x="1505903" y="44768"/>
                    <a:pt x="1506855" y="47625"/>
                  </a:cubicBezTo>
                  <a:cubicBezTo>
                    <a:pt x="1507808" y="51435"/>
                    <a:pt x="1507808" y="55245"/>
                    <a:pt x="1507808" y="60960"/>
                  </a:cubicBezTo>
                  <a:lnTo>
                    <a:pt x="1507808" y="155258"/>
                  </a:lnTo>
                  <a:lnTo>
                    <a:pt x="1547813" y="155258"/>
                  </a:lnTo>
                  <a:lnTo>
                    <a:pt x="1547813" y="55245"/>
                  </a:lnTo>
                  <a:cubicBezTo>
                    <a:pt x="1547813" y="36195"/>
                    <a:pt x="1544003" y="22860"/>
                    <a:pt x="1536383" y="14288"/>
                  </a:cubicBezTo>
                  <a:cubicBezTo>
                    <a:pt x="1528763" y="5715"/>
                    <a:pt x="1517333" y="1905"/>
                    <a:pt x="1502093" y="1905"/>
                  </a:cubicBezTo>
                  <a:cubicBezTo>
                    <a:pt x="1492568" y="1905"/>
                    <a:pt x="1484948" y="3810"/>
                    <a:pt x="1477328" y="7620"/>
                  </a:cubicBezTo>
                  <a:cubicBezTo>
                    <a:pt x="1469708" y="11430"/>
                    <a:pt x="1462088" y="18098"/>
                    <a:pt x="1455420" y="27623"/>
                  </a:cubicBezTo>
                  <a:cubicBezTo>
                    <a:pt x="1452563" y="19050"/>
                    <a:pt x="1447800" y="12383"/>
                    <a:pt x="1441133" y="8573"/>
                  </a:cubicBezTo>
                  <a:cubicBezTo>
                    <a:pt x="1434465" y="4763"/>
                    <a:pt x="1425893" y="1905"/>
                    <a:pt x="1414463" y="1905"/>
                  </a:cubicBezTo>
                  <a:cubicBezTo>
                    <a:pt x="1405890" y="1905"/>
                    <a:pt x="1398270" y="3810"/>
                    <a:pt x="1390650" y="7620"/>
                  </a:cubicBezTo>
                  <a:cubicBezTo>
                    <a:pt x="1383030" y="11430"/>
                    <a:pt x="1376363" y="18098"/>
                    <a:pt x="1371600" y="25718"/>
                  </a:cubicBezTo>
                  <a:lnTo>
                    <a:pt x="1371600" y="5715"/>
                  </a:lnTo>
                  <a:lnTo>
                    <a:pt x="1332548" y="5715"/>
                  </a:lnTo>
                  <a:lnTo>
                    <a:pt x="1332548" y="155258"/>
                  </a:lnTo>
                  <a:close/>
                  <a:moveTo>
                    <a:pt x="1199198" y="116205"/>
                  </a:moveTo>
                  <a:cubicBezTo>
                    <a:pt x="1193483" y="108585"/>
                    <a:pt x="1190625" y="96203"/>
                    <a:pt x="1190625" y="80963"/>
                  </a:cubicBezTo>
                  <a:cubicBezTo>
                    <a:pt x="1190625" y="65723"/>
                    <a:pt x="1193483" y="54293"/>
                    <a:pt x="1199198" y="45720"/>
                  </a:cubicBezTo>
                  <a:cubicBezTo>
                    <a:pt x="1204913" y="37147"/>
                    <a:pt x="1213485" y="33338"/>
                    <a:pt x="1224915" y="33338"/>
                  </a:cubicBezTo>
                  <a:cubicBezTo>
                    <a:pt x="1236345" y="33338"/>
                    <a:pt x="1244918" y="37147"/>
                    <a:pt x="1250633" y="45720"/>
                  </a:cubicBezTo>
                  <a:cubicBezTo>
                    <a:pt x="1256348" y="54293"/>
                    <a:pt x="1259205" y="65723"/>
                    <a:pt x="1259205" y="80963"/>
                  </a:cubicBezTo>
                  <a:cubicBezTo>
                    <a:pt x="1259205" y="96203"/>
                    <a:pt x="1256348" y="107633"/>
                    <a:pt x="1250633" y="116205"/>
                  </a:cubicBezTo>
                  <a:cubicBezTo>
                    <a:pt x="1244918" y="124778"/>
                    <a:pt x="1236345" y="128588"/>
                    <a:pt x="1224915" y="128588"/>
                  </a:cubicBezTo>
                  <a:cubicBezTo>
                    <a:pt x="1213485" y="127635"/>
                    <a:pt x="1204913" y="123825"/>
                    <a:pt x="1199198" y="116205"/>
                  </a:cubicBezTo>
                  <a:moveTo>
                    <a:pt x="1256348" y="154305"/>
                  </a:moveTo>
                  <a:cubicBezTo>
                    <a:pt x="1265873" y="150495"/>
                    <a:pt x="1273493" y="145733"/>
                    <a:pt x="1280160" y="138113"/>
                  </a:cubicBezTo>
                  <a:cubicBezTo>
                    <a:pt x="1286828" y="131445"/>
                    <a:pt x="1291590" y="122873"/>
                    <a:pt x="1295400" y="113348"/>
                  </a:cubicBezTo>
                  <a:cubicBezTo>
                    <a:pt x="1299210" y="103823"/>
                    <a:pt x="1301115" y="92393"/>
                    <a:pt x="1301115" y="80010"/>
                  </a:cubicBezTo>
                  <a:cubicBezTo>
                    <a:pt x="1301115" y="67628"/>
                    <a:pt x="1299210" y="57150"/>
                    <a:pt x="1296353" y="46672"/>
                  </a:cubicBezTo>
                  <a:cubicBezTo>
                    <a:pt x="1293495" y="36195"/>
                    <a:pt x="1287780" y="28575"/>
                    <a:pt x="1281113" y="21908"/>
                  </a:cubicBezTo>
                  <a:cubicBezTo>
                    <a:pt x="1274445" y="15240"/>
                    <a:pt x="1266825" y="9525"/>
                    <a:pt x="1257300" y="6668"/>
                  </a:cubicBezTo>
                  <a:cubicBezTo>
                    <a:pt x="1247775" y="2858"/>
                    <a:pt x="1237298" y="953"/>
                    <a:pt x="1225868" y="953"/>
                  </a:cubicBezTo>
                  <a:cubicBezTo>
                    <a:pt x="1214438" y="953"/>
                    <a:pt x="1203960" y="2858"/>
                    <a:pt x="1194435" y="6668"/>
                  </a:cubicBezTo>
                  <a:cubicBezTo>
                    <a:pt x="1184910" y="10478"/>
                    <a:pt x="1177290" y="15240"/>
                    <a:pt x="1170623" y="21908"/>
                  </a:cubicBezTo>
                  <a:cubicBezTo>
                    <a:pt x="1163955" y="28575"/>
                    <a:pt x="1159193" y="37147"/>
                    <a:pt x="1155383" y="46672"/>
                  </a:cubicBezTo>
                  <a:cubicBezTo>
                    <a:pt x="1151573" y="56197"/>
                    <a:pt x="1149668" y="67628"/>
                    <a:pt x="1149668" y="80010"/>
                  </a:cubicBezTo>
                  <a:cubicBezTo>
                    <a:pt x="1149668" y="105728"/>
                    <a:pt x="1156335" y="124778"/>
                    <a:pt x="1169670" y="139065"/>
                  </a:cubicBezTo>
                  <a:cubicBezTo>
                    <a:pt x="1183005" y="152400"/>
                    <a:pt x="1201103" y="160020"/>
                    <a:pt x="1225868" y="160020"/>
                  </a:cubicBezTo>
                  <a:cubicBezTo>
                    <a:pt x="1236345" y="160020"/>
                    <a:pt x="1246823" y="158115"/>
                    <a:pt x="1256348" y="154305"/>
                  </a:cubicBezTo>
                  <a:moveTo>
                    <a:pt x="1086803" y="100965"/>
                  </a:moveTo>
                  <a:cubicBezTo>
                    <a:pt x="1085850" y="109538"/>
                    <a:pt x="1083945" y="116205"/>
                    <a:pt x="1079183" y="120968"/>
                  </a:cubicBezTo>
                  <a:cubicBezTo>
                    <a:pt x="1074420" y="125730"/>
                    <a:pt x="1068705" y="127635"/>
                    <a:pt x="1061085" y="127635"/>
                  </a:cubicBezTo>
                  <a:cubicBezTo>
                    <a:pt x="1055370" y="127635"/>
                    <a:pt x="1049655" y="126683"/>
                    <a:pt x="1045845" y="123825"/>
                  </a:cubicBezTo>
                  <a:cubicBezTo>
                    <a:pt x="1042035" y="120968"/>
                    <a:pt x="1038225" y="118110"/>
                    <a:pt x="1036320" y="113348"/>
                  </a:cubicBezTo>
                  <a:cubicBezTo>
                    <a:pt x="1034415" y="108585"/>
                    <a:pt x="1032510" y="103823"/>
                    <a:pt x="1031558" y="98108"/>
                  </a:cubicBezTo>
                  <a:cubicBezTo>
                    <a:pt x="1030605" y="92393"/>
                    <a:pt x="1029653" y="86678"/>
                    <a:pt x="1029653" y="80010"/>
                  </a:cubicBezTo>
                  <a:cubicBezTo>
                    <a:pt x="1029653" y="74295"/>
                    <a:pt x="1030605" y="67628"/>
                    <a:pt x="1031558" y="62865"/>
                  </a:cubicBezTo>
                  <a:cubicBezTo>
                    <a:pt x="1032510" y="57150"/>
                    <a:pt x="1034415" y="52388"/>
                    <a:pt x="1036320" y="47625"/>
                  </a:cubicBezTo>
                  <a:cubicBezTo>
                    <a:pt x="1038225" y="42863"/>
                    <a:pt x="1042035" y="40005"/>
                    <a:pt x="1045845" y="37147"/>
                  </a:cubicBezTo>
                  <a:cubicBezTo>
                    <a:pt x="1049655" y="34290"/>
                    <a:pt x="1054418" y="33338"/>
                    <a:pt x="1061085" y="33338"/>
                  </a:cubicBezTo>
                  <a:cubicBezTo>
                    <a:pt x="1069658" y="33338"/>
                    <a:pt x="1075373" y="35243"/>
                    <a:pt x="1079183" y="40005"/>
                  </a:cubicBezTo>
                  <a:cubicBezTo>
                    <a:pt x="1082993" y="44768"/>
                    <a:pt x="1084898" y="50483"/>
                    <a:pt x="1085850" y="58103"/>
                  </a:cubicBezTo>
                  <a:lnTo>
                    <a:pt x="1125855" y="52388"/>
                  </a:lnTo>
                  <a:cubicBezTo>
                    <a:pt x="1124903" y="44768"/>
                    <a:pt x="1122998" y="38100"/>
                    <a:pt x="1120140" y="31433"/>
                  </a:cubicBezTo>
                  <a:cubicBezTo>
                    <a:pt x="1117283" y="24765"/>
                    <a:pt x="1113473" y="20003"/>
                    <a:pt x="1107758" y="15240"/>
                  </a:cubicBezTo>
                  <a:cubicBezTo>
                    <a:pt x="1102995" y="10478"/>
                    <a:pt x="1096328" y="6668"/>
                    <a:pt x="1088708" y="4763"/>
                  </a:cubicBezTo>
                  <a:cubicBezTo>
                    <a:pt x="1081088" y="1905"/>
                    <a:pt x="1072515" y="953"/>
                    <a:pt x="1062038" y="953"/>
                  </a:cubicBezTo>
                  <a:cubicBezTo>
                    <a:pt x="1050608" y="953"/>
                    <a:pt x="1040130" y="2858"/>
                    <a:pt x="1030605" y="6668"/>
                  </a:cubicBezTo>
                  <a:cubicBezTo>
                    <a:pt x="1021080" y="10478"/>
                    <a:pt x="1013460" y="16193"/>
                    <a:pt x="1007745" y="22860"/>
                  </a:cubicBezTo>
                  <a:cubicBezTo>
                    <a:pt x="1001078" y="29528"/>
                    <a:pt x="996315" y="38100"/>
                    <a:pt x="993458" y="47625"/>
                  </a:cubicBezTo>
                  <a:cubicBezTo>
                    <a:pt x="990600" y="57150"/>
                    <a:pt x="988695" y="68580"/>
                    <a:pt x="988695" y="80010"/>
                  </a:cubicBezTo>
                  <a:cubicBezTo>
                    <a:pt x="988695" y="91440"/>
                    <a:pt x="989647" y="102870"/>
                    <a:pt x="992505" y="112395"/>
                  </a:cubicBezTo>
                  <a:cubicBezTo>
                    <a:pt x="995363" y="121920"/>
                    <a:pt x="1000125" y="130493"/>
                    <a:pt x="1005840" y="137160"/>
                  </a:cubicBezTo>
                  <a:cubicBezTo>
                    <a:pt x="1011555" y="143828"/>
                    <a:pt x="1019175" y="149543"/>
                    <a:pt x="1028700" y="153353"/>
                  </a:cubicBezTo>
                  <a:cubicBezTo>
                    <a:pt x="1038225" y="157163"/>
                    <a:pt x="1048703" y="159068"/>
                    <a:pt x="1061085" y="159068"/>
                  </a:cubicBezTo>
                  <a:cubicBezTo>
                    <a:pt x="1082993" y="159068"/>
                    <a:pt x="1099185" y="153353"/>
                    <a:pt x="1109663" y="142875"/>
                  </a:cubicBezTo>
                  <a:cubicBezTo>
                    <a:pt x="1120140" y="132398"/>
                    <a:pt x="1126808" y="118110"/>
                    <a:pt x="1127760" y="100013"/>
                  </a:cubicBezTo>
                  <a:lnTo>
                    <a:pt x="1086803" y="100013"/>
                  </a:lnTo>
                  <a:close/>
                  <a:moveTo>
                    <a:pt x="921068" y="155258"/>
                  </a:moveTo>
                  <a:lnTo>
                    <a:pt x="962025" y="155258"/>
                  </a:lnTo>
                  <a:lnTo>
                    <a:pt x="962025" y="109538"/>
                  </a:lnTo>
                  <a:lnTo>
                    <a:pt x="921068" y="109538"/>
                  </a:lnTo>
                  <a:lnTo>
                    <a:pt x="921068" y="155258"/>
                  </a:lnTo>
                  <a:close/>
                  <a:moveTo>
                    <a:pt x="671513" y="155258"/>
                  </a:moveTo>
                  <a:lnTo>
                    <a:pt x="711518" y="155258"/>
                  </a:lnTo>
                  <a:lnTo>
                    <a:pt x="711518" y="65723"/>
                  </a:lnTo>
                  <a:cubicBezTo>
                    <a:pt x="711518" y="60960"/>
                    <a:pt x="712470" y="57150"/>
                    <a:pt x="714375" y="53340"/>
                  </a:cubicBezTo>
                  <a:cubicBezTo>
                    <a:pt x="716280" y="49530"/>
                    <a:pt x="718185" y="46672"/>
                    <a:pt x="721043" y="43815"/>
                  </a:cubicBezTo>
                  <a:cubicBezTo>
                    <a:pt x="723900" y="40958"/>
                    <a:pt x="727710" y="38100"/>
                    <a:pt x="730568" y="37147"/>
                  </a:cubicBezTo>
                  <a:cubicBezTo>
                    <a:pt x="734378" y="36195"/>
                    <a:pt x="737235" y="35243"/>
                    <a:pt x="741998" y="35243"/>
                  </a:cubicBezTo>
                  <a:cubicBezTo>
                    <a:pt x="744855" y="35243"/>
                    <a:pt x="746760" y="35243"/>
                    <a:pt x="749618" y="36195"/>
                  </a:cubicBezTo>
                  <a:cubicBezTo>
                    <a:pt x="751523" y="37147"/>
                    <a:pt x="753428" y="38100"/>
                    <a:pt x="755333" y="40005"/>
                  </a:cubicBezTo>
                  <a:cubicBezTo>
                    <a:pt x="757238" y="41910"/>
                    <a:pt x="758190" y="44768"/>
                    <a:pt x="759143" y="47625"/>
                  </a:cubicBezTo>
                  <a:cubicBezTo>
                    <a:pt x="760095" y="51435"/>
                    <a:pt x="761048" y="55245"/>
                    <a:pt x="761048" y="60960"/>
                  </a:cubicBezTo>
                  <a:lnTo>
                    <a:pt x="761048" y="155258"/>
                  </a:lnTo>
                  <a:lnTo>
                    <a:pt x="801053" y="155258"/>
                  </a:lnTo>
                  <a:lnTo>
                    <a:pt x="801053" y="63818"/>
                  </a:lnTo>
                  <a:cubicBezTo>
                    <a:pt x="801053" y="60008"/>
                    <a:pt x="802005" y="56197"/>
                    <a:pt x="803910" y="53340"/>
                  </a:cubicBezTo>
                  <a:cubicBezTo>
                    <a:pt x="805815" y="49530"/>
                    <a:pt x="807720" y="46672"/>
                    <a:pt x="810578" y="43815"/>
                  </a:cubicBezTo>
                  <a:cubicBezTo>
                    <a:pt x="813435" y="40958"/>
                    <a:pt x="817245" y="38100"/>
                    <a:pt x="820103" y="37147"/>
                  </a:cubicBezTo>
                  <a:cubicBezTo>
                    <a:pt x="822960" y="36195"/>
                    <a:pt x="826770" y="35243"/>
                    <a:pt x="831533" y="35243"/>
                  </a:cubicBezTo>
                  <a:cubicBezTo>
                    <a:pt x="834390" y="35243"/>
                    <a:pt x="836295" y="35243"/>
                    <a:pt x="839153" y="36195"/>
                  </a:cubicBezTo>
                  <a:cubicBezTo>
                    <a:pt x="841058" y="37147"/>
                    <a:pt x="842963" y="38100"/>
                    <a:pt x="844868" y="40005"/>
                  </a:cubicBezTo>
                  <a:cubicBezTo>
                    <a:pt x="846772" y="41910"/>
                    <a:pt x="847725" y="44768"/>
                    <a:pt x="848678" y="47625"/>
                  </a:cubicBezTo>
                  <a:cubicBezTo>
                    <a:pt x="849630" y="51435"/>
                    <a:pt x="849630" y="55245"/>
                    <a:pt x="849630" y="60960"/>
                  </a:cubicBezTo>
                  <a:lnTo>
                    <a:pt x="849630" y="155258"/>
                  </a:lnTo>
                  <a:lnTo>
                    <a:pt x="889635" y="155258"/>
                  </a:lnTo>
                  <a:lnTo>
                    <a:pt x="889635" y="55245"/>
                  </a:lnTo>
                  <a:cubicBezTo>
                    <a:pt x="889635" y="36195"/>
                    <a:pt x="885825" y="22860"/>
                    <a:pt x="878205" y="14288"/>
                  </a:cubicBezTo>
                  <a:cubicBezTo>
                    <a:pt x="870585" y="5715"/>
                    <a:pt x="859155" y="1905"/>
                    <a:pt x="843915" y="1905"/>
                  </a:cubicBezTo>
                  <a:cubicBezTo>
                    <a:pt x="834390" y="1905"/>
                    <a:pt x="826770" y="3810"/>
                    <a:pt x="819150" y="7620"/>
                  </a:cubicBezTo>
                  <a:cubicBezTo>
                    <a:pt x="811530" y="11430"/>
                    <a:pt x="803910" y="18098"/>
                    <a:pt x="797243" y="27623"/>
                  </a:cubicBezTo>
                  <a:cubicBezTo>
                    <a:pt x="794385" y="19050"/>
                    <a:pt x="789623" y="12383"/>
                    <a:pt x="782955" y="8573"/>
                  </a:cubicBezTo>
                  <a:cubicBezTo>
                    <a:pt x="776288" y="4763"/>
                    <a:pt x="766763" y="1905"/>
                    <a:pt x="756285" y="1905"/>
                  </a:cubicBezTo>
                  <a:cubicBezTo>
                    <a:pt x="747713" y="1905"/>
                    <a:pt x="740093" y="3810"/>
                    <a:pt x="732473" y="7620"/>
                  </a:cubicBezTo>
                  <a:cubicBezTo>
                    <a:pt x="724853" y="11430"/>
                    <a:pt x="718185" y="18098"/>
                    <a:pt x="713423" y="25718"/>
                  </a:cubicBezTo>
                  <a:lnTo>
                    <a:pt x="713423" y="5715"/>
                  </a:lnTo>
                  <a:lnTo>
                    <a:pt x="674370" y="5715"/>
                  </a:lnTo>
                  <a:lnTo>
                    <a:pt x="674370" y="155258"/>
                  </a:lnTo>
                  <a:close/>
                  <a:moveTo>
                    <a:pt x="541973" y="116205"/>
                  </a:moveTo>
                  <a:cubicBezTo>
                    <a:pt x="536258" y="108585"/>
                    <a:pt x="533400" y="96203"/>
                    <a:pt x="533400" y="80963"/>
                  </a:cubicBezTo>
                  <a:cubicBezTo>
                    <a:pt x="533400" y="65723"/>
                    <a:pt x="536258" y="54293"/>
                    <a:pt x="541973" y="45720"/>
                  </a:cubicBezTo>
                  <a:cubicBezTo>
                    <a:pt x="547688" y="38100"/>
                    <a:pt x="556260" y="33338"/>
                    <a:pt x="567690" y="33338"/>
                  </a:cubicBezTo>
                  <a:cubicBezTo>
                    <a:pt x="579120" y="33338"/>
                    <a:pt x="587693" y="37147"/>
                    <a:pt x="593408" y="45720"/>
                  </a:cubicBezTo>
                  <a:cubicBezTo>
                    <a:pt x="599123" y="53340"/>
                    <a:pt x="601980" y="65723"/>
                    <a:pt x="601980" y="80963"/>
                  </a:cubicBezTo>
                  <a:cubicBezTo>
                    <a:pt x="601980" y="96203"/>
                    <a:pt x="599123" y="107633"/>
                    <a:pt x="593408" y="116205"/>
                  </a:cubicBezTo>
                  <a:cubicBezTo>
                    <a:pt x="587693" y="124778"/>
                    <a:pt x="579120" y="128588"/>
                    <a:pt x="567690" y="128588"/>
                  </a:cubicBezTo>
                  <a:cubicBezTo>
                    <a:pt x="555308" y="127635"/>
                    <a:pt x="546735" y="123825"/>
                    <a:pt x="541973" y="116205"/>
                  </a:cubicBezTo>
                  <a:moveTo>
                    <a:pt x="598170" y="154305"/>
                  </a:moveTo>
                  <a:cubicBezTo>
                    <a:pt x="607695" y="150495"/>
                    <a:pt x="615315" y="145733"/>
                    <a:pt x="621983" y="138113"/>
                  </a:cubicBezTo>
                  <a:cubicBezTo>
                    <a:pt x="628650" y="131445"/>
                    <a:pt x="633413" y="122873"/>
                    <a:pt x="637223" y="113348"/>
                  </a:cubicBezTo>
                  <a:cubicBezTo>
                    <a:pt x="641033" y="103823"/>
                    <a:pt x="642938" y="92393"/>
                    <a:pt x="642938" y="80010"/>
                  </a:cubicBezTo>
                  <a:cubicBezTo>
                    <a:pt x="642938" y="67628"/>
                    <a:pt x="641033" y="57150"/>
                    <a:pt x="638175" y="46672"/>
                  </a:cubicBezTo>
                  <a:cubicBezTo>
                    <a:pt x="635318" y="36195"/>
                    <a:pt x="629603" y="28575"/>
                    <a:pt x="622935" y="21908"/>
                  </a:cubicBezTo>
                  <a:cubicBezTo>
                    <a:pt x="616268" y="15240"/>
                    <a:pt x="608648" y="9525"/>
                    <a:pt x="599123" y="6668"/>
                  </a:cubicBezTo>
                  <a:cubicBezTo>
                    <a:pt x="589598" y="2858"/>
                    <a:pt x="579120" y="953"/>
                    <a:pt x="567690" y="953"/>
                  </a:cubicBezTo>
                  <a:cubicBezTo>
                    <a:pt x="556260" y="953"/>
                    <a:pt x="545783" y="2858"/>
                    <a:pt x="536258" y="6668"/>
                  </a:cubicBezTo>
                  <a:cubicBezTo>
                    <a:pt x="526733" y="10478"/>
                    <a:pt x="519113" y="15240"/>
                    <a:pt x="512445" y="21908"/>
                  </a:cubicBezTo>
                  <a:cubicBezTo>
                    <a:pt x="505778" y="28575"/>
                    <a:pt x="501015" y="37147"/>
                    <a:pt x="497205" y="46672"/>
                  </a:cubicBezTo>
                  <a:cubicBezTo>
                    <a:pt x="493395" y="56197"/>
                    <a:pt x="491490" y="67628"/>
                    <a:pt x="491490" y="80010"/>
                  </a:cubicBezTo>
                  <a:cubicBezTo>
                    <a:pt x="491490" y="105728"/>
                    <a:pt x="498158" y="124778"/>
                    <a:pt x="511492" y="139065"/>
                  </a:cubicBezTo>
                  <a:cubicBezTo>
                    <a:pt x="524828" y="152400"/>
                    <a:pt x="542925" y="160020"/>
                    <a:pt x="566738" y="160020"/>
                  </a:cubicBezTo>
                  <a:cubicBezTo>
                    <a:pt x="579120" y="160020"/>
                    <a:pt x="589598" y="158115"/>
                    <a:pt x="598170" y="154305"/>
                  </a:cubicBezTo>
                  <a:moveTo>
                    <a:pt x="429578" y="100965"/>
                  </a:moveTo>
                  <a:cubicBezTo>
                    <a:pt x="428625" y="109538"/>
                    <a:pt x="425767" y="116205"/>
                    <a:pt x="421958" y="120968"/>
                  </a:cubicBezTo>
                  <a:cubicBezTo>
                    <a:pt x="417195" y="125730"/>
                    <a:pt x="411480" y="127635"/>
                    <a:pt x="403860" y="127635"/>
                  </a:cubicBezTo>
                  <a:cubicBezTo>
                    <a:pt x="398145" y="127635"/>
                    <a:pt x="392430" y="126683"/>
                    <a:pt x="388620" y="123825"/>
                  </a:cubicBezTo>
                  <a:cubicBezTo>
                    <a:pt x="384810" y="120968"/>
                    <a:pt x="381000" y="118110"/>
                    <a:pt x="379095" y="113348"/>
                  </a:cubicBezTo>
                  <a:cubicBezTo>
                    <a:pt x="377190" y="108585"/>
                    <a:pt x="375285" y="103823"/>
                    <a:pt x="374333" y="98108"/>
                  </a:cubicBezTo>
                  <a:cubicBezTo>
                    <a:pt x="373380" y="92393"/>
                    <a:pt x="372428" y="86678"/>
                    <a:pt x="372428" y="80010"/>
                  </a:cubicBezTo>
                  <a:cubicBezTo>
                    <a:pt x="372428" y="74295"/>
                    <a:pt x="373380" y="67628"/>
                    <a:pt x="374333" y="62865"/>
                  </a:cubicBezTo>
                  <a:cubicBezTo>
                    <a:pt x="375285" y="57150"/>
                    <a:pt x="377190" y="52388"/>
                    <a:pt x="379095" y="47625"/>
                  </a:cubicBezTo>
                  <a:cubicBezTo>
                    <a:pt x="381000" y="42863"/>
                    <a:pt x="384810" y="40005"/>
                    <a:pt x="388620" y="37147"/>
                  </a:cubicBezTo>
                  <a:cubicBezTo>
                    <a:pt x="392430" y="34290"/>
                    <a:pt x="398145" y="33338"/>
                    <a:pt x="403860" y="33338"/>
                  </a:cubicBezTo>
                  <a:cubicBezTo>
                    <a:pt x="412433" y="33338"/>
                    <a:pt x="418148" y="35243"/>
                    <a:pt x="421958" y="40005"/>
                  </a:cubicBezTo>
                  <a:cubicBezTo>
                    <a:pt x="425767" y="44768"/>
                    <a:pt x="427673" y="50483"/>
                    <a:pt x="428625" y="58103"/>
                  </a:cubicBezTo>
                  <a:lnTo>
                    <a:pt x="468630" y="52388"/>
                  </a:lnTo>
                  <a:cubicBezTo>
                    <a:pt x="467678" y="44768"/>
                    <a:pt x="465773" y="38100"/>
                    <a:pt x="462915" y="31433"/>
                  </a:cubicBezTo>
                  <a:cubicBezTo>
                    <a:pt x="460058" y="24765"/>
                    <a:pt x="456248" y="20003"/>
                    <a:pt x="450533" y="15240"/>
                  </a:cubicBezTo>
                  <a:cubicBezTo>
                    <a:pt x="445770" y="10478"/>
                    <a:pt x="439103" y="6668"/>
                    <a:pt x="431483" y="4763"/>
                  </a:cubicBezTo>
                  <a:cubicBezTo>
                    <a:pt x="423863" y="1905"/>
                    <a:pt x="415290" y="953"/>
                    <a:pt x="404813" y="953"/>
                  </a:cubicBezTo>
                  <a:cubicBezTo>
                    <a:pt x="393383" y="953"/>
                    <a:pt x="382905" y="2858"/>
                    <a:pt x="373380" y="6668"/>
                  </a:cubicBezTo>
                  <a:cubicBezTo>
                    <a:pt x="363855" y="10478"/>
                    <a:pt x="356235" y="16193"/>
                    <a:pt x="350520" y="22860"/>
                  </a:cubicBezTo>
                  <a:cubicBezTo>
                    <a:pt x="343853" y="29528"/>
                    <a:pt x="339090" y="38100"/>
                    <a:pt x="336233" y="47625"/>
                  </a:cubicBezTo>
                  <a:cubicBezTo>
                    <a:pt x="333375" y="57150"/>
                    <a:pt x="331470" y="68580"/>
                    <a:pt x="331470" y="80010"/>
                  </a:cubicBezTo>
                  <a:cubicBezTo>
                    <a:pt x="331470" y="91440"/>
                    <a:pt x="333375" y="102870"/>
                    <a:pt x="336233" y="112395"/>
                  </a:cubicBezTo>
                  <a:cubicBezTo>
                    <a:pt x="339090" y="121920"/>
                    <a:pt x="343853" y="130493"/>
                    <a:pt x="349567" y="137160"/>
                  </a:cubicBezTo>
                  <a:cubicBezTo>
                    <a:pt x="355283" y="143828"/>
                    <a:pt x="362903" y="149543"/>
                    <a:pt x="372428" y="153353"/>
                  </a:cubicBezTo>
                  <a:cubicBezTo>
                    <a:pt x="381953" y="157163"/>
                    <a:pt x="392430" y="159068"/>
                    <a:pt x="404813" y="159068"/>
                  </a:cubicBezTo>
                  <a:cubicBezTo>
                    <a:pt x="426720" y="159068"/>
                    <a:pt x="442913" y="153353"/>
                    <a:pt x="453390" y="142875"/>
                  </a:cubicBezTo>
                  <a:cubicBezTo>
                    <a:pt x="463867" y="132398"/>
                    <a:pt x="470535" y="118110"/>
                    <a:pt x="471488" y="100013"/>
                  </a:cubicBezTo>
                  <a:lnTo>
                    <a:pt x="429578" y="100013"/>
                  </a:lnTo>
                  <a:close/>
                  <a:moveTo>
                    <a:pt x="203835" y="63818"/>
                  </a:moveTo>
                  <a:cubicBezTo>
                    <a:pt x="203835" y="59055"/>
                    <a:pt x="204788" y="55245"/>
                    <a:pt x="206692" y="51435"/>
                  </a:cubicBezTo>
                  <a:cubicBezTo>
                    <a:pt x="208598" y="47625"/>
                    <a:pt x="210502" y="43815"/>
                    <a:pt x="213360" y="40958"/>
                  </a:cubicBezTo>
                  <a:cubicBezTo>
                    <a:pt x="216217" y="38100"/>
                    <a:pt x="219075" y="35243"/>
                    <a:pt x="223838" y="34290"/>
                  </a:cubicBezTo>
                  <a:cubicBezTo>
                    <a:pt x="227648" y="32385"/>
                    <a:pt x="232410" y="31433"/>
                    <a:pt x="238125" y="31433"/>
                  </a:cubicBezTo>
                  <a:cubicBezTo>
                    <a:pt x="248602" y="31433"/>
                    <a:pt x="256223" y="34290"/>
                    <a:pt x="261938" y="40005"/>
                  </a:cubicBezTo>
                  <a:cubicBezTo>
                    <a:pt x="266700" y="45720"/>
                    <a:pt x="269558" y="53340"/>
                    <a:pt x="269558" y="63818"/>
                  </a:cubicBezTo>
                  <a:lnTo>
                    <a:pt x="203835" y="63818"/>
                  </a:lnTo>
                  <a:close/>
                  <a:moveTo>
                    <a:pt x="266700" y="108585"/>
                  </a:moveTo>
                  <a:cubicBezTo>
                    <a:pt x="263842" y="121920"/>
                    <a:pt x="254317" y="128588"/>
                    <a:pt x="239077" y="128588"/>
                  </a:cubicBezTo>
                  <a:cubicBezTo>
                    <a:pt x="227648" y="128588"/>
                    <a:pt x="219075" y="124778"/>
                    <a:pt x="213360" y="118110"/>
                  </a:cubicBezTo>
                  <a:cubicBezTo>
                    <a:pt x="207645" y="111443"/>
                    <a:pt x="204788" y="101918"/>
                    <a:pt x="203835" y="89535"/>
                  </a:cubicBezTo>
                  <a:lnTo>
                    <a:pt x="307658" y="89535"/>
                  </a:lnTo>
                  <a:lnTo>
                    <a:pt x="307658" y="73343"/>
                  </a:lnTo>
                  <a:cubicBezTo>
                    <a:pt x="307658" y="51435"/>
                    <a:pt x="301942" y="33338"/>
                    <a:pt x="290513" y="20003"/>
                  </a:cubicBezTo>
                  <a:cubicBezTo>
                    <a:pt x="279083" y="6668"/>
                    <a:pt x="261938" y="0"/>
                    <a:pt x="239077" y="0"/>
                  </a:cubicBezTo>
                  <a:cubicBezTo>
                    <a:pt x="227648" y="0"/>
                    <a:pt x="218123" y="1905"/>
                    <a:pt x="208598" y="5715"/>
                  </a:cubicBezTo>
                  <a:cubicBezTo>
                    <a:pt x="199073" y="9525"/>
                    <a:pt x="191452" y="14288"/>
                    <a:pt x="184785" y="20955"/>
                  </a:cubicBezTo>
                  <a:cubicBezTo>
                    <a:pt x="178118" y="27623"/>
                    <a:pt x="173355" y="36195"/>
                    <a:pt x="169545" y="45720"/>
                  </a:cubicBezTo>
                  <a:cubicBezTo>
                    <a:pt x="165735" y="55245"/>
                    <a:pt x="163830" y="66675"/>
                    <a:pt x="163830" y="79058"/>
                  </a:cubicBezTo>
                  <a:cubicBezTo>
                    <a:pt x="163830" y="103823"/>
                    <a:pt x="170498" y="123825"/>
                    <a:pt x="182880" y="137160"/>
                  </a:cubicBezTo>
                  <a:cubicBezTo>
                    <a:pt x="195263" y="150495"/>
                    <a:pt x="214313" y="158115"/>
                    <a:pt x="239077" y="158115"/>
                  </a:cubicBezTo>
                  <a:cubicBezTo>
                    <a:pt x="260033" y="158115"/>
                    <a:pt x="275273" y="153353"/>
                    <a:pt x="285750" y="144780"/>
                  </a:cubicBezTo>
                  <a:cubicBezTo>
                    <a:pt x="296228" y="136208"/>
                    <a:pt x="302895" y="123825"/>
                    <a:pt x="305753" y="106680"/>
                  </a:cubicBezTo>
                  <a:lnTo>
                    <a:pt x="266700" y="106680"/>
                  </a:lnTo>
                  <a:close/>
                  <a:moveTo>
                    <a:pt x="97155" y="96203"/>
                  </a:moveTo>
                  <a:cubicBezTo>
                    <a:pt x="97155" y="101918"/>
                    <a:pt x="96202" y="107633"/>
                    <a:pt x="93345" y="111443"/>
                  </a:cubicBezTo>
                  <a:cubicBezTo>
                    <a:pt x="91440" y="115253"/>
                    <a:pt x="88582" y="119063"/>
                    <a:pt x="84773" y="121920"/>
                  </a:cubicBezTo>
                  <a:cubicBezTo>
                    <a:pt x="78105" y="126683"/>
                    <a:pt x="69532" y="129540"/>
                    <a:pt x="60007" y="129540"/>
                  </a:cubicBezTo>
                  <a:cubicBezTo>
                    <a:pt x="54293" y="129540"/>
                    <a:pt x="49530" y="127635"/>
                    <a:pt x="45720" y="124778"/>
                  </a:cubicBezTo>
                  <a:cubicBezTo>
                    <a:pt x="41910" y="121920"/>
                    <a:pt x="40957" y="118110"/>
                    <a:pt x="40957" y="113348"/>
                  </a:cubicBezTo>
                  <a:cubicBezTo>
                    <a:pt x="40957" y="110490"/>
                    <a:pt x="40957" y="106680"/>
                    <a:pt x="42863" y="104775"/>
                  </a:cubicBezTo>
                  <a:cubicBezTo>
                    <a:pt x="43815" y="101918"/>
                    <a:pt x="45720" y="100013"/>
                    <a:pt x="48577" y="98108"/>
                  </a:cubicBezTo>
                  <a:cubicBezTo>
                    <a:pt x="51435" y="96203"/>
                    <a:pt x="55245" y="94298"/>
                    <a:pt x="60007" y="93345"/>
                  </a:cubicBezTo>
                  <a:cubicBezTo>
                    <a:pt x="64770" y="92393"/>
                    <a:pt x="72390" y="91440"/>
                    <a:pt x="80010" y="90488"/>
                  </a:cubicBezTo>
                  <a:lnTo>
                    <a:pt x="98107" y="89535"/>
                  </a:lnTo>
                  <a:lnTo>
                    <a:pt x="98107" y="96203"/>
                  </a:lnTo>
                  <a:close/>
                  <a:moveTo>
                    <a:pt x="98107" y="155258"/>
                  </a:moveTo>
                  <a:lnTo>
                    <a:pt x="136208" y="155258"/>
                  </a:lnTo>
                  <a:lnTo>
                    <a:pt x="136208" y="60960"/>
                  </a:lnTo>
                  <a:cubicBezTo>
                    <a:pt x="136208" y="51435"/>
                    <a:pt x="135255" y="43815"/>
                    <a:pt x="133350" y="36195"/>
                  </a:cubicBezTo>
                  <a:cubicBezTo>
                    <a:pt x="131445" y="28575"/>
                    <a:pt x="127635" y="22860"/>
                    <a:pt x="122873" y="17145"/>
                  </a:cubicBezTo>
                  <a:cubicBezTo>
                    <a:pt x="118110" y="12383"/>
                    <a:pt x="111443" y="7620"/>
                    <a:pt x="103823" y="5715"/>
                  </a:cubicBezTo>
                  <a:cubicBezTo>
                    <a:pt x="96202" y="3810"/>
                    <a:pt x="85725" y="1905"/>
                    <a:pt x="74295" y="1905"/>
                  </a:cubicBezTo>
                  <a:cubicBezTo>
                    <a:pt x="55245" y="1905"/>
                    <a:pt x="40957" y="5715"/>
                    <a:pt x="29527" y="12383"/>
                  </a:cubicBezTo>
                  <a:cubicBezTo>
                    <a:pt x="18098" y="19050"/>
                    <a:pt x="11430" y="30480"/>
                    <a:pt x="8573" y="46672"/>
                  </a:cubicBezTo>
                  <a:lnTo>
                    <a:pt x="44768" y="50483"/>
                  </a:lnTo>
                  <a:cubicBezTo>
                    <a:pt x="46673" y="38100"/>
                    <a:pt x="56198" y="32385"/>
                    <a:pt x="71438" y="32385"/>
                  </a:cubicBezTo>
                  <a:cubicBezTo>
                    <a:pt x="78105" y="32385"/>
                    <a:pt x="83820" y="34290"/>
                    <a:pt x="89535" y="37147"/>
                  </a:cubicBezTo>
                  <a:cubicBezTo>
                    <a:pt x="94298" y="40958"/>
                    <a:pt x="97155" y="46672"/>
                    <a:pt x="97155" y="56197"/>
                  </a:cubicBezTo>
                  <a:lnTo>
                    <a:pt x="97155" y="62865"/>
                  </a:lnTo>
                  <a:lnTo>
                    <a:pt x="78105" y="63818"/>
                  </a:lnTo>
                  <a:cubicBezTo>
                    <a:pt x="68580" y="63818"/>
                    <a:pt x="59055" y="64770"/>
                    <a:pt x="49530" y="66675"/>
                  </a:cubicBezTo>
                  <a:cubicBezTo>
                    <a:pt x="40005" y="68580"/>
                    <a:pt x="32385" y="70485"/>
                    <a:pt x="24765" y="74295"/>
                  </a:cubicBezTo>
                  <a:cubicBezTo>
                    <a:pt x="17145" y="78105"/>
                    <a:pt x="11430" y="82868"/>
                    <a:pt x="6668" y="89535"/>
                  </a:cubicBezTo>
                  <a:cubicBezTo>
                    <a:pt x="1905" y="96203"/>
                    <a:pt x="0" y="104775"/>
                    <a:pt x="0" y="114300"/>
                  </a:cubicBezTo>
                  <a:cubicBezTo>
                    <a:pt x="0" y="121920"/>
                    <a:pt x="952" y="128588"/>
                    <a:pt x="3810" y="134303"/>
                  </a:cubicBezTo>
                  <a:cubicBezTo>
                    <a:pt x="6668" y="140018"/>
                    <a:pt x="10477" y="144780"/>
                    <a:pt x="14288" y="148590"/>
                  </a:cubicBezTo>
                  <a:cubicBezTo>
                    <a:pt x="19050" y="152400"/>
                    <a:pt x="23813" y="155258"/>
                    <a:pt x="29527" y="156210"/>
                  </a:cubicBezTo>
                  <a:cubicBezTo>
                    <a:pt x="35243" y="157163"/>
                    <a:pt x="41910" y="159068"/>
                    <a:pt x="48577" y="159068"/>
                  </a:cubicBezTo>
                  <a:cubicBezTo>
                    <a:pt x="60007" y="159068"/>
                    <a:pt x="69532" y="157163"/>
                    <a:pt x="77152" y="152400"/>
                  </a:cubicBezTo>
                  <a:cubicBezTo>
                    <a:pt x="84773" y="147638"/>
                    <a:pt x="91440" y="142875"/>
                    <a:pt x="97155" y="136208"/>
                  </a:cubicBezTo>
                  <a:lnTo>
                    <a:pt x="97155" y="15525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63361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1 Standard (3x1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8595847-1813-6B47-B848-F94A612FF956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273685" y="1449383"/>
            <a:ext cx="3636963" cy="4787905"/>
          </a:xfrm>
        </p:spPr>
        <p:txBody>
          <a:bodyPr/>
          <a:lstStyle>
            <a:lvl1pPr marL="0" indent="0">
              <a:buFont typeface="System Font"/>
              <a:buNone/>
              <a:tabLst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73050" indent="-273050">
              <a:tabLst/>
              <a:defRPr sz="1600" b="0" i="0"/>
            </a:lvl2pPr>
            <a:lvl3pPr marL="538163" indent="-265113">
              <a:tabLst/>
              <a:defRPr sz="1600" b="0" i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808447B-7EA7-4E4E-87A8-2F30E16C61DE}"/>
              </a:ext>
            </a:extLst>
          </p:cNvPr>
          <p:cNvCxnSpPr>
            <a:cxnSpLocks/>
          </p:cNvCxnSpPr>
          <p:nvPr userDrawn="1"/>
        </p:nvCxnSpPr>
        <p:spPr>
          <a:xfrm>
            <a:off x="263525" y="260350"/>
            <a:ext cx="43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881F7B9-4F04-D646-B586-BDACAB966C1F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4258469" y="1449383"/>
            <a:ext cx="3674269" cy="4787905"/>
          </a:xfrm>
        </p:spPr>
        <p:txBody>
          <a:bodyPr/>
          <a:lstStyle>
            <a:lvl1pPr marL="0" indent="0">
              <a:buFont typeface="System Font"/>
              <a:buNone/>
              <a:tabLst/>
              <a:defRPr sz="16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73050" indent="-273050">
              <a:tabLst/>
              <a:defRPr sz="1600" b="0" i="0">
                <a:solidFill>
                  <a:schemeClr val="tx1"/>
                </a:solidFill>
              </a:defRPr>
            </a:lvl2pPr>
            <a:lvl3pPr marL="538163" indent="-265113">
              <a:tabLst/>
              <a:defRPr sz="1600" b="0" i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95C6E5A-81D8-CC40-AB7F-D6D94788F812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8300086" y="1449383"/>
            <a:ext cx="3636963" cy="4787905"/>
          </a:xfrm>
        </p:spPr>
        <p:txBody>
          <a:bodyPr/>
          <a:lstStyle>
            <a:lvl1pPr marL="0" indent="0">
              <a:buFont typeface="System Font"/>
              <a:buNone/>
              <a:tabLst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73050" indent="-273050">
              <a:tabLst/>
              <a:defRPr sz="1600" b="0" i="0"/>
            </a:lvl2pPr>
            <a:lvl3pPr marL="538163" indent="-265113">
              <a:tabLst/>
              <a:defRPr sz="1600" b="0" i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42548E9-9CB2-CB47-8ADA-FFCB6AC20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441326"/>
            <a:ext cx="11661776" cy="647698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2500" b="1" i="0" kern="1200" dirty="0">
                <a:solidFill>
                  <a:schemeClr val="tx1"/>
                </a:solidFill>
                <a:latin typeface="Arial" panose="020B0604020202020204" pitchFamily="34" charset="0"/>
                <a:ea typeface="AECOM Sans Light" panose="020B04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title style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B1DE30E-E4DB-254B-9FC5-1D3E9C13D650}"/>
              </a:ext>
            </a:extLst>
          </p:cNvPr>
          <p:cNvGrpSpPr/>
          <p:nvPr userDrawn="1"/>
        </p:nvGrpSpPr>
        <p:grpSpPr>
          <a:xfrm>
            <a:off x="10814051" y="6438651"/>
            <a:ext cx="1111250" cy="225425"/>
            <a:chOff x="292100" y="6413250"/>
            <a:chExt cx="1111250" cy="225425"/>
          </a:xfrm>
        </p:grpSpPr>
        <p:sp>
          <p:nvSpPr>
            <p:cNvPr id="20" name="Freeform: Shape 12">
              <a:extLst>
                <a:ext uri="{FF2B5EF4-FFF2-40B4-BE49-F238E27FC236}">
                  <a16:creationId xmlns:a16="http://schemas.microsoft.com/office/drawing/2014/main" id="{01D68A93-2A87-E047-A5B4-20B33CDE80FD}"/>
                </a:ext>
              </a:extLst>
            </p:cNvPr>
            <p:cNvSpPr/>
            <p:nvPr userDrawn="1"/>
          </p:nvSpPr>
          <p:spPr>
            <a:xfrm>
              <a:off x="292100" y="6413250"/>
              <a:ext cx="225425" cy="225425"/>
            </a:xfrm>
            <a:custGeom>
              <a:avLst/>
              <a:gdLst>
                <a:gd name="connsiteX0" fmla="*/ 329565 w 342900"/>
                <a:gd name="connsiteY0" fmla="*/ 104775 h 342900"/>
                <a:gd name="connsiteX1" fmla="*/ 292418 w 342900"/>
                <a:gd name="connsiteY1" fmla="*/ 50483 h 342900"/>
                <a:gd name="connsiteX2" fmla="*/ 238125 w 342900"/>
                <a:gd name="connsiteY2" fmla="*/ 13335 h 342900"/>
                <a:gd name="connsiteX3" fmla="*/ 171450 w 342900"/>
                <a:gd name="connsiteY3" fmla="*/ 0 h 342900"/>
                <a:gd name="connsiteX4" fmla="*/ 104775 w 342900"/>
                <a:gd name="connsiteY4" fmla="*/ 13335 h 342900"/>
                <a:gd name="connsiteX5" fmla="*/ 50483 w 342900"/>
                <a:gd name="connsiteY5" fmla="*/ 50483 h 342900"/>
                <a:gd name="connsiteX6" fmla="*/ 13335 w 342900"/>
                <a:gd name="connsiteY6" fmla="*/ 104775 h 342900"/>
                <a:gd name="connsiteX7" fmla="*/ 0 w 342900"/>
                <a:gd name="connsiteY7" fmla="*/ 171450 h 342900"/>
                <a:gd name="connsiteX8" fmla="*/ 13335 w 342900"/>
                <a:gd name="connsiteY8" fmla="*/ 238125 h 342900"/>
                <a:gd name="connsiteX9" fmla="*/ 50483 w 342900"/>
                <a:gd name="connsiteY9" fmla="*/ 292418 h 342900"/>
                <a:gd name="connsiteX10" fmla="*/ 104775 w 342900"/>
                <a:gd name="connsiteY10" fmla="*/ 329565 h 342900"/>
                <a:gd name="connsiteX11" fmla="*/ 171450 w 342900"/>
                <a:gd name="connsiteY11" fmla="*/ 342900 h 342900"/>
                <a:gd name="connsiteX12" fmla="*/ 171450 w 342900"/>
                <a:gd name="connsiteY12" fmla="*/ 308610 h 342900"/>
                <a:gd name="connsiteX13" fmla="*/ 74295 w 342900"/>
                <a:gd name="connsiteY13" fmla="*/ 268605 h 342900"/>
                <a:gd name="connsiteX14" fmla="*/ 35243 w 342900"/>
                <a:gd name="connsiteY14" fmla="*/ 188595 h 342900"/>
                <a:gd name="connsiteX15" fmla="*/ 180975 w 342900"/>
                <a:gd name="connsiteY15" fmla="*/ 188595 h 342900"/>
                <a:gd name="connsiteX16" fmla="*/ 141923 w 342900"/>
                <a:gd name="connsiteY16" fmla="*/ 227648 h 342900"/>
                <a:gd name="connsiteX17" fmla="*/ 165735 w 342900"/>
                <a:gd name="connsiteY17" fmla="*/ 251460 h 342900"/>
                <a:gd name="connsiteX18" fmla="*/ 246698 w 342900"/>
                <a:gd name="connsiteY18" fmla="*/ 170498 h 342900"/>
                <a:gd name="connsiteX19" fmla="*/ 165735 w 342900"/>
                <a:gd name="connsiteY19" fmla="*/ 89535 h 342900"/>
                <a:gd name="connsiteX20" fmla="*/ 141923 w 342900"/>
                <a:gd name="connsiteY20" fmla="*/ 113348 h 342900"/>
                <a:gd name="connsiteX21" fmla="*/ 180975 w 342900"/>
                <a:gd name="connsiteY21" fmla="*/ 152400 h 342900"/>
                <a:gd name="connsiteX22" fmla="*/ 35243 w 342900"/>
                <a:gd name="connsiteY22" fmla="*/ 152400 h 342900"/>
                <a:gd name="connsiteX23" fmla="*/ 74295 w 342900"/>
                <a:gd name="connsiteY23" fmla="*/ 72390 h 342900"/>
                <a:gd name="connsiteX24" fmla="*/ 171450 w 342900"/>
                <a:gd name="connsiteY24" fmla="*/ 32385 h 342900"/>
                <a:gd name="connsiteX25" fmla="*/ 268605 w 342900"/>
                <a:gd name="connsiteY25" fmla="*/ 72390 h 342900"/>
                <a:gd name="connsiteX26" fmla="*/ 308610 w 342900"/>
                <a:gd name="connsiteY26" fmla="*/ 169545 h 342900"/>
                <a:gd name="connsiteX27" fmla="*/ 342900 w 342900"/>
                <a:gd name="connsiteY27" fmla="*/ 169545 h 342900"/>
                <a:gd name="connsiteX28" fmla="*/ 329565 w 342900"/>
                <a:gd name="connsiteY28" fmla="*/ 10477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2900" h="342900">
                  <a:moveTo>
                    <a:pt x="329565" y="104775"/>
                  </a:moveTo>
                  <a:cubicBezTo>
                    <a:pt x="320993" y="84773"/>
                    <a:pt x="308610" y="65723"/>
                    <a:pt x="292418" y="50483"/>
                  </a:cubicBezTo>
                  <a:cubicBezTo>
                    <a:pt x="276225" y="34290"/>
                    <a:pt x="258128" y="21908"/>
                    <a:pt x="238125" y="13335"/>
                  </a:cubicBezTo>
                  <a:cubicBezTo>
                    <a:pt x="217170" y="4763"/>
                    <a:pt x="194310" y="0"/>
                    <a:pt x="171450" y="0"/>
                  </a:cubicBezTo>
                  <a:cubicBezTo>
                    <a:pt x="148590" y="0"/>
                    <a:pt x="125730" y="4763"/>
                    <a:pt x="104775" y="13335"/>
                  </a:cubicBezTo>
                  <a:cubicBezTo>
                    <a:pt x="83820" y="21908"/>
                    <a:pt x="65723" y="34290"/>
                    <a:pt x="50483" y="50483"/>
                  </a:cubicBezTo>
                  <a:cubicBezTo>
                    <a:pt x="34290" y="66675"/>
                    <a:pt x="21908" y="84773"/>
                    <a:pt x="13335" y="104775"/>
                  </a:cubicBezTo>
                  <a:cubicBezTo>
                    <a:pt x="4763" y="125730"/>
                    <a:pt x="0" y="148590"/>
                    <a:pt x="0" y="171450"/>
                  </a:cubicBezTo>
                  <a:cubicBezTo>
                    <a:pt x="0" y="194310"/>
                    <a:pt x="4763" y="217170"/>
                    <a:pt x="13335" y="238125"/>
                  </a:cubicBezTo>
                  <a:cubicBezTo>
                    <a:pt x="21908" y="258128"/>
                    <a:pt x="34290" y="277178"/>
                    <a:pt x="50483" y="292418"/>
                  </a:cubicBezTo>
                  <a:cubicBezTo>
                    <a:pt x="66675" y="308610"/>
                    <a:pt x="84773" y="320993"/>
                    <a:pt x="104775" y="329565"/>
                  </a:cubicBezTo>
                  <a:cubicBezTo>
                    <a:pt x="125730" y="338138"/>
                    <a:pt x="148590" y="342900"/>
                    <a:pt x="171450" y="342900"/>
                  </a:cubicBezTo>
                  <a:lnTo>
                    <a:pt x="171450" y="308610"/>
                  </a:lnTo>
                  <a:cubicBezTo>
                    <a:pt x="135255" y="308610"/>
                    <a:pt x="100013" y="294323"/>
                    <a:pt x="74295" y="268605"/>
                  </a:cubicBezTo>
                  <a:cubicBezTo>
                    <a:pt x="52388" y="246698"/>
                    <a:pt x="39053" y="219075"/>
                    <a:pt x="35243" y="188595"/>
                  </a:cubicBezTo>
                  <a:lnTo>
                    <a:pt x="180975" y="188595"/>
                  </a:lnTo>
                  <a:lnTo>
                    <a:pt x="141923" y="227648"/>
                  </a:lnTo>
                  <a:lnTo>
                    <a:pt x="165735" y="251460"/>
                  </a:lnTo>
                  <a:lnTo>
                    <a:pt x="246698" y="170498"/>
                  </a:lnTo>
                  <a:lnTo>
                    <a:pt x="165735" y="89535"/>
                  </a:lnTo>
                  <a:lnTo>
                    <a:pt x="141923" y="113348"/>
                  </a:lnTo>
                  <a:lnTo>
                    <a:pt x="180975" y="152400"/>
                  </a:lnTo>
                  <a:lnTo>
                    <a:pt x="35243" y="152400"/>
                  </a:lnTo>
                  <a:cubicBezTo>
                    <a:pt x="39053" y="121920"/>
                    <a:pt x="52388" y="94298"/>
                    <a:pt x="74295" y="72390"/>
                  </a:cubicBezTo>
                  <a:cubicBezTo>
                    <a:pt x="100013" y="46673"/>
                    <a:pt x="134303" y="32385"/>
                    <a:pt x="171450" y="32385"/>
                  </a:cubicBezTo>
                  <a:cubicBezTo>
                    <a:pt x="207645" y="32385"/>
                    <a:pt x="242888" y="46673"/>
                    <a:pt x="268605" y="72390"/>
                  </a:cubicBezTo>
                  <a:cubicBezTo>
                    <a:pt x="294323" y="98108"/>
                    <a:pt x="308610" y="132398"/>
                    <a:pt x="308610" y="169545"/>
                  </a:cubicBezTo>
                  <a:lnTo>
                    <a:pt x="342900" y="169545"/>
                  </a:lnTo>
                  <a:cubicBezTo>
                    <a:pt x="342900" y="148590"/>
                    <a:pt x="338138" y="125730"/>
                    <a:pt x="329565" y="104775"/>
                  </a:cubicBezTo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13">
              <a:extLst>
                <a:ext uri="{FF2B5EF4-FFF2-40B4-BE49-F238E27FC236}">
                  <a16:creationId xmlns:a16="http://schemas.microsoft.com/office/drawing/2014/main" id="{2EEC18A5-BDDB-614D-9D90-CDCA271F54B0}"/>
                </a:ext>
              </a:extLst>
            </p:cNvPr>
            <p:cNvSpPr/>
            <p:nvPr userDrawn="1"/>
          </p:nvSpPr>
          <p:spPr>
            <a:xfrm>
              <a:off x="590579" y="6484379"/>
              <a:ext cx="812771" cy="84028"/>
            </a:xfrm>
            <a:custGeom>
              <a:avLst/>
              <a:gdLst>
                <a:gd name="connsiteX0" fmla="*/ 1329690 w 1547812"/>
                <a:gd name="connsiteY0" fmla="*/ 155258 h 160020"/>
                <a:gd name="connsiteX1" fmla="*/ 1369695 w 1547812"/>
                <a:gd name="connsiteY1" fmla="*/ 155258 h 160020"/>
                <a:gd name="connsiteX2" fmla="*/ 1369695 w 1547812"/>
                <a:gd name="connsiteY2" fmla="*/ 65723 h 160020"/>
                <a:gd name="connsiteX3" fmla="*/ 1372553 w 1547812"/>
                <a:gd name="connsiteY3" fmla="*/ 53340 h 160020"/>
                <a:gd name="connsiteX4" fmla="*/ 1379220 w 1547812"/>
                <a:gd name="connsiteY4" fmla="*/ 43815 h 160020"/>
                <a:gd name="connsiteX5" fmla="*/ 1388745 w 1547812"/>
                <a:gd name="connsiteY5" fmla="*/ 37147 h 160020"/>
                <a:gd name="connsiteX6" fmla="*/ 1400175 w 1547812"/>
                <a:gd name="connsiteY6" fmla="*/ 35243 h 160020"/>
                <a:gd name="connsiteX7" fmla="*/ 1407795 w 1547812"/>
                <a:gd name="connsiteY7" fmla="*/ 36195 h 160020"/>
                <a:gd name="connsiteX8" fmla="*/ 1413510 w 1547812"/>
                <a:gd name="connsiteY8" fmla="*/ 40005 h 160020"/>
                <a:gd name="connsiteX9" fmla="*/ 1417320 w 1547812"/>
                <a:gd name="connsiteY9" fmla="*/ 47625 h 160020"/>
                <a:gd name="connsiteX10" fmla="*/ 1419225 w 1547812"/>
                <a:gd name="connsiteY10" fmla="*/ 60960 h 160020"/>
                <a:gd name="connsiteX11" fmla="*/ 1419225 w 1547812"/>
                <a:gd name="connsiteY11" fmla="*/ 155258 h 160020"/>
                <a:gd name="connsiteX12" fmla="*/ 1459230 w 1547812"/>
                <a:gd name="connsiteY12" fmla="*/ 155258 h 160020"/>
                <a:gd name="connsiteX13" fmla="*/ 1459230 w 1547812"/>
                <a:gd name="connsiteY13" fmla="*/ 63818 h 160020"/>
                <a:gd name="connsiteX14" fmla="*/ 1462088 w 1547812"/>
                <a:gd name="connsiteY14" fmla="*/ 53340 h 160020"/>
                <a:gd name="connsiteX15" fmla="*/ 1468755 w 1547812"/>
                <a:gd name="connsiteY15" fmla="*/ 43815 h 160020"/>
                <a:gd name="connsiteX16" fmla="*/ 1478280 w 1547812"/>
                <a:gd name="connsiteY16" fmla="*/ 37147 h 160020"/>
                <a:gd name="connsiteX17" fmla="*/ 1489710 w 1547812"/>
                <a:gd name="connsiteY17" fmla="*/ 35243 h 160020"/>
                <a:gd name="connsiteX18" fmla="*/ 1497330 w 1547812"/>
                <a:gd name="connsiteY18" fmla="*/ 36195 h 160020"/>
                <a:gd name="connsiteX19" fmla="*/ 1503045 w 1547812"/>
                <a:gd name="connsiteY19" fmla="*/ 40005 h 160020"/>
                <a:gd name="connsiteX20" fmla="*/ 1506855 w 1547812"/>
                <a:gd name="connsiteY20" fmla="*/ 47625 h 160020"/>
                <a:gd name="connsiteX21" fmla="*/ 1507808 w 1547812"/>
                <a:gd name="connsiteY21" fmla="*/ 60960 h 160020"/>
                <a:gd name="connsiteX22" fmla="*/ 1507808 w 1547812"/>
                <a:gd name="connsiteY22" fmla="*/ 155258 h 160020"/>
                <a:gd name="connsiteX23" fmla="*/ 1547813 w 1547812"/>
                <a:gd name="connsiteY23" fmla="*/ 155258 h 160020"/>
                <a:gd name="connsiteX24" fmla="*/ 1547813 w 1547812"/>
                <a:gd name="connsiteY24" fmla="*/ 55245 h 160020"/>
                <a:gd name="connsiteX25" fmla="*/ 1536383 w 1547812"/>
                <a:gd name="connsiteY25" fmla="*/ 14288 h 160020"/>
                <a:gd name="connsiteX26" fmla="*/ 1502093 w 1547812"/>
                <a:gd name="connsiteY26" fmla="*/ 1905 h 160020"/>
                <a:gd name="connsiteX27" fmla="*/ 1477328 w 1547812"/>
                <a:gd name="connsiteY27" fmla="*/ 7620 h 160020"/>
                <a:gd name="connsiteX28" fmla="*/ 1455420 w 1547812"/>
                <a:gd name="connsiteY28" fmla="*/ 27623 h 160020"/>
                <a:gd name="connsiteX29" fmla="*/ 1441133 w 1547812"/>
                <a:gd name="connsiteY29" fmla="*/ 8573 h 160020"/>
                <a:gd name="connsiteX30" fmla="*/ 1414463 w 1547812"/>
                <a:gd name="connsiteY30" fmla="*/ 1905 h 160020"/>
                <a:gd name="connsiteX31" fmla="*/ 1390650 w 1547812"/>
                <a:gd name="connsiteY31" fmla="*/ 7620 h 160020"/>
                <a:gd name="connsiteX32" fmla="*/ 1371600 w 1547812"/>
                <a:gd name="connsiteY32" fmla="*/ 25718 h 160020"/>
                <a:gd name="connsiteX33" fmla="*/ 1371600 w 1547812"/>
                <a:gd name="connsiteY33" fmla="*/ 5715 h 160020"/>
                <a:gd name="connsiteX34" fmla="*/ 1332548 w 1547812"/>
                <a:gd name="connsiteY34" fmla="*/ 5715 h 160020"/>
                <a:gd name="connsiteX35" fmla="*/ 1332548 w 1547812"/>
                <a:gd name="connsiteY35" fmla="*/ 155258 h 160020"/>
                <a:gd name="connsiteX36" fmla="*/ 1199198 w 1547812"/>
                <a:gd name="connsiteY36" fmla="*/ 116205 h 160020"/>
                <a:gd name="connsiteX37" fmla="*/ 1190625 w 1547812"/>
                <a:gd name="connsiteY37" fmla="*/ 80963 h 160020"/>
                <a:gd name="connsiteX38" fmla="*/ 1199198 w 1547812"/>
                <a:gd name="connsiteY38" fmla="*/ 45720 h 160020"/>
                <a:gd name="connsiteX39" fmla="*/ 1224915 w 1547812"/>
                <a:gd name="connsiteY39" fmla="*/ 33338 h 160020"/>
                <a:gd name="connsiteX40" fmla="*/ 1250633 w 1547812"/>
                <a:gd name="connsiteY40" fmla="*/ 45720 h 160020"/>
                <a:gd name="connsiteX41" fmla="*/ 1259205 w 1547812"/>
                <a:gd name="connsiteY41" fmla="*/ 80963 h 160020"/>
                <a:gd name="connsiteX42" fmla="*/ 1250633 w 1547812"/>
                <a:gd name="connsiteY42" fmla="*/ 116205 h 160020"/>
                <a:gd name="connsiteX43" fmla="*/ 1224915 w 1547812"/>
                <a:gd name="connsiteY43" fmla="*/ 128588 h 160020"/>
                <a:gd name="connsiteX44" fmla="*/ 1199198 w 1547812"/>
                <a:gd name="connsiteY44" fmla="*/ 116205 h 160020"/>
                <a:gd name="connsiteX45" fmla="*/ 1256348 w 1547812"/>
                <a:gd name="connsiteY45" fmla="*/ 154305 h 160020"/>
                <a:gd name="connsiteX46" fmla="*/ 1280160 w 1547812"/>
                <a:gd name="connsiteY46" fmla="*/ 138113 h 160020"/>
                <a:gd name="connsiteX47" fmla="*/ 1295400 w 1547812"/>
                <a:gd name="connsiteY47" fmla="*/ 113348 h 160020"/>
                <a:gd name="connsiteX48" fmla="*/ 1301115 w 1547812"/>
                <a:gd name="connsiteY48" fmla="*/ 80010 h 160020"/>
                <a:gd name="connsiteX49" fmla="*/ 1296353 w 1547812"/>
                <a:gd name="connsiteY49" fmla="*/ 46672 h 160020"/>
                <a:gd name="connsiteX50" fmla="*/ 1281113 w 1547812"/>
                <a:gd name="connsiteY50" fmla="*/ 21908 h 160020"/>
                <a:gd name="connsiteX51" fmla="*/ 1257300 w 1547812"/>
                <a:gd name="connsiteY51" fmla="*/ 6668 h 160020"/>
                <a:gd name="connsiteX52" fmla="*/ 1225868 w 1547812"/>
                <a:gd name="connsiteY52" fmla="*/ 953 h 160020"/>
                <a:gd name="connsiteX53" fmla="*/ 1194435 w 1547812"/>
                <a:gd name="connsiteY53" fmla="*/ 6668 h 160020"/>
                <a:gd name="connsiteX54" fmla="*/ 1170623 w 1547812"/>
                <a:gd name="connsiteY54" fmla="*/ 21908 h 160020"/>
                <a:gd name="connsiteX55" fmla="*/ 1155383 w 1547812"/>
                <a:gd name="connsiteY55" fmla="*/ 46672 h 160020"/>
                <a:gd name="connsiteX56" fmla="*/ 1149668 w 1547812"/>
                <a:gd name="connsiteY56" fmla="*/ 80010 h 160020"/>
                <a:gd name="connsiteX57" fmla="*/ 1169670 w 1547812"/>
                <a:gd name="connsiteY57" fmla="*/ 139065 h 160020"/>
                <a:gd name="connsiteX58" fmla="*/ 1225868 w 1547812"/>
                <a:gd name="connsiteY58" fmla="*/ 160020 h 160020"/>
                <a:gd name="connsiteX59" fmla="*/ 1256348 w 1547812"/>
                <a:gd name="connsiteY59" fmla="*/ 154305 h 160020"/>
                <a:gd name="connsiteX60" fmla="*/ 1086803 w 1547812"/>
                <a:gd name="connsiteY60" fmla="*/ 100965 h 160020"/>
                <a:gd name="connsiteX61" fmla="*/ 1079183 w 1547812"/>
                <a:gd name="connsiteY61" fmla="*/ 120968 h 160020"/>
                <a:gd name="connsiteX62" fmla="*/ 1061085 w 1547812"/>
                <a:gd name="connsiteY62" fmla="*/ 127635 h 160020"/>
                <a:gd name="connsiteX63" fmla="*/ 1045845 w 1547812"/>
                <a:gd name="connsiteY63" fmla="*/ 123825 h 160020"/>
                <a:gd name="connsiteX64" fmla="*/ 1036320 w 1547812"/>
                <a:gd name="connsiteY64" fmla="*/ 113348 h 160020"/>
                <a:gd name="connsiteX65" fmla="*/ 1031558 w 1547812"/>
                <a:gd name="connsiteY65" fmla="*/ 98108 h 160020"/>
                <a:gd name="connsiteX66" fmla="*/ 1029653 w 1547812"/>
                <a:gd name="connsiteY66" fmla="*/ 80010 h 160020"/>
                <a:gd name="connsiteX67" fmla="*/ 1031558 w 1547812"/>
                <a:gd name="connsiteY67" fmla="*/ 62865 h 160020"/>
                <a:gd name="connsiteX68" fmla="*/ 1036320 w 1547812"/>
                <a:gd name="connsiteY68" fmla="*/ 47625 h 160020"/>
                <a:gd name="connsiteX69" fmla="*/ 1045845 w 1547812"/>
                <a:gd name="connsiteY69" fmla="*/ 37147 h 160020"/>
                <a:gd name="connsiteX70" fmla="*/ 1061085 w 1547812"/>
                <a:gd name="connsiteY70" fmla="*/ 33338 h 160020"/>
                <a:gd name="connsiteX71" fmla="*/ 1079183 w 1547812"/>
                <a:gd name="connsiteY71" fmla="*/ 40005 h 160020"/>
                <a:gd name="connsiteX72" fmla="*/ 1085850 w 1547812"/>
                <a:gd name="connsiteY72" fmla="*/ 58103 h 160020"/>
                <a:gd name="connsiteX73" fmla="*/ 1125855 w 1547812"/>
                <a:gd name="connsiteY73" fmla="*/ 52388 h 160020"/>
                <a:gd name="connsiteX74" fmla="*/ 1120140 w 1547812"/>
                <a:gd name="connsiteY74" fmla="*/ 31433 h 160020"/>
                <a:gd name="connsiteX75" fmla="*/ 1107758 w 1547812"/>
                <a:gd name="connsiteY75" fmla="*/ 15240 h 160020"/>
                <a:gd name="connsiteX76" fmla="*/ 1088708 w 1547812"/>
                <a:gd name="connsiteY76" fmla="*/ 4763 h 160020"/>
                <a:gd name="connsiteX77" fmla="*/ 1062038 w 1547812"/>
                <a:gd name="connsiteY77" fmla="*/ 953 h 160020"/>
                <a:gd name="connsiteX78" fmla="*/ 1030605 w 1547812"/>
                <a:gd name="connsiteY78" fmla="*/ 6668 h 160020"/>
                <a:gd name="connsiteX79" fmla="*/ 1007745 w 1547812"/>
                <a:gd name="connsiteY79" fmla="*/ 22860 h 160020"/>
                <a:gd name="connsiteX80" fmla="*/ 993458 w 1547812"/>
                <a:gd name="connsiteY80" fmla="*/ 47625 h 160020"/>
                <a:gd name="connsiteX81" fmla="*/ 988695 w 1547812"/>
                <a:gd name="connsiteY81" fmla="*/ 80010 h 160020"/>
                <a:gd name="connsiteX82" fmla="*/ 992505 w 1547812"/>
                <a:gd name="connsiteY82" fmla="*/ 112395 h 160020"/>
                <a:gd name="connsiteX83" fmla="*/ 1005840 w 1547812"/>
                <a:gd name="connsiteY83" fmla="*/ 137160 h 160020"/>
                <a:gd name="connsiteX84" fmla="*/ 1028700 w 1547812"/>
                <a:gd name="connsiteY84" fmla="*/ 153353 h 160020"/>
                <a:gd name="connsiteX85" fmla="*/ 1061085 w 1547812"/>
                <a:gd name="connsiteY85" fmla="*/ 159068 h 160020"/>
                <a:gd name="connsiteX86" fmla="*/ 1109663 w 1547812"/>
                <a:gd name="connsiteY86" fmla="*/ 142875 h 160020"/>
                <a:gd name="connsiteX87" fmla="*/ 1127760 w 1547812"/>
                <a:gd name="connsiteY87" fmla="*/ 100013 h 160020"/>
                <a:gd name="connsiteX88" fmla="*/ 1086803 w 1547812"/>
                <a:gd name="connsiteY88" fmla="*/ 100013 h 160020"/>
                <a:gd name="connsiteX89" fmla="*/ 921068 w 1547812"/>
                <a:gd name="connsiteY89" fmla="*/ 155258 h 160020"/>
                <a:gd name="connsiteX90" fmla="*/ 962025 w 1547812"/>
                <a:gd name="connsiteY90" fmla="*/ 155258 h 160020"/>
                <a:gd name="connsiteX91" fmla="*/ 962025 w 1547812"/>
                <a:gd name="connsiteY91" fmla="*/ 109538 h 160020"/>
                <a:gd name="connsiteX92" fmla="*/ 921068 w 1547812"/>
                <a:gd name="connsiteY92" fmla="*/ 109538 h 160020"/>
                <a:gd name="connsiteX93" fmla="*/ 921068 w 1547812"/>
                <a:gd name="connsiteY93" fmla="*/ 155258 h 160020"/>
                <a:gd name="connsiteX94" fmla="*/ 671513 w 1547812"/>
                <a:gd name="connsiteY94" fmla="*/ 155258 h 160020"/>
                <a:gd name="connsiteX95" fmla="*/ 711518 w 1547812"/>
                <a:gd name="connsiteY95" fmla="*/ 155258 h 160020"/>
                <a:gd name="connsiteX96" fmla="*/ 711518 w 1547812"/>
                <a:gd name="connsiteY96" fmla="*/ 65723 h 160020"/>
                <a:gd name="connsiteX97" fmla="*/ 714375 w 1547812"/>
                <a:gd name="connsiteY97" fmla="*/ 53340 h 160020"/>
                <a:gd name="connsiteX98" fmla="*/ 721043 w 1547812"/>
                <a:gd name="connsiteY98" fmla="*/ 43815 h 160020"/>
                <a:gd name="connsiteX99" fmla="*/ 730568 w 1547812"/>
                <a:gd name="connsiteY99" fmla="*/ 37147 h 160020"/>
                <a:gd name="connsiteX100" fmla="*/ 741998 w 1547812"/>
                <a:gd name="connsiteY100" fmla="*/ 35243 h 160020"/>
                <a:gd name="connsiteX101" fmla="*/ 749618 w 1547812"/>
                <a:gd name="connsiteY101" fmla="*/ 36195 h 160020"/>
                <a:gd name="connsiteX102" fmla="*/ 755333 w 1547812"/>
                <a:gd name="connsiteY102" fmla="*/ 40005 h 160020"/>
                <a:gd name="connsiteX103" fmla="*/ 759143 w 1547812"/>
                <a:gd name="connsiteY103" fmla="*/ 47625 h 160020"/>
                <a:gd name="connsiteX104" fmla="*/ 761048 w 1547812"/>
                <a:gd name="connsiteY104" fmla="*/ 60960 h 160020"/>
                <a:gd name="connsiteX105" fmla="*/ 761048 w 1547812"/>
                <a:gd name="connsiteY105" fmla="*/ 155258 h 160020"/>
                <a:gd name="connsiteX106" fmla="*/ 801053 w 1547812"/>
                <a:gd name="connsiteY106" fmla="*/ 155258 h 160020"/>
                <a:gd name="connsiteX107" fmla="*/ 801053 w 1547812"/>
                <a:gd name="connsiteY107" fmla="*/ 63818 h 160020"/>
                <a:gd name="connsiteX108" fmla="*/ 803910 w 1547812"/>
                <a:gd name="connsiteY108" fmla="*/ 53340 h 160020"/>
                <a:gd name="connsiteX109" fmla="*/ 810578 w 1547812"/>
                <a:gd name="connsiteY109" fmla="*/ 43815 h 160020"/>
                <a:gd name="connsiteX110" fmla="*/ 820103 w 1547812"/>
                <a:gd name="connsiteY110" fmla="*/ 37147 h 160020"/>
                <a:gd name="connsiteX111" fmla="*/ 831533 w 1547812"/>
                <a:gd name="connsiteY111" fmla="*/ 35243 h 160020"/>
                <a:gd name="connsiteX112" fmla="*/ 839153 w 1547812"/>
                <a:gd name="connsiteY112" fmla="*/ 36195 h 160020"/>
                <a:gd name="connsiteX113" fmla="*/ 844868 w 1547812"/>
                <a:gd name="connsiteY113" fmla="*/ 40005 h 160020"/>
                <a:gd name="connsiteX114" fmla="*/ 848678 w 1547812"/>
                <a:gd name="connsiteY114" fmla="*/ 47625 h 160020"/>
                <a:gd name="connsiteX115" fmla="*/ 849630 w 1547812"/>
                <a:gd name="connsiteY115" fmla="*/ 60960 h 160020"/>
                <a:gd name="connsiteX116" fmla="*/ 849630 w 1547812"/>
                <a:gd name="connsiteY116" fmla="*/ 155258 h 160020"/>
                <a:gd name="connsiteX117" fmla="*/ 889635 w 1547812"/>
                <a:gd name="connsiteY117" fmla="*/ 155258 h 160020"/>
                <a:gd name="connsiteX118" fmla="*/ 889635 w 1547812"/>
                <a:gd name="connsiteY118" fmla="*/ 55245 h 160020"/>
                <a:gd name="connsiteX119" fmla="*/ 878205 w 1547812"/>
                <a:gd name="connsiteY119" fmla="*/ 14288 h 160020"/>
                <a:gd name="connsiteX120" fmla="*/ 843915 w 1547812"/>
                <a:gd name="connsiteY120" fmla="*/ 1905 h 160020"/>
                <a:gd name="connsiteX121" fmla="*/ 819150 w 1547812"/>
                <a:gd name="connsiteY121" fmla="*/ 7620 h 160020"/>
                <a:gd name="connsiteX122" fmla="*/ 797243 w 1547812"/>
                <a:gd name="connsiteY122" fmla="*/ 27623 h 160020"/>
                <a:gd name="connsiteX123" fmla="*/ 782955 w 1547812"/>
                <a:gd name="connsiteY123" fmla="*/ 8573 h 160020"/>
                <a:gd name="connsiteX124" fmla="*/ 756285 w 1547812"/>
                <a:gd name="connsiteY124" fmla="*/ 1905 h 160020"/>
                <a:gd name="connsiteX125" fmla="*/ 732473 w 1547812"/>
                <a:gd name="connsiteY125" fmla="*/ 7620 h 160020"/>
                <a:gd name="connsiteX126" fmla="*/ 713423 w 1547812"/>
                <a:gd name="connsiteY126" fmla="*/ 25718 h 160020"/>
                <a:gd name="connsiteX127" fmla="*/ 713423 w 1547812"/>
                <a:gd name="connsiteY127" fmla="*/ 5715 h 160020"/>
                <a:gd name="connsiteX128" fmla="*/ 674370 w 1547812"/>
                <a:gd name="connsiteY128" fmla="*/ 5715 h 160020"/>
                <a:gd name="connsiteX129" fmla="*/ 674370 w 1547812"/>
                <a:gd name="connsiteY129" fmla="*/ 155258 h 160020"/>
                <a:gd name="connsiteX130" fmla="*/ 541973 w 1547812"/>
                <a:gd name="connsiteY130" fmla="*/ 116205 h 160020"/>
                <a:gd name="connsiteX131" fmla="*/ 533400 w 1547812"/>
                <a:gd name="connsiteY131" fmla="*/ 80963 h 160020"/>
                <a:gd name="connsiteX132" fmla="*/ 541973 w 1547812"/>
                <a:gd name="connsiteY132" fmla="*/ 45720 h 160020"/>
                <a:gd name="connsiteX133" fmla="*/ 567690 w 1547812"/>
                <a:gd name="connsiteY133" fmla="*/ 33338 h 160020"/>
                <a:gd name="connsiteX134" fmla="*/ 593408 w 1547812"/>
                <a:gd name="connsiteY134" fmla="*/ 45720 h 160020"/>
                <a:gd name="connsiteX135" fmla="*/ 601980 w 1547812"/>
                <a:gd name="connsiteY135" fmla="*/ 80963 h 160020"/>
                <a:gd name="connsiteX136" fmla="*/ 593408 w 1547812"/>
                <a:gd name="connsiteY136" fmla="*/ 116205 h 160020"/>
                <a:gd name="connsiteX137" fmla="*/ 567690 w 1547812"/>
                <a:gd name="connsiteY137" fmla="*/ 128588 h 160020"/>
                <a:gd name="connsiteX138" fmla="*/ 541973 w 1547812"/>
                <a:gd name="connsiteY138" fmla="*/ 116205 h 160020"/>
                <a:gd name="connsiteX139" fmla="*/ 598170 w 1547812"/>
                <a:gd name="connsiteY139" fmla="*/ 154305 h 160020"/>
                <a:gd name="connsiteX140" fmla="*/ 621983 w 1547812"/>
                <a:gd name="connsiteY140" fmla="*/ 138113 h 160020"/>
                <a:gd name="connsiteX141" fmla="*/ 637223 w 1547812"/>
                <a:gd name="connsiteY141" fmla="*/ 113348 h 160020"/>
                <a:gd name="connsiteX142" fmla="*/ 642938 w 1547812"/>
                <a:gd name="connsiteY142" fmla="*/ 80010 h 160020"/>
                <a:gd name="connsiteX143" fmla="*/ 638175 w 1547812"/>
                <a:gd name="connsiteY143" fmla="*/ 46672 h 160020"/>
                <a:gd name="connsiteX144" fmla="*/ 622935 w 1547812"/>
                <a:gd name="connsiteY144" fmla="*/ 21908 h 160020"/>
                <a:gd name="connsiteX145" fmla="*/ 599123 w 1547812"/>
                <a:gd name="connsiteY145" fmla="*/ 6668 h 160020"/>
                <a:gd name="connsiteX146" fmla="*/ 567690 w 1547812"/>
                <a:gd name="connsiteY146" fmla="*/ 953 h 160020"/>
                <a:gd name="connsiteX147" fmla="*/ 536258 w 1547812"/>
                <a:gd name="connsiteY147" fmla="*/ 6668 h 160020"/>
                <a:gd name="connsiteX148" fmla="*/ 512445 w 1547812"/>
                <a:gd name="connsiteY148" fmla="*/ 21908 h 160020"/>
                <a:gd name="connsiteX149" fmla="*/ 497205 w 1547812"/>
                <a:gd name="connsiteY149" fmla="*/ 46672 h 160020"/>
                <a:gd name="connsiteX150" fmla="*/ 491490 w 1547812"/>
                <a:gd name="connsiteY150" fmla="*/ 80010 h 160020"/>
                <a:gd name="connsiteX151" fmla="*/ 511492 w 1547812"/>
                <a:gd name="connsiteY151" fmla="*/ 139065 h 160020"/>
                <a:gd name="connsiteX152" fmla="*/ 566738 w 1547812"/>
                <a:gd name="connsiteY152" fmla="*/ 160020 h 160020"/>
                <a:gd name="connsiteX153" fmla="*/ 598170 w 1547812"/>
                <a:gd name="connsiteY153" fmla="*/ 154305 h 160020"/>
                <a:gd name="connsiteX154" fmla="*/ 429578 w 1547812"/>
                <a:gd name="connsiteY154" fmla="*/ 100965 h 160020"/>
                <a:gd name="connsiteX155" fmla="*/ 421958 w 1547812"/>
                <a:gd name="connsiteY155" fmla="*/ 120968 h 160020"/>
                <a:gd name="connsiteX156" fmla="*/ 403860 w 1547812"/>
                <a:gd name="connsiteY156" fmla="*/ 127635 h 160020"/>
                <a:gd name="connsiteX157" fmla="*/ 388620 w 1547812"/>
                <a:gd name="connsiteY157" fmla="*/ 123825 h 160020"/>
                <a:gd name="connsiteX158" fmla="*/ 379095 w 1547812"/>
                <a:gd name="connsiteY158" fmla="*/ 113348 h 160020"/>
                <a:gd name="connsiteX159" fmla="*/ 374333 w 1547812"/>
                <a:gd name="connsiteY159" fmla="*/ 98108 h 160020"/>
                <a:gd name="connsiteX160" fmla="*/ 372428 w 1547812"/>
                <a:gd name="connsiteY160" fmla="*/ 80010 h 160020"/>
                <a:gd name="connsiteX161" fmla="*/ 374333 w 1547812"/>
                <a:gd name="connsiteY161" fmla="*/ 62865 h 160020"/>
                <a:gd name="connsiteX162" fmla="*/ 379095 w 1547812"/>
                <a:gd name="connsiteY162" fmla="*/ 47625 h 160020"/>
                <a:gd name="connsiteX163" fmla="*/ 388620 w 1547812"/>
                <a:gd name="connsiteY163" fmla="*/ 37147 h 160020"/>
                <a:gd name="connsiteX164" fmla="*/ 403860 w 1547812"/>
                <a:gd name="connsiteY164" fmla="*/ 33338 h 160020"/>
                <a:gd name="connsiteX165" fmla="*/ 421958 w 1547812"/>
                <a:gd name="connsiteY165" fmla="*/ 40005 h 160020"/>
                <a:gd name="connsiteX166" fmla="*/ 428625 w 1547812"/>
                <a:gd name="connsiteY166" fmla="*/ 58103 h 160020"/>
                <a:gd name="connsiteX167" fmla="*/ 468630 w 1547812"/>
                <a:gd name="connsiteY167" fmla="*/ 52388 h 160020"/>
                <a:gd name="connsiteX168" fmla="*/ 462915 w 1547812"/>
                <a:gd name="connsiteY168" fmla="*/ 31433 h 160020"/>
                <a:gd name="connsiteX169" fmla="*/ 450533 w 1547812"/>
                <a:gd name="connsiteY169" fmla="*/ 15240 h 160020"/>
                <a:gd name="connsiteX170" fmla="*/ 431483 w 1547812"/>
                <a:gd name="connsiteY170" fmla="*/ 4763 h 160020"/>
                <a:gd name="connsiteX171" fmla="*/ 404813 w 1547812"/>
                <a:gd name="connsiteY171" fmla="*/ 953 h 160020"/>
                <a:gd name="connsiteX172" fmla="*/ 373380 w 1547812"/>
                <a:gd name="connsiteY172" fmla="*/ 6668 h 160020"/>
                <a:gd name="connsiteX173" fmla="*/ 350520 w 1547812"/>
                <a:gd name="connsiteY173" fmla="*/ 22860 h 160020"/>
                <a:gd name="connsiteX174" fmla="*/ 336233 w 1547812"/>
                <a:gd name="connsiteY174" fmla="*/ 47625 h 160020"/>
                <a:gd name="connsiteX175" fmla="*/ 331470 w 1547812"/>
                <a:gd name="connsiteY175" fmla="*/ 80010 h 160020"/>
                <a:gd name="connsiteX176" fmla="*/ 336233 w 1547812"/>
                <a:gd name="connsiteY176" fmla="*/ 112395 h 160020"/>
                <a:gd name="connsiteX177" fmla="*/ 349567 w 1547812"/>
                <a:gd name="connsiteY177" fmla="*/ 137160 h 160020"/>
                <a:gd name="connsiteX178" fmla="*/ 372428 w 1547812"/>
                <a:gd name="connsiteY178" fmla="*/ 153353 h 160020"/>
                <a:gd name="connsiteX179" fmla="*/ 404813 w 1547812"/>
                <a:gd name="connsiteY179" fmla="*/ 159068 h 160020"/>
                <a:gd name="connsiteX180" fmla="*/ 453390 w 1547812"/>
                <a:gd name="connsiteY180" fmla="*/ 142875 h 160020"/>
                <a:gd name="connsiteX181" fmla="*/ 471488 w 1547812"/>
                <a:gd name="connsiteY181" fmla="*/ 100013 h 160020"/>
                <a:gd name="connsiteX182" fmla="*/ 429578 w 1547812"/>
                <a:gd name="connsiteY182" fmla="*/ 100013 h 160020"/>
                <a:gd name="connsiteX183" fmla="*/ 203835 w 1547812"/>
                <a:gd name="connsiteY183" fmla="*/ 63818 h 160020"/>
                <a:gd name="connsiteX184" fmla="*/ 206692 w 1547812"/>
                <a:gd name="connsiteY184" fmla="*/ 51435 h 160020"/>
                <a:gd name="connsiteX185" fmla="*/ 213360 w 1547812"/>
                <a:gd name="connsiteY185" fmla="*/ 40958 h 160020"/>
                <a:gd name="connsiteX186" fmla="*/ 223838 w 1547812"/>
                <a:gd name="connsiteY186" fmla="*/ 34290 h 160020"/>
                <a:gd name="connsiteX187" fmla="*/ 238125 w 1547812"/>
                <a:gd name="connsiteY187" fmla="*/ 31433 h 160020"/>
                <a:gd name="connsiteX188" fmla="*/ 261938 w 1547812"/>
                <a:gd name="connsiteY188" fmla="*/ 40005 h 160020"/>
                <a:gd name="connsiteX189" fmla="*/ 269558 w 1547812"/>
                <a:gd name="connsiteY189" fmla="*/ 63818 h 160020"/>
                <a:gd name="connsiteX190" fmla="*/ 203835 w 1547812"/>
                <a:gd name="connsiteY190" fmla="*/ 63818 h 160020"/>
                <a:gd name="connsiteX191" fmla="*/ 266700 w 1547812"/>
                <a:gd name="connsiteY191" fmla="*/ 108585 h 160020"/>
                <a:gd name="connsiteX192" fmla="*/ 239077 w 1547812"/>
                <a:gd name="connsiteY192" fmla="*/ 128588 h 160020"/>
                <a:gd name="connsiteX193" fmla="*/ 213360 w 1547812"/>
                <a:gd name="connsiteY193" fmla="*/ 118110 h 160020"/>
                <a:gd name="connsiteX194" fmla="*/ 203835 w 1547812"/>
                <a:gd name="connsiteY194" fmla="*/ 89535 h 160020"/>
                <a:gd name="connsiteX195" fmla="*/ 307658 w 1547812"/>
                <a:gd name="connsiteY195" fmla="*/ 89535 h 160020"/>
                <a:gd name="connsiteX196" fmla="*/ 307658 w 1547812"/>
                <a:gd name="connsiteY196" fmla="*/ 73343 h 160020"/>
                <a:gd name="connsiteX197" fmla="*/ 290513 w 1547812"/>
                <a:gd name="connsiteY197" fmla="*/ 20003 h 160020"/>
                <a:gd name="connsiteX198" fmla="*/ 239077 w 1547812"/>
                <a:gd name="connsiteY198" fmla="*/ 0 h 160020"/>
                <a:gd name="connsiteX199" fmla="*/ 208598 w 1547812"/>
                <a:gd name="connsiteY199" fmla="*/ 5715 h 160020"/>
                <a:gd name="connsiteX200" fmla="*/ 184785 w 1547812"/>
                <a:gd name="connsiteY200" fmla="*/ 20955 h 160020"/>
                <a:gd name="connsiteX201" fmla="*/ 169545 w 1547812"/>
                <a:gd name="connsiteY201" fmla="*/ 45720 h 160020"/>
                <a:gd name="connsiteX202" fmla="*/ 163830 w 1547812"/>
                <a:gd name="connsiteY202" fmla="*/ 79058 h 160020"/>
                <a:gd name="connsiteX203" fmla="*/ 182880 w 1547812"/>
                <a:gd name="connsiteY203" fmla="*/ 137160 h 160020"/>
                <a:gd name="connsiteX204" fmla="*/ 239077 w 1547812"/>
                <a:gd name="connsiteY204" fmla="*/ 158115 h 160020"/>
                <a:gd name="connsiteX205" fmla="*/ 285750 w 1547812"/>
                <a:gd name="connsiteY205" fmla="*/ 144780 h 160020"/>
                <a:gd name="connsiteX206" fmla="*/ 305753 w 1547812"/>
                <a:gd name="connsiteY206" fmla="*/ 106680 h 160020"/>
                <a:gd name="connsiteX207" fmla="*/ 266700 w 1547812"/>
                <a:gd name="connsiteY207" fmla="*/ 106680 h 160020"/>
                <a:gd name="connsiteX208" fmla="*/ 97155 w 1547812"/>
                <a:gd name="connsiteY208" fmla="*/ 96203 h 160020"/>
                <a:gd name="connsiteX209" fmla="*/ 93345 w 1547812"/>
                <a:gd name="connsiteY209" fmla="*/ 111443 h 160020"/>
                <a:gd name="connsiteX210" fmla="*/ 84773 w 1547812"/>
                <a:gd name="connsiteY210" fmla="*/ 121920 h 160020"/>
                <a:gd name="connsiteX211" fmla="*/ 60007 w 1547812"/>
                <a:gd name="connsiteY211" fmla="*/ 129540 h 160020"/>
                <a:gd name="connsiteX212" fmla="*/ 45720 w 1547812"/>
                <a:gd name="connsiteY212" fmla="*/ 124778 h 160020"/>
                <a:gd name="connsiteX213" fmla="*/ 40957 w 1547812"/>
                <a:gd name="connsiteY213" fmla="*/ 113348 h 160020"/>
                <a:gd name="connsiteX214" fmla="*/ 42863 w 1547812"/>
                <a:gd name="connsiteY214" fmla="*/ 104775 h 160020"/>
                <a:gd name="connsiteX215" fmla="*/ 48577 w 1547812"/>
                <a:gd name="connsiteY215" fmla="*/ 98108 h 160020"/>
                <a:gd name="connsiteX216" fmla="*/ 60007 w 1547812"/>
                <a:gd name="connsiteY216" fmla="*/ 93345 h 160020"/>
                <a:gd name="connsiteX217" fmla="*/ 80010 w 1547812"/>
                <a:gd name="connsiteY217" fmla="*/ 90488 h 160020"/>
                <a:gd name="connsiteX218" fmla="*/ 98107 w 1547812"/>
                <a:gd name="connsiteY218" fmla="*/ 89535 h 160020"/>
                <a:gd name="connsiteX219" fmla="*/ 98107 w 1547812"/>
                <a:gd name="connsiteY219" fmla="*/ 96203 h 160020"/>
                <a:gd name="connsiteX220" fmla="*/ 98107 w 1547812"/>
                <a:gd name="connsiteY220" fmla="*/ 155258 h 160020"/>
                <a:gd name="connsiteX221" fmla="*/ 136208 w 1547812"/>
                <a:gd name="connsiteY221" fmla="*/ 155258 h 160020"/>
                <a:gd name="connsiteX222" fmla="*/ 136208 w 1547812"/>
                <a:gd name="connsiteY222" fmla="*/ 60960 h 160020"/>
                <a:gd name="connsiteX223" fmla="*/ 133350 w 1547812"/>
                <a:gd name="connsiteY223" fmla="*/ 36195 h 160020"/>
                <a:gd name="connsiteX224" fmla="*/ 122873 w 1547812"/>
                <a:gd name="connsiteY224" fmla="*/ 17145 h 160020"/>
                <a:gd name="connsiteX225" fmla="*/ 103823 w 1547812"/>
                <a:gd name="connsiteY225" fmla="*/ 5715 h 160020"/>
                <a:gd name="connsiteX226" fmla="*/ 74295 w 1547812"/>
                <a:gd name="connsiteY226" fmla="*/ 1905 h 160020"/>
                <a:gd name="connsiteX227" fmla="*/ 29527 w 1547812"/>
                <a:gd name="connsiteY227" fmla="*/ 12383 h 160020"/>
                <a:gd name="connsiteX228" fmla="*/ 8573 w 1547812"/>
                <a:gd name="connsiteY228" fmla="*/ 46672 h 160020"/>
                <a:gd name="connsiteX229" fmla="*/ 44768 w 1547812"/>
                <a:gd name="connsiteY229" fmla="*/ 50483 h 160020"/>
                <a:gd name="connsiteX230" fmla="*/ 71438 w 1547812"/>
                <a:gd name="connsiteY230" fmla="*/ 32385 h 160020"/>
                <a:gd name="connsiteX231" fmla="*/ 89535 w 1547812"/>
                <a:gd name="connsiteY231" fmla="*/ 37147 h 160020"/>
                <a:gd name="connsiteX232" fmla="*/ 97155 w 1547812"/>
                <a:gd name="connsiteY232" fmla="*/ 56197 h 160020"/>
                <a:gd name="connsiteX233" fmla="*/ 97155 w 1547812"/>
                <a:gd name="connsiteY233" fmla="*/ 62865 h 160020"/>
                <a:gd name="connsiteX234" fmla="*/ 78105 w 1547812"/>
                <a:gd name="connsiteY234" fmla="*/ 63818 h 160020"/>
                <a:gd name="connsiteX235" fmla="*/ 49530 w 1547812"/>
                <a:gd name="connsiteY235" fmla="*/ 66675 h 160020"/>
                <a:gd name="connsiteX236" fmla="*/ 24765 w 1547812"/>
                <a:gd name="connsiteY236" fmla="*/ 74295 h 160020"/>
                <a:gd name="connsiteX237" fmla="*/ 6668 w 1547812"/>
                <a:gd name="connsiteY237" fmla="*/ 89535 h 160020"/>
                <a:gd name="connsiteX238" fmla="*/ 0 w 1547812"/>
                <a:gd name="connsiteY238" fmla="*/ 114300 h 160020"/>
                <a:gd name="connsiteX239" fmla="*/ 3810 w 1547812"/>
                <a:gd name="connsiteY239" fmla="*/ 134303 h 160020"/>
                <a:gd name="connsiteX240" fmla="*/ 14288 w 1547812"/>
                <a:gd name="connsiteY240" fmla="*/ 148590 h 160020"/>
                <a:gd name="connsiteX241" fmla="*/ 29527 w 1547812"/>
                <a:gd name="connsiteY241" fmla="*/ 156210 h 160020"/>
                <a:gd name="connsiteX242" fmla="*/ 48577 w 1547812"/>
                <a:gd name="connsiteY242" fmla="*/ 159068 h 160020"/>
                <a:gd name="connsiteX243" fmla="*/ 77152 w 1547812"/>
                <a:gd name="connsiteY243" fmla="*/ 152400 h 160020"/>
                <a:gd name="connsiteX244" fmla="*/ 97155 w 1547812"/>
                <a:gd name="connsiteY244" fmla="*/ 136208 h 160020"/>
                <a:gd name="connsiteX245" fmla="*/ 97155 w 1547812"/>
                <a:gd name="connsiteY245" fmla="*/ 155258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</a:cxnLst>
              <a:rect l="l" t="t" r="r" b="b"/>
              <a:pathLst>
                <a:path w="1547812" h="160020">
                  <a:moveTo>
                    <a:pt x="1329690" y="155258"/>
                  </a:moveTo>
                  <a:lnTo>
                    <a:pt x="1369695" y="155258"/>
                  </a:lnTo>
                  <a:lnTo>
                    <a:pt x="1369695" y="65723"/>
                  </a:lnTo>
                  <a:cubicBezTo>
                    <a:pt x="1369695" y="60960"/>
                    <a:pt x="1370648" y="57150"/>
                    <a:pt x="1372553" y="53340"/>
                  </a:cubicBezTo>
                  <a:cubicBezTo>
                    <a:pt x="1374458" y="49530"/>
                    <a:pt x="1376363" y="46672"/>
                    <a:pt x="1379220" y="43815"/>
                  </a:cubicBezTo>
                  <a:cubicBezTo>
                    <a:pt x="1382078" y="40958"/>
                    <a:pt x="1385888" y="38100"/>
                    <a:pt x="1388745" y="37147"/>
                  </a:cubicBezTo>
                  <a:cubicBezTo>
                    <a:pt x="1392555" y="36195"/>
                    <a:pt x="1395413" y="35243"/>
                    <a:pt x="1400175" y="35243"/>
                  </a:cubicBezTo>
                  <a:cubicBezTo>
                    <a:pt x="1403033" y="35243"/>
                    <a:pt x="1404938" y="35243"/>
                    <a:pt x="1407795" y="36195"/>
                  </a:cubicBezTo>
                  <a:cubicBezTo>
                    <a:pt x="1409700" y="37147"/>
                    <a:pt x="1411605" y="38100"/>
                    <a:pt x="1413510" y="40005"/>
                  </a:cubicBezTo>
                  <a:cubicBezTo>
                    <a:pt x="1415415" y="41910"/>
                    <a:pt x="1416368" y="44768"/>
                    <a:pt x="1417320" y="47625"/>
                  </a:cubicBezTo>
                  <a:cubicBezTo>
                    <a:pt x="1418273" y="51435"/>
                    <a:pt x="1419225" y="55245"/>
                    <a:pt x="1419225" y="60960"/>
                  </a:cubicBezTo>
                  <a:lnTo>
                    <a:pt x="1419225" y="155258"/>
                  </a:lnTo>
                  <a:lnTo>
                    <a:pt x="1459230" y="155258"/>
                  </a:lnTo>
                  <a:lnTo>
                    <a:pt x="1459230" y="63818"/>
                  </a:lnTo>
                  <a:cubicBezTo>
                    <a:pt x="1459230" y="60008"/>
                    <a:pt x="1460183" y="56197"/>
                    <a:pt x="1462088" y="53340"/>
                  </a:cubicBezTo>
                  <a:cubicBezTo>
                    <a:pt x="1463993" y="49530"/>
                    <a:pt x="1465898" y="46672"/>
                    <a:pt x="1468755" y="43815"/>
                  </a:cubicBezTo>
                  <a:cubicBezTo>
                    <a:pt x="1471613" y="40958"/>
                    <a:pt x="1475423" y="38100"/>
                    <a:pt x="1478280" y="37147"/>
                  </a:cubicBezTo>
                  <a:cubicBezTo>
                    <a:pt x="1481138" y="36195"/>
                    <a:pt x="1484948" y="35243"/>
                    <a:pt x="1489710" y="35243"/>
                  </a:cubicBezTo>
                  <a:cubicBezTo>
                    <a:pt x="1492568" y="35243"/>
                    <a:pt x="1494473" y="35243"/>
                    <a:pt x="1497330" y="36195"/>
                  </a:cubicBezTo>
                  <a:cubicBezTo>
                    <a:pt x="1499235" y="37147"/>
                    <a:pt x="1501140" y="38100"/>
                    <a:pt x="1503045" y="40005"/>
                  </a:cubicBezTo>
                  <a:cubicBezTo>
                    <a:pt x="1504950" y="41910"/>
                    <a:pt x="1505903" y="44768"/>
                    <a:pt x="1506855" y="47625"/>
                  </a:cubicBezTo>
                  <a:cubicBezTo>
                    <a:pt x="1507808" y="51435"/>
                    <a:pt x="1507808" y="55245"/>
                    <a:pt x="1507808" y="60960"/>
                  </a:cubicBezTo>
                  <a:lnTo>
                    <a:pt x="1507808" y="155258"/>
                  </a:lnTo>
                  <a:lnTo>
                    <a:pt x="1547813" y="155258"/>
                  </a:lnTo>
                  <a:lnTo>
                    <a:pt x="1547813" y="55245"/>
                  </a:lnTo>
                  <a:cubicBezTo>
                    <a:pt x="1547813" y="36195"/>
                    <a:pt x="1544003" y="22860"/>
                    <a:pt x="1536383" y="14288"/>
                  </a:cubicBezTo>
                  <a:cubicBezTo>
                    <a:pt x="1528763" y="5715"/>
                    <a:pt x="1517333" y="1905"/>
                    <a:pt x="1502093" y="1905"/>
                  </a:cubicBezTo>
                  <a:cubicBezTo>
                    <a:pt x="1492568" y="1905"/>
                    <a:pt x="1484948" y="3810"/>
                    <a:pt x="1477328" y="7620"/>
                  </a:cubicBezTo>
                  <a:cubicBezTo>
                    <a:pt x="1469708" y="11430"/>
                    <a:pt x="1462088" y="18098"/>
                    <a:pt x="1455420" y="27623"/>
                  </a:cubicBezTo>
                  <a:cubicBezTo>
                    <a:pt x="1452563" y="19050"/>
                    <a:pt x="1447800" y="12383"/>
                    <a:pt x="1441133" y="8573"/>
                  </a:cubicBezTo>
                  <a:cubicBezTo>
                    <a:pt x="1434465" y="4763"/>
                    <a:pt x="1425893" y="1905"/>
                    <a:pt x="1414463" y="1905"/>
                  </a:cubicBezTo>
                  <a:cubicBezTo>
                    <a:pt x="1405890" y="1905"/>
                    <a:pt x="1398270" y="3810"/>
                    <a:pt x="1390650" y="7620"/>
                  </a:cubicBezTo>
                  <a:cubicBezTo>
                    <a:pt x="1383030" y="11430"/>
                    <a:pt x="1376363" y="18098"/>
                    <a:pt x="1371600" y="25718"/>
                  </a:cubicBezTo>
                  <a:lnTo>
                    <a:pt x="1371600" y="5715"/>
                  </a:lnTo>
                  <a:lnTo>
                    <a:pt x="1332548" y="5715"/>
                  </a:lnTo>
                  <a:lnTo>
                    <a:pt x="1332548" y="155258"/>
                  </a:lnTo>
                  <a:close/>
                  <a:moveTo>
                    <a:pt x="1199198" y="116205"/>
                  </a:moveTo>
                  <a:cubicBezTo>
                    <a:pt x="1193483" y="108585"/>
                    <a:pt x="1190625" y="96203"/>
                    <a:pt x="1190625" y="80963"/>
                  </a:cubicBezTo>
                  <a:cubicBezTo>
                    <a:pt x="1190625" y="65723"/>
                    <a:pt x="1193483" y="54293"/>
                    <a:pt x="1199198" y="45720"/>
                  </a:cubicBezTo>
                  <a:cubicBezTo>
                    <a:pt x="1204913" y="37147"/>
                    <a:pt x="1213485" y="33338"/>
                    <a:pt x="1224915" y="33338"/>
                  </a:cubicBezTo>
                  <a:cubicBezTo>
                    <a:pt x="1236345" y="33338"/>
                    <a:pt x="1244918" y="37147"/>
                    <a:pt x="1250633" y="45720"/>
                  </a:cubicBezTo>
                  <a:cubicBezTo>
                    <a:pt x="1256348" y="54293"/>
                    <a:pt x="1259205" y="65723"/>
                    <a:pt x="1259205" y="80963"/>
                  </a:cubicBezTo>
                  <a:cubicBezTo>
                    <a:pt x="1259205" y="96203"/>
                    <a:pt x="1256348" y="107633"/>
                    <a:pt x="1250633" y="116205"/>
                  </a:cubicBezTo>
                  <a:cubicBezTo>
                    <a:pt x="1244918" y="124778"/>
                    <a:pt x="1236345" y="128588"/>
                    <a:pt x="1224915" y="128588"/>
                  </a:cubicBezTo>
                  <a:cubicBezTo>
                    <a:pt x="1213485" y="127635"/>
                    <a:pt x="1204913" y="123825"/>
                    <a:pt x="1199198" y="116205"/>
                  </a:cubicBezTo>
                  <a:moveTo>
                    <a:pt x="1256348" y="154305"/>
                  </a:moveTo>
                  <a:cubicBezTo>
                    <a:pt x="1265873" y="150495"/>
                    <a:pt x="1273493" y="145733"/>
                    <a:pt x="1280160" y="138113"/>
                  </a:cubicBezTo>
                  <a:cubicBezTo>
                    <a:pt x="1286828" y="131445"/>
                    <a:pt x="1291590" y="122873"/>
                    <a:pt x="1295400" y="113348"/>
                  </a:cubicBezTo>
                  <a:cubicBezTo>
                    <a:pt x="1299210" y="103823"/>
                    <a:pt x="1301115" y="92393"/>
                    <a:pt x="1301115" y="80010"/>
                  </a:cubicBezTo>
                  <a:cubicBezTo>
                    <a:pt x="1301115" y="67628"/>
                    <a:pt x="1299210" y="57150"/>
                    <a:pt x="1296353" y="46672"/>
                  </a:cubicBezTo>
                  <a:cubicBezTo>
                    <a:pt x="1293495" y="36195"/>
                    <a:pt x="1287780" y="28575"/>
                    <a:pt x="1281113" y="21908"/>
                  </a:cubicBezTo>
                  <a:cubicBezTo>
                    <a:pt x="1274445" y="15240"/>
                    <a:pt x="1266825" y="9525"/>
                    <a:pt x="1257300" y="6668"/>
                  </a:cubicBezTo>
                  <a:cubicBezTo>
                    <a:pt x="1247775" y="2858"/>
                    <a:pt x="1237298" y="953"/>
                    <a:pt x="1225868" y="953"/>
                  </a:cubicBezTo>
                  <a:cubicBezTo>
                    <a:pt x="1214438" y="953"/>
                    <a:pt x="1203960" y="2858"/>
                    <a:pt x="1194435" y="6668"/>
                  </a:cubicBezTo>
                  <a:cubicBezTo>
                    <a:pt x="1184910" y="10478"/>
                    <a:pt x="1177290" y="15240"/>
                    <a:pt x="1170623" y="21908"/>
                  </a:cubicBezTo>
                  <a:cubicBezTo>
                    <a:pt x="1163955" y="28575"/>
                    <a:pt x="1159193" y="37147"/>
                    <a:pt x="1155383" y="46672"/>
                  </a:cubicBezTo>
                  <a:cubicBezTo>
                    <a:pt x="1151573" y="56197"/>
                    <a:pt x="1149668" y="67628"/>
                    <a:pt x="1149668" y="80010"/>
                  </a:cubicBezTo>
                  <a:cubicBezTo>
                    <a:pt x="1149668" y="105728"/>
                    <a:pt x="1156335" y="124778"/>
                    <a:pt x="1169670" y="139065"/>
                  </a:cubicBezTo>
                  <a:cubicBezTo>
                    <a:pt x="1183005" y="152400"/>
                    <a:pt x="1201103" y="160020"/>
                    <a:pt x="1225868" y="160020"/>
                  </a:cubicBezTo>
                  <a:cubicBezTo>
                    <a:pt x="1236345" y="160020"/>
                    <a:pt x="1246823" y="158115"/>
                    <a:pt x="1256348" y="154305"/>
                  </a:cubicBezTo>
                  <a:moveTo>
                    <a:pt x="1086803" y="100965"/>
                  </a:moveTo>
                  <a:cubicBezTo>
                    <a:pt x="1085850" y="109538"/>
                    <a:pt x="1083945" y="116205"/>
                    <a:pt x="1079183" y="120968"/>
                  </a:cubicBezTo>
                  <a:cubicBezTo>
                    <a:pt x="1074420" y="125730"/>
                    <a:pt x="1068705" y="127635"/>
                    <a:pt x="1061085" y="127635"/>
                  </a:cubicBezTo>
                  <a:cubicBezTo>
                    <a:pt x="1055370" y="127635"/>
                    <a:pt x="1049655" y="126683"/>
                    <a:pt x="1045845" y="123825"/>
                  </a:cubicBezTo>
                  <a:cubicBezTo>
                    <a:pt x="1042035" y="120968"/>
                    <a:pt x="1038225" y="118110"/>
                    <a:pt x="1036320" y="113348"/>
                  </a:cubicBezTo>
                  <a:cubicBezTo>
                    <a:pt x="1034415" y="108585"/>
                    <a:pt x="1032510" y="103823"/>
                    <a:pt x="1031558" y="98108"/>
                  </a:cubicBezTo>
                  <a:cubicBezTo>
                    <a:pt x="1030605" y="92393"/>
                    <a:pt x="1029653" y="86678"/>
                    <a:pt x="1029653" y="80010"/>
                  </a:cubicBezTo>
                  <a:cubicBezTo>
                    <a:pt x="1029653" y="74295"/>
                    <a:pt x="1030605" y="67628"/>
                    <a:pt x="1031558" y="62865"/>
                  </a:cubicBezTo>
                  <a:cubicBezTo>
                    <a:pt x="1032510" y="57150"/>
                    <a:pt x="1034415" y="52388"/>
                    <a:pt x="1036320" y="47625"/>
                  </a:cubicBezTo>
                  <a:cubicBezTo>
                    <a:pt x="1038225" y="42863"/>
                    <a:pt x="1042035" y="40005"/>
                    <a:pt x="1045845" y="37147"/>
                  </a:cubicBezTo>
                  <a:cubicBezTo>
                    <a:pt x="1049655" y="34290"/>
                    <a:pt x="1054418" y="33338"/>
                    <a:pt x="1061085" y="33338"/>
                  </a:cubicBezTo>
                  <a:cubicBezTo>
                    <a:pt x="1069658" y="33338"/>
                    <a:pt x="1075373" y="35243"/>
                    <a:pt x="1079183" y="40005"/>
                  </a:cubicBezTo>
                  <a:cubicBezTo>
                    <a:pt x="1082993" y="44768"/>
                    <a:pt x="1084898" y="50483"/>
                    <a:pt x="1085850" y="58103"/>
                  </a:cubicBezTo>
                  <a:lnTo>
                    <a:pt x="1125855" y="52388"/>
                  </a:lnTo>
                  <a:cubicBezTo>
                    <a:pt x="1124903" y="44768"/>
                    <a:pt x="1122998" y="38100"/>
                    <a:pt x="1120140" y="31433"/>
                  </a:cubicBezTo>
                  <a:cubicBezTo>
                    <a:pt x="1117283" y="24765"/>
                    <a:pt x="1113473" y="20003"/>
                    <a:pt x="1107758" y="15240"/>
                  </a:cubicBezTo>
                  <a:cubicBezTo>
                    <a:pt x="1102995" y="10478"/>
                    <a:pt x="1096328" y="6668"/>
                    <a:pt x="1088708" y="4763"/>
                  </a:cubicBezTo>
                  <a:cubicBezTo>
                    <a:pt x="1081088" y="1905"/>
                    <a:pt x="1072515" y="953"/>
                    <a:pt x="1062038" y="953"/>
                  </a:cubicBezTo>
                  <a:cubicBezTo>
                    <a:pt x="1050608" y="953"/>
                    <a:pt x="1040130" y="2858"/>
                    <a:pt x="1030605" y="6668"/>
                  </a:cubicBezTo>
                  <a:cubicBezTo>
                    <a:pt x="1021080" y="10478"/>
                    <a:pt x="1013460" y="16193"/>
                    <a:pt x="1007745" y="22860"/>
                  </a:cubicBezTo>
                  <a:cubicBezTo>
                    <a:pt x="1001078" y="29528"/>
                    <a:pt x="996315" y="38100"/>
                    <a:pt x="993458" y="47625"/>
                  </a:cubicBezTo>
                  <a:cubicBezTo>
                    <a:pt x="990600" y="57150"/>
                    <a:pt x="988695" y="68580"/>
                    <a:pt x="988695" y="80010"/>
                  </a:cubicBezTo>
                  <a:cubicBezTo>
                    <a:pt x="988695" y="91440"/>
                    <a:pt x="989647" y="102870"/>
                    <a:pt x="992505" y="112395"/>
                  </a:cubicBezTo>
                  <a:cubicBezTo>
                    <a:pt x="995363" y="121920"/>
                    <a:pt x="1000125" y="130493"/>
                    <a:pt x="1005840" y="137160"/>
                  </a:cubicBezTo>
                  <a:cubicBezTo>
                    <a:pt x="1011555" y="143828"/>
                    <a:pt x="1019175" y="149543"/>
                    <a:pt x="1028700" y="153353"/>
                  </a:cubicBezTo>
                  <a:cubicBezTo>
                    <a:pt x="1038225" y="157163"/>
                    <a:pt x="1048703" y="159068"/>
                    <a:pt x="1061085" y="159068"/>
                  </a:cubicBezTo>
                  <a:cubicBezTo>
                    <a:pt x="1082993" y="159068"/>
                    <a:pt x="1099185" y="153353"/>
                    <a:pt x="1109663" y="142875"/>
                  </a:cubicBezTo>
                  <a:cubicBezTo>
                    <a:pt x="1120140" y="132398"/>
                    <a:pt x="1126808" y="118110"/>
                    <a:pt x="1127760" y="100013"/>
                  </a:cubicBezTo>
                  <a:lnTo>
                    <a:pt x="1086803" y="100013"/>
                  </a:lnTo>
                  <a:close/>
                  <a:moveTo>
                    <a:pt x="921068" y="155258"/>
                  </a:moveTo>
                  <a:lnTo>
                    <a:pt x="962025" y="155258"/>
                  </a:lnTo>
                  <a:lnTo>
                    <a:pt x="962025" y="109538"/>
                  </a:lnTo>
                  <a:lnTo>
                    <a:pt x="921068" y="109538"/>
                  </a:lnTo>
                  <a:lnTo>
                    <a:pt x="921068" y="155258"/>
                  </a:lnTo>
                  <a:close/>
                  <a:moveTo>
                    <a:pt x="671513" y="155258"/>
                  </a:moveTo>
                  <a:lnTo>
                    <a:pt x="711518" y="155258"/>
                  </a:lnTo>
                  <a:lnTo>
                    <a:pt x="711518" y="65723"/>
                  </a:lnTo>
                  <a:cubicBezTo>
                    <a:pt x="711518" y="60960"/>
                    <a:pt x="712470" y="57150"/>
                    <a:pt x="714375" y="53340"/>
                  </a:cubicBezTo>
                  <a:cubicBezTo>
                    <a:pt x="716280" y="49530"/>
                    <a:pt x="718185" y="46672"/>
                    <a:pt x="721043" y="43815"/>
                  </a:cubicBezTo>
                  <a:cubicBezTo>
                    <a:pt x="723900" y="40958"/>
                    <a:pt x="727710" y="38100"/>
                    <a:pt x="730568" y="37147"/>
                  </a:cubicBezTo>
                  <a:cubicBezTo>
                    <a:pt x="734378" y="36195"/>
                    <a:pt x="737235" y="35243"/>
                    <a:pt x="741998" y="35243"/>
                  </a:cubicBezTo>
                  <a:cubicBezTo>
                    <a:pt x="744855" y="35243"/>
                    <a:pt x="746760" y="35243"/>
                    <a:pt x="749618" y="36195"/>
                  </a:cubicBezTo>
                  <a:cubicBezTo>
                    <a:pt x="751523" y="37147"/>
                    <a:pt x="753428" y="38100"/>
                    <a:pt x="755333" y="40005"/>
                  </a:cubicBezTo>
                  <a:cubicBezTo>
                    <a:pt x="757238" y="41910"/>
                    <a:pt x="758190" y="44768"/>
                    <a:pt x="759143" y="47625"/>
                  </a:cubicBezTo>
                  <a:cubicBezTo>
                    <a:pt x="760095" y="51435"/>
                    <a:pt x="761048" y="55245"/>
                    <a:pt x="761048" y="60960"/>
                  </a:cubicBezTo>
                  <a:lnTo>
                    <a:pt x="761048" y="155258"/>
                  </a:lnTo>
                  <a:lnTo>
                    <a:pt x="801053" y="155258"/>
                  </a:lnTo>
                  <a:lnTo>
                    <a:pt x="801053" y="63818"/>
                  </a:lnTo>
                  <a:cubicBezTo>
                    <a:pt x="801053" y="60008"/>
                    <a:pt x="802005" y="56197"/>
                    <a:pt x="803910" y="53340"/>
                  </a:cubicBezTo>
                  <a:cubicBezTo>
                    <a:pt x="805815" y="49530"/>
                    <a:pt x="807720" y="46672"/>
                    <a:pt x="810578" y="43815"/>
                  </a:cubicBezTo>
                  <a:cubicBezTo>
                    <a:pt x="813435" y="40958"/>
                    <a:pt x="817245" y="38100"/>
                    <a:pt x="820103" y="37147"/>
                  </a:cubicBezTo>
                  <a:cubicBezTo>
                    <a:pt x="822960" y="36195"/>
                    <a:pt x="826770" y="35243"/>
                    <a:pt x="831533" y="35243"/>
                  </a:cubicBezTo>
                  <a:cubicBezTo>
                    <a:pt x="834390" y="35243"/>
                    <a:pt x="836295" y="35243"/>
                    <a:pt x="839153" y="36195"/>
                  </a:cubicBezTo>
                  <a:cubicBezTo>
                    <a:pt x="841058" y="37147"/>
                    <a:pt x="842963" y="38100"/>
                    <a:pt x="844868" y="40005"/>
                  </a:cubicBezTo>
                  <a:cubicBezTo>
                    <a:pt x="846772" y="41910"/>
                    <a:pt x="847725" y="44768"/>
                    <a:pt x="848678" y="47625"/>
                  </a:cubicBezTo>
                  <a:cubicBezTo>
                    <a:pt x="849630" y="51435"/>
                    <a:pt x="849630" y="55245"/>
                    <a:pt x="849630" y="60960"/>
                  </a:cubicBezTo>
                  <a:lnTo>
                    <a:pt x="849630" y="155258"/>
                  </a:lnTo>
                  <a:lnTo>
                    <a:pt x="889635" y="155258"/>
                  </a:lnTo>
                  <a:lnTo>
                    <a:pt x="889635" y="55245"/>
                  </a:lnTo>
                  <a:cubicBezTo>
                    <a:pt x="889635" y="36195"/>
                    <a:pt x="885825" y="22860"/>
                    <a:pt x="878205" y="14288"/>
                  </a:cubicBezTo>
                  <a:cubicBezTo>
                    <a:pt x="870585" y="5715"/>
                    <a:pt x="859155" y="1905"/>
                    <a:pt x="843915" y="1905"/>
                  </a:cubicBezTo>
                  <a:cubicBezTo>
                    <a:pt x="834390" y="1905"/>
                    <a:pt x="826770" y="3810"/>
                    <a:pt x="819150" y="7620"/>
                  </a:cubicBezTo>
                  <a:cubicBezTo>
                    <a:pt x="811530" y="11430"/>
                    <a:pt x="803910" y="18098"/>
                    <a:pt x="797243" y="27623"/>
                  </a:cubicBezTo>
                  <a:cubicBezTo>
                    <a:pt x="794385" y="19050"/>
                    <a:pt x="789623" y="12383"/>
                    <a:pt x="782955" y="8573"/>
                  </a:cubicBezTo>
                  <a:cubicBezTo>
                    <a:pt x="776288" y="4763"/>
                    <a:pt x="766763" y="1905"/>
                    <a:pt x="756285" y="1905"/>
                  </a:cubicBezTo>
                  <a:cubicBezTo>
                    <a:pt x="747713" y="1905"/>
                    <a:pt x="740093" y="3810"/>
                    <a:pt x="732473" y="7620"/>
                  </a:cubicBezTo>
                  <a:cubicBezTo>
                    <a:pt x="724853" y="11430"/>
                    <a:pt x="718185" y="18098"/>
                    <a:pt x="713423" y="25718"/>
                  </a:cubicBezTo>
                  <a:lnTo>
                    <a:pt x="713423" y="5715"/>
                  </a:lnTo>
                  <a:lnTo>
                    <a:pt x="674370" y="5715"/>
                  </a:lnTo>
                  <a:lnTo>
                    <a:pt x="674370" y="155258"/>
                  </a:lnTo>
                  <a:close/>
                  <a:moveTo>
                    <a:pt x="541973" y="116205"/>
                  </a:moveTo>
                  <a:cubicBezTo>
                    <a:pt x="536258" y="108585"/>
                    <a:pt x="533400" y="96203"/>
                    <a:pt x="533400" y="80963"/>
                  </a:cubicBezTo>
                  <a:cubicBezTo>
                    <a:pt x="533400" y="65723"/>
                    <a:pt x="536258" y="54293"/>
                    <a:pt x="541973" y="45720"/>
                  </a:cubicBezTo>
                  <a:cubicBezTo>
                    <a:pt x="547688" y="38100"/>
                    <a:pt x="556260" y="33338"/>
                    <a:pt x="567690" y="33338"/>
                  </a:cubicBezTo>
                  <a:cubicBezTo>
                    <a:pt x="579120" y="33338"/>
                    <a:pt x="587693" y="37147"/>
                    <a:pt x="593408" y="45720"/>
                  </a:cubicBezTo>
                  <a:cubicBezTo>
                    <a:pt x="599123" y="53340"/>
                    <a:pt x="601980" y="65723"/>
                    <a:pt x="601980" y="80963"/>
                  </a:cubicBezTo>
                  <a:cubicBezTo>
                    <a:pt x="601980" y="96203"/>
                    <a:pt x="599123" y="107633"/>
                    <a:pt x="593408" y="116205"/>
                  </a:cubicBezTo>
                  <a:cubicBezTo>
                    <a:pt x="587693" y="124778"/>
                    <a:pt x="579120" y="128588"/>
                    <a:pt x="567690" y="128588"/>
                  </a:cubicBezTo>
                  <a:cubicBezTo>
                    <a:pt x="555308" y="127635"/>
                    <a:pt x="546735" y="123825"/>
                    <a:pt x="541973" y="116205"/>
                  </a:cubicBezTo>
                  <a:moveTo>
                    <a:pt x="598170" y="154305"/>
                  </a:moveTo>
                  <a:cubicBezTo>
                    <a:pt x="607695" y="150495"/>
                    <a:pt x="615315" y="145733"/>
                    <a:pt x="621983" y="138113"/>
                  </a:cubicBezTo>
                  <a:cubicBezTo>
                    <a:pt x="628650" y="131445"/>
                    <a:pt x="633413" y="122873"/>
                    <a:pt x="637223" y="113348"/>
                  </a:cubicBezTo>
                  <a:cubicBezTo>
                    <a:pt x="641033" y="103823"/>
                    <a:pt x="642938" y="92393"/>
                    <a:pt x="642938" y="80010"/>
                  </a:cubicBezTo>
                  <a:cubicBezTo>
                    <a:pt x="642938" y="67628"/>
                    <a:pt x="641033" y="57150"/>
                    <a:pt x="638175" y="46672"/>
                  </a:cubicBezTo>
                  <a:cubicBezTo>
                    <a:pt x="635318" y="36195"/>
                    <a:pt x="629603" y="28575"/>
                    <a:pt x="622935" y="21908"/>
                  </a:cubicBezTo>
                  <a:cubicBezTo>
                    <a:pt x="616268" y="15240"/>
                    <a:pt x="608648" y="9525"/>
                    <a:pt x="599123" y="6668"/>
                  </a:cubicBezTo>
                  <a:cubicBezTo>
                    <a:pt x="589598" y="2858"/>
                    <a:pt x="579120" y="953"/>
                    <a:pt x="567690" y="953"/>
                  </a:cubicBezTo>
                  <a:cubicBezTo>
                    <a:pt x="556260" y="953"/>
                    <a:pt x="545783" y="2858"/>
                    <a:pt x="536258" y="6668"/>
                  </a:cubicBezTo>
                  <a:cubicBezTo>
                    <a:pt x="526733" y="10478"/>
                    <a:pt x="519113" y="15240"/>
                    <a:pt x="512445" y="21908"/>
                  </a:cubicBezTo>
                  <a:cubicBezTo>
                    <a:pt x="505778" y="28575"/>
                    <a:pt x="501015" y="37147"/>
                    <a:pt x="497205" y="46672"/>
                  </a:cubicBezTo>
                  <a:cubicBezTo>
                    <a:pt x="493395" y="56197"/>
                    <a:pt x="491490" y="67628"/>
                    <a:pt x="491490" y="80010"/>
                  </a:cubicBezTo>
                  <a:cubicBezTo>
                    <a:pt x="491490" y="105728"/>
                    <a:pt x="498158" y="124778"/>
                    <a:pt x="511492" y="139065"/>
                  </a:cubicBezTo>
                  <a:cubicBezTo>
                    <a:pt x="524828" y="152400"/>
                    <a:pt x="542925" y="160020"/>
                    <a:pt x="566738" y="160020"/>
                  </a:cubicBezTo>
                  <a:cubicBezTo>
                    <a:pt x="579120" y="160020"/>
                    <a:pt x="589598" y="158115"/>
                    <a:pt x="598170" y="154305"/>
                  </a:cubicBezTo>
                  <a:moveTo>
                    <a:pt x="429578" y="100965"/>
                  </a:moveTo>
                  <a:cubicBezTo>
                    <a:pt x="428625" y="109538"/>
                    <a:pt x="425767" y="116205"/>
                    <a:pt x="421958" y="120968"/>
                  </a:cubicBezTo>
                  <a:cubicBezTo>
                    <a:pt x="417195" y="125730"/>
                    <a:pt x="411480" y="127635"/>
                    <a:pt x="403860" y="127635"/>
                  </a:cubicBezTo>
                  <a:cubicBezTo>
                    <a:pt x="398145" y="127635"/>
                    <a:pt x="392430" y="126683"/>
                    <a:pt x="388620" y="123825"/>
                  </a:cubicBezTo>
                  <a:cubicBezTo>
                    <a:pt x="384810" y="120968"/>
                    <a:pt x="381000" y="118110"/>
                    <a:pt x="379095" y="113348"/>
                  </a:cubicBezTo>
                  <a:cubicBezTo>
                    <a:pt x="377190" y="108585"/>
                    <a:pt x="375285" y="103823"/>
                    <a:pt x="374333" y="98108"/>
                  </a:cubicBezTo>
                  <a:cubicBezTo>
                    <a:pt x="373380" y="92393"/>
                    <a:pt x="372428" y="86678"/>
                    <a:pt x="372428" y="80010"/>
                  </a:cubicBezTo>
                  <a:cubicBezTo>
                    <a:pt x="372428" y="74295"/>
                    <a:pt x="373380" y="67628"/>
                    <a:pt x="374333" y="62865"/>
                  </a:cubicBezTo>
                  <a:cubicBezTo>
                    <a:pt x="375285" y="57150"/>
                    <a:pt x="377190" y="52388"/>
                    <a:pt x="379095" y="47625"/>
                  </a:cubicBezTo>
                  <a:cubicBezTo>
                    <a:pt x="381000" y="42863"/>
                    <a:pt x="384810" y="40005"/>
                    <a:pt x="388620" y="37147"/>
                  </a:cubicBezTo>
                  <a:cubicBezTo>
                    <a:pt x="392430" y="34290"/>
                    <a:pt x="398145" y="33338"/>
                    <a:pt x="403860" y="33338"/>
                  </a:cubicBezTo>
                  <a:cubicBezTo>
                    <a:pt x="412433" y="33338"/>
                    <a:pt x="418148" y="35243"/>
                    <a:pt x="421958" y="40005"/>
                  </a:cubicBezTo>
                  <a:cubicBezTo>
                    <a:pt x="425767" y="44768"/>
                    <a:pt x="427673" y="50483"/>
                    <a:pt x="428625" y="58103"/>
                  </a:cubicBezTo>
                  <a:lnTo>
                    <a:pt x="468630" y="52388"/>
                  </a:lnTo>
                  <a:cubicBezTo>
                    <a:pt x="467678" y="44768"/>
                    <a:pt x="465773" y="38100"/>
                    <a:pt x="462915" y="31433"/>
                  </a:cubicBezTo>
                  <a:cubicBezTo>
                    <a:pt x="460058" y="24765"/>
                    <a:pt x="456248" y="20003"/>
                    <a:pt x="450533" y="15240"/>
                  </a:cubicBezTo>
                  <a:cubicBezTo>
                    <a:pt x="445770" y="10478"/>
                    <a:pt x="439103" y="6668"/>
                    <a:pt x="431483" y="4763"/>
                  </a:cubicBezTo>
                  <a:cubicBezTo>
                    <a:pt x="423863" y="1905"/>
                    <a:pt x="415290" y="953"/>
                    <a:pt x="404813" y="953"/>
                  </a:cubicBezTo>
                  <a:cubicBezTo>
                    <a:pt x="393383" y="953"/>
                    <a:pt x="382905" y="2858"/>
                    <a:pt x="373380" y="6668"/>
                  </a:cubicBezTo>
                  <a:cubicBezTo>
                    <a:pt x="363855" y="10478"/>
                    <a:pt x="356235" y="16193"/>
                    <a:pt x="350520" y="22860"/>
                  </a:cubicBezTo>
                  <a:cubicBezTo>
                    <a:pt x="343853" y="29528"/>
                    <a:pt x="339090" y="38100"/>
                    <a:pt x="336233" y="47625"/>
                  </a:cubicBezTo>
                  <a:cubicBezTo>
                    <a:pt x="333375" y="57150"/>
                    <a:pt x="331470" y="68580"/>
                    <a:pt x="331470" y="80010"/>
                  </a:cubicBezTo>
                  <a:cubicBezTo>
                    <a:pt x="331470" y="91440"/>
                    <a:pt x="333375" y="102870"/>
                    <a:pt x="336233" y="112395"/>
                  </a:cubicBezTo>
                  <a:cubicBezTo>
                    <a:pt x="339090" y="121920"/>
                    <a:pt x="343853" y="130493"/>
                    <a:pt x="349567" y="137160"/>
                  </a:cubicBezTo>
                  <a:cubicBezTo>
                    <a:pt x="355283" y="143828"/>
                    <a:pt x="362903" y="149543"/>
                    <a:pt x="372428" y="153353"/>
                  </a:cubicBezTo>
                  <a:cubicBezTo>
                    <a:pt x="381953" y="157163"/>
                    <a:pt x="392430" y="159068"/>
                    <a:pt x="404813" y="159068"/>
                  </a:cubicBezTo>
                  <a:cubicBezTo>
                    <a:pt x="426720" y="159068"/>
                    <a:pt x="442913" y="153353"/>
                    <a:pt x="453390" y="142875"/>
                  </a:cubicBezTo>
                  <a:cubicBezTo>
                    <a:pt x="463867" y="132398"/>
                    <a:pt x="470535" y="118110"/>
                    <a:pt x="471488" y="100013"/>
                  </a:cubicBezTo>
                  <a:lnTo>
                    <a:pt x="429578" y="100013"/>
                  </a:lnTo>
                  <a:close/>
                  <a:moveTo>
                    <a:pt x="203835" y="63818"/>
                  </a:moveTo>
                  <a:cubicBezTo>
                    <a:pt x="203835" y="59055"/>
                    <a:pt x="204788" y="55245"/>
                    <a:pt x="206692" y="51435"/>
                  </a:cubicBezTo>
                  <a:cubicBezTo>
                    <a:pt x="208598" y="47625"/>
                    <a:pt x="210502" y="43815"/>
                    <a:pt x="213360" y="40958"/>
                  </a:cubicBezTo>
                  <a:cubicBezTo>
                    <a:pt x="216217" y="38100"/>
                    <a:pt x="219075" y="35243"/>
                    <a:pt x="223838" y="34290"/>
                  </a:cubicBezTo>
                  <a:cubicBezTo>
                    <a:pt x="227648" y="32385"/>
                    <a:pt x="232410" y="31433"/>
                    <a:pt x="238125" y="31433"/>
                  </a:cubicBezTo>
                  <a:cubicBezTo>
                    <a:pt x="248602" y="31433"/>
                    <a:pt x="256223" y="34290"/>
                    <a:pt x="261938" y="40005"/>
                  </a:cubicBezTo>
                  <a:cubicBezTo>
                    <a:pt x="266700" y="45720"/>
                    <a:pt x="269558" y="53340"/>
                    <a:pt x="269558" y="63818"/>
                  </a:cubicBezTo>
                  <a:lnTo>
                    <a:pt x="203835" y="63818"/>
                  </a:lnTo>
                  <a:close/>
                  <a:moveTo>
                    <a:pt x="266700" y="108585"/>
                  </a:moveTo>
                  <a:cubicBezTo>
                    <a:pt x="263842" y="121920"/>
                    <a:pt x="254317" y="128588"/>
                    <a:pt x="239077" y="128588"/>
                  </a:cubicBezTo>
                  <a:cubicBezTo>
                    <a:pt x="227648" y="128588"/>
                    <a:pt x="219075" y="124778"/>
                    <a:pt x="213360" y="118110"/>
                  </a:cubicBezTo>
                  <a:cubicBezTo>
                    <a:pt x="207645" y="111443"/>
                    <a:pt x="204788" y="101918"/>
                    <a:pt x="203835" y="89535"/>
                  </a:cubicBezTo>
                  <a:lnTo>
                    <a:pt x="307658" y="89535"/>
                  </a:lnTo>
                  <a:lnTo>
                    <a:pt x="307658" y="73343"/>
                  </a:lnTo>
                  <a:cubicBezTo>
                    <a:pt x="307658" y="51435"/>
                    <a:pt x="301942" y="33338"/>
                    <a:pt x="290513" y="20003"/>
                  </a:cubicBezTo>
                  <a:cubicBezTo>
                    <a:pt x="279083" y="6668"/>
                    <a:pt x="261938" y="0"/>
                    <a:pt x="239077" y="0"/>
                  </a:cubicBezTo>
                  <a:cubicBezTo>
                    <a:pt x="227648" y="0"/>
                    <a:pt x="218123" y="1905"/>
                    <a:pt x="208598" y="5715"/>
                  </a:cubicBezTo>
                  <a:cubicBezTo>
                    <a:pt x="199073" y="9525"/>
                    <a:pt x="191452" y="14288"/>
                    <a:pt x="184785" y="20955"/>
                  </a:cubicBezTo>
                  <a:cubicBezTo>
                    <a:pt x="178118" y="27623"/>
                    <a:pt x="173355" y="36195"/>
                    <a:pt x="169545" y="45720"/>
                  </a:cubicBezTo>
                  <a:cubicBezTo>
                    <a:pt x="165735" y="55245"/>
                    <a:pt x="163830" y="66675"/>
                    <a:pt x="163830" y="79058"/>
                  </a:cubicBezTo>
                  <a:cubicBezTo>
                    <a:pt x="163830" y="103823"/>
                    <a:pt x="170498" y="123825"/>
                    <a:pt x="182880" y="137160"/>
                  </a:cubicBezTo>
                  <a:cubicBezTo>
                    <a:pt x="195263" y="150495"/>
                    <a:pt x="214313" y="158115"/>
                    <a:pt x="239077" y="158115"/>
                  </a:cubicBezTo>
                  <a:cubicBezTo>
                    <a:pt x="260033" y="158115"/>
                    <a:pt x="275273" y="153353"/>
                    <a:pt x="285750" y="144780"/>
                  </a:cubicBezTo>
                  <a:cubicBezTo>
                    <a:pt x="296228" y="136208"/>
                    <a:pt x="302895" y="123825"/>
                    <a:pt x="305753" y="106680"/>
                  </a:cubicBezTo>
                  <a:lnTo>
                    <a:pt x="266700" y="106680"/>
                  </a:lnTo>
                  <a:close/>
                  <a:moveTo>
                    <a:pt x="97155" y="96203"/>
                  </a:moveTo>
                  <a:cubicBezTo>
                    <a:pt x="97155" y="101918"/>
                    <a:pt x="96202" y="107633"/>
                    <a:pt x="93345" y="111443"/>
                  </a:cubicBezTo>
                  <a:cubicBezTo>
                    <a:pt x="91440" y="115253"/>
                    <a:pt x="88582" y="119063"/>
                    <a:pt x="84773" y="121920"/>
                  </a:cubicBezTo>
                  <a:cubicBezTo>
                    <a:pt x="78105" y="126683"/>
                    <a:pt x="69532" y="129540"/>
                    <a:pt x="60007" y="129540"/>
                  </a:cubicBezTo>
                  <a:cubicBezTo>
                    <a:pt x="54293" y="129540"/>
                    <a:pt x="49530" y="127635"/>
                    <a:pt x="45720" y="124778"/>
                  </a:cubicBezTo>
                  <a:cubicBezTo>
                    <a:pt x="41910" y="121920"/>
                    <a:pt x="40957" y="118110"/>
                    <a:pt x="40957" y="113348"/>
                  </a:cubicBezTo>
                  <a:cubicBezTo>
                    <a:pt x="40957" y="110490"/>
                    <a:pt x="40957" y="106680"/>
                    <a:pt x="42863" y="104775"/>
                  </a:cubicBezTo>
                  <a:cubicBezTo>
                    <a:pt x="43815" y="101918"/>
                    <a:pt x="45720" y="100013"/>
                    <a:pt x="48577" y="98108"/>
                  </a:cubicBezTo>
                  <a:cubicBezTo>
                    <a:pt x="51435" y="96203"/>
                    <a:pt x="55245" y="94298"/>
                    <a:pt x="60007" y="93345"/>
                  </a:cubicBezTo>
                  <a:cubicBezTo>
                    <a:pt x="64770" y="92393"/>
                    <a:pt x="72390" y="91440"/>
                    <a:pt x="80010" y="90488"/>
                  </a:cubicBezTo>
                  <a:lnTo>
                    <a:pt x="98107" y="89535"/>
                  </a:lnTo>
                  <a:lnTo>
                    <a:pt x="98107" y="96203"/>
                  </a:lnTo>
                  <a:close/>
                  <a:moveTo>
                    <a:pt x="98107" y="155258"/>
                  </a:moveTo>
                  <a:lnTo>
                    <a:pt x="136208" y="155258"/>
                  </a:lnTo>
                  <a:lnTo>
                    <a:pt x="136208" y="60960"/>
                  </a:lnTo>
                  <a:cubicBezTo>
                    <a:pt x="136208" y="51435"/>
                    <a:pt x="135255" y="43815"/>
                    <a:pt x="133350" y="36195"/>
                  </a:cubicBezTo>
                  <a:cubicBezTo>
                    <a:pt x="131445" y="28575"/>
                    <a:pt x="127635" y="22860"/>
                    <a:pt x="122873" y="17145"/>
                  </a:cubicBezTo>
                  <a:cubicBezTo>
                    <a:pt x="118110" y="12383"/>
                    <a:pt x="111443" y="7620"/>
                    <a:pt x="103823" y="5715"/>
                  </a:cubicBezTo>
                  <a:cubicBezTo>
                    <a:pt x="96202" y="3810"/>
                    <a:pt x="85725" y="1905"/>
                    <a:pt x="74295" y="1905"/>
                  </a:cubicBezTo>
                  <a:cubicBezTo>
                    <a:pt x="55245" y="1905"/>
                    <a:pt x="40957" y="5715"/>
                    <a:pt x="29527" y="12383"/>
                  </a:cubicBezTo>
                  <a:cubicBezTo>
                    <a:pt x="18098" y="19050"/>
                    <a:pt x="11430" y="30480"/>
                    <a:pt x="8573" y="46672"/>
                  </a:cubicBezTo>
                  <a:lnTo>
                    <a:pt x="44768" y="50483"/>
                  </a:lnTo>
                  <a:cubicBezTo>
                    <a:pt x="46673" y="38100"/>
                    <a:pt x="56198" y="32385"/>
                    <a:pt x="71438" y="32385"/>
                  </a:cubicBezTo>
                  <a:cubicBezTo>
                    <a:pt x="78105" y="32385"/>
                    <a:pt x="83820" y="34290"/>
                    <a:pt x="89535" y="37147"/>
                  </a:cubicBezTo>
                  <a:cubicBezTo>
                    <a:pt x="94298" y="40958"/>
                    <a:pt x="97155" y="46672"/>
                    <a:pt x="97155" y="56197"/>
                  </a:cubicBezTo>
                  <a:lnTo>
                    <a:pt x="97155" y="62865"/>
                  </a:lnTo>
                  <a:lnTo>
                    <a:pt x="78105" y="63818"/>
                  </a:lnTo>
                  <a:cubicBezTo>
                    <a:pt x="68580" y="63818"/>
                    <a:pt x="59055" y="64770"/>
                    <a:pt x="49530" y="66675"/>
                  </a:cubicBezTo>
                  <a:cubicBezTo>
                    <a:pt x="40005" y="68580"/>
                    <a:pt x="32385" y="70485"/>
                    <a:pt x="24765" y="74295"/>
                  </a:cubicBezTo>
                  <a:cubicBezTo>
                    <a:pt x="17145" y="78105"/>
                    <a:pt x="11430" y="82868"/>
                    <a:pt x="6668" y="89535"/>
                  </a:cubicBezTo>
                  <a:cubicBezTo>
                    <a:pt x="1905" y="96203"/>
                    <a:pt x="0" y="104775"/>
                    <a:pt x="0" y="114300"/>
                  </a:cubicBezTo>
                  <a:cubicBezTo>
                    <a:pt x="0" y="121920"/>
                    <a:pt x="952" y="128588"/>
                    <a:pt x="3810" y="134303"/>
                  </a:cubicBezTo>
                  <a:cubicBezTo>
                    <a:pt x="6668" y="140018"/>
                    <a:pt x="10477" y="144780"/>
                    <a:pt x="14288" y="148590"/>
                  </a:cubicBezTo>
                  <a:cubicBezTo>
                    <a:pt x="19050" y="152400"/>
                    <a:pt x="23813" y="155258"/>
                    <a:pt x="29527" y="156210"/>
                  </a:cubicBezTo>
                  <a:cubicBezTo>
                    <a:pt x="35243" y="157163"/>
                    <a:pt x="41910" y="159068"/>
                    <a:pt x="48577" y="159068"/>
                  </a:cubicBezTo>
                  <a:cubicBezTo>
                    <a:pt x="60007" y="159068"/>
                    <a:pt x="69532" y="157163"/>
                    <a:pt x="77152" y="152400"/>
                  </a:cubicBezTo>
                  <a:cubicBezTo>
                    <a:pt x="84773" y="147638"/>
                    <a:pt x="91440" y="142875"/>
                    <a:pt x="97155" y="136208"/>
                  </a:cubicBezTo>
                  <a:lnTo>
                    <a:pt x="97155" y="1552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95824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2 Standard (3x1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8595847-1813-6B47-B848-F94A612FF956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273685" y="1449383"/>
            <a:ext cx="3636963" cy="4787905"/>
          </a:xfrm>
        </p:spPr>
        <p:txBody>
          <a:bodyPr/>
          <a:lstStyle>
            <a:lvl1pPr marL="0" indent="0">
              <a:buFont typeface="System Font"/>
              <a:buNone/>
              <a:tabLst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73050" indent="-273050">
              <a:tabLst/>
              <a:defRPr sz="1600" b="0" i="0">
                <a:solidFill>
                  <a:schemeClr val="bg1"/>
                </a:solidFill>
              </a:defRPr>
            </a:lvl2pPr>
            <a:lvl3pPr marL="538163" indent="-265113">
              <a:tabLst/>
              <a:defRPr sz="1600" b="0" i="0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808447B-7EA7-4E4E-87A8-2F30E16C61DE}"/>
              </a:ext>
            </a:extLst>
          </p:cNvPr>
          <p:cNvCxnSpPr>
            <a:cxnSpLocks/>
          </p:cNvCxnSpPr>
          <p:nvPr userDrawn="1"/>
        </p:nvCxnSpPr>
        <p:spPr>
          <a:xfrm>
            <a:off x="263525" y="260350"/>
            <a:ext cx="432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881F7B9-4F04-D646-B586-BDACAB966C1F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4258469" y="1449383"/>
            <a:ext cx="3674269" cy="4787905"/>
          </a:xfrm>
        </p:spPr>
        <p:txBody>
          <a:bodyPr/>
          <a:lstStyle>
            <a:lvl1pPr marL="0" indent="0">
              <a:buFont typeface="System Font"/>
              <a:buNone/>
              <a:tabLst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73050" indent="-273050">
              <a:tabLst/>
              <a:defRPr sz="1600" b="0" i="0">
                <a:solidFill>
                  <a:schemeClr val="bg1"/>
                </a:solidFill>
              </a:defRPr>
            </a:lvl2pPr>
            <a:lvl3pPr marL="538163" indent="-265113">
              <a:tabLst/>
              <a:defRPr sz="1600" b="0" i="0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95C6E5A-81D8-CC40-AB7F-D6D94788F812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8300086" y="1449383"/>
            <a:ext cx="3636963" cy="4787905"/>
          </a:xfrm>
        </p:spPr>
        <p:txBody>
          <a:bodyPr/>
          <a:lstStyle>
            <a:lvl1pPr marL="0" indent="0">
              <a:buFont typeface="System Font"/>
              <a:buNone/>
              <a:tabLst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73050" indent="-273050">
              <a:tabLst/>
              <a:defRPr sz="1600" b="0" i="0">
                <a:solidFill>
                  <a:schemeClr val="bg1"/>
                </a:solidFill>
              </a:defRPr>
            </a:lvl2pPr>
            <a:lvl3pPr marL="538163" indent="-265113">
              <a:tabLst/>
              <a:defRPr sz="1600" b="0" i="0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42548E9-9CB2-CB47-8ADA-FFCB6AC20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442800"/>
            <a:ext cx="11661776" cy="646224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2500" b="1" i="0" kern="1200" dirty="0">
                <a:solidFill>
                  <a:schemeClr val="bg1"/>
                </a:solidFill>
                <a:latin typeface="Arial" panose="020B0604020202020204" pitchFamily="34" charset="0"/>
                <a:ea typeface="AECOM Sans Light" panose="020B04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title style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B1DE30E-E4DB-254B-9FC5-1D3E9C13D650}"/>
              </a:ext>
            </a:extLst>
          </p:cNvPr>
          <p:cNvGrpSpPr/>
          <p:nvPr userDrawn="1"/>
        </p:nvGrpSpPr>
        <p:grpSpPr>
          <a:xfrm>
            <a:off x="10814051" y="6438651"/>
            <a:ext cx="1111250" cy="225425"/>
            <a:chOff x="292100" y="6413250"/>
            <a:chExt cx="1111250" cy="225425"/>
          </a:xfrm>
        </p:grpSpPr>
        <p:sp>
          <p:nvSpPr>
            <p:cNvPr id="20" name="Freeform: Shape 12">
              <a:extLst>
                <a:ext uri="{FF2B5EF4-FFF2-40B4-BE49-F238E27FC236}">
                  <a16:creationId xmlns:a16="http://schemas.microsoft.com/office/drawing/2014/main" id="{01D68A93-2A87-E047-A5B4-20B33CDE80FD}"/>
                </a:ext>
              </a:extLst>
            </p:cNvPr>
            <p:cNvSpPr/>
            <p:nvPr userDrawn="1"/>
          </p:nvSpPr>
          <p:spPr>
            <a:xfrm>
              <a:off x="292100" y="6413250"/>
              <a:ext cx="225425" cy="225425"/>
            </a:xfrm>
            <a:custGeom>
              <a:avLst/>
              <a:gdLst>
                <a:gd name="connsiteX0" fmla="*/ 329565 w 342900"/>
                <a:gd name="connsiteY0" fmla="*/ 104775 h 342900"/>
                <a:gd name="connsiteX1" fmla="*/ 292418 w 342900"/>
                <a:gd name="connsiteY1" fmla="*/ 50483 h 342900"/>
                <a:gd name="connsiteX2" fmla="*/ 238125 w 342900"/>
                <a:gd name="connsiteY2" fmla="*/ 13335 h 342900"/>
                <a:gd name="connsiteX3" fmla="*/ 171450 w 342900"/>
                <a:gd name="connsiteY3" fmla="*/ 0 h 342900"/>
                <a:gd name="connsiteX4" fmla="*/ 104775 w 342900"/>
                <a:gd name="connsiteY4" fmla="*/ 13335 h 342900"/>
                <a:gd name="connsiteX5" fmla="*/ 50483 w 342900"/>
                <a:gd name="connsiteY5" fmla="*/ 50483 h 342900"/>
                <a:gd name="connsiteX6" fmla="*/ 13335 w 342900"/>
                <a:gd name="connsiteY6" fmla="*/ 104775 h 342900"/>
                <a:gd name="connsiteX7" fmla="*/ 0 w 342900"/>
                <a:gd name="connsiteY7" fmla="*/ 171450 h 342900"/>
                <a:gd name="connsiteX8" fmla="*/ 13335 w 342900"/>
                <a:gd name="connsiteY8" fmla="*/ 238125 h 342900"/>
                <a:gd name="connsiteX9" fmla="*/ 50483 w 342900"/>
                <a:gd name="connsiteY9" fmla="*/ 292418 h 342900"/>
                <a:gd name="connsiteX10" fmla="*/ 104775 w 342900"/>
                <a:gd name="connsiteY10" fmla="*/ 329565 h 342900"/>
                <a:gd name="connsiteX11" fmla="*/ 171450 w 342900"/>
                <a:gd name="connsiteY11" fmla="*/ 342900 h 342900"/>
                <a:gd name="connsiteX12" fmla="*/ 171450 w 342900"/>
                <a:gd name="connsiteY12" fmla="*/ 308610 h 342900"/>
                <a:gd name="connsiteX13" fmla="*/ 74295 w 342900"/>
                <a:gd name="connsiteY13" fmla="*/ 268605 h 342900"/>
                <a:gd name="connsiteX14" fmla="*/ 35243 w 342900"/>
                <a:gd name="connsiteY14" fmla="*/ 188595 h 342900"/>
                <a:gd name="connsiteX15" fmla="*/ 180975 w 342900"/>
                <a:gd name="connsiteY15" fmla="*/ 188595 h 342900"/>
                <a:gd name="connsiteX16" fmla="*/ 141923 w 342900"/>
                <a:gd name="connsiteY16" fmla="*/ 227648 h 342900"/>
                <a:gd name="connsiteX17" fmla="*/ 165735 w 342900"/>
                <a:gd name="connsiteY17" fmla="*/ 251460 h 342900"/>
                <a:gd name="connsiteX18" fmla="*/ 246698 w 342900"/>
                <a:gd name="connsiteY18" fmla="*/ 170498 h 342900"/>
                <a:gd name="connsiteX19" fmla="*/ 165735 w 342900"/>
                <a:gd name="connsiteY19" fmla="*/ 89535 h 342900"/>
                <a:gd name="connsiteX20" fmla="*/ 141923 w 342900"/>
                <a:gd name="connsiteY20" fmla="*/ 113348 h 342900"/>
                <a:gd name="connsiteX21" fmla="*/ 180975 w 342900"/>
                <a:gd name="connsiteY21" fmla="*/ 152400 h 342900"/>
                <a:gd name="connsiteX22" fmla="*/ 35243 w 342900"/>
                <a:gd name="connsiteY22" fmla="*/ 152400 h 342900"/>
                <a:gd name="connsiteX23" fmla="*/ 74295 w 342900"/>
                <a:gd name="connsiteY23" fmla="*/ 72390 h 342900"/>
                <a:gd name="connsiteX24" fmla="*/ 171450 w 342900"/>
                <a:gd name="connsiteY24" fmla="*/ 32385 h 342900"/>
                <a:gd name="connsiteX25" fmla="*/ 268605 w 342900"/>
                <a:gd name="connsiteY25" fmla="*/ 72390 h 342900"/>
                <a:gd name="connsiteX26" fmla="*/ 308610 w 342900"/>
                <a:gd name="connsiteY26" fmla="*/ 169545 h 342900"/>
                <a:gd name="connsiteX27" fmla="*/ 342900 w 342900"/>
                <a:gd name="connsiteY27" fmla="*/ 169545 h 342900"/>
                <a:gd name="connsiteX28" fmla="*/ 329565 w 342900"/>
                <a:gd name="connsiteY28" fmla="*/ 10477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2900" h="342900">
                  <a:moveTo>
                    <a:pt x="329565" y="104775"/>
                  </a:moveTo>
                  <a:cubicBezTo>
                    <a:pt x="320993" y="84773"/>
                    <a:pt x="308610" y="65723"/>
                    <a:pt x="292418" y="50483"/>
                  </a:cubicBezTo>
                  <a:cubicBezTo>
                    <a:pt x="276225" y="34290"/>
                    <a:pt x="258128" y="21908"/>
                    <a:pt x="238125" y="13335"/>
                  </a:cubicBezTo>
                  <a:cubicBezTo>
                    <a:pt x="217170" y="4763"/>
                    <a:pt x="194310" y="0"/>
                    <a:pt x="171450" y="0"/>
                  </a:cubicBezTo>
                  <a:cubicBezTo>
                    <a:pt x="148590" y="0"/>
                    <a:pt x="125730" y="4763"/>
                    <a:pt x="104775" y="13335"/>
                  </a:cubicBezTo>
                  <a:cubicBezTo>
                    <a:pt x="83820" y="21908"/>
                    <a:pt x="65723" y="34290"/>
                    <a:pt x="50483" y="50483"/>
                  </a:cubicBezTo>
                  <a:cubicBezTo>
                    <a:pt x="34290" y="66675"/>
                    <a:pt x="21908" y="84773"/>
                    <a:pt x="13335" y="104775"/>
                  </a:cubicBezTo>
                  <a:cubicBezTo>
                    <a:pt x="4763" y="125730"/>
                    <a:pt x="0" y="148590"/>
                    <a:pt x="0" y="171450"/>
                  </a:cubicBezTo>
                  <a:cubicBezTo>
                    <a:pt x="0" y="194310"/>
                    <a:pt x="4763" y="217170"/>
                    <a:pt x="13335" y="238125"/>
                  </a:cubicBezTo>
                  <a:cubicBezTo>
                    <a:pt x="21908" y="258128"/>
                    <a:pt x="34290" y="277178"/>
                    <a:pt x="50483" y="292418"/>
                  </a:cubicBezTo>
                  <a:cubicBezTo>
                    <a:pt x="66675" y="308610"/>
                    <a:pt x="84773" y="320993"/>
                    <a:pt x="104775" y="329565"/>
                  </a:cubicBezTo>
                  <a:cubicBezTo>
                    <a:pt x="125730" y="338138"/>
                    <a:pt x="148590" y="342900"/>
                    <a:pt x="171450" y="342900"/>
                  </a:cubicBezTo>
                  <a:lnTo>
                    <a:pt x="171450" y="308610"/>
                  </a:lnTo>
                  <a:cubicBezTo>
                    <a:pt x="135255" y="308610"/>
                    <a:pt x="100013" y="294323"/>
                    <a:pt x="74295" y="268605"/>
                  </a:cubicBezTo>
                  <a:cubicBezTo>
                    <a:pt x="52388" y="246698"/>
                    <a:pt x="39053" y="219075"/>
                    <a:pt x="35243" y="188595"/>
                  </a:cubicBezTo>
                  <a:lnTo>
                    <a:pt x="180975" y="188595"/>
                  </a:lnTo>
                  <a:lnTo>
                    <a:pt x="141923" y="227648"/>
                  </a:lnTo>
                  <a:lnTo>
                    <a:pt x="165735" y="251460"/>
                  </a:lnTo>
                  <a:lnTo>
                    <a:pt x="246698" y="170498"/>
                  </a:lnTo>
                  <a:lnTo>
                    <a:pt x="165735" y="89535"/>
                  </a:lnTo>
                  <a:lnTo>
                    <a:pt x="141923" y="113348"/>
                  </a:lnTo>
                  <a:lnTo>
                    <a:pt x="180975" y="152400"/>
                  </a:lnTo>
                  <a:lnTo>
                    <a:pt x="35243" y="152400"/>
                  </a:lnTo>
                  <a:cubicBezTo>
                    <a:pt x="39053" y="121920"/>
                    <a:pt x="52388" y="94298"/>
                    <a:pt x="74295" y="72390"/>
                  </a:cubicBezTo>
                  <a:cubicBezTo>
                    <a:pt x="100013" y="46673"/>
                    <a:pt x="134303" y="32385"/>
                    <a:pt x="171450" y="32385"/>
                  </a:cubicBezTo>
                  <a:cubicBezTo>
                    <a:pt x="207645" y="32385"/>
                    <a:pt x="242888" y="46673"/>
                    <a:pt x="268605" y="72390"/>
                  </a:cubicBezTo>
                  <a:cubicBezTo>
                    <a:pt x="294323" y="98108"/>
                    <a:pt x="308610" y="132398"/>
                    <a:pt x="308610" y="169545"/>
                  </a:cubicBezTo>
                  <a:lnTo>
                    <a:pt x="342900" y="169545"/>
                  </a:lnTo>
                  <a:cubicBezTo>
                    <a:pt x="342900" y="148590"/>
                    <a:pt x="338138" y="125730"/>
                    <a:pt x="329565" y="104775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13">
              <a:extLst>
                <a:ext uri="{FF2B5EF4-FFF2-40B4-BE49-F238E27FC236}">
                  <a16:creationId xmlns:a16="http://schemas.microsoft.com/office/drawing/2014/main" id="{2EEC18A5-BDDB-614D-9D90-CDCA271F54B0}"/>
                </a:ext>
              </a:extLst>
            </p:cNvPr>
            <p:cNvSpPr/>
            <p:nvPr userDrawn="1"/>
          </p:nvSpPr>
          <p:spPr>
            <a:xfrm>
              <a:off x="590579" y="6484379"/>
              <a:ext cx="812771" cy="84028"/>
            </a:xfrm>
            <a:custGeom>
              <a:avLst/>
              <a:gdLst>
                <a:gd name="connsiteX0" fmla="*/ 1329690 w 1547812"/>
                <a:gd name="connsiteY0" fmla="*/ 155258 h 160020"/>
                <a:gd name="connsiteX1" fmla="*/ 1369695 w 1547812"/>
                <a:gd name="connsiteY1" fmla="*/ 155258 h 160020"/>
                <a:gd name="connsiteX2" fmla="*/ 1369695 w 1547812"/>
                <a:gd name="connsiteY2" fmla="*/ 65723 h 160020"/>
                <a:gd name="connsiteX3" fmla="*/ 1372553 w 1547812"/>
                <a:gd name="connsiteY3" fmla="*/ 53340 h 160020"/>
                <a:gd name="connsiteX4" fmla="*/ 1379220 w 1547812"/>
                <a:gd name="connsiteY4" fmla="*/ 43815 h 160020"/>
                <a:gd name="connsiteX5" fmla="*/ 1388745 w 1547812"/>
                <a:gd name="connsiteY5" fmla="*/ 37147 h 160020"/>
                <a:gd name="connsiteX6" fmla="*/ 1400175 w 1547812"/>
                <a:gd name="connsiteY6" fmla="*/ 35243 h 160020"/>
                <a:gd name="connsiteX7" fmla="*/ 1407795 w 1547812"/>
                <a:gd name="connsiteY7" fmla="*/ 36195 h 160020"/>
                <a:gd name="connsiteX8" fmla="*/ 1413510 w 1547812"/>
                <a:gd name="connsiteY8" fmla="*/ 40005 h 160020"/>
                <a:gd name="connsiteX9" fmla="*/ 1417320 w 1547812"/>
                <a:gd name="connsiteY9" fmla="*/ 47625 h 160020"/>
                <a:gd name="connsiteX10" fmla="*/ 1419225 w 1547812"/>
                <a:gd name="connsiteY10" fmla="*/ 60960 h 160020"/>
                <a:gd name="connsiteX11" fmla="*/ 1419225 w 1547812"/>
                <a:gd name="connsiteY11" fmla="*/ 155258 h 160020"/>
                <a:gd name="connsiteX12" fmla="*/ 1459230 w 1547812"/>
                <a:gd name="connsiteY12" fmla="*/ 155258 h 160020"/>
                <a:gd name="connsiteX13" fmla="*/ 1459230 w 1547812"/>
                <a:gd name="connsiteY13" fmla="*/ 63818 h 160020"/>
                <a:gd name="connsiteX14" fmla="*/ 1462088 w 1547812"/>
                <a:gd name="connsiteY14" fmla="*/ 53340 h 160020"/>
                <a:gd name="connsiteX15" fmla="*/ 1468755 w 1547812"/>
                <a:gd name="connsiteY15" fmla="*/ 43815 h 160020"/>
                <a:gd name="connsiteX16" fmla="*/ 1478280 w 1547812"/>
                <a:gd name="connsiteY16" fmla="*/ 37147 h 160020"/>
                <a:gd name="connsiteX17" fmla="*/ 1489710 w 1547812"/>
                <a:gd name="connsiteY17" fmla="*/ 35243 h 160020"/>
                <a:gd name="connsiteX18" fmla="*/ 1497330 w 1547812"/>
                <a:gd name="connsiteY18" fmla="*/ 36195 h 160020"/>
                <a:gd name="connsiteX19" fmla="*/ 1503045 w 1547812"/>
                <a:gd name="connsiteY19" fmla="*/ 40005 h 160020"/>
                <a:gd name="connsiteX20" fmla="*/ 1506855 w 1547812"/>
                <a:gd name="connsiteY20" fmla="*/ 47625 h 160020"/>
                <a:gd name="connsiteX21" fmla="*/ 1507808 w 1547812"/>
                <a:gd name="connsiteY21" fmla="*/ 60960 h 160020"/>
                <a:gd name="connsiteX22" fmla="*/ 1507808 w 1547812"/>
                <a:gd name="connsiteY22" fmla="*/ 155258 h 160020"/>
                <a:gd name="connsiteX23" fmla="*/ 1547813 w 1547812"/>
                <a:gd name="connsiteY23" fmla="*/ 155258 h 160020"/>
                <a:gd name="connsiteX24" fmla="*/ 1547813 w 1547812"/>
                <a:gd name="connsiteY24" fmla="*/ 55245 h 160020"/>
                <a:gd name="connsiteX25" fmla="*/ 1536383 w 1547812"/>
                <a:gd name="connsiteY25" fmla="*/ 14288 h 160020"/>
                <a:gd name="connsiteX26" fmla="*/ 1502093 w 1547812"/>
                <a:gd name="connsiteY26" fmla="*/ 1905 h 160020"/>
                <a:gd name="connsiteX27" fmla="*/ 1477328 w 1547812"/>
                <a:gd name="connsiteY27" fmla="*/ 7620 h 160020"/>
                <a:gd name="connsiteX28" fmla="*/ 1455420 w 1547812"/>
                <a:gd name="connsiteY28" fmla="*/ 27623 h 160020"/>
                <a:gd name="connsiteX29" fmla="*/ 1441133 w 1547812"/>
                <a:gd name="connsiteY29" fmla="*/ 8573 h 160020"/>
                <a:gd name="connsiteX30" fmla="*/ 1414463 w 1547812"/>
                <a:gd name="connsiteY30" fmla="*/ 1905 h 160020"/>
                <a:gd name="connsiteX31" fmla="*/ 1390650 w 1547812"/>
                <a:gd name="connsiteY31" fmla="*/ 7620 h 160020"/>
                <a:gd name="connsiteX32" fmla="*/ 1371600 w 1547812"/>
                <a:gd name="connsiteY32" fmla="*/ 25718 h 160020"/>
                <a:gd name="connsiteX33" fmla="*/ 1371600 w 1547812"/>
                <a:gd name="connsiteY33" fmla="*/ 5715 h 160020"/>
                <a:gd name="connsiteX34" fmla="*/ 1332548 w 1547812"/>
                <a:gd name="connsiteY34" fmla="*/ 5715 h 160020"/>
                <a:gd name="connsiteX35" fmla="*/ 1332548 w 1547812"/>
                <a:gd name="connsiteY35" fmla="*/ 155258 h 160020"/>
                <a:gd name="connsiteX36" fmla="*/ 1199198 w 1547812"/>
                <a:gd name="connsiteY36" fmla="*/ 116205 h 160020"/>
                <a:gd name="connsiteX37" fmla="*/ 1190625 w 1547812"/>
                <a:gd name="connsiteY37" fmla="*/ 80963 h 160020"/>
                <a:gd name="connsiteX38" fmla="*/ 1199198 w 1547812"/>
                <a:gd name="connsiteY38" fmla="*/ 45720 h 160020"/>
                <a:gd name="connsiteX39" fmla="*/ 1224915 w 1547812"/>
                <a:gd name="connsiteY39" fmla="*/ 33338 h 160020"/>
                <a:gd name="connsiteX40" fmla="*/ 1250633 w 1547812"/>
                <a:gd name="connsiteY40" fmla="*/ 45720 h 160020"/>
                <a:gd name="connsiteX41" fmla="*/ 1259205 w 1547812"/>
                <a:gd name="connsiteY41" fmla="*/ 80963 h 160020"/>
                <a:gd name="connsiteX42" fmla="*/ 1250633 w 1547812"/>
                <a:gd name="connsiteY42" fmla="*/ 116205 h 160020"/>
                <a:gd name="connsiteX43" fmla="*/ 1224915 w 1547812"/>
                <a:gd name="connsiteY43" fmla="*/ 128588 h 160020"/>
                <a:gd name="connsiteX44" fmla="*/ 1199198 w 1547812"/>
                <a:gd name="connsiteY44" fmla="*/ 116205 h 160020"/>
                <a:gd name="connsiteX45" fmla="*/ 1256348 w 1547812"/>
                <a:gd name="connsiteY45" fmla="*/ 154305 h 160020"/>
                <a:gd name="connsiteX46" fmla="*/ 1280160 w 1547812"/>
                <a:gd name="connsiteY46" fmla="*/ 138113 h 160020"/>
                <a:gd name="connsiteX47" fmla="*/ 1295400 w 1547812"/>
                <a:gd name="connsiteY47" fmla="*/ 113348 h 160020"/>
                <a:gd name="connsiteX48" fmla="*/ 1301115 w 1547812"/>
                <a:gd name="connsiteY48" fmla="*/ 80010 h 160020"/>
                <a:gd name="connsiteX49" fmla="*/ 1296353 w 1547812"/>
                <a:gd name="connsiteY49" fmla="*/ 46672 h 160020"/>
                <a:gd name="connsiteX50" fmla="*/ 1281113 w 1547812"/>
                <a:gd name="connsiteY50" fmla="*/ 21908 h 160020"/>
                <a:gd name="connsiteX51" fmla="*/ 1257300 w 1547812"/>
                <a:gd name="connsiteY51" fmla="*/ 6668 h 160020"/>
                <a:gd name="connsiteX52" fmla="*/ 1225868 w 1547812"/>
                <a:gd name="connsiteY52" fmla="*/ 953 h 160020"/>
                <a:gd name="connsiteX53" fmla="*/ 1194435 w 1547812"/>
                <a:gd name="connsiteY53" fmla="*/ 6668 h 160020"/>
                <a:gd name="connsiteX54" fmla="*/ 1170623 w 1547812"/>
                <a:gd name="connsiteY54" fmla="*/ 21908 h 160020"/>
                <a:gd name="connsiteX55" fmla="*/ 1155383 w 1547812"/>
                <a:gd name="connsiteY55" fmla="*/ 46672 h 160020"/>
                <a:gd name="connsiteX56" fmla="*/ 1149668 w 1547812"/>
                <a:gd name="connsiteY56" fmla="*/ 80010 h 160020"/>
                <a:gd name="connsiteX57" fmla="*/ 1169670 w 1547812"/>
                <a:gd name="connsiteY57" fmla="*/ 139065 h 160020"/>
                <a:gd name="connsiteX58" fmla="*/ 1225868 w 1547812"/>
                <a:gd name="connsiteY58" fmla="*/ 160020 h 160020"/>
                <a:gd name="connsiteX59" fmla="*/ 1256348 w 1547812"/>
                <a:gd name="connsiteY59" fmla="*/ 154305 h 160020"/>
                <a:gd name="connsiteX60" fmla="*/ 1086803 w 1547812"/>
                <a:gd name="connsiteY60" fmla="*/ 100965 h 160020"/>
                <a:gd name="connsiteX61" fmla="*/ 1079183 w 1547812"/>
                <a:gd name="connsiteY61" fmla="*/ 120968 h 160020"/>
                <a:gd name="connsiteX62" fmla="*/ 1061085 w 1547812"/>
                <a:gd name="connsiteY62" fmla="*/ 127635 h 160020"/>
                <a:gd name="connsiteX63" fmla="*/ 1045845 w 1547812"/>
                <a:gd name="connsiteY63" fmla="*/ 123825 h 160020"/>
                <a:gd name="connsiteX64" fmla="*/ 1036320 w 1547812"/>
                <a:gd name="connsiteY64" fmla="*/ 113348 h 160020"/>
                <a:gd name="connsiteX65" fmla="*/ 1031558 w 1547812"/>
                <a:gd name="connsiteY65" fmla="*/ 98108 h 160020"/>
                <a:gd name="connsiteX66" fmla="*/ 1029653 w 1547812"/>
                <a:gd name="connsiteY66" fmla="*/ 80010 h 160020"/>
                <a:gd name="connsiteX67" fmla="*/ 1031558 w 1547812"/>
                <a:gd name="connsiteY67" fmla="*/ 62865 h 160020"/>
                <a:gd name="connsiteX68" fmla="*/ 1036320 w 1547812"/>
                <a:gd name="connsiteY68" fmla="*/ 47625 h 160020"/>
                <a:gd name="connsiteX69" fmla="*/ 1045845 w 1547812"/>
                <a:gd name="connsiteY69" fmla="*/ 37147 h 160020"/>
                <a:gd name="connsiteX70" fmla="*/ 1061085 w 1547812"/>
                <a:gd name="connsiteY70" fmla="*/ 33338 h 160020"/>
                <a:gd name="connsiteX71" fmla="*/ 1079183 w 1547812"/>
                <a:gd name="connsiteY71" fmla="*/ 40005 h 160020"/>
                <a:gd name="connsiteX72" fmla="*/ 1085850 w 1547812"/>
                <a:gd name="connsiteY72" fmla="*/ 58103 h 160020"/>
                <a:gd name="connsiteX73" fmla="*/ 1125855 w 1547812"/>
                <a:gd name="connsiteY73" fmla="*/ 52388 h 160020"/>
                <a:gd name="connsiteX74" fmla="*/ 1120140 w 1547812"/>
                <a:gd name="connsiteY74" fmla="*/ 31433 h 160020"/>
                <a:gd name="connsiteX75" fmla="*/ 1107758 w 1547812"/>
                <a:gd name="connsiteY75" fmla="*/ 15240 h 160020"/>
                <a:gd name="connsiteX76" fmla="*/ 1088708 w 1547812"/>
                <a:gd name="connsiteY76" fmla="*/ 4763 h 160020"/>
                <a:gd name="connsiteX77" fmla="*/ 1062038 w 1547812"/>
                <a:gd name="connsiteY77" fmla="*/ 953 h 160020"/>
                <a:gd name="connsiteX78" fmla="*/ 1030605 w 1547812"/>
                <a:gd name="connsiteY78" fmla="*/ 6668 h 160020"/>
                <a:gd name="connsiteX79" fmla="*/ 1007745 w 1547812"/>
                <a:gd name="connsiteY79" fmla="*/ 22860 h 160020"/>
                <a:gd name="connsiteX80" fmla="*/ 993458 w 1547812"/>
                <a:gd name="connsiteY80" fmla="*/ 47625 h 160020"/>
                <a:gd name="connsiteX81" fmla="*/ 988695 w 1547812"/>
                <a:gd name="connsiteY81" fmla="*/ 80010 h 160020"/>
                <a:gd name="connsiteX82" fmla="*/ 992505 w 1547812"/>
                <a:gd name="connsiteY82" fmla="*/ 112395 h 160020"/>
                <a:gd name="connsiteX83" fmla="*/ 1005840 w 1547812"/>
                <a:gd name="connsiteY83" fmla="*/ 137160 h 160020"/>
                <a:gd name="connsiteX84" fmla="*/ 1028700 w 1547812"/>
                <a:gd name="connsiteY84" fmla="*/ 153353 h 160020"/>
                <a:gd name="connsiteX85" fmla="*/ 1061085 w 1547812"/>
                <a:gd name="connsiteY85" fmla="*/ 159068 h 160020"/>
                <a:gd name="connsiteX86" fmla="*/ 1109663 w 1547812"/>
                <a:gd name="connsiteY86" fmla="*/ 142875 h 160020"/>
                <a:gd name="connsiteX87" fmla="*/ 1127760 w 1547812"/>
                <a:gd name="connsiteY87" fmla="*/ 100013 h 160020"/>
                <a:gd name="connsiteX88" fmla="*/ 1086803 w 1547812"/>
                <a:gd name="connsiteY88" fmla="*/ 100013 h 160020"/>
                <a:gd name="connsiteX89" fmla="*/ 921068 w 1547812"/>
                <a:gd name="connsiteY89" fmla="*/ 155258 h 160020"/>
                <a:gd name="connsiteX90" fmla="*/ 962025 w 1547812"/>
                <a:gd name="connsiteY90" fmla="*/ 155258 h 160020"/>
                <a:gd name="connsiteX91" fmla="*/ 962025 w 1547812"/>
                <a:gd name="connsiteY91" fmla="*/ 109538 h 160020"/>
                <a:gd name="connsiteX92" fmla="*/ 921068 w 1547812"/>
                <a:gd name="connsiteY92" fmla="*/ 109538 h 160020"/>
                <a:gd name="connsiteX93" fmla="*/ 921068 w 1547812"/>
                <a:gd name="connsiteY93" fmla="*/ 155258 h 160020"/>
                <a:gd name="connsiteX94" fmla="*/ 671513 w 1547812"/>
                <a:gd name="connsiteY94" fmla="*/ 155258 h 160020"/>
                <a:gd name="connsiteX95" fmla="*/ 711518 w 1547812"/>
                <a:gd name="connsiteY95" fmla="*/ 155258 h 160020"/>
                <a:gd name="connsiteX96" fmla="*/ 711518 w 1547812"/>
                <a:gd name="connsiteY96" fmla="*/ 65723 h 160020"/>
                <a:gd name="connsiteX97" fmla="*/ 714375 w 1547812"/>
                <a:gd name="connsiteY97" fmla="*/ 53340 h 160020"/>
                <a:gd name="connsiteX98" fmla="*/ 721043 w 1547812"/>
                <a:gd name="connsiteY98" fmla="*/ 43815 h 160020"/>
                <a:gd name="connsiteX99" fmla="*/ 730568 w 1547812"/>
                <a:gd name="connsiteY99" fmla="*/ 37147 h 160020"/>
                <a:gd name="connsiteX100" fmla="*/ 741998 w 1547812"/>
                <a:gd name="connsiteY100" fmla="*/ 35243 h 160020"/>
                <a:gd name="connsiteX101" fmla="*/ 749618 w 1547812"/>
                <a:gd name="connsiteY101" fmla="*/ 36195 h 160020"/>
                <a:gd name="connsiteX102" fmla="*/ 755333 w 1547812"/>
                <a:gd name="connsiteY102" fmla="*/ 40005 h 160020"/>
                <a:gd name="connsiteX103" fmla="*/ 759143 w 1547812"/>
                <a:gd name="connsiteY103" fmla="*/ 47625 h 160020"/>
                <a:gd name="connsiteX104" fmla="*/ 761048 w 1547812"/>
                <a:gd name="connsiteY104" fmla="*/ 60960 h 160020"/>
                <a:gd name="connsiteX105" fmla="*/ 761048 w 1547812"/>
                <a:gd name="connsiteY105" fmla="*/ 155258 h 160020"/>
                <a:gd name="connsiteX106" fmla="*/ 801053 w 1547812"/>
                <a:gd name="connsiteY106" fmla="*/ 155258 h 160020"/>
                <a:gd name="connsiteX107" fmla="*/ 801053 w 1547812"/>
                <a:gd name="connsiteY107" fmla="*/ 63818 h 160020"/>
                <a:gd name="connsiteX108" fmla="*/ 803910 w 1547812"/>
                <a:gd name="connsiteY108" fmla="*/ 53340 h 160020"/>
                <a:gd name="connsiteX109" fmla="*/ 810578 w 1547812"/>
                <a:gd name="connsiteY109" fmla="*/ 43815 h 160020"/>
                <a:gd name="connsiteX110" fmla="*/ 820103 w 1547812"/>
                <a:gd name="connsiteY110" fmla="*/ 37147 h 160020"/>
                <a:gd name="connsiteX111" fmla="*/ 831533 w 1547812"/>
                <a:gd name="connsiteY111" fmla="*/ 35243 h 160020"/>
                <a:gd name="connsiteX112" fmla="*/ 839153 w 1547812"/>
                <a:gd name="connsiteY112" fmla="*/ 36195 h 160020"/>
                <a:gd name="connsiteX113" fmla="*/ 844868 w 1547812"/>
                <a:gd name="connsiteY113" fmla="*/ 40005 h 160020"/>
                <a:gd name="connsiteX114" fmla="*/ 848678 w 1547812"/>
                <a:gd name="connsiteY114" fmla="*/ 47625 h 160020"/>
                <a:gd name="connsiteX115" fmla="*/ 849630 w 1547812"/>
                <a:gd name="connsiteY115" fmla="*/ 60960 h 160020"/>
                <a:gd name="connsiteX116" fmla="*/ 849630 w 1547812"/>
                <a:gd name="connsiteY116" fmla="*/ 155258 h 160020"/>
                <a:gd name="connsiteX117" fmla="*/ 889635 w 1547812"/>
                <a:gd name="connsiteY117" fmla="*/ 155258 h 160020"/>
                <a:gd name="connsiteX118" fmla="*/ 889635 w 1547812"/>
                <a:gd name="connsiteY118" fmla="*/ 55245 h 160020"/>
                <a:gd name="connsiteX119" fmla="*/ 878205 w 1547812"/>
                <a:gd name="connsiteY119" fmla="*/ 14288 h 160020"/>
                <a:gd name="connsiteX120" fmla="*/ 843915 w 1547812"/>
                <a:gd name="connsiteY120" fmla="*/ 1905 h 160020"/>
                <a:gd name="connsiteX121" fmla="*/ 819150 w 1547812"/>
                <a:gd name="connsiteY121" fmla="*/ 7620 h 160020"/>
                <a:gd name="connsiteX122" fmla="*/ 797243 w 1547812"/>
                <a:gd name="connsiteY122" fmla="*/ 27623 h 160020"/>
                <a:gd name="connsiteX123" fmla="*/ 782955 w 1547812"/>
                <a:gd name="connsiteY123" fmla="*/ 8573 h 160020"/>
                <a:gd name="connsiteX124" fmla="*/ 756285 w 1547812"/>
                <a:gd name="connsiteY124" fmla="*/ 1905 h 160020"/>
                <a:gd name="connsiteX125" fmla="*/ 732473 w 1547812"/>
                <a:gd name="connsiteY125" fmla="*/ 7620 h 160020"/>
                <a:gd name="connsiteX126" fmla="*/ 713423 w 1547812"/>
                <a:gd name="connsiteY126" fmla="*/ 25718 h 160020"/>
                <a:gd name="connsiteX127" fmla="*/ 713423 w 1547812"/>
                <a:gd name="connsiteY127" fmla="*/ 5715 h 160020"/>
                <a:gd name="connsiteX128" fmla="*/ 674370 w 1547812"/>
                <a:gd name="connsiteY128" fmla="*/ 5715 h 160020"/>
                <a:gd name="connsiteX129" fmla="*/ 674370 w 1547812"/>
                <a:gd name="connsiteY129" fmla="*/ 155258 h 160020"/>
                <a:gd name="connsiteX130" fmla="*/ 541973 w 1547812"/>
                <a:gd name="connsiteY130" fmla="*/ 116205 h 160020"/>
                <a:gd name="connsiteX131" fmla="*/ 533400 w 1547812"/>
                <a:gd name="connsiteY131" fmla="*/ 80963 h 160020"/>
                <a:gd name="connsiteX132" fmla="*/ 541973 w 1547812"/>
                <a:gd name="connsiteY132" fmla="*/ 45720 h 160020"/>
                <a:gd name="connsiteX133" fmla="*/ 567690 w 1547812"/>
                <a:gd name="connsiteY133" fmla="*/ 33338 h 160020"/>
                <a:gd name="connsiteX134" fmla="*/ 593408 w 1547812"/>
                <a:gd name="connsiteY134" fmla="*/ 45720 h 160020"/>
                <a:gd name="connsiteX135" fmla="*/ 601980 w 1547812"/>
                <a:gd name="connsiteY135" fmla="*/ 80963 h 160020"/>
                <a:gd name="connsiteX136" fmla="*/ 593408 w 1547812"/>
                <a:gd name="connsiteY136" fmla="*/ 116205 h 160020"/>
                <a:gd name="connsiteX137" fmla="*/ 567690 w 1547812"/>
                <a:gd name="connsiteY137" fmla="*/ 128588 h 160020"/>
                <a:gd name="connsiteX138" fmla="*/ 541973 w 1547812"/>
                <a:gd name="connsiteY138" fmla="*/ 116205 h 160020"/>
                <a:gd name="connsiteX139" fmla="*/ 598170 w 1547812"/>
                <a:gd name="connsiteY139" fmla="*/ 154305 h 160020"/>
                <a:gd name="connsiteX140" fmla="*/ 621983 w 1547812"/>
                <a:gd name="connsiteY140" fmla="*/ 138113 h 160020"/>
                <a:gd name="connsiteX141" fmla="*/ 637223 w 1547812"/>
                <a:gd name="connsiteY141" fmla="*/ 113348 h 160020"/>
                <a:gd name="connsiteX142" fmla="*/ 642938 w 1547812"/>
                <a:gd name="connsiteY142" fmla="*/ 80010 h 160020"/>
                <a:gd name="connsiteX143" fmla="*/ 638175 w 1547812"/>
                <a:gd name="connsiteY143" fmla="*/ 46672 h 160020"/>
                <a:gd name="connsiteX144" fmla="*/ 622935 w 1547812"/>
                <a:gd name="connsiteY144" fmla="*/ 21908 h 160020"/>
                <a:gd name="connsiteX145" fmla="*/ 599123 w 1547812"/>
                <a:gd name="connsiteY145" fmla="*/ 6668 h 160020"/>
                <a:gd name="connsiteX146" fmla="*/ 567690 w 1547812"/>
                <a:gd name="connsiteY146" fmla="*/ 953 h 160020"/>
                <a:gd name="connsiteX147" fmla="*/ 536258 w 1547812"/>
                <a:gd name="connsiteY147" fmla="*/ 6668 h 160020"/>
                <a:gd name="connsiteX148" fmla="*/ 512445 w 1547812"/>
                <a:gd name="connsiteY148" fmla="*/ 21908 h 160020"/>
                <a:gd name="connsiteX149" fmla="*/ 497205 w 1547812"/>
                <a:gd name="connsiteY149" fmla="*/ 46672 h 160020"/>
                <a:gd name="connsiteX150" fmla="*/ 491490 w 1547812"/>
                <a:gd name="connsiteY150" fmla="*/ 80010 h 160020"/>
                <a:gd name="connsiteX151" fmla="*/ 511492 w 1547812"/>
                <a:gd name="connsiteY151" fmla="*/ 139065 h 160020"/>
                <a:gd name="connsiteX152" fmla="*/ 566738 w 1547812"/>
                <a:gd name="connsiteY152" fmla="*/ 160020 h 160020"/>
                <a:gd name="connsiteX153" fmla="*/ 598170 w 1547812"/>
                <a:gd name="connsiteY153" fmla="*/ 154305 h 160020"/>
                <a:gd name="connsiteX154" fmla="*/ 429578 w 1547812"/>
                <a:gd name="connsiteY154" fmla="*/ 100965 h 160020"/>
                <a:gd name="connsiteX155" fmla="*/ 421958 w 1547812"/>
                <a:gd name="connsiteY155" fmla="*/ 120968 h 160020"/>
                <a:gd name="connsiteX156" fmla="*/ 403860 w 1547812"/>
                <a:gd name="connsiteY156" fmla="*/ 127635 h 160020"/>
                <a:gd name="connsiteX157" fmla="*/ 388620 w 1547812"/>
                <a:gd name="connsiteY157" fmla="*/ 123825 h 160020"/>
                <a:gd name="connsiteX158" fmla="*/ 379095 w 1547812"/>
                <a:gd name="connsiteY158" fmla="*/ 113348 h 160020"/>
                <a:gd name="connsiteX159" fmla="*/ 374333 w 1547812"/>
                <a:gd name="connsiteY159" fmla="*/ 98108 h 160020"/>
                <a:gd name="connsiteX160" fmla="*/ 372428 w 1547812"/>
                <a:gd name="connsiteY160" fmla="*/ 80010 h 160020"/>
                <a:gd name="connsiteX161" fmla="*/ 374333 w 1547812"/>
                <a:gd name="connsiteY161" fmla="*/ 62865 h 160020"/>
                <a:gd name="connsiteX162" fmla="*/ 379095 w 1547812"/>
                <a:gd name="connsiteY162" fmla="*/ 47625 h 160020"/>
                <a:gd name="connsiteX163" fmla="*/ 388620 w 1547812"/>
                <a:gd name="connsiteY163" fmla="*/ 37147 h 160020"/>
                <a:gd name="connsiteX164" fmla="*/ 403860 w 1547812"/>
                <a:gd name="connsiteY164" fmla="*/ 33338 h 160020"/>
                <a:gd name="connsiteX165" fmla="*/ 421958 w 1547812"/>
                <a:gd name="connsiteY165" fmla="*/ 40005 h 160020"/>
                <a:gd name="connsiteX166" fmla="*/ 428625 w 1547812"/>
                <a:gd name="connsiteY166" fmla="*/ 58103 h 160020"/>
                <a:gd name="connsiteX167" fmla="*/ 468630 w 1547812"/>
                <a:gd name="connsiteY167" fmla="*/ 52388 h 160020"/>
                <a:gd name="connsiteX168" fmla="*/ 462915 w 1547812"/>
                <a:gd name="connsiteY168" fmla="*/ 31433 h 160020"/>
                <a:gd name="connsiteX169" fmla="*/ 450533 w 1547812"/>
                <a:gd name="connsiteY169" fmla="*/ 15240 h 160020"/>
                <a:gd name="connsiteX170" fmla="*/ 431483 w 1547812"/>
                <a:gd name="connsiteY170" fmla="*/ 4763 h 160020"/>
                <a:gd name="connsiteX171" fmla="*/ 404813 w 1547812"/>
                <a:gd name="connsiteY171" fmla="*/ 953 h 160020"/>
                <a:gd name="connsiteX172" fmla="*/ 373380 w 1547812"/>
                <a:gd name="connsiteY172" fmla="*/ 6668 h 160020"/>
                <a:gd name="connsiteX173" fmla="*/ 350520 w 1547812"/>
                <a:gd name="connsiteY173" fmla="*/ 22860 h 160020"/>
                <a:gd name="connsiteX174" fmla="*/ 336233 w 1547812"/>
                <a:gd name="connsiteY174" fmla="*/ 47625 h 160020"/>
                <a:gd name="connsiteX175" fmla="*/ 331470 w 1547812"/>
                <a:gd name="connsiteY175" fmla="*/ 80010 h 160020"/>
                <a:gd name="connsiteX176" fmla="*/ 336233 w 1547812"/>
                <a:gd name="connsiteY176" fmla="*/ 112395 h 160020"/>
                <a:gd name="connsiteX177" fmla="*/ 349567 w 1547812"/>
                <a:gd name="connsiteY177" fmla="*/ 137160 h 160020"/>
                <a:gd name="connsiteX178" fmla="*/ 372428 w 1547812"/>
                <a:gd name="connsiteY178" fmla="*/ 153353 h 160020"/>
                <a:gd name="connsiteX179" fmla="*/ 404813 w 1547812"/>
                <a:gd name="connsiteY179" fmla="*/ 159068 h 160020"/>
                <a:gd name="connsiteX180" fmla="*/ 453390 w 1547812"/>
                <a:gd name="connsiteY180" fmla="*/ 142875 h 160020"/>
                <a:gd name="connsiteX181" fmla="*/ 471488 w 1547812"/>
                <a:gd name="connsiteY181" fmla="*/ 100013 h 160020"/>
                <a:gd name="connsiteX182" fmla="*/ 429578 w 1547812"/>
                <a:gd name="connsiteY182" fmla="*/ 100013 h 160020"/>
                <a:gd name="connsiteX183" fmla="*/ 203835 w 1547812"/>
                <a:gd name="connsiteY183" fmla="*/ 63818 h 160020"/>
                <a:gd name="connsiteX184" fmla="*/ 206692 w 1547812"/>
                <a:gd name="connsiteY184" fmla="*/ 51435 h 160020"/>
                <a:gd name="connsiteX185" fmla="*/ 213360 w 1547812"/>
                <a:gd name="connsiteY185" fmla="*/ 40958 h 160020"/>
                <a:gd name="connsiteX186" fmla="*/ 223838 w 1547812"/>
                <a:gd name="connsiteY186" fmla="*/ 34290 h 160020"/>
                <a:gd name="connsiteX187" fmla="*/ 238125 w 1547812"/>
                <a:gd name="connsiteY187" fmla="*/ 31433 h 160020"/>
                <a:gd name="connsiteX188" fmla="*/ 261938 w 1547812"/>
                <a:gd name="connsiteY188" fmla="*/ 40005 h 160020"/>
                <a:gd name="connsiteX189" fmla="*/ 269558 w 1547812"/>
                <a:gd name="connsiteY189" fmla="*/ 63818 h 160020"/>
                <a:gd name="connsiteX190" fmla="*/ 203835 w 1547812"/>
                <a:gd name="connsiteY190" fmla="*/ 63818 h 160020"/>
                <a:gd name="connsiteX191" fmla="*/ 266700 w 1547812"/>
                <a:gd name="connsiteY191" fmla="*/ 108585 h 160020"/>
                <a:gd name="connsiteX192" fmla="*/ 239077 w 1547812"/>
                <a:gd name="connsiteY192" fmla="*/ 128588 h 160020"/>
                <a:gd name="connsiteX193" fmla="*/ 213360 w 1547812"/>
                <a:gd name="connsiteY193" fmla="*/ 118110 h 160020"/>
                <a:gd name="connsiteX194" fmla="*/ 203835 w 1547812"/>
                <a:gd name="connsiteY194" fmla="*/ 89535 h 160020"/>
                <a:gd name="connsiteX195" fmla="*/ 307658 w 1547812"/>
                <a:gd name="connsiteY195" fmla="*/ 89535 h 160020"/>
                <a:gd name="connsiteX196" fmla="*/ 307658 w 1547812"/>
                <a:gd name="connsiteY196" fmla="*/ 73343 h 160020"/>
                <a:gd name="connsiteX197" fmla="*/ 290513 w 1547812"/>
                <a:gd name="connsiteY197" fmla="*/ 20003 h 160020"/>
                <a:gd name="connsiteX198" fmla="*/ 239077 w 1547812"/>
                <a:gd name="connsiteY198" fmla="*/ 0 h 160020"/>
                <a:gd name="connsiteX199" fmla="*/ 208598 w 1547812"/>
                <a:gd name="connsiteY199" fmla="*/ 5715 h 160020"/>
                <a:gd name="connsiteX200" fmla="*/ 184785 w 1547812"/>
                <a:gd name="connsiteY200" fmla="*/ 20955 h 160020"/>
                <a:gd name="connsiteX201" fmla="*/ 169545 w 1547812"/>
                <a:gd name="connsiteY201" fmla="*/ 45720 h 160020"/>
                <a:gd name="connsiteX202" fmla="*/ 163830 w 1547812"/>
                <a:gd name="connsiteY202" fmla="*/ 79058 h 160020"/>
                <a:gd name="connsiteX203" fmla="*/ 182880 w 1547812"/>
                <a:gd name="connsiteY203" fmla="*/ 137160 h 160020"/>
                <a:gd name="connsiteX204" fmla="*/ 239077 w 1547812"/>
                <a:gd name="connsiteY204" fmla="*/ 158115 h 160020"/>
                <a:gd name="connsiteX205" fmla="*/ 285750 w 1547812"/>
                <a:gd name="connsiteY205" fmla="*/ 144780 h 160020"/>
                <a:gd name="connsiteX206" fmla="*/ 305753 w 1547812"/>
                <a:gd name="connsiteY206" fmla="*/ 106680 h 160020"/>
                <a:gd name="connsiteX207" fmla="*/ 266700 w 1547812"/>
                <a:gd name="connsiteY207" fmla="*/ 106680 h 160020"/>
                <a:gd name="connsiteX208" fmla="*/ 97155 w 1547812"/>
                <a:gd name="connsiteY208" fmla="*/ 96203 h 160020"/>
                <a:gd name="connsiteX209" fmla="*/ 93345 w 1547812"/>
                <a:gd name="connsiteY209" fmla="*/ 111443 h 160020"/>
                <a:gd name="connsiteX210" fmla="*/ 84773 w 1547812"/>
                <a:gd name="connsiteY210" fmla="*/ 121920 h 160020"/>
                <a:gd name="connsiteX211" fmla="*/ 60007 w 1547812"/>
                <a:gd name="connsiteY211" fmla="*/ 129540 h 160020"/>
                <a:gd name="connsiteX212" fmla="*/ 45720 w 1547812"/>
                <a:gd name="connsiteY212" fmla="*/ 124778 h 160020"/>
                <a:gd name="connsiteX213" fmla="*/ 40957 w 1547812"/>
                <a:gd name="connsiteY213" fmla="*/ 113348 h 160020"/>
                <a:gd name="connsiteX214" fmla="*/ 42863 w 1547812"/>
                <a:gd name="connsiteY214" fmla="*/ 104775 h 160020"/>
                <a:gd name="connsiteX215" fmla="*/ 48577 w 1547812"/>
                <a:gd name="connsiteY215" fmla="*/ 98108 h 160020"/>
                <a:gd name="connsiteX216" fmla="*/ 60007 w 1547812"/>
                <a:gd name="connsiteY216" fmla="*/ 93345 h 160020"/>
                <a:gd name="connsiteX217" fmla="*/ 80010 w 1547812"/>
                <a:gd name="connsiteY217" fmla="*/ 90488 h 160020"/>
                <a:gd name="connsiteX218" fmla="*/ 98107 w 1547812"/>
                <a:gd name="connsiteY218" fmla="*/ 89535 h 160020"/>
                <a:gd name="connsiteX219" fmla="*/ 98107 w 1547812"/>
                <a:gd name="connsiteY219" fmla="*/ 96203 h 160020"/>
                <a:gd name="connsiteX220" fmla="*/ 98107 w 1547812"/>
                <a:gd name="connsiteY220" fmla="*/ 155258 h 160020"/>
                <a:gd name="connsiteX221" fmla="*/ 136208 w 1547812"/>
                <a:gd name="connsiteY221" fmla="*/ 155258 h 160020"/>
                <a:gd name="connsiteX222" fmla="*/ 136208 w 1547812"/>
                <a:gd name="connsiteY222" fmla="*/ 60960 h 160020"/>
                <a:gd name="connsiteX223" fmla="*/ 133350 w 1547812"/>
                <a:gd name="connsiteY223" fmla="*/ 36195 h 160020"/>
                <a:gd name="connsiteX224" fmla="*/ 122873 w 1547812"/>
                <a:gd name="connsiteY224" fmla="*/ 17145 h 160020"/>
                <a:gd name="connsiteX225" fmla="*/ 103823 w 1547812"/>
                <a:gd name="connsiteY225" fmla="*/ 5715 h 160020"/>
                <a:gd name="connsiteX226" fmla="*/ 74295 w 1547812"/>
                <a:gd name="connsiteY226" fmla="*/ 1905 h 160020"/>
                <a:gd name="connsiteX227" fmla="*/ 29527 w 1547812"/>
                <a:gd name="connsiteY227" fmla="*/ 12383 h 160020"/>
                <a:gd name="connsiteX228" fmla="*/ 8573 w 1547812"/>
                <a:gd name="connsiteY228" fmla="*/ 46672 h 160020"/>
                <a:gd name="connsiteX229" fmla="*/ 44768 w 1547812"/>
                <a:gd name="connsiteY229" fmla="*/ 50483 h 160020"/>
                <a:gd name="connsiteX230" fmla="*/ 71438 w 1547812"/>
                <a:gd name="connsiteY230" fmla="*/ 32385 h 160020"/>
                <a:gd name="connsiteX231" fmla="*/ 89535 w 1547812"/>
                <a:gd name="connsiteY231" fmla="*/ 37147 h 160020"/>
                <a:gd name="connsiteX232" fmla="*/ 97155 w 1547812"/>
                <a:gd name="connsiteY232" fmla="*/ 56197 h 160020"/>
                <a:gd name="connsiteX233" fmla="*/ 97155 w 1547812"/>
                <a:gd name="connsiteY233" fmla="*/ 62865 h 160020"/>
                <a:gd name="connsiteX234" fmla="*/ 78105 w 1547812"/>
                <a:gd name="connsiteY234" fmla="*/ 63818 h 160020"/>
                <a:gd name="connsiteX235" fmla="*/ 49530 w 1547812"/>
                <a:gd name="connsiteY235" fmla="*/ 66675 h 160020"/>
                <a:gd name="connsiteX236" fmla="*/ 24765 w 1547812"/>
                <a:gd name="connsiteY236" fmla="*/ 74295 h 160020"/>
                <a:gd name="connsiteX237" fmla="*/ 6668 w 1547812"/>
                <a:gd name="connsiteY237" fmla="*/ 89535 h 160020"/>
                <a:gd name="connsiteX238" fmla="*/ 0 w 1547812"/>
                <a:gd name="connsiteY238" fmla="*/ 114300 h 160020"/>
                <a:gd name="connsiteX239" fmla="*/ 3810 w 1547812"/>
                <a:gd name="connsiteY239" fmla="*/ 134303 h 160020"/>
                <a:gd name="connsiteX240" fmla="*/ 14288 w 1547812"/>
                <a:gd name="connsiteY240" fmla="*/ 148590 h 160020"/>
                <a:gd name="connsiteX241" fmla="*/ 29527 w 1547812"/>
                <a:gd name="connsiteY241" fmla="*/ 156210 h 160020"/>
                <a:gd name="connsiteX242" fmla="*/ 48577 w 1547812"/>
                <a:gd name="connsiteY242" fmla="*/ 159068 h 160020"/>
                <a:gd name="connsiteX243" fmla="*/ 77152 w 1547812"/>
                <a:gd name="connsiteY243" fmla="*/ 152400 h 160020"/>
                <a:gd name="connsiteX244" fmla="*/ 97155 w 1547812"/>
                <a:gd name="connsiteY244" fmla="*/ 136208 h 160020"/>
                <a:gd name="connsiteX245" fmla="*/ 97155 w 1547812"/>
                <a:gd name="connsiteY245" fmla="*/ 155258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</a:cxnLst>
              <a:rect l="l" t="t" r="r" b="b"/>
              <a:pathLst>
                <a:path w="1547812" h="160020">
                  <a:moveTo>
                    <a:pt x="1329690" y="155258"/>
                  </a:moveTo>
                  <a:lnTo>
                    <a:pt x="1369695" y="155258"/>
                  </a:lnTo>
                  <a:lnTo>
                    <a:pt x="1369695" y="65723"/>
                  </a:lnTo>
                  <a:cubicBezTo>
                    <a:pt x="1369695" y="60960"/>
                    <a:pt x="1370648" y="57150"/>
                    <a:pt x="1372553" y="53340"/>
                  </a:cubicBezTo>
                  <a:cubicBezTo>
                    <a:pt x="1374458" y="49530"/>
                    <a:pt x="1376363" y="46672"/>
                    <a:pt x="1379220" y="43815"/>
                  </a:cubicBezTo>
                  <a:cubicBezTo>
                    <a:pt x="1382078" y="40958"/>
                    <a:pt x="1385888" y="38100"/>
                    <a:pt x="1388745" y="37147"/>
                  </a:cubicBezTo>
                  <a:cubicBezTo>
                    <a:pt x="1392555" y="36195"/>
                    <a:pt x="1395413" y="35243"/>
                    <a:pt x="1400175" y="35243"/>
                  </a:cubicBezTo>
                  <a:cubicBezTo>
                    <a:pt x="1403033" y="35243"/>
                    <a:pt x="1404938" y="35243"/>
                    <a:pt x="1407795" y="36195"/>
                  </a:cubicBezTo>
                  <a:cubicBezTo>
                    <a:pt x="1409700" y="37147"/>
                    <a:pt x="1411605" y="38100"/>
                    <a:pt x="1413510" y="40005"/>
                  </a:cubicBezTo>
                  <a:cubicBezTo>
                    <a:pt x="1415415" y="41910"/>
                    <a:pt x="1416368" y="44768"/>
                    <a:pt x="1417320" y="47625"/>
                  </a:cubicBezTo>
                  <a:cubicBezTo>
                    <a:pt x="1418273" y="51435"/>
                    <a:pt x="1419225" y="55245"/>
                    <a:pt x="1419225" y="60960"/>
                  </a:cubicBezTo>
                  <a:lnTo>
                    <a:pt x="1419225" y="155258"/>
                  </a:lnTo>
                  <a:lnTo>
                    <a:pt x="1459230" y="155258"/>
                  </a:lnTo>
                  <a:lnTo>
                    <a:pt x="1459230" y="63818"/>
                  </a:lnTo>
                  <a:cubicBezTo>
                    <a:pt x="1459230" y="60008"/>
                    <a:pt x="1460183" y="56197"/>
                    <a:pt x="1462088" y="53340"/>
                  </a:cubicBezTo>
                  <a:cubicBezTo>
                    <a:pt x="1463993" y="49530"/>
                    <a:pt x="1465898" y="46672"/>
                    <a:pt x="1468755" y="43815"/>
                  </a:cubicBezTo>
                  <a:cubicBezTo>
                    <a:pt x="1471613" y="40958"/>
                    <a:pt x="1475423" y="38100"/>
                    <a:pt x="1478280" y="37147"/>
                  </a:cubicBezTo>
                  <a:cubicBezTo>
                    <a:pt x="1481138" y="36195"/>
                    <a:pt x="1484948" y="35243"/>
                    <a:pt x="1489710" y="35243"/>
                  </a:cubicBezTo>
                  <a:cubicBezTo>
                    <a:pt x="1492568" y="35243"/>
                    <a:pt x="1494473" y="35243"/>
                    <a:pt x="1497330" y="36195"/>
                  </a:cubicBezTo>
                  <a:cubicBezTo>
                    <a:pt x="1499235" y="37147"/>
                    <a:pt x="1501140" y="38100"/>
                    <a:pt x="1503045" y="40005"/>
                  </a:cubicBezTo>
                  <a:cubicBezTo>
                    <a:pt x="1504950" y="41910"/>
                    <a:pt x="1505903" y="44768"/>
                    <a:pt x="1506855" y="47625"/>
                  </a:cubicBezTo>
                  <a:cubicBezTo>
                    <a:pt x="1507808" y="51435"/>
                    <a:pt x="1507808" y="55245"/>
                    <a:pt x="1507808" y="60960"/>
                  </a:cubicBezTo>
                  <a:lnTo>
                    <a:pt x="1507808" y="155258"/>
                  </a:lnTo>
                  <a:lnTo>
                    <a:pt x="1547813" y="155258"/>
                  </a:lnTo>
                  <a:lnTo>
                    <a:pt x="1547813" y="55245"/>
                  </a:lnTo>
                  <a:cubicBezTo>
                    <a:pt x="1547813" y="36195"/>
                    <a:pt x="1544003" y="22860"/>
                    <a:pt x="1536383" y="14288"/>
                  </a:cubicBezTo>
                  <a:cubicBezTo>
                    <a:pt x="1528763" y="5715"/>
                    <a:pt x="1517333" y="1905"/>
                    <a:pt x="1502093" y="1905"/>
                  </a:cubicBezTo>
                  <a:cubicBezTo>
                    <a:pt x="1492568" y="1905"/>
                    <a:pt x="1484948" y="3810"/>
                    <a:pt x="1477328" y="7620"/>
                  </a:cubicBezTo>
                  <a:cubicBezTo>
                    <a:pt x="1469708" y="11430"/>
                    <a:pt x="1462088" y="18098"/>
                    <a:pt x="1455420" y="27623"/>
                  </a:cubicBezTo>
                  <a:cubicBezTo>
                    <a:pt x="1452563" y="19050"/>
                    <a:pt x="1447800" y="12383"/>
                    <a:pt x="1441133" y="8573"/>
                  </a:cubicBezTo>
                  <a:cubicBezTo>
                    <a:pt x="1434465" y="4763"/>
                    <a:pt x="1425893" y="1905"/>
                    <a:pt x="1414463" y="1905"/>
                  </a:cubicBezTo>
                  <a:cubicBezTo>
                    <a:pt x="1405890" y="1905"/>
                    <a:pt x="1398270" y="3810"/>
                    <a:pt x="1390650" y="7620"/>
                  </a:cubicBezTo>
                  <a:cubicBezTo>
                    <a:pt x="1383030" y="11430"/>
                    <a:pt x="1376363" y="18098"/>
                    <a:pt x="1371600" y="25718"/>
                  </a:cubicBezTo>
                  <a:lnTo>
                    <a:pt x="1371600" y="5715"/>
                  </a:lnTo>
                  <a:lnTo>
                    <a:pt x="1332548" y="5715"/>
                  </a:lnTo>
                  <a:lnTo>
                    <a:pt x="1332548" y="155258"/>
                  </a:lnTo>
                  <a:close/>
                  <a:moveTo>
                    <a:pt x="1199198" y="116205"/>
                  </a:moveTo>
                  <a:cubicBezTo>
                    <a:pt x="1193483" y="108585"/>
                    <a:pt x="1190625" y="96203"/>
                    <a:pt x="1190625" y="80963"/>
                  </a:cubicBezTo>
                  <a:cubicBezTo>
                    <a:pt x="1190625" y="65723"/>
                    <a:pt x="1193483" y="54293"/>
                    <a:pt x="1199198" y="45720"/>
                  </a:cubicBezTo>
                  <a:cubicBezTo>
                    <a:pt x="1204913" y="37147"/>
                    <a:pt x="1213485" y="33338"/>
                    <a:pt x="1224915" y="33338"/>
                  </a:cubicBezTo>
                  <a:cubicBezTo>
                    <a:pt x="1236345" y="33338"/>
                    <a:pt x="1244918" y="37147"/>
                    <a:pt x="1250633" y="45720"/>
                  </a:cubicBezTo>
                  <a:cubicBezTo>
                    <a:pt x="1256348" y="54293"/>
                    <a:pt x="1259205" y="65723"/>
                    <a:pt x="1259205" y="80963"/>
                  </a:cubicBezTo>
                  <a:cubicBezTo>
                    <a:pt x="1259205" y="96203"/>
                    <a:pt x="1256348" y="107633"/>
                    <a:pt x="1250633" y="116205"/>
                  </a:cubicBezTo>
                  <a:cubicBezTo>
                    <a:pt x="1244918" y="124778"/>
                    <a:pt x="1236345" y="128588"/>
                    <a:pt x="1224915" y="128588"/>
                  </a:cubicBezTo>
                  <a:cubicBezTo>
                    <a:pt x="1213485" y="127635"/>
                    <a:pt x="1204913" y="123825"/>
                    <a:pt x="1199198" y="116205"/>
                  </a:cubicBezTo>
                  <a:moveTo>
                    <a:pt x="1256348" y="154305"/>
                  </a:moveTo>
                  <a:cubicBezTo>
                    <a:pt x="1265873" y="150495"/>
                    <a:pt x="1273493" y="145733"/>
                    <a:pt x="1280160" y="138113"/>
                  </a:cubicBezTo>
                  <a:cubicBezTo>
                    <a:pt x="1286828" y="131445"/>
                    <a:pt x="1291590" y="122873"/>
                    <a:pt x="1295400" y="113348"/>
                  </a:cubicBezTo>
                  <a:cubicBezTo>
                    <a:pt x="1299210" y="103823"/>
                    <a:pt x="1301115" y="92393"/>
                    <a:pt x="1301115" y="80010"/>
                  </a:cubicBezTo>
                  <a:cubicBezTo>
                    <a:pt x="1301115" y="67628"/>
                    <a:pt x="1299210" y="57150"/>
                    <a:pt x="1296353" y="46672"/>
                  </a:cubicBezTo>
                  <a:cubicBezTo>
                    <a:pt x="1293495" y="36195"/>
                    <a:pt x="1287780" y="28575"/>
                    <a:pt x="1281113" y="21908"/>
                  </a:cubicBezTo>
                  <a:cubicBezTo>
                    <a:pt x="1274445" y="15240"/>
                    <a:pt x="1266825" y="9525"/>
                    <a:pt x="1257300" y="6668"/>
                  </a:cubicBezTo>
                  <a:cubicBezTo>
                    <a:pt x="1247775" y="2858"/>
                    <a:pt x="1237298" y="953"/>
                    <a:pt x="1225868" y="953"/>
                  </a:cubicBezTo>
                  <a:cubicBezTo>
                    <a:pt x="1214438" y="953"/>
                    <a:pt x="1203960" y="2858"/>
                    <a:pt x="1194435" y="6668"/>
                  </a:cubicBezTo>
                  <a:cubicBezTo>
                    <a:pt x="1184910" y="10478"/>
                    <a:pt x="1177290" y="15240"/>
                    <a:pt x="1170623" y="21908"/>
                  </a:cubicBezTo>
                  <a:cubicBezTo>
                    <a:pt x="1163955" y="28575"/>
                    <a:pt x="1159193" y="37147"/>
                    <a:pt x="1155383" y="46672"/>
                  </a:cubicBezTo>
                  <a:cubicBezTo>
                    <a:pt x="1151573" y="56197"/>
                    <a:pt x="1149668" y="67628"/>
                    <a:pt x="1149668" y="80010"/>
                  </a:cubicBezTo>
                  <a:cubicBezTo>
                    <a:pt x="1149668" y="105728"/>
                    <a:pt x="1156335" y="124778"/>
                    <a:pt x="1169670" y="139065"/>
                  </a:cubicBezTo>
                  <a:cubicBezTo>
                    <a:pt x="1183005" y="152400"/>
                    <a:pt x="1201103" y="160020"/>
                    <a:pt x="1225868" y="160020"/>
                  </a:cubicBezTo>
                  <a:cubicBezTo>
                    <a:pt x="1236345" y="160020"/>
                    <a:pt x="1246823" y="158115"/>
                    <a:pt x="1256348" y="154305"/>
                  </a:cubicBezTo>
                  <a:moveTo>
                    <a:pt x="1086803" y="100965"/>
                  </a:moveTo>
                  <a:cubicBezTo>
                    <a:pt x="1085850" y="109538"/>
                    <a:pt x="1083945" y="116205"/>
                    <a:pt x="1079183" y="120968"/>
                  </a:cubicBezTo>
                  <a:cubicBezTo>
                    <a:pt x="1074420" y="125730"/>
                    <a:pt x="1068705" y="127635"/>
                    <a:pt x="1061085" y="127635"/>
                  </a:cubicBezTo>
                  <a:cubicBezTo>
                    <a:pt x="1055370" y="127635"/>
                    <a:pt x="1049655" y="126683"/>
                    <a:pt x="1045845" y="123825"/>
                  </a:cubicBezTo>
                  <a:cubicBezTo>
                    <a:pt x="1042035" y="120968"/>
                    <a:pt x="1038225" y="118110"/>
                    <a:pt x="1036320" y="113348"/>
                  </a:cubicBezTo>
                  <a:cubicBezTo>
                    <a:pt x="1034415" y="108585"/>
                    <a:pt x="1032510" y="103823"/>
                    <a:pt x="1031558" y="98108"/>
                  </a:cubicBezTo>
                  <a:cubicBezTo>
                    <a:pt x="1030605" y="92393"/>
                    <a:pt x="1029653" y="86678"/>
                    <a:pt x="1029653" y="80010"/>
                  </a:cubicBezTo>
                  <a:cubicBezTo>
                    <a:pt x="1029653" y="74295"/>
                    <a:pt x="1030605" y="67628"/>
                    <a:pt x="1031558" y="62865"/>
                  </a:cubicBezTo>
                  <a:cubicBezTo>
                    <a:pt x="1032510" y="57150"/>
                    <a:pt x="1034415" y="52388"/>
                    <a:pt x="1036320" y="47625"/>
                  </a:cubicBezTo>
                  <a:cubicBezTo>
                    <a:pt x="1038225" y="42863"/>
                    <a:pt x="1042035" y="40005"/>
                    <a:pt x="1045845" y="37147"/>
                  </a:cubicBezTo>
                  <a:cubicBezTo>
                    <a:pt x="1049655" y="34290"/>
                    <a:pt x="1054418" y="33338"/>
                    <a:pt x="1061085" y="33338"/>
                  </a:cubicBezTo>
                  <a:cubicBezTo>
                    <a:pt x="1069658" y="33338"/>
                    <a:pt x="1075373" y="35243"/>
                    <a:pt x="1079183" y="40005"/>
                  </a:cubicBezTo>
                  <a:cubicBezTo>
                    <a:pt x="1082993" y="44768"/>
                    <a:pt x="1084898" y="50483"/>
                    <a:pt x="1085850" y="58103"/>
                  </a:cubicBezTo>
                  <a:lnTo>
                    <a:pt x="1125855" y="52388"/>
                  </a:lnTo>
                  <a:cubicBezTo>
                    <a:pt x="1124903" y="44768"/>
                    <a:pt x="1122998" y="38100"/>
                    <a:pt x="1120140" y="31433"/>
                  </a:cubicBezTo>
                  <a:cubicBezTo>
                    <a:pt x="1117283" y="24765"/>
                    <a:pt x="1113473" y="20003"/>
                    <a:pt x="1107758" y="15240"/>
                  </a:cubicBezTo>
                  <a:cubicBezTo>
                    <a:pt x="1102995" y="10478"/>
                    <a:pt x="1096328" y="6668"/>
                    <a:pt x="1088708" y="4763"/>
                  </a:cubicBezTo>
                  <a:cubicBezTo>
                    <a:pt x="1081088" y="1905"/>
                    <a:pt x="1072515" y="953"/>
                    <a:pt x="1062038" y="953"/>
                  </a:cubicBezTo>
                  <a:cubicBezTo>
                    <a:pt x="1050608" y="953"/>
                    <a:pt x="1040130" y="2858"/>
                    <a:pt x="1030605" y="6668"/>
                  </a:cubicBezTo>
                  <a:cubicBezTo>
                    <a:pt x="1021080" y="10478"/>
                    <a:pt x="1013460" y="16193"/>
                    <a:pt x="1007745" y="22860"/>
                  </a:cubicBezTo>
                  <a:cubicBezTo>
                    <a:pt x="1001078" y="29528"/>
                    <a:pt x="996315" y="38100"/>
                    <a:pt x="993458" y="47625"/>
                  </a:cubicBezTo>
                  <a:cubicBezTo>
                    <a:pt x="990600" y="57150"/>
                    <a:pt x="988695" y="68580"/>
                    <a:pt x="988695" y="80010"/>
                  </a:cubicBezTo>
                  <a:cubicBezTo>
                    <a:pt x="988695" y="91440"/>
                    <a:pt x="989647" y="102870"/>
                    <a:pt x="992505" y="112395"/>
                  </a:cubicBezTo>
                  <a:cubicBezTo>
                    <a:pt x="995363" y="121920"/>
                    <a:pt x="1000125" y="130493"/>
                    <a:pt x="1005840" y="137160"/>
                  </a:cubicBezTo>
                  <a:cubicBezTo>
                    <a:pt x="1011555" y="143828"/>
                    <a:pt x="1019175" y="149543"/>
                    <a:pt x="1028700" y="153353"/>
                  </a:cubicBezTo>
                  <a:cubicBezTo>
                    <a:pt x="1038225" y="157163"/>
                    <a:pt x="1048703" y="159068"/>
                    <a:pt x="1061085" y="159068"/>
                  </a:cubicBezTo>
                  <a:cubicBezTo>
                    <a:pt x="1082993" y="159068"/>
                    <a:pt x="1099185" y="153353"/>
                    <a:pt x="1109663" y="142875"/>
                  </a:cubicBezTo>
                  <a:cubicBezTo>
                    <a:pt x="1120140" y="132398"/>
                    <a:pt x="1126808" y="118110"/>
                    <a:pt x="1127760" y="100013"/>
                  </a:cubicBezTo>
                  <a:lnTo>
                    <a:pt x="1086803" y="100013"/>
                  </a:lnTo>
                  <a:close/>
                  <a:moveTo>
                    <a:pt x="921068" y="155258"/>
                  </a:moveTo>
                  <a:lnTo>
                    <a:pt x="962025" y="155258"/>
                  </a:lnTo>
                  <a:lnTo>
                    <a:pt x="962025" y="109538"/>
                  </a:lnTo>
                  <a:lnTo>
                    <a:pt x="921068" y="109538"/>
                  </a:lnTo>
                  <a:lnTo>
                    <a:pt x="921068" y="155258"/>
                  </a:lnTo>
                  <a:close/>
                  <a:moveTo>
                    <a:pt x="671513" y="155258"/>
                  </a:moveTo>
                  <a:lnTo>
                    <a:pt x="711518" y="155258"/>
                  </a:lnTo>
                  <a:lnTo>
                    <a:pt x="711518" y="65723"/>
                  </a:lnTo>
                  <a:cubicBezTo>
                    <a:pt x="711518" y="60960"/>
                    <a:pt x="712470" y="57150"/>
                    <a:pt x="714375" y="53340"/>
                  </a:cubicBezTo>
                  <a:cubicBezTo>
                    <a:pt x="716280" y="49530"/>
                    <a:pt x="718185" y="46672"/>
                    <a:pt x="721043" y="43815"/>
                  </a:cubicBezTo>
                  <a:cubicBezTo>
                    <a:pt x="723900" y="40958"/>
                    <a:pt x="727710" y="38100"/>
                    <a:pt x="730568" y="37147"/>
                  </a:cubicBezTo>
                  <a:cubicBezTo>
                    <a:pt x="734378" y="36195"/>
                    <a:pt x="737235" y="35243"/>
                    <a:pt x="741998" y="35243"/>
                  </a:cubicBezTo>
                  <a:cubicBezTo>
                    <a:pt x="744855" y="35243"/>
                    <a:pt x="746760" y="35243"/>
                    <a:pt x="749618" y="36195"/>
                  </a:cubicBezTo>
                  <a:cubicBezTo>
                    <a:pt x="751523" y="37147"/>
                    <a:pt x="753428" y="38100"/>
                    <a:pt x="755333" y="40005"/>
                  </a:cubicBezTo>
                  <a:cubicBezTo>
                    <a:pt x="757238" y="41910"/>
                    <a:pt x="758190" y="44768"/>
                    <a:pt x="759143" y="47625"/>
                  </a:cubicBezTo>
                  <a:cubicBezTo>
                    <a:pt x="760095" y="51435"/>
                    <a:pt x="761048" y="55245"/>
                    <a:pt x="761048" y="60960"/>
                  </a:cubicBezTo>
                  <a:lnTo>
                    <a:pt x="761048" y="155258"/>
                  </a:lnTo>
                  <a:lnTo>
                    <a:pt x="801053" y="155258"/>
                  </a:lnTo>
                  <a:lnTo>
                    <a:pt x="801053" y="63818"/>
                  </a:lnTo>
                  <a:cubicBezTo>
                    <a:pt x="801053" y="60008"/>
                    <a:pt x="802005" y="56197"/>
                    <a:pt x="803910" y="53340"/>
                  </a:cubicBezTo>
                  <a:cubicBezTo>
                    <a:pt x="805815" y="49530"/>
                    <a:pt x="807720" y="46672"/>
                    <a:pt x="810578" y="43815"/>
                  </a:cubicBezTo>
                  <a:cubicBezTo>
                    <a:pt x="813435" y="40958"/>
                    <a:pt x="817245" y="38100"/>
                    <a:pt x="820103" y="37147"/>
                  </a:cubicBezTo>
                  <a:cubicBezTo>
                    <a:pt x="822960" y="36195"/>
                    <a:pt x="826770" y="35243"/>
                    <a:pt x="831533" y="35243"/>
                  </a:cubicBezTo>
                  <a:cubicBezTo>
                    <a:pt x="834390" y="35243"/>
                    <a:pt x="836295" y="35243"/>
                    <a:pt x="839153" y="36195"/>
                  </a:cubicBezTo>
                  <a:cubicBezTo>
                    <a:pt x="841058" y="37147"/>
                    <a:pt x="842963" y="38100"/>
                    <a:pt x="844868" y="40005"/>
                  </a:cubicBezTo>
                  <a:cubicBezTo>
                    <a:pt x="846772" y="41910"/>
                    <a:pt x="847725" y="44768"/>
                    <a:pt x="848678" y="47625"/>
                  </a:cubicBezTo>
                  <a:cubicBezTo>
                    <a:pt x="849630" y="51435"/>
                    <a:pt x="849630" y="55245"/>
                    <a:pt x="849630" y="60960"/>
                  </a:cubicBezTo>
                  <a:lnTo>
                    <a:pt x="849630" y="155258"/>
                  </a:lnTo>
                  <a:lnTo>
                    <a:pt x="889635" y="155258"/>
                  </a:lnTo>
                  <a:lnTo>
                    <a:pt x="889635" y="55245"/>
                  </a:lnTo>
                  <a:cubicBezTo>
                    <a:pt x="889635" y="36195"/>
                    <a:pt x="885825" y="22860"/>
                    <a:pt x="878205" y="14288"/>
                  </a:cubicBezTo>
                  <a:cubicBezTo>
                    <a:pt x="870585" y="5715"/>
                    <a:pt x="859155" y="1905"/>
                    <a:pt x="843915" y="1905"/>
                  </a:cubicBezTo>
                  <a:cubicBezTo>
                    <a:pt x="834390" y="1905"/>
                    <a:pt x="826770" y="3810"/>
                    <a:pt x="819150" y="7620"/>
                  </a:cubicBezTo>
                  <a:cubicBezTo>
                    <a:pt x="811530" y="11430"/>
                    <a:pt x="803910" y="18098"/>
                    <a:pt x="797243" y="27623"/>
                  </a:cubicBezTo>
                  <a:cubicBezTo>
                    <a:pt x="794385" y="19050"/>
                    <a:pt x="789623" y="12383"/>
                    <a:pt x="782955" y="8573"/>
                  </a:cubicBezTo>
                  <a:cubicBezTo>
                    <a:pt x="776288" y="4763"/>
                    <a:pt x="766763" y="1905"/>
                    <a:pt x="756285" y="1905"/>
                  </a:cubicBezTo>
                  <a:cubicBezTo>
                    <a:pt x="747713" y="1905"/>
                    <a:pt x="740093" y="3810"/>
                    <a:pt x="732473" y="7620"/>
                  </a:cubicBezTo>
                  <a:cubicBezTo>
                    <a:pt x="724853" y="11430"/>
                    <a:pt x="718185" y="18098"/>
                    <a:pt x="713423" y="25718"/>
                  </a:cubicBezTo>
                  <a:lnTo>
                    <a:pt x="713423" y="5715"/>
                  </a:lnTo>
                  <a:lnTo>
                    <a:pt x="674370" y="5715"/>
                  </a:lnTo>
                  <a:lnTo>
                    <a:pt x="674370" y="155258"/>
                  </a:lnTo>
                  <a:close/>
                  <a:moveTo>
                    <a:pt x="541973" y="116205"/>
                  </a:moveTo>
                  <a:cubicBezTo>
                    <a:pt x="536258" y="108585"/>
                    <a:pt x="533400" y="96203"/>
                    <a:pt x="533400" y="80963"/>
                  </a:cubicBezTo>
                  <a:cubicBezTo>
                    <a:pt x="533400" y="65723"/>
                    <a:pt x="536258" y="54293"/>
                    <a:pt x="541973" y="45720"/>
                  </a:cubicBezTo>
                  <a:cubicBezTo>
                    <a:pt x="547688" y="38100"/>
                    <a:pt x="556260" y="33338"/>
                    <a:pt x="567690" y="33338"/>
                  </a:cubicBezTo>
                  <a:cubicBezTo>
                    <a:pt x="579120" y="33338"/>
                    <a:pt x="587693" y="37147"/>
                    <a:pt x="593408" y="45720"/>
                  </a:cubicBezTo>
                  <a:cubicBezTo>
                    <a:pt x="599123" y="53340"/>
                    <a:pt x="601980" y="65723"/>
                    <a:pt x="601980" y="80963"/>
                  </a:cubicBezTo>
                  <a:cubicBezTo>
                    <a:pt x="601980" y="96203"/>
                    <a:pt x="599123" y="107633"/>
                    <a:pt x="593408" y="116205"/>
                  </a:cubicBezTo>
                  <a:cubicBezTo>
                    <a:pt x="587693" y="124778"/>
                    <a:pt x="579120" y="128588"/>
                    <a:pt x="567690" y="128588"/>
                  </a:cubicBezTo>
                  <a:cubicBezTo>
                    <a:pt x="555308" y="127635"/>
                    <a:pt x="546735" y="123825"/>
                    <a:pt x="541973" y="116205"/>
                  </a:cubicBezTo>
                  <a:moveTo>
                    <a:pt x="598170" y="154305"/>
                  </a:moveTo>
                  <a:cubicBezTo>
                    <a:pt x="607695" y="150495"/>
                    <a:pt x="615315" y="145733"/>
                    <a:pt x="621983" y="138113"/>
                  </a:cubicBezTo>
                  <a:cubicBezTo>
                    <a:pt x="628650" y="131445"/>
                    <a:pt x="633413" y="122873"/>
                    <a:pt x="637223" y="113348"/>
                  </a:cubicBezTo>
                  <a:cubicBezTo>
                    <a:pt x="641033" y="103823"/>
                    <a:pt x="642938" y="92393"/>
                    <a:pt x="642938" y="80010"/>
                  </a:cubicBezTo>
                  <a:cubicBezTo>
                    <a:pt x="642938" y="67628"/>
                    <a:pt x="641033" y="57150"/>
                    <a:pt x="638175" y="46672"/>
                  </a:cubicBezTo>
                  <a:cubicBezTo>
                    <a:pt x="635318" y="36195"/>
                    <a:pt x="629603" y="28575"/>
                    <a:pt x="622935" y="21908"/>
                  </a:cubicBezTo>
                  <a:cubicBezTo>
                    <a:pt x="616268" y="15240"/>
                    <a:pt x="608648" y="9525"/>
                    <a:pt x="599123" y="6668"/>
                  </a:cubicBezTo>
                  <a:cubicBezTo>
                    <a:pt x="589598" y="2858"/>
                    <a:pt x="579120" y="953"/>
                    <a:pt x="567690" y="953"/>
                  </a:cubicBezTo>
                  <a:cubicBezTo>
                    <a:pt x="556260" y="953"/>
                    <a:pt x="545783" y="2858"/>
                    <a:pt x="536258" y="6668"/>
                  </a:cubicBezTo>
                  <a:cubicBezTo>
                    <a:pt x="526733" y="10478"/>
                    <a:pt x="519113" y="15240"/>
                    <a:pt x="512445" y="21908"/>
                  </a:cubicBezTo>
                  <a:cubicBezTo>
                    <a:pt x="505778" y="28575"/>
                    <a:pt x="501015" y="37147"/>
                    <a:pt x="497205" y="46672"/>
                  </a:cubicBezTo>
                  <a:cubicBezTo>
                    <a:pt x="493395" y="56197"/>
                    <a:pt x="491490" y="67628"/>
                    <a:pt x="491490" y="80010"/>
                  </a:cubicBezTo>
                  <a:cubicBezTo>
                    <a:pt x="491490" y="105728"/>
                    <a:pt x="498158" y="124778"/>
                    <a:pt x="511492" y="139065"/>
                  </a:cubicBezTo>
                  <a:cubicBezTo>
                    <a:pt x="524828" y="152400"/>
                    <a:pt x="542925" y="160020"/>
                    <a:pt x="566738" y="160020"/>
                  </a:cubicBezTo>
                  <a:cubicBezTo>
                    <a:pt x="579120" y="160020"/>
                    <a:pt x="589598" y="158115"/>
                    <a:pt x="598170" y="154305"/>
                  </a:cubicBezTo>
                  <a:moveTo>
                    <a:pt x="429578" y="100965"/>
                  </a:moveTo>
                  <a:cubicBezTo>
                    <a:pt x="428625" y="109538"/>
                    <a:pt x="425767" y="116205"/>
                    <a:pt x="421958" y="120968"/>
                  </a:cubicBezTo>
                  <a:cubicBezTo>
                    <a:pt x="417195" y="125730"/>
                    <a:pt x="411480" y="127635"/>
                    <a:pt x="403860" y="127635"/>
                  </a:cubicBezTo>
                  <a:cubicBezTo>
                    <a:pt x="398145" y="127635"/>
                    <a:pt x="392430" y="126683"/>
                    <a:pt x="388620" y="123825"/>
                  </a:cubicBezTo>
                  <a:cubicBezTo>
                    <a:pt x="384810" y="120968"/>
                    <a:pt x="381000" y="118110"/>
                    <a:pt x="379095" y="113348"/>
                  </a:cubicBezTo>
                  <a:cubicBezTo>
                    <a:pt x="377190" y="108585"/>
                    <a:pt x="375285" y="103823"/>
                    <a:pt x="374333" y="98108"/>
                  </a:cubicBezTo>
                  <a:cubicBezTo>
                    <a:pt x="373380" y="92393"/>
                    <a:pt x="372428" y="86678"/>
                    <a:pt x="372428" y="80010"/>
                  </a:cubicBezTo>
                  <a:cubicBezTo>
                    <a:pt x="372428" y="74295"/>
                    <a:pt x="373380" y="67628"/>
                    <a:pt x="374333" y="62865"/>
                  </a:cubicBezTo>
                  <a:cubicBezTo>
                    <a:pt x="375285" y="57150"/>
                    <a:pt x="377190" y="52388"/>
                    <a:pt x="379095" y="47625"/>
                  </a:cubicBezTo>
                  <a:cubicBezTo>
                    <a:pt x="381000" y="42863"/>
                    <a:pt x="384810" y="40005"/>
                    <a:pt x="388620" y="37147"/>
                  </a:cubicBezTo>
                  <a:cubicBezTo>
                    <a:pt x="392430" y="34290"/>
                    <a:pt x="398145" y="33338"/>
                    <a:pt x="403860" y="33338"/>
                  </a:cubicBezTo>
                  <a:cubicBezTo>
                    <a:pt x="412433" y="33338"/>
                    <a:pt x="418148" y="35243"/>
                    <a:pt x="421958" y="40005"/>
                  </a:cubicBezTo>
                  <a:cubicBezTo>
                    <a:pt x="425767" y="44768"/>
                    <a:pt x="427673" y="50483"/>
                    <a:pt x="428625" y="58103"/>
                  </a:cubicBezTo>
                  <a:lnTo>
                    <a:pt x="468630" y="52388"/>
                  </a:lnTo>
                  <a:cubicBezTo>
                    <a:pt x="467678" y="44768"/>
                    <a:pt x="465773" y="38100"/>
                    <a:pt x="462915" y="31433"/>
                  </a:cubicBezTo>
                  <a:cubicBezTo>
                    <a:pt x="460058" y="24765"/>
                    <a:pt x="456248" y="20003"/>
                    <a:pt x="450533" y="15240"/>
                  </a:cubicBezTo>
                  <a:cubicBezTo>
                    <a:pt x="445770" y="10478"/>
                    <a:pt x="439103" y="6668"/>
                    <a:pt x="431483" y="4763"/>
                  </a:cubicBezTo>
                  <a:cubicBezTo>
                    <a:pt x="423863" y="1905"/>
                    <a:pt x="415290" y="953"/>
                    <a:pt x="404813" y="953"/>
                  </a:cubicBezTo>
                  <a:cubicBezTo>
                    <a:pt x="393383" y="953"/>
                    <a:pt x="382905" y="2858"/>
                    <a:pt x="373380" y="6668"/>
                  </a:cubicBezTo>
                  <a:cubicBezTo>
                    <a:pt x="363855" y="10478"/>
                    <a:pt x="356235" y="16193"/>
                    <a:pt x="350520" y="22860"/>
                  </a:cubicBezTo>
                  <a:cubicBezTo>
                    <a:pt x="343853" y="29528"/>
                    <a:pt x="339090" y="38100"/>
                    <a:pt x="336233" y="47625"/>
                  </a:cubicBezTo>
                  <a:cubicBezTo>
                    <a:pt x="333375" y="57150"/>
                    <a:pt x="331470" y="68580"/>
                    <a:pt x="331470" y="80010"/>
                  </a:cubicBezTo>
                  <a:cubicBezTo>
                    <a:pt x="331470" y="91440"/>
                    <a:pt x="333375" y="102870"/>
                    <a:pt x="336233" y="112395"/>
                  </a:cubicBezTo>
                  <a:cubicBezTo>
                    <a:pt x="339090" y="121920"/>
                    <a:pt x="343853" y="130493"/>
                    <a:pt x="349567" y="137160"/>
                  </a:cubicBezTo>
                  <a:cubicBezTo>
                    <a:pt x="355283" y="143828"/>
                    <a:pt x="362903" y="149543"/>
                    <a:pt x="372428" y="153353"/>
                  </a:cubicBezTo>
                  <a:cubicBezTo>
                    <a:pt x="381953" y="157163"/>
                    <a:pt x="392430" y="159068"/>
                    <a:pt x="404813" y="159068"/>
                  </a:cubicBezTo>
                  <a:cubicBezTo>
                    <a:pt x="426720" y="159068"/>
                    <a:pt x="442913" y="153353"/>
                    <a:pt x="453390" y="142875"/>
                  </a:cubicBezTo>
                  <a:cubicBezTo>
                    <a:pt x="463867" y="132398"/>
                    <a:pt x="470535" y="118110"/>
                    <a:pt x="471488" y="100013"/>
                  </a:cubicBezTo>
                  <a:lnTo>
                    <a:pt x="429578" y="100013"/>
                  </a:lnTo>
                  <a:close/>
                  <a:moveTo>
                    <a:pt x="203835" y="63818"/>
                  </a:moveTo>
                  <a:cubicBezTo>
                    <a:pt x="203835" y="59055"/>
                    <a:pt x="204788" y="55245"/>
                    <a:pt x="206692" y="51435"/>
                  </a:cubicBezTo>
                  <a:cubicBezTo>
                    <a:pt x="208598" y="47625"/>
                    <a:pt x="210502" y="43815"/>
                    <a:pt x="213360" y="40958"/>
                  </a:cubicBezTo>
                  <a:cubicBezTo>
                    <a:pt x="216217" y="38100"/>
                    <a:pt x="219075" y="35243"/>
                    <a:pt x="223838" y="34290"/>
                  </a:cubicBezTo>
                  <a:cubicBezTo>
                    <a:pt x="227648" y="32385"/>
                    <a:pt x="232410" y="31433"/>
                    <a:pt x="238125" y="31433"/>
                  </a:cubicBezTo>
                  <a:cubicBezTo>
                    <a:pt x="248602" y="31433"/>
                    <a:pt x="256223" y="34290"/>
                    <a:pt x="261938" y="40005"/>
                  </a:cubicBezTo>
                  <a:cubicBezTo>
                    <a:pt x="266700" y="45720"/>
                    <a:pt x="269558" y="53340"/>
                    <a:pt x="269558" y="63818"/>
                  </a:cubicBezTo>
                  <a:lnTo>
                    <a:pt x="203835" y="63818"/>
                  </a:lnTo>
                  <a:close/>
                  <a:moveTo>
                    <a:pt x="266700" y="108585"/>
                  </a:moveTo>
                  <a:cubicBezTo>
                    <a:pt x="263842" y="121920"/>
                    <a:pt x="254317" y="128588"/>
                    <a:pt x="239077" y="128588"/>
                  </a:cubicBezTo>
                  <a:cubicBezTo>
                    <a:pt x="227648" y="128588"/>
                    <a:pt x="219075" y="124778"/>
                    <a:pt x="213360" y="118110"/>
                  </a:cubicBezTo>
                  <a:cubicBezTo>
                    <a:pt x="207645" y="111443"/>
                    <a:pt x="204788" y="101918"/>
                    <a:pt x="203835" y="89535"/>
                  </a:cubicBezTo>
                  <a:lnTo>
                    <a:pt x="307658" y="89535"/>
                  </a:lnTo>
                  <a:lnTo>
                    <a:pt x="307658" y="73343"/>
                  </a:lnTo>
                  <a:cubicBezTo>
                    <a:pt x="307658" y="51435"/>
                    <a:pt x="301942" y="33338"/>
                    <a:pt x="290513" y="20003"/>
                  </a:cubicBezTo>
                  <a:cubicBezTo>
                    <a:pt x="279083" y="6668"/>
                    <a:pt x="261938" y="0"/>
                    <a:pt x="239077" y="0"/>
                  </a:cubicBezTo>
                  <a:cubicBezTo>
                    <a:pt x="227648" y="0"/>
                    <a:pt x="218123" y="1905"/>
                    <a:pt x="208598" y="5715"/>
                  </a:cubicBezTo>
                  <a:cubicBezTo>
                    <a:pt x="199073" y="9525"/>
                    <a:pt x="191452" y="14288"/>
                    <a:pt x="184785" y="20955"/>
                  </a:cubicBezTo>
                  <a:cubicBezTo>
                    <a:pt x="178118" y="27623"/>
                    <a:pt x="173355" y="36195"/>
                    <a:pt x="169545" y="45720"/>
                  </a:cubicBezTo>
                  <a:cubicBezTo>
                    <a:pt x="165735" y="55245"/>
                    <a:pt x="163830" y="66675"/>
                    <a:pt x="163830" y="79058"/>
                  </a:cubicBezTo>
                  <a:cubicBezTo>
                    <a:pt x="163830" y="103823"/>
                    <a:pt x="170498" y="123825"/>
                    <a:pt x="182880" y="137160"/>
                  </a:cubicBezTo>
                  <a:cubicBezTo>
                    <a:pt x="195263" y="150495"/>
                    <a:pt x="214313" y="158115"/>
                    <a:pt x="239077" y="158115"/>
                  </a:cubicBezTo>
                  <a:cubicBezTo>
                    <a:pt x="260033" y="158115"/>
                    <a:pt x="275273" y="153353"/>
                    <a:pt x="285750" y="144780"/>
                  </a:cubicBezTo>
                  <a:cubicBezTo>
                    <a:pt x="296228" y="136208"/>
                    <a:pt x="302895" y="123825"/>
                    <a:pt x="305753" y="106680"/>
                  </a:cubicBezTo>
                  <a:lnTo>
                    <a:pt x="266700" y="106680"/>
                  </a:lnTo>
                  <a:close/>
                  <a:moveTo>
                    <a:pt x="97155" y="96203"/>
                  </a:moveTo>
                  <a:cubicBezTo>
                    <a:pt x="97155" y="101918"/>
                    <a:pt x="96202" y="107633"/>
                    <a:pt x="93345" y="111443"/>
                  </a:cubicBezTo>
                  <a:cubicBezTo>
                    <a:pt x="91440" y="115253"/>
                    <a:pt x="88582" y="119063"/>
                    <a:pt x="84773" y="121920"/>
                  </a:cubicBezTo>
                  <a:cubicBezTo>
                    <a:pt x="78105" y="126683"/>
                    <a:pt x="69532" y="129540"/>
                    <a:pt x="60007" y="129540"/>
                  </a:cubicBezTo>
                  <a:cubicBezTo>
                    <a:pt x="54293" y="129540"/>
                    <a:pt x="49530" y="127635"/>
                    <a:pt x="45720" y="124778"/>
                  </a:cubicBezTo>
                  <a:cubicBezTo>
                    <a:pt x="41910" y="121920"/>
                    <a:pt x="40957" y="118110"/>
                    <a:pt x="40957" y="113348"/>
                  </a:cubicBezTo>
                  <a:cubicBezTo>
                    <a:pt x="40957" y="110490"/>
                    <a:pt x="40957" y="106680"/>
                    <a:pt x="42863" y="104775"/>
                  </a:cubicBezTo>
                  <a:cubicBezTo>
                    <a:pt x="43815" y="101918"/>
                    <a:pt x="45720" y="100013"/>
                    <a:pt x="48577" y="98108"/>
                  </a:cubicBezTo>
                  <a:cubicBezTo>
                    <a:pt x="51435" y="96203"/>
                    <a:pt x="55245" y="94298"/>
                    <a:pt x="60007" y="93345"/>
                  </a:cubicBezTo>
                  <a:cubicBezTo>
                    <a:pt x="64770" y="92393"/>
                    <a:pt x="72390" y="91440"/>
                    <a:pt x="80010" y="90488"/>
                  </a:cubicBezTo>
                  <a:lnTo>
                    <a:pt x="98107" y="89535"/>
                  </a:lnTo>
                  <a:lnTo>
                    <a:pt x="98107" y="96203"/>
                  </a:lnTo>
                  <a:close/>
                  <a:moveTo>
                    <a:pt x="98107" y="155258"/>
                  </a:moveTo>
                  <a:lnTo>
                    <a:pt x="136208" y="155258"/>
                  </a:lnTo>
                  <a:lnTo>
                    <a:pt x="136208" y="60960"/>
                  </a:lnTo>
                  <a:cubicBezTo>
                    <a:pt x="136208" y="51435"/>
                    <a:pt x="135255" y="43815"/>
                    <a:pt x="133350" y="36195"/>
                  </a:cubicBezTo>
                  <a:cubicBezTo>
                    <a:pt x="131445" y="28575"/>
                    <a:pt x="127635" y="22860"/>
                    <a:pt x="122873" y="17145"/>
                  </a:cubicBezTo>
                  <a:cubicBezTo>
                    <a:pt x="118110" y="12383"/>
                    <a:pt x="111443" y="7620"/>
                    <a:pt x="103823" y="5715"/>
                  </a:cubicBezTo>
                  <a:cubicBezTo>
                    <a:pt x="96202" y="3810"/>
                    <a:pt x="85725" y="1905"/>
                    <a:pt x="74295" y="1905"/>
                  </a:cubicBezTo>
                  <a:cubicBezTo>
                    <a:pt x="55245" y="1905"/>
                    <a:pt x="40957" y="5715"/>
                    <a:pt x="29527" y="12383"/>
                  </a:cubicBezTo>
                  <a:cubicBezTo>
                    <a:pt x="18098" y="19050"/>
                    <a:pt x="11430" y="30480"/>
                    <a:pt x="8573" y="46672"/>
                  </a:cubicBezTo>
                  <a:lnTo>
                    <a:pt x="44768" y="50483"/>
                  </a:lnTo>
                  <a:cubicBezTo>
                    <a:pt x="46673" y="38100"/>
                    <a:pt x="56198" y="32385"/>
                    <a:pt x="71438" y="32385"/>
                  </a:cubicBezTo>
                  <a:cubicBezTo>
                    <a:pt x="78105" y="32385"/>
                    <a:pt x="83820" y="34290"/>
                    <a:pt x="89535" y="37147"/>
                  </a:cubicBezTo>
                  <a:cubicBezTo>
                    <a:pt x="94298" y="40958"/>
                    <a:pt x="97155" y="46672"/>
                    <a:pt x="97155" y="56197"/>
                  </a:cubicBezTo>
                  <a:lnTo>
                    <a:pt x="97155" y="62865"/>
                  </a:lnTo>
                  <a:lnTo>
                    <a:pt x="78105" y="63818"/>
                  </a:lnTo>
                  <a:cubicBezTo>
                    <a:pt x="68580" y="63818"/>
                    <a:pt x="59055" y="64770"/>
                    <a:pt x="49530" y="66675"/>
                  </a:cubicBezTo>
                  <a:cubicBezTo>
                    <a:pt x="40005" y="68580"/>
                    <a:pt x="32385" y="70485"/>
                    <a:pt x="24765" y="74295"/>
                  </a:cubicBezTo>
                  <a:cubicBezTo>
                    <a:pt x="17145" y="78105"/>
                    <a:pt x="11430" y="82868"/>
                    <a:pt x="6668" y="89535"/>
                  </a:cubicBezTo>
                  <a:cubicBezTo>
                    <a:pt x="1905" y="96203"/>
                    <a:pt x="0" y="104775"/>
                    <a:pt x="0" y="114300"/>
                  </a:cubicBezTo>
                  <a:cubicBezTo>
                    <a:pt x="0" y="121920"/>
                    <a:pt x="952" y="128588"/>
                    <a:pt x="3810" y="134303"/>
                  </a:cubicBezTo>
                  <a:cubicBezTo>
                    <a:pt x="6668" y="140018"/>
                    <a:pt x="10477" y="144780"/>
                    <a:pt x="14288" y="148590"/>
                  </a:cubicBezTo>
                  <a:cubicBezTo>
                    <a:pt x="19050" y="152400"/>
                    <a:pt x="23813" y="155258"/>
                    <a:pt x="29527" y="156210"/>
                  </a:cubicBezTo>
                  <a:cubicBezTo>
                    <a:pt x="35243" y="157163"/>
                    <a:pt x="41910" y="159068"/>
                    <a:pt x="48577" y="159068"/>
                  </a:cubicBezTo>
                  <a:cubicBezTo>
                    <a:pt x="60007" y="159068"/>
                    <a:pt x="69532" y="157163"/>
                    <a:pt x="77152" y="152400"/>
                  </a:cubicBezTo>
                  <a:cubicBezTo>
                    <a:pt x="84773" y="147638"/>
                    <a:pt x="91440" y="142875"/>
                    <a:pt x="97155" y="136208"/>
                  </a:cubicBezTo>
                  <a:lnTo>
                    <a:pt x="97155" y="15525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406310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1 Standard (4x1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8595847-1813-6B47-B848-F94A612FF956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277177" y="1449388"/>
            <a:ext cx="2640013" cy="4787900"/>
          </a:xfrm>
        </p:spPr>
        <p:txBody>
          <a:bodyPr/>
          <a:lstStyle>
            <a:lvl1pPr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 b="0" i="0"/>
            </a:lvl2pPr>
            <a:lvl3pPr>
              <a:defRPr sz="1600" b="0" i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D507689-3D81-7D40-A2C1-78D03B642078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3287714" y="1449388"/>
            <a:ext cx="2628900" cy="4787900"/>
          </a:xfrm>
        </p:spPr>
        <p:txBody>
          <a:bodyPr/>
          <a:lstStyle>
            <a:lvl1pPr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 b="0" i="0"/>
            </a:lvl2pPr>
            <a:lvl3pPr>
              <a:defRPr sz="1600" b="0" i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4E33E8-40E7-CE49-B026-BAE778264000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54750" y="1449388"/>
            <a:ext cx="2640013" cy="4787900"/>
          </a:xfrm>
        </p:spPr>
        <p:txBody>
          <a:bodyPr/>
          <a:lstStyle>
            <a:lvl1pPr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 b="0" i="0"/>
            </a:lvl2pPr>
            <a:lvl3pPr>
              <a:defRPr sz="1600" b="0" i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F2C00E1-F3ED-AB4F-94F7-8C684B7BCAEC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9259887" y="1449388"/>
            <a:ext cx="2668588" cy="4787900"/>
          </a:xfrm>
        </p:spPr>
        <p:txBody>
          <a:bodyPr/>
          <a:lstStyle>
            <a:lvl1pPr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 b="0" i="0"/>
            </a:lvl2pPr>
            <a:lvl3pPr>
              <a:defRPr sz="1600" b="0" i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770EE51-4CE3-4FD3-85C5-0F2EA9F32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442800"/>
            <a:ext cx="11664950" cy="646219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2500" b="1" i="0" kern="1200" dirty="0">
                <a:solidFill>
                  <a:schemeClr val="tx1"/>
                </a:solidFill>
                <a:latin typeface="Arial" panose="020B0604020202020204" pitchFamily="34" charset="0"/>
                <a:ea typeface="AECOM Sans Light" panose="020B04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title style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5133CE-F8A7-CE4A-8F0F-A11DE3762E49}"/>
              </a:ext>
            </a:extLst>
          </p:cNvPr>
          <p:cNvCxnSpPr>
            <a:cxnSpLocks/>
          </p:cNvCxnSpPr>
          <p:nvPr userDrawn="1"/>
        </p:nvCxnSpPr>
        <p:spPr>
          <a:xfrm>
            <a:off x="263525" y="260350"/>
            <a:ext cx="43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65D86C1-2704-894B-AA8E-1E150FEC2175}"/>
              </a:ext>
            </a:extLst>
          </p:cNvPr>
          <p:cNvGrpSpPr/>
          <p:nvPr userDrawn="1"/>
        </p:nvGrpSpPr>
        <p:grpSpPr>
          <a:xfrm>
            <a:off x="10814051" y="6438651"/>
            <a:ext cx="1111250" cy="225425"/>
            <a:chOff x="292100" y="6413250"/>
            <a:chExt cx="1111250" cy="225425"/>
          </a:xfrm>
        </p:grpSpPr>
        <p:sp>
          <p:nvSpPr>
            <p:cNvPr id="14" name="Freeform: Shape 12">
              <a:extLst>
                <a:ext uri="{FF2B5EF4-FFF2-40B4-BE49-F238E27FC236}">
                  <a16:creationId xmlns:a16="http://schemas.microsoft.com/office/drawing/2014/main" id="{D91ABF25-FCBD-434D-B321-233953B7F215}"/>
                </a:ext>
              </a:extLst>
            </p:cNvPr>
            <p:cNvSpPr/>
            <p:nvPr userDrawn="1"/>
          </p:nvSpPr>
          <p:spPr>
            <a:xfrm>
              <a:off x="292100" y="6413250"/>
              <a:ext cx="225425" cy="225425"/>
            </a:xfrm>
            <a:custGeom>
              <a:avLst/>
              <a:gdLst>
                <a:gd name="connsiteX0" fmla="*/ 329565 w 342900"/>
                <a:gd name="connsiteY0" fmla="*/ 104775 h 342900"/>
                <a:gd name="connsiteX1" fmla="*/ 292418 w 342900"/>
                <a:gd name="connsiteY1" fmla="*/ 50483 h 342900"/>
                <a:gd name="connsiteX2" fmla="*/ 238125 w 342900"/>
                <a:gd name="connsiteY2" fmla="*/ 13335 h 342900"/>
                <a:gd name="connsiteX3" fmla="*/ 171450 w 342900"/>
                <a:gd name="connsiteY3" fmla="*/ 0 h 342900"/>
                <a:gd name="connsiteX4" fmla="*/ 104775 w 342900"/>
                <a:gd name="connsiteY4" fmla="*/ 13335 h 342900"/>
                <a:gd name="connsiteX5" fmla="*/ 50483 w 342900"/>
                <a:gd name="connsiteY5" fmla="*/ 50483 h 342900"/>
                <a:gd name="connsiteX6" fmla="*/ 13335 w 342900"/>
                <a:gd name="connsiteY6" fmla="*/ 104775 h 342900"/>
                <a:gd name="connsiteX7" fmla="*/ 0 w 342900"/>
                <a:gd name="connsiteY7" fmla="*/ 171450 h 342900"/>
                <a:gd name="connsiteX8" fmla="*/ 13335 w 342900"/>
                <a:gd name="connsiteY8" fmla="*/ 238125 h 342900"/>
                <a:gd name="connsiteX9" fmla="*/ 50483 w 342900"/>
                <a:gd name="connsiteY9" fmla="*/ 292418 h 342900"/>
                <a:gd name="connsiteX10" fmla="*/ 104775 w 342900"/>
                <a:gd name="connsiteY10" fmla="*/ 329565 h 342900"/>
                <a:gd name="connsiteX11" fmla="*/ 171450 w 342900"/>
                <a:gd name="connsiteY11" fmla="*/ 342900 h 342900"/>
                <a:gd name="connsiteX12" fmla="*/ 171450 w 342900"/>
                <a:gd name="connsiteY12" fmla="*/ 308610 h 342900"/>
                <a:gd name="connsiteX13" fmla="*/ 74295 w 342900"/>
                <a:gd name="connsiteY13" fmla="*/ 268605 h 342900"/>
                <a:gd name="connsiteX14" fmla="*/ 35243 w 342900"/>
                <a:gd name="connsiteY14" fmla="*/ 188595 h 342900"/>
                <a:gd name="connsiteX15" fmla="*/ 180975 w 342900"/>
                <a:gd name="connsiteY15" fmla="*/ 188595 h 342900"/>
                <a:gd name="connsiteX16" fmla="*/ 141923 w 342900"/>
                <a:gd name="connsiteY16" fmla="*/ 227648 h 342900"/>
                <a:gd name="connsiteX17" fmla="*/ 165735 w 342900"/>
                <a:gd name="connsiteY17" fmla="*/ 251460 h 342900"/>
                <a:gd name="connsiteX18" fmla="*/ 246698 w 342900"/>
                <a:gd name="connsiteY18" fmla="*/ 170498 h 342900"/>
                <a:gd name="connsiteX19" fmla="*/ 165735 w 342900"/>
                <a:gd name="connsiteY19" fmla="*/ 89535 h 342900"/>
                <a:gd name="connsiteX20" fmla="*/ 141923 w 342900"/>
                <a:gd name="connsiteY20" fmla="*/ 113348 h 342900"/>
                <a:gd name="connsiteX21" fmla="*/ 180975 w 342900"/>
                <a:gd name="connsiteY21" fmla="*/ 152400 h 342900"/>
                <a:gd name="connsiteX22" fmla="*/ 35243 w 342900"/>
                <a:gd name="connsiteY22" fmla="*/ 152400 h 342900"/>
                <a:gd name="connsiteX23" fmla="*/ 74295 w 342900"/>
                <a:gd name="connsiteY23" fmla="*/ 72390 h 342900"/>
                <a:gd name="connsiteX24" fmla="*/ 171450 w 342900"/>
                <a:gd name="connsiteY24" fmla="*/ 32385 h 342900"/>
                <a:gd name="connsiteX25" fmla="*/ 268605 w 342900"/>
                <a:gd name="connsiteY25" fmla="*/ 72390 h 342900"/>
                <a:gd name="connsiteX26" fmla="*/ 308610 w 342900"/>
                <a:gd name="connsiteY26" fmla="*/ 169545 h 342900"/>
                <a:gd name="connsiteX27" fmla="*/ 342900 w 342900"/>
                <a:gd name="connsiteY27" fmla="*/ 169545 h 342900"/>
                <a:gd name="connsiteX28" fmla="*/ 329565 w 342900"/>
                <a:gd name="connsiteY28" fmla="*/ 10477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2900" h="342900">
                  <a:moveTo>
                    <a:pt x="329565" y="104775"/>
                  </a:moveTo>
                  <a:cubicBezTo>
                    <a:pt x="320993" y="84773"/>
                    <a:pt x="308610" y="65723"/>
                    <a:pt x="292418" y="50483"/>
                  </a:cubicBezTo>
                  <a:cubicBezTo>
                    <a:pt x="276225" y="34290"/>
                    <a:pt x="258128" y="21908"/>
                    <a:pt x="238125" y="13335"/>
                  </a:cubicBezTo>
                  <a:cubicBezTo>
                    <a:pt x="217170" y="4763"/>
                    <a:pt x="194310" y="0"/>
                    <a:pt x="171450" y="0"/>
                  </a:cubicBezTo>
                  <a:cubicBezTo>
                    <a:pt x="148590" y="0"/>
                    <a:pt x="125730" y="4763"/>
                    <a:pt x="104775" y="13335"/>
                  </a:cubicBezTo>
                  <a:cubicBezTo>
                    <a:pt x="83820" y="21908"/>
                    <a:pt x="65723" y="34290"/>
                    <a:pt x="50483" y="50483"/>
                  </a:cubicBezTo>
                  <a:cubicBezTo>
                    <a:pt x="34290" y="66675"/>
                    <a:pt x="21908" y="84773"/>
                    <a:pt x="13335" y="104775"/>
                  </a:cubicBezTo>
                  <a:cubicBezTo>
                    <a:pt x="4763" y="125730"/>
                    <a:pt x="0" y="148590"/>
                    <a:pt x="0" y="171450"/>
                  </a:cubicBezTo>
                  <a:cubicBezTo>
                    <a:pt x="0" y="194310"/>
                    <a:pt x="4763" y="217170"/>
                    <a:pt x="13335" y="238125"/>
                  </a:cubicBezTo>
                  <a:cubicBezTo>
                    <a:pt x="21908" y="258128"/>
                    <a:pt x="34290" y="277178"/>
                    <a:pt x="50483" y="292418"/>
                  </a:cubicBezTo>
                  <a:cubicBezTo>
                    <a:pt x="66675" y="308610"/>
                    <a:pt x="84773" y="320993"/>
                    <a:pt x="104775" y="329565"/>
                  </a:cubicBezTo>
                  <a:cubicBezTo>
                    <a:pt x="125730" y="338138"/>
                    <a:pt x="148590" y="342900"/>
                    <a:pt x="171450" y="342900"/>
                  </a:cubicBezTo>
                  <a:lnTo>
                    <a:pt x="171450" y="308610"/>
                  </a:lnTo>
                  <a:cubicBezTo>
                    <a:pt x="135255" y="308610"/>
                    <a:pt x="100013" y="294323"/>
                    <a:pt x="74295" y="268605"/>
                  </a:cubicBezTo>
                  <a:cubicBezTo>
                    <a:pt x="52388" y="246698"/>
                    <a:pt x="39053" y="219075"/>
                    <a:pt x="35243" y="188595"/>
                  </a:cubicBezTo>
                  <a:lnTo>
                    <a:pt x="180975" y="188595"/>
                  </a:lnTo>
                  <a:lnTo>
                    <a:pt x="141923" y="227648"/>
                  </a:lnTo>
                  <a:lnTo>
                    <a:pt x="165735" y="251460"/>
                  </a:lnTo>
                  <a:lnTo>
                    <a:pt x="246698" y="170498"/>
                  </a:lnTo>
                  <a:lnTo>
                    <a:pt x="165735" y="89535"/>
                  </a:lnTo>
                  <a:lnTo>
                    <a:pt x="141923" y="113348"/>
                  </a:lnTo>
                  <a:lnTo>
                    <a:pt x="180975" y="152400"/>
                  </a:lnTo>
                  <a:lnTo>
                    <a:pt x="35243" y="152400"/>
                  </a:lnTo>
                  <a:cubicBezTo>
                    <a:pt x="39053" y="121920"/>
                    <a:pt x="52388" y="94298"/>
                    <a:pt x="74295" y="72390"/>
                  </a:cubicBezTo>
                  <a:cubicBezTo>
                    <a:pt x="100013" y="46673"/>
                    <a:pt x="134303" y="32385"/>
                    <a:pt x="171450" y="32385"/>
                  </a:cubicBezTo>
                  <a:cubicBezTo>
                    <a:pt x="207645" y="32385"/>
                    <a:pt x="242888" y="46673"/>
                    <a:pt x="268605" y="72390"/>
                  </a:cubicBezTo>
                  <a:cubicBezTo>
                    <a:pt x="294323" y="98108"/>
                    <a:pt x="308610" y="132398"/>
                    <a:pt x="308610" y="169545"/>
                  </a:cubicBezTo>
                  <a:lnTo>
                    <a:pt x="342900" y="169545"/>
                  </a:lnTo>
                  <a:cubicBezTo>
                    <a:pt x="342900" y="148590"/>
                    <a:pt x="338138" y="125730"/>
                    <a:pt x="329565" y="104775"/>
                  </a:cubicBezTo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3">
              <a:extLst>
                <a:ext uri="{FF2B5EF4-FFF2-40B4-BE49-F238E27FC236}">
                  <a16:creationId xmlns:a16="http://schemas.microsoft.com/office/drawing/2014/main" id="{9DE3594E-8081-C642-9399-3FAA8825FFB1}"/>
                </a:ext>
              </a:extLst>
            </p:cNvPr>
            <p:cNvSpPr/>
            <p:nvPr userDrawn="1"/>
          </p:nvSpPr>
          <p:spPr>
            <a:xfrm>
              <a:off x="590579" y="6484379"/>
              <a:ext cx="812771" cy="84028"/>
            </a:xfrm>
            <a:custGeom>
              <a:avLst/>
              <a:gdLst>
                <a:gd name="connsiteX0" fmla="*/ 1329690 w 1547812"/>
                <a:gd name="connsiteY0" fmla="*/ 155258 h 160020"/>
                <a:gd name="connsiteX1" fmla="*/ 1369695 w 1547812"/>
                <a:gd name="connsiteY1" fmla="*/ 155258 h 160020"/>
                <a:gd name="connsiteX2" fmla="*/ 1369695 w 1547812"/>
                <a:gd name="connsiteY2" fmla="*/ 65723 h 160020"/>
                <a:gd name="connsiteX3" fmla="*/ 1372553 w 1547812"/>
                <a:gd name="connsiteY3" fmla="*/ 53340 h 160020"/>
                <a:gd name="connsiteX4" fmla="*/ 1379220 w 1547812"/>
                <a:gd name="connsiteY4" fmla="*/ 43815 h 160020"/>
                <a:gd name="connsiteX5" fmla="*/ 1388745 w 1547812"/>
                <a:gd name="connsiteY5" fmla="*/ 37147 h 160020"/>
                <a:gd name="connsiteX6" fmla="*/ 1400175 w 1547812"/>
                <a:gd name="connsiteY6" fmla="*/ 35243 h 160020"/>
                <a:gd name="connsiteX7" fmla="*/ 1407795 w 1547812"/>
                <a:gd name="connsiteY7" fmla="*/ 36195 h 160020"/>
                <a:gd name="connsiteX8" fmla="*/ 1413510 w 1547812"/>
                <a:gd name="connsiteY8" fmla="*/ 40005 h 160020"/>
                <a:gd name="connsiteX9" fmla="*/ 1417320 w 1547812"/>
                <a:gd name="connsiteY9" fmla="*/ 47625 h 160020"/>
                <a:gd name="connsiteX10" fmla="*/ 1419225 w 1547812"/>
                <a:gd name="connsiteY10" fmla="*/ 60960 h 160020"/>
                <a:gd name="connsiteX11" fmla="*/ 1419225 w 1547812"/>
                <a:gd name="connsiteY11" fmla="*/ 155258 h 160020"/>
                <a:gd name="connsiteX12" fmla="*/ 1459230 w 1547812"/>
                <a:gd name="connsiteY12" fmla="*/ 155258 h 160020"/>
                <a:gd name="connsiteX13" fmla="*/ 1459230 w 1547812"/>
                <a:gd name="connsiteY13" fmla="*/ 63818 h 160020"/>
                <a:gd name="connsiteX14" fmla="*/ 1462088 w 1547812"/>
                <a:gd name="connsiteY14" fmla="*/ 53340 h 160020"/>
                <a:gd name="connsiteX15" fmla="*/ 1468755 w 1547812"/>
                <a:gd name="connsiteY15" fmla="*/ 43815 h 160020"/>
                <a:gd name="connsiteX16" fmla="*/ 1478280 w 1547812"/>
                <a:gd name="connsiteY16" fmla="*/ 37147 h 160020"/>
                <a:gd name="connsiteX17" fmla="*/ 1489710 w 1547812"/>
                <a:gd name="connsiteY17" fmla="*/ 35243 h 160020"/>
                <a:gd name="connsiteX18" fmla="*/ 1497330 w 1547812"/>
                <a:gd name="connsiteY18" fmla="*/ 36195 h 160020"/>
                <a:gd name="connsiteX19" fmla="*/ 1503045 w 1547812"/>
                <a:gd name="connsiteY19" fmla="*/ 40005 h 160020"/>
                <a:gd name="connsiteX20" fmla="*/ 1506855 w 1547812"/>
                <a:gd name="connsiteY20" fmla="*/ 47625 h 160020"/>
                <a:gd name="connsiteX21" fmla="*/ 1507808 w 1547812"/>
                <a:gd name="connsiteY21" fmla="*/ 60960 h 160020"/>
                <a:gd name="connsiteX22" fmla="*/ 1507808 w 1547812"/>
                <a:gd name="connsiteY22" fmla="*/ 155258 h 160020"/>
                <a:gd name="connsiteX23" fmla="*/ 1547813 w 1547812"/>
                <a:gd name="connsiteY23" fmla="*/ 155258 h 160020"/>
                <a:gd name="connsiteX24" fmla="*/ 1547813 w 1547812"/>
                <a:gd name="connsiteY24" fmla="*/ 55245 h 160020"/>
                <a:gd name="connsiteX25" fmla="*/ 1536383 w 1547812"/>
                <a:gd name="connsiteY25" fmla="*/ 14288 h 160020"/>
                <a:gd name="connsiteX26" fmla="*/ 1502093 w 1547812"/>
                <a:gd name="connsiteY26" fmla="*/ 1905 h 160020"/>
                <a:gd name="connsiteX27" fmla="*/ 1477328 w 1547812"/>
                <a:gd name="connsiteY27" fmla="*/ 7620 h 160020"/>
                <a:gd name="connsiteX28" fmla="*/ 1455420 w 1547812"/>
                <a:gd name="connsiteY28" fmla="*/ 27623 h 160020"/>
                <a:gd name="connsiteX29" fmla="*/ 1441133 w 1547812"/>
                <a:gd name="connsiteY29" fmla="*/ 8573 h 160020"/>
                <a:gd name="connsiteX30" fmla="*/ 1414463 w 1547812"/>
                <a:gd name="connsiteY30" fmla="*/ 1905 h 160020"/>
                <a:gd name="connsiteX31" fmla="*/ 1390650 w 1547812"/>
                <a:gd name="connsiteY31" fmla="*/ 7620 h 160020"/>
                <a:gd name="connsiteX32" fmla="*/ 1371600 w 1547812"/>
                <a:gd name="connsiteY32" fmla="*/ 25718 h 160020"/>
                <a:gd name="connsiteX33" fmla="*/ 1371600 w 1547812"/>
                <a:gd name="connsiteY33" fmla="*/ 5715 h 160020"/>
                <a:gd name="connsiteX34" fmla="*/ 1332548 w 1547812"/>
                <a:gd name="connsiteY34" fmla="*/ 5715 h 160020"/>
                <a:gd name="connsiteX35" fmla="*/ 1332548 w 1547812"/>
                <a:gd name="connsiteY35" fmla="*/ 155258 h 160020"/>
                <a:gd name="connsiteX36" fmla="*/ 1199198 w 1547812"/>
                <a:gd name="connsiteY36" fmla="*/ 116205 h 160020"/>
                <a:gd name="connsiteX37" fmla="*/ 1190625 w 1547812"/>
                <a:gd name="connsiteY37" fmla="*/ 80963 h 160020"/>
                <a:gd name="connsiteX38" fmla="*/ 1199198 w 1547812"/>
                <a:gd name="connsiteY38" fmla="*/ 45720 h 160020"/>
                <a:gd name="connsiteX39" fmla="*/ 1224915 w 1547812"/>
                <a:gd name="connsiteY39" fmla="*/ 33338 h 160020"/>
                <a:gd name="connsiteX40" fmla="*/ 1250633 w 1547812"/>
                <a:gd name="connsiteY40" fmla="*/ 45720 h 160020"/>
                <a:gd name="connsiteX41" fmla="*/ 1259205 w 1547812"/>
                <a:gd name="connsiteY41" fmla="*/ 80963 h 160020"/>
                <a:gd name="connsiteX42" fmla="*/ 1250633 w 1547812"/>
                <a:gd name="connsiteY42" fmla="*/ 116205 h 160020"/>
                <a:gd name="connsiteX43" fmla="*/ 1224915 w 1547812"/>
                <a:gd name="connsiteY43" fmla="*/ 128588 h 160020"/>
                <a:gd name="connsiteX44" fmla="*/ 1199198 w 1547812"/>
                <a:gd name="connsiteY44" fmla="*/ 116205 h 160020"/>
                <a:gd name="connsiteX45" fmla="*/ 1256348 w 1547812"/>
                <a:gd name="connsiteY45" fmla="*/ 154305 h 160020"/>
                <a:gd name="connsiteX46" fmla="*/ 1280160 w 1547812"/>
                <a:gd name="connsiteY46" fmla="*/ 138113 h 160020"/>
                <a:gd name="connsiteX47" fmla="*/ 1295400 w 1547812"/>
                <a:gd name="connsiteY47" fmla="*/ 113348 h 160020"/>
                <a:gd name="connsiteX48" fmla="*/ 1301115 w 1547812"/>
                <a:gd name="connsiteY48" fmla="*/ 80010 h 160020"/>
                <a:gd name="connsiteX49" fmla="*/ 1296353 w 1547812"/>
                <a:gd name="connsiteY49" fmla="*/ 46672 h 160020"/>
                <a:gd name="connsiteX50" fmla="*/ 1281113 w 1547812"/>
                <a:gd name="connsiteY50" fmla="*/ 21908 h 160020"/>
                <a:gd name="connsiteX51" fmla="*/ 1257300 w 1547812"/>
                <a:gd name="connsiteY51" fmla="*/ 6668 h 160020"/>
                <a:gd name="connsiteX52" fmla="*/ 1225868 w 1547812"/>
                <a:gd name="connsiteY52" fmla="*/ 953 h 160020"/>
                <a:gd name="connsiteX53" fmla="*/ 1194435 w 1547812"/>
                <a:gd name="connsiteY53" fmla="*/ 6668 h 160020"/>
                <a:gd name="connsiteX54" fmla="*/ 1170623 w 1547812"/>
                <a:gd name="connsiteY54" fmla="*/ 21908 h 160020"/>
                <a:gd name="connsiteX55" fmla="*/ 1155383 w 1547812"/>
                <a:gd name="connsiteY55" fmla="*/ 46672 h 160020"/>
                <a:gd name="connsiteX56" fmla="*/ 1149668 w 1547812"/>
                <a:gd name="connsiteY56" fmla="*/ 80010 h 160020"/>
                <a:gd name="connsiteX57" fmla="*/ 1169670 w 1547812"/>
                <a:gd name="connsiteY57" fmla="*/ 139065 h 160020"/>
                <a:gd name="connsiteX58" fmla="*/ 1225868 w 1547812"/>
                <a:gd name="connsiteY58" fmla="*/ 160020 h 160020"/>
                <a:gd name="connsiteX59" fmla="*/ 1256348 w 1547812"/>
                <a:gd name="connsiteY59" fmla="*/ 154305 h 160020"/>
                <a:gd name="connsiteX60" fmla="*/ 1086803 w 1547812"/>
                <a:gd name="connsiteY60" fmla="*/ 100965 h 160020"/>
                <a:gd name="connsiteX61" fmla="*/ 1079183 w 1547812"/>
                <a:gd name="connsiteY61" fmla="*/ 120968 h 160020"/>
                <a:gd name="connsiteX62" fmla="*/ 1061085 w 1547812"/>
                <a:gd name="connsiteY62" fmla="*/ 127635 h 160020"/>
                <a:gd name="connsiteX63" fmla="*/ 1045845 w 1547812"/>
                <a:gd name="connsiteY63" fmla="*/ 123825 h 160020"/>
                <a:gd name="connsiteX64" fmla="*/ 1036320 w 1547812"/>
                <a:gd name="connsiteY64" fmla="*/ 113348 h 160020"/>
                <a:gd name="connsiteX65" fmla="*/ 1031558 w 1547812"/>
                <a:gd name="connsiteY65" fmla="*/ 98108 h 160020"/>
                <a:gd name="connsiteX66" fmla="*/ 1029653 w 1547812"/>
                <a:gd name="connsiteY66" fmla="*/ 80010 h 160020"/>
                <a:gd name="connsiteX67" fmla="*/ 1031558 w 1547812"/>
                <a:gd name="connsiteY67" fmla="*/ 62865 h 160020"/>
                <a:gd name="connsiteX68" fmla="*/ 1036320 w 1547812"/>
                <a:gd name="connsiteY68" fmla="*/ 47625 h 160020"/>
                <a:gd name="connsiteX69" fmla="*/ 1045845 w 1547812"/>
                <a:gd name="connsiteY69" fmla="*/ 37147 h 160020"/>
                <a:gd name="connsiteX70" fmla="*/ 1061085 w 1547812"/>
                <a:gd name="connsiteY70" fmla="*/ 33338 h 160020"/>
                <a:gd name="connsiteX71" fmla="*/ 1079183 w 1547812"/>
                <a:gd name="connsiteY71" fmla="*/ 40005 h 160020"/>
                <a:gd name="connsiteX72" fmla="*/ 1085850 w 1547812"/>
                <a:gd name="connsiteY72" fmla="*/ 58103 h 160020"/>
                <a:gd name="connsiteX73" fmla="*/ 1125855 w 1547812"/>
                <a:gd name="connsiteY73" fmla="*/ 52388 h 160020"/>
                <a:gd name="connsiteX74" fmla="*/ 1120140 w 1547812"/>
                <a:gd name="connsiteY74" fmla="*/ 31433 h 160020"/>
                <a:gd name="connsiteX75" fmla="*/ 1107758 w 1547812"/>
                <a:gd name="connsiteY75" fmla="*/ 15240 h 160020"/>
                <a:gd name="connsiteX76" fmla="*/ 1088708 w 1547812"/>
                <a:gd name="connsiteY76" fmla="*/ 4763 h 160020"/>
                <a:gd name="connsiteX77" fmla="*/ 1062038 w 1547812"/>
                <a:gd name="connsiteY77" fmla="*/ 953 h 160020"/>
                <a:gd name="connsiteX78" fmla="*/ 1030605 w 1547812"/>
                <a:gd name="connsiteY78" fmla="*/ 6668 h 160020"/>
                <a:gd name="connsiteX79" fmla="*/ 1007745 w 1547812"/>
                <a:gd name="connsiteY79" fmla="*/ 22860 h 160020"/>
                <a:gd name="connsiteX80" fmla="*/ 993458 w 1547812"/>
                <a:gd name="connsiteY80" fmla="*/ 47625 h 160020"/>
                <a:gd name="connsiteX81" fmla="*/ 988695 w 1547812"/>
                <a:gd name="connsiteY81" fmla="*/ 80010 h 160020"/>
                <a:gd name="connsiteX82" fmla="*/ 992505 w 1547812"/>
                <a:gd name="connsiteY82" fmla="*/ 112395 h 160020"/>
                <a:gd name="connsiteX83" fmla="*/ 1005840 w 1547812"/>
                <a:gd name="connsiteY83" fmla="*/ 137160 h 160020"/>
                <a:gd name="connsiteX84" fmla="*/ 1028700 w 1547812"/>
                <a:gd name="connsiteY84" fmla="*/ 153353 h 160020"/>
                <a:gd name="connsiteX85" fmla="*/ 1061085 w 1547812"/>
                <a:gd name="connsiteY85" fmla="*/ 159068 h 160020"/>
                <a:gd name="connsiteX86" fmla="*/ 1109663 w 1547812"/>
                <a:gd name="connsiteY86" fmla="*/ 142875 h 160020"/>
                <a:gd name="connsiteX87" fmla="*/ 1127760 w 1547812"/>
                <a:gd name="connsiteY87" fmla="*/ 100013 h 160020"/>
                <a:gd name="connsiteX88" fmla="*/ 1086803 w 1547812"/>
                <a:gd name="connsiteY88" fmla="*/ 100013 h 160020"/>
                <a:gd name="connsiteX89" fmla="*/ 921068 w 1547812"/>
                <a:gd name="connsiteY89" fmla="*/ 155258 h 160020"/>
                <a:gd name="connsiteX90" fmla="*/ 962025 w 1547812"/>
                <a:gd name="connsiteY90" fmla="*/ 155258 h 160020"/>
                <a:gd name="connsiteX91" fmla="*/ 962025 w 1547812"/>
                <a:gd name="connsiteY91" fmla="*/ 109538 h 160020"/>
                <a:gd name="connsiteX92" fmla="*/ 921068 w 1547812"/>
                <a:gd name="connsiteY92" fmla="*/ 109538 h 160020"/>
                <a:gd name="connsiteX93" fmla="*/ 921068 w 1547812"/>
                <a:gd name="connsiteY93" fmla="*/ 155258 h 160020"/>
                <a:gd name="connsiteX94" fmla="*/ 671513 w 1547812"/>
                <a:gd name="connsiteY94" fmla="*/ 155258 h 160020"/>
                <a:gd name="connsiteX95" fmla="*/ 711518 w 1547812"/>
                <a:gd name="connsiteY95" fmla="*/ 155258 h 160020"/>
                <a:gd name="connsiteX96" fmla="*/ 711518 w 1547812"/>
                <a:gd name="connsiteY96" fmla="*/ 65723 h 160020"/>
                <a:gd name="connsiteX97" fmla="*/ 714375 w 1547812"/>
                <a:gd name="connsiteY97" fmla="*/ 53340 h 160020"/>
                <a:gd name="connsiteX98" fmla="*/ 721043 w 1547812"/>
                <a:gd name="connsiteY98" fmla="*/ 43815 h 160020"/>
                <a:gd name="connsiteX99" fmla="*/ 730568 w 1547812"/>
                <a:gd name="connsiteY99" fmla="*/ 37147 h 160020"/>
                <a:gd name="connsiteX100" fmla="*/ 741998 w 1547812"/>
                <a:gd name="connsiteY100" fmla="*/ 35243 h 160020"/>
                <a:gd name="connsiteX101" fmla="*/ 749618 w 1547812"/>
                <a:gd name="connsiteY101" fmla="*/ 36195 h 160020"/>
                <a:gd name="connsiteX102" fmla="*/ 755333 w 1547812"/>
                <a:gd name="connsiteY102" fmla="*/ 40005 h 160020"/>
                <a:gd name="connsiteX103" fmla="*/ 759143 w 1547812"/>
                <a:gd name="connsiteY103" fmla="*/ 47625 h 160020"/>
                <a:gd name="connsiteX104" fmla="*/ 761048 w 1547812"/>
                <a:gd name="connsiteY104" fmla="*/ 60960 h 160020"/>
                <a:gd name="connsiteX105" fmla="*/ 761048 w 1547812"/>
                <a:gd name="connsiteY105" fmla="*/ 155258 h 160020"/>
                <a:gd name="connsiteX106" fmla="*/ 801053 w 1547812"/>
                <a:gd name="connsiteY106" fmla="*/ 155258 h 160020"/>
                <a:gd name="connsiteX107" fmla="*/ 801053 w 1547812"/>
                <a:gd name="connsiteY107" fmla="*/ 63818 h 160020"/>
                <a:gd name="connsiteX108" fmla="*/ 803910 w 1547812"/>
                <a:gd name="connsiteY108" fmla="*/ 53340 h 160020"/>
                <a:gd name="connsiteX109" fmla="*/ 810578 w 1547812"/>
                <a:gd name="connsiteY109" fmla="*/ 43815 h 160020"/>
                <a:gd name="connsiteX110" fmla="*/ 820103 w 1547812"/>
                <a:gd name="connsiteY110" fmla="*/ 37147 h 160020"/>
                <a:gd name="connsiteX111" fmla="*/ 831533 w 1547812"/>
                <a:gd name="connsiteY111" fmla="*/ 35243 h 160020"/>
                <a:gd name="connsiteX112" fmla="*/ 839153 w 1547812"/>
                <a:gd name="connsiteY112" fmla="*/ 36195 h 160020"/>
                <a:gd name="connsiteX113" fmla="*/ 844868 w 1547812"/>
                <a:gd name="connsiteY113" fmla="*/ 40005 h 160020"/>
                <a:gd name="connsiteX114" fmla="*/ 848678 w 1547812"/>
                <a:gd name="connsiteY114" fmla="*/ 47625 h 160020"/>
                <a:gd name="connsiteX115" fmla="*/ 849630 w 1547812"/>
                <a:gd name="connsiteY115" fmla="*/ 60960 h 160020"/>
                <a:gd name="connsiteX116" fmla="*/ 849630 w 1547812"/>
                <a:gd name="connsiteY116" fmla="*/ 155258 h 160020"/>
                <a:gd name="connsiteX117" fmla="*/ 889635 w 1547812"/>
                <a:gd name="connsiteY117" fmla="*/ 155258 h 160020"/>
                <a:gd name="connsiteX118" fmla="*/ 889635 w 1547812"/>
                <a:gd name="connsiteY118" fmla="*/ 55245 h 160020"/>
                <a:gd name="connsiteX119" fmla="*/ 878205 w 1547812"/>
                <a:gd name="connsiteY119" fmla="*/ 14288 h 160020"/>
                <a:gd name="connsiteX120" fmla="*/ 843915 w 1547812"/>
                <a:gd name="connsiteY120" fmla="*/ 1905 h 160020"/>
                <a:gd name="connsiteX121" fmla="*/ 819150 w 1547812"/>
                <a:gd name="connsiteY121" fmla="*/ 7620 h 160020"/>
                <a:gd name="connsiteX122" fmla="*/ 797243 w 1547812"/>
                <a:gd name="connsiteY122" fmla="*/ 27623 h 160020"/>
                <a:gd name="connsiteX123" fmla="*/ 782955 w 1547812"/>
                <a:gd name="connsiteY123" fmla="*/ 8573 h 160020"/>
                <a:gd name="connsiteX124" fmla="*/ 756285 w 1547812"/>
                <a:gd name="connsiteY124" fmla="*/ 1905 h 160020"/>
                <a:gd name="connsiteX125" fmla="*/ 732473 w 1547812"/>
                <a:gd name="connsiteY125" fmla="*/ 7620 h 160020"/>
                <a:gd name="connsiteX126" fmla="*/ 713423 w 1547812"/>
                <a:gd name="connsiteY126" fmla="*/ 25718 h 160020"/>
                <a:gd name="connsiteX127" fmla="*/ 713423 w 1547812"/>
                <a:gd name="connsiteY127" fmla="*/ 5715 h 160020"/>
                <a:gd name="connsiteX128" fmla="*/ 674370 w 1547812"/>
                <a:gd name="connsiteY128" fmla="*/ 5715 h 160020"/>
                <a:gd name="connsiteX129" fmla="*/ 674370 w 1547812"/>
                <a:gd name="connsiteY129" fmla="*/ 155258 h 160020"/>
                <a:gd name="connsiteX130" fmla="*/ 541973 w 1547812"/>
                <a:gd name="connsiteY130" fmla="*/ 116205 h 160020"/>
                <a:gd name="connsiteX131" fmla="*/ 533400 w 1547812"/>
                <a:gd name="connsiteY131" fmla="*/ 80963 h 160020"/>
                <a:gd name="connsiteX132" fmla="*/ 541973 w 1547812"/>
                <a:gd name="connsiteY132" fmla="*/ 45720 h 160020"/>
                <a:gd name="connsiteX133" fmla="*/ 567690 w 1547812"/>
                <a:gd name="connsiteY133" fmla="*/ 33338 h 160020"/>
                <a:gd name="connsiteX134" fmla="*/ 593408 w 1547812"/>
                <a:gd name="connsiteY134" fmla="*/ 45720 h 160020"/>
                <a:gd name="connsiteX135" fmla="*/ 601980 w 1547812"/>
                <a:gd name="connsiteY135" fmla="*/ 80963 h 160020"/>
                <a:gd name="connsiteX136" fmla="*/ 593408 w 1547812"/>
                <a:gd name="connsiteY136" fmla="*/ 116205 h 160020"/>
                <a:gd name="connsiteX137" fmla="*/ 567690 w 1547812"/>
                <a:gd name="connsiteY137" fmla="*/ 128588 h 160020"/>
                <a:gd name="connsiteX138" fmla="*/ 541973 w 1547812"/>
                <a:gd name="connsiteY138" fmla="*/ 116205 h 160020"/>
                <a:gd name="connsiteX139" fmla="*/ 598170 w 1547812"/>
                <a:gd name="connsiteY139" fmla="*/ 154305 h 160020"/>
                <a:gd name="connsiteX140" fmla="*/ 621983 w 1547812"/>
                <a:gd name="connsiteY140" fmla="*/ 138113 h 160020"/>
                <a:gd name="connsiteX141" fmla="*/ 637223 w 1547812"/>
                <a:gd name="connsiteY141" fmla="*/ 113348 h 160020"/>
                <a:gd name="connsiteX142" fmla="*/ 642938 w 1547812"/>
                <a:gd name="connsiteY142" fmla="*/ 80010 h 160020"/>
                <a:gd name="connsiteX143" fmla="*/ 638175 w 1547812"/>
                <a:gd name="connsiteY143" fmla="*/ 46672 h 160020"/>
                <a:gd name="connsiteX144" fmla="*/ 622935 w 1547812"/>
                <a:gd name="connsiteY144" fmla="*/ 21908 h 160020"/>
                <a:gd name="connsiteX145" fmla="*/ 599123 w 1547812"/>
                <a:gd name="connsiteY145" fmla="*/ 6668 h 160020"/>
                <a:gd name="connsiteX146" fmla="*/ 567690 w 1547812"/>
                <a:gd name="connsiteY146" fmla="*/ 953 h 160020"/>
                <a:gd name="connsiteX147" fmla="*/ 536258 w 1547812"/>
                <a:gd name="connsiteY147" fmla="*/ 6668 h 160020"/>
                <a:gd name="connsiteX148" fmla="*/ 512445 w 1547812"/>
                <a:gd name="connsiteY148" fmla="*/ 21908 h 160020"/>
                <a:gd name="connsiteX149" fmla="*/ 497205 w 1547812"/>
                <a:gd name="connsiteY149" fmla="*/ 46672 h 160020"/>
                <a:gd name="connsiteX150" fmla="*/ 491490 w 1547812"/>
                <a:gd name="connsiteY150" fmla="*/ 80010 h 160020"/>
                <a:gd name="connsiteX151" fmla="*/ 511492 w 1547812"/>
                <a:gd name="connsiteY151" fmla="*/ 139065 h 160020"/>
                <a:gd name="connsiteX152" fmla="*/ 566738 w 1547812"/>
                <a:gd name="connsiteY152" fmla="*/ 160020 h 160020"/>
                <a:gd name="connsiteX153" fmla="*/ 598170 w 1547812"/>
                <a:gd name="connsiteY153" fmla="*/ 154305 h 160020"/>
                <a:gd name="connsiteX154" fmla="*/ 429578 w 1547812"/>
                <a:gd name="connsiteY154" fmla="*/ 100965 h 160020"/>
                <a:gd name="connsiteX155" fmla="*/ 421958 w 1547812"/>
                <a:gd name="connsiteY155" fmla="*/ 120968 h 160020"/>
                <a:gd name="connsiteX156" fmla="*/ 403860 w 1547812"/>
                <a:gd name="connsiteY156" fmla="*/ 127635 h 160020"/>
                <a:gd name="connsiteX157" fmla="*/ 388620 w 1547812"/>
                <a:gd name="connsiteY157" fmla="*/ 123825 h 160020"/>
                <a:gd name="connsiteX158" fmla="*/ 379095 w 1547812"/>
                <a:gd name="connsiteY158" fmla="*/ 113348 h 160020"/>
                <a:gd name="connsiteX159" fmla="*/ 374333 w 1547812"/>
                <a:gd name="connsiteY159" fmla="*/ 98108 h 160020"/>
                <a:gd name="connsiteX160" fmla="*/ 372428 w 1547812"/>
                <a:gd name="connsiteY160" fmla="*/ 80010 h 160020"/>
                <a:gd name="connsiteX161" fmla="*/ 374333 w 1547812"/>
                <a:gd name="connsiteY161" fmla="*/ 62865 h 160020"/>
                <a:gd name="connsiteX162" fmla="*/ 379095 w 1547812"/>
                <a:gd name="connsiteY162" fmla="*/ 47625 h 160020"/>
                <a:gd name="connsiteX163" fmla="*/ 388620 w 1547812"/>
                <a:gd name="connsiteY163" fmla="*/ 37147 h 160020"/>
                <a:gd name="connsiteX164" fmla="*/ 403860 w 1547812"/>
                <a:gd name="connsiteY164" fmla="*/ 33338 h 160020"/>
                <a:gd name="connsiteX165" fmla="*/ 421958 w 1547812"/>
                <a:gd name="connsiteY165" fmla="*/ 40005 h 160020"/>
                <a:gd name="connsiteX166" fmla="*/ 428625 w 1547812"/>
                <a:gd name="connsiteY166" fmla="*/ 58103 h 160020"/>
                <a:gd name="connsiteX167" fmla="*/ 468630 w 1547812"/>
                <a:gd name="connsiteY167" fmla="*/ 52388 h 160020"/>
                <a:gd name="connsiteX168" fmla="*/ 462915 w 1547812"/>
                <a:gd name="connsiteY168" fmla="*/ 31433 h 160020"/>
                <a:gd name="connsiteX169" fmla="*/ 450533 w 1547812"/>
                <a:gd name="connsiteY169" fmla="*/ 15240 h 160020"/>
                <a:gd name="connsiteX170" fmla="*/ 431483 w 1547812"/>
                <a:gd name="connsiteY170" fmla="*/ 4763 h 160020"/>
                <a:gd name="connsiteX171" fmla="*/ 404813 w 1547812"/>
                <a:gd name="connsiteY171" fmla="*/ 953 h 160020"/>
                <a:gd name="connsiteX172" fmla="*/ 373380 w 1547812"/>
                <a:gd name="connsiteY172" fmla="*/ 6668 h 160020"/>
                <a:gd name="connsiteX173" fmla="*/ 350520 w 1547812"/>
                <a:gd name="connsiteY173" fmla="*/ 22860 h 160020"/>
                <a:gd name="connsiteX174" fmla="*/ 336233 w 1547812"/>
                <a:gd name="connsiteY174" fmla="*/ 47625 h 160020"/>
                <a:gd name="connsiteX175" fmla="*/ 331470 w 1547812"/>
                <a:gd name="connsiteY175" fmla="*/ 80010 h 160020"/>
                <a:gd name="connsiteX176" fmla="*/ 336233 w 1547812"/>
                <a:gd name="connsiteY176" fmla="*/ 112395 h 160020"/>
                <a:gd name="connsiteX177" fmla="*/ 349567 w 1547812"/>
                <a:gd name="connsiteY177" fmla="*/ 137160 h 160020"/>
                <a:gd name="connsiteX178" fmla="*/ 372428 w 1547812"/>
                <a:gd name="connsiteY178" fmla="*/ 153353 h 160020"/>
                <a:gd name="connsiteX179" fmla="*/ 404813 w 1547812"/>
                <a:gd name="connsiteY179" fmla="*/ 159068 h 160020"/>
                <a:gd name="connsiteX180" fmla="*/ 453390 w 1547812"/>
                <a:gd name="connsiteY180" fmla="*/ 142875 h 160020"/>
                <a:gd name="connsiteX181" fmla="*/ 471488 w 1547812"/>
                <a:gd name="connsiteY181" fmla="*/ 100013 h 160020"/>
                <a:gd name="connsiteX182" fmla="*/ 429578 w 1547812"/>
                <a:gd name="connsiteY182" fmla="*/ 100013 h 160020"/>
                <a:gd name="connsiteX183" fmla="*/ 203835 w 1547812"/>
                <a:gd name="connsiteY183" fmla="*/ 63818 h 160020"/>
                <a:gd name="connsiteX184" fmla="*/ 206692 w 1547812"/>
                <a:gd name="connsiteY184" fmla="*/ 51435 h 160020"/>
                <a:gd name="connsiteX185" fmla="*/ 213360 w 1547812"/>
                <a:gd name="connsiteY185" fmla="*/ 40958 h 160020"/>
                <a:gd name="connsiteX186" fmla="*/ 223838 w 1547812"/>
                <a:gd name="connsiteY186" fmla="*/ 34290 h 160020"/>
                <a:gd name="connsiteX187" fmla="*/ 238125 w 1547812"/>
                <a:gd name="connsiteY187" fmla="*/ 31433 h 160020"/>
                <a:gd name="connsiteX188" fmla="*/ 261938 w 1547812"/>
                <a:gd name="connsiteY188" fmla="*/ 40005 h 160020"/>
                <a:gd name="connsiteX189" fmla="*/ 269558 w 1547812"/>
                <a:gd name="connsiteY189" fmla="*/ 63818 h 160020"/>
                <a:gd name="connsiteX190" fmla="*/ 203835 w 1547812"/>
                <a:gd name="connsiteY190" fmla="*/ 63818 h 160020"/>
                <a:gd name="connsiteX191" fmla="*/ 266700 w 1547812"/>
                <a:gd name="connsiteY191" fmla="*/ 108585 h 160020"/>
                <a:gd name="connsiteX192" fmla="*/ 239077 w 1547812"/>
                <a:gd name="connsiteY192" fmla="*/ 128588 h 160020"/>
                <a:gd name="connsiteX193" fmla="*/ 213360 w 1547812"/>
                <a:gd name="connsiteY193" fmla="*/ 118110 h 160020"/>
                <a:gd name="connsiteX194" fmla="*/ 203835 w 1547812"/>
                <a:gd name="connsiteY194" fmla="*/ 89535 h 160020"/>
                <a:gd name="connsiteX195" fmla="*/ 307658 w 1547812"/>
                <a:gd name="connsiteY195" fmla="*/ 89535 h 160020"/>
                <a:gd name="connsiteX196" fmla="*/ 307658 w 1547812"/>
                <a:gd name="connsiteY196" fmla="*/ 73343 h 160020"/>
                <a:gd name="connsiteX197" fmla="*/ 290513 w 1547812"/>
                <a:gd name="connsiteY197" fmla="*/ 20003 h 160020"/>
                <a:gd name="connsiteX198" fmla="*/ 239077 w 1547812"/>
                <a:gd name="connsiteY198" fmla="*/ 0 h 160020"/>
                <a:gd name="connsiteX199" fmla="*/ 208598 w 1547812"/>
                <a:gd name="connsiteY199" fmla="*/ 5715 h 160020"/>
                <a:gd name="connsiteX200" fmla="*/ 184785 w 1547812"/>
                <a:gd name="connsiteY200" fmla="*/ 20955 h 160020"/>
                <a:gd name="connsiteX201" fmla="*/ 169545 w 1547812"/>
                <a:gd name="connsiteY201" fmla="*/ 45720 h 160020"/>
                <a:gd name="connsiteX202" fmla="*/ 163830 w 1547812"/>
                <a:gd name="connsiteY202" fmla="*/ 79058 h 160020"/>
                <a:gd name="connsiteX203" fmla="*/ 182880 w 1547812"/>
                <a:gd name="connsiteY203" fmla="*/ 137160 h 160020"/>
                <a:gd name="connsiteX204" fmla="*/ 239077 w 1547812"/>
                <a:gd name="connsiteY204" fmla="*/ 158115 h 160020"/>
                <a:gd name="connsiteX205" fmla="*/ 285750 w 1547812"/>
                <a:gd name="connsiteY205" fmla="*/ 144780 h 160020"/>
                <a:gd name="connsiteX206" fmla="*/ 305753 w 1547812"/>
                <a:gd name="connsiteY206" fmla="*/ 106680 h 160020"/>
                <a:gd name="connsiteX207" fmla="*/ 266700 w 1547812"/>
                <a:gd name="connsiteY207" fmla="*/ 106680 h 160020"/>
                <a:gd name="connsiteX208" fmla="*/ 97155 w 1547812"/>
                <a:gd name="connsiteY208" fmla="*/ 96203 h 160020"/>
                <a:gd name="connsiteX209" fmla="*/ 93345 w 1547812"/>
                <a:gd name="connsiteY209" fmla="*/ 111443 h 160020"/>
                <a:gd name="connsiteX210" fmla="*/ 84773 w 1547812"/>
                <a:gd name="connsiteY210" fmla="*/ 121920 h 160020"/>
                <a:gd name="connsiteX211" fmla="*/ 60007 w 1547812"/>
                <a:gd name="connsiteY211" fmla="*/ 129540 h 160020"/>
                <a:gd name="connsiteX212" fmla="*/ 45720 w 1547812"/>
                <a:gd name="connsiteY212" fmla="*/ 124778 h 160020"/>
                <a:gd name="connsiteX213" fmla="*/ 40957 w 1547812"/>
                <a:gd name="connsiteY213" fmla="*/ 113348 h 160020"/>
                <a:gd name="connsiteX214" fmla="*/ 42863 w 1547812"/>
                <a:gd name="connsiteY214" fmla="*/ 104775 h 160020"/>
                <a:gd name="connsiteX215" fmla="*/ 48577 w 1547812"/>
                <a:gd name="connsiteY215" fmla="*/ 98108 h 160020"/>
                <a:gd name="connsiteX216" fmla="*/ 60007 w 1547812"/>
                <a:gd name="connsiteY216" fmla="*/ 93345 h 160020"/>
                <a:gd name="connsiteX217" fmla="*/ 80010 w 1547812"/>
                <a:gd name="connsiteY217" fmla="*/ 90488 h 160020"/>
                <a:gd name="connsiteX218" fmla="*/ 98107 w 1547812"/>
                <a:gd name="connsiteY218" fmla="*/ 89535 h 160020"/>
                <a:gd name="connsiteX219" fmla="*/ 98107 w 1547812"/>
                <a:gd name="connsiteY219" fmla="*/ 96203 h 160020"/>
                <a:gd name="connsiteX220" fmla="*/ 98107 w 1547812"/>
                <a:gd name="connsiteY220" fmla="*/ 155258 h 160020"/>
                <a:gd name="connsiteX221" fmla="*/ 136208 w 1547812"/>
                <a:gd name="connsiteY221" fmla="*/ 155258 h 160020"/>
                <a:gd name="connsiteX222" fmla="*/ 136208 w 1547812"/>
                <a:gd name="connsiteY222" fmla="*/ 60960 h 160020"/>
                <a:gd name="connsiteX223" fmla="*/ 133350 w 1547812"/>
                <a:gd name="connsiteY223" fmla="*/ 36195 h 160020"/>
                <a:gd name="connsiteX224" fmla="*/ 122873 w 1547812"/>
                <a:gd name="connsiteY224" fmla="*/ 17145 h 160020"/>
                <a:gd name="connsiteX225" fmla="*/ 103823 w 1547812"/>
                <a:gd name="connsiteY225" fmla="*/ 5715 h 160020"/>
                <a:gd name="connsiteX226" fmla="*/ 74295 w 1547812"/>
                <a:gd name="connsiteY226" fmla="*/ 1905 h 160020"/>
                <a:gd name="connsiteX227" fmla="*/ 29527 w 1547812"/>
                <a:gd name="connsiteY227" fmla="*/ 12383 h 160020"/>
                <a:gd name="connsiteX228" fmla="*/ 8573 w 1547812"/>
                <a:gd name="connsiteY228" fmla="*/ 46672 h 160020"/>
                <a:gd name="connsiteX229" fmla="*/ 44768 w 1547812"/>
                <a:gd name="connsiteY229" fmla="*/ 50483 h 160020"/>
                <a:gd name="connsiteX230" fmla="*/ 71438 w 1547812"/>
                <a:gd name="connsiteY230" fmla="*/ 32385 h 160020"/>
                <a:gd name="connsiteX231" fmla="*/ 89535 w 1547812"/>
                <a:gd name="connsiteY231" fmla="*/ 37147 h 160020"/>
                <a:gd name="connsiteX232" fmla="*/ 97155 w 1547812"/>
                <a:gd name="connsiteY232" fmla="*/ 56197 h 160020"/>
                <a:gd name="connsiteX233" fmla="*/ 97155 w 1547812"/>
                <a:gd name="connsiteY233" fmla="*/ 62865 h 160020"/>
                <a:gd name="connsiteX234" fmla="*/ 78105 w 1547812"/>
                <a:gd name="connsiteY234" fmla="*/ 63818 h 160020"/>
                <a:gd name="connsiteX235" fmla="*/ 49530 w 1547812"/>
                <a:gd name="connsiteY235" fmla="*/ 66675 h 160020"/>
                <a:gd name="connsiteX236" fmla="*/ 24765 w 1547812"/>
                <a:gd name="connsiteY236" fmla="*/ 74295 h 160020"/>
                <a:gd name="connsiteX237" fmla="*/ 6668 w 1547812"/>
                <a:gd name="connsiteY237" fmla="*/ 89535 h 160020"/>
                <a:gd name="connsiteX238" fmla="*/ 0 w 1547812"/>
                <a:gd name="connsiteY238" fmla="*/ 114300 h 160020"/>
                <a:gd name="connsiteX239" fmla="*/ 3810 w 1547812"/>
                <a:gd name="connsiteY239" fmla="*/ 134303 h 160020"/>
                <a:gd name="connsiteX240" fmla="*/ 14288 w 1547812"/>
                <a:gd name="connsiteY240" fmla="*/ 148590 h 160020"/>
                <a:gd name="connsiteX241" fmla="*/ 29527 w 1547812"/>
                <a:gd name="connsiteY241" fmla="*/ 156210 h 160020"/>
                <a:gd name="connsiteX242" fmla="*/ 48577 w 1547812"/>
                <a:gd name="connsiteY242" fmla="*/ 159068 h 160020"/>
                <a:gd name="connsiteX243" fmla="*/ 77152 w 1547812"/>
                <a:gd name="connsiteY243" fmla="*/ 152400 h 160020"/>
                <a:gd name="connsiteX244" fmla="*/ 97155 w 1547812"/>
                <a:gd name="connsiteY244" fmla="*/ 136208 h 160020"/>
                <a:gd name="connsiteX245" fmla="*/ 97155 w 1547812"/>
                <a:gd name="connsiteY245" fmla="*/ 155258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</a:cxnLst>
              <a:rect l="l" t="t" r="r" b="b"/>
              <a:pathLst>
                <a:path w="1547812" h="160020">
                  <a:moveTo>
                    <a:pt x="1329690" y="155258"/>
                  </a:moveTo>
                  <a:lnTo>
                    <a:pt x="1369695" y="155258"/>
                  </a:lnTo>
                  <a:lnTo>
                    <a:pt x="1369695" y="65723"/>
                  </a:lnTo>
                  <a:cubicBezTo>
                    <a:pt x="1369695" y="60960"/>
                    <a:pt x="1370648" y="57150"/>
                    <a:pt x="1372553" y="53340"/>
                  </a:cubicBezTo>
                  <a:cubicBezTo>
                    <a:pt x="1374458" y="49530"/>
                    <a:pt x="1376363" y="46672"/>
                    <a:pt x="1379220" y="43815"/>
                  </a:cubicBezTo>
                  <a:cubicBezTo>
                    <a:pt x="1382078" y="40958"/>
                    <a:pt x="1385888" y="38100"/>
                    <a:pt x="1388745" y="37147"/>
                  </a:cubicBezTo>
                  <a:cubicBezTo>
                    <a:pt x="1392555" y="36195"/>
                    <a:pt x="1395413" y="35243"/>
                    <a:pt x="1400175" y="35243"/>
                  </a:cubicBezTo>
                  <a:cubicBezTo>
                    <a:pt x="1403033" y="35243"/>
                    <a:pt x="1404938" y="35243"/>
                    <a:pt x="1407795" y="36195"/>
                  </a:cubicBezTo>
                  <a:cubicBezTo>
                    <a:pt x="1409700" y="37147"/>
                    <a:pt x="1411605" y="38100"/>
                    <a:pt x="1413510" y="40005"/>
                  </a:cubicBezTo>
                  <a:cubicBezTo>
                    <a:pt x="1415415" y="41910"/>
                    <a:pt x="1416368" y="44768"/>
                    <a:pt x="1417320" y="47625"/>
                  </a:cubicBezTo>
                  <a:cubicBezTo>
                    <a:pt x="1418273" y="51435"/>
                    <a:pt x="1419225" y="55245"/>
                    <a:pt x="1419225" y="60960"/>
                  </a:cubicBezTo>
                  <a:lnTo>
                    <a:pt x="1419225" y="155258"/>
                  </a:lnTo>
                  <a:lnTo>
                    <a:pt x="1459230" y="155258"/>
                  </a:lnTo>
                  <a:lnTo>
                    <a:pt x="1459230" y="63818"/>
                  </a:lnTo>
                  <a:cubicBezTo>
                    <a:pt x="1459230" y="60008"/>
                    <a:pt x="1460183" y="56197"/>
                    <a:pt x="1462088" y="53340"/>
                  </a:cubicBezTo>
                  <a:cubicBezTo>
                    <a:pt x="1463993" y="49530"/>
                    <a:pt x="1465898" y="46672"/>
                    <a:pt x="1468755" y="43815"/>
                  </a:cubicBezTo>
                  <a:cubicBezTo>
                    <a:pt x="1471613" y="40958"/>
                    <a:pt x="1475423" y="38100"/>
                    <a:pt x="1478280" y="37147"/>
                  </a:cubicBezTo>
                  <a:cubicBezTo>
                    <a:pt x="1481138" y="36195"/>
                    <a:pt x="1484948" y="35243"/>
                    <a:pt x="1489710" y="35243"/>
                  </a:cubicBezTo>
                  <a:cubicBezTo>
                    <a:pt x="1492568" y="35243"/>
                    <a:pt x="1494473" y="35243"/>
                    <a:pt x="1497330" y="36195"/>
                  </a:cubicBezTo>
                  <a:cubicBezTo>
                    <a:pt x="1499235" y="37147"/>
                    <a:pt x="1501140" y="38100"/>
                    <a:pt x="1503045" y="40005"/>
                  </a:cubicBezTo>
                  <a:cubicBezTo>
                    <a:pt x="1504950" y="41910"/>
                    <a:pt x="1505903" y="44768"/>
                    <a:pt x="1506855" y="47625"/>
                  </a:cubicBezTo>
                  <a:cubicBezTo>
                    <a:pt x="1507808" y="51435"/>
                    <a:pt x="1507808" y="55245"/>
                    <a:pt x="1507808" y="60960"/>
                  </a:cubicBezTo>
                  <a:lnTo>
                    <a:pt x="1507808" y="155258"/>
                  </a:lnTo>
                  <a:lnTo>
                    <a:pt x="1547813" y="155258"/>
                  </a:lnTo>
                  <a:lnTo>
                    <a:pt x="1547813" y="55245"/>
                  </a:lnTo>
                  <a:cubicBezTo>
                    <a:pt x="1547813" y="36195"/>
                    <a:pt x="1544003" y="22860"/>
                    <a:pt x="1536383" y="14288"/>
                  </a:cubicBezTo>
                  <a:cubicBezTo>
                    <a:pt x="1528763" y="5715"/>
                    <a:pt x="1517333" y="1905"/>
                    <a:pt x="1502093" y="1905"/>
                  </a:cubicBezTo>
                  <a:cubicBezTo>
                    <a:pt x="1492568" y="1905"/>
                    <a:pt x="1484948" y="3810"/>
                    <a:pt x="1477328" y="7620"/>
                  </a:cubicBezTo>
                  <a:cubicBezTo>
                    <a:pt x="1469708" y="11430"/>
                    <a:pt x="1462088" y="18098"/>
                    <a:pt x="1455420" y="27623"/>
                  </a:cubicBezTo>
                  <a:cubicBezTo>
                    <a:pt x="1452563" y="19050"/>
                    <a:pt x="1447800" y="12383"/>
                    <a:pt x="1441133" y="8573"/>
                  </a:cubicBezTo>
                  <a:cubicBezTo>
                    <a:pt x="1434465" y="4763"/>
                    <a:pt x="1425893" y="1905"/>
                    <a:pt x="1414463" y="1905"/>
                  </a:cubicBezTo>
                  <a:cubicBezTo>
                    <a:pt x="1405890" y="1905"/>
                    <a:pt x="1398270" y="3810"/>
                    <a:pt x="1390650" y="7620"/>
                  </a:cubicBezTo>
                  <a:cubicBezTo>
                    <a:pt x="1383030" y="11430"/>
                    <a:pt x="1376363" y="18098"/>
                    <a:pt x="1371600" y="25718"/>
                  </a:cubicBezTo>
                  <a:lnTo>
                    <a:pt x="1371600" y="5715"/>
                  </a:lnTo>
                  <a:lnTo>
                    <a:pt x="1332548" y="5715"/>
                  </a:lnTo>
                  <a:lnTo>
                    <a:pt x="1332548" y="155258"/>
                  </a:lnTo>
                  <a:close/>
                  <a:moveTo>
                    <a:pt x="1199198" y="116205"/>
                  </a:moveTo>
                  <a:cubicBezTo>
                    <a:pt x="1193483" y="108585"/>
                    <a:pt x="1190625" y="96203"/>
                    <a:pt x="1190625" y="80963"/>
                  </a:cubicBezTo>
                  <a:cubicBezTo>
                    <a:pt x="1190625" y="65723"/>
                    <a:pt x="1193483" y="54293"/>
                    <a:pt x="1199198" y="45720"/>
                  </a:cubicBezTo>
                  <a:cubicBezTo>
                    <a:pt x="1204913" y="37147"/>
                    <a:pt x="1213485" y="33338"/>
                    <a:pt x="1224915" y="33338"/>
                  </a:cubicBezTo>
                  <a:cubicBezTo>
                    <a:pt x="1236345" y="33338"/>
                    <a:pt x="1244918" y="37147"/>
                    <a:pt x="1250633" y="45720"/>
                  </a:cubicBezTo>
                  <a:cubicBezTo>
                    <a:pt x="1256348" y="54293"/>
                    <a:pt x="1259205" y="65723"/>
                    <a:pt x="1259205" y="80963"/>
                  </a:cubicBezTo>
                  <a:cubicBezTo>
                    <a:pt x="1259205" y="96203"/>
                    <a:pt x="1256348" y="107633"/>
                    <a:pt x="1250633" y="116205"/>
                  </a:cubicBezTo>
                  <a:cubicBezTo>
                    <a:pt x="1244918" y="124778"/>
                    <a:pt x="1236345" y="128588"/>
                    <a:pt x="1224915" y="128588"/>
                  </a:cubicBezTo>
                  <a:cubicBezTo>
                    <a:pt x="1213485" y="127635"/>
                    <a:pt x="1204913" y="123825"/>
                    <a:pt x="1199198" y="116205"/>
                  </a:cubicBezTo>
                  <a:moveTo>
                    <a:pt x="1256348" y="154305"/>
                  </a:moveTo>
                  <a:cubicBezTo>
                    <a:pt x="1265873" y="150495"/>
                    <a:pt x="1273493" y="145733"/>
                    <a:pt x="1280160" y="138113"/>
                  </a:cubicBezTo>
                  <a:cubicBezTo>
                    <a:pt x="1286828" y="131445"/>
                    <a:pt x="1291590" y="122873"/>
                    <a:pt x="1295400" y="113348"/>
                  </a:cubicBezTo>
                  <a:cubicBezTo>
                    <a:pt x="1299210" y="103823"/>
                    <a:pt x="1301115" y="92393"/>
                    <a:pt x="1301115" y="80010"/>
                  </a:cubicBezTo>
                  <a:cubicBezTo>
                    <a:pt x="1301115" y="67628"/>
                    <a:pt x="1299210" y="57150"/>
                    <a:pt x="1296353" y="46672"/>
                  </a:cubicBezTo>
                  <a:cubicBezTo>
                    <a:pt x="1293495" y="36195"/>
                    <a:pt x="1287780" y="28575"/>
                    <a:pt x="1281113" y="21908"/>
                  </a:cubicBezTo>
                  <a:cubicBezTo>
                    <a:pt x="1274445" y="15240"/>
                    <a:pt x="1266825" y="9525"/>
                    <a:pt x="1257300" y="6668"/>
                  </a:cubicBezTo>
                  <a:cubicBezTo>
                    <a:pt x="1247775" y="2858"/>
                    <a:pt x="1237298" y="953"/>
                    <a:pt x="1225868" y="953"/>
                  </a:cubicBezTo>
                  <a:cubicBezTo>
                    <a:pt x="1214438" y="953"/>
                    <a:pt x="1203960" y="2858"/>
                    <a:pt x="1194435" y="6668"/>
                  </a:cubicBezTo>
                  <a:cubicBezTo>
                    <a:pt x="1184910" y="10478"/>
                    <a:pt x="1177290" y="15240"/>
                    <a:pt x="1170623" y="21908"/>
                  </a:cubicBezTo>
                  <a:cubicBezTo>
                    <a:pt x="1163955" y="28575"/>
                    <a:pt x="1159193" y="37147"/>
                    <a:pt x="1155383" y="46672"/>
                  </a:cubicBezTo>
                  <a:cubicBezTo>
                    <a:pt x="1151573" y="56197"/>
                    <a:pt x="1149668" y="67628"/>
                    <a:pt x="1149668" y="80010"/>
                  </a:cubicBezTo>
                  <a:cubicBezTo>
                    <a:pt x="1149668" y="105728"/>
                    <a:pt x="1156335" y="124778"/>
                    <a:pt x="1169670" y="139065"/>
                  </a:cubicBezTo>
                  <a:cubicBezTo>
                    <a:pt x="1183005" y="152400"/>
                    <a:pt x="1201103" y="160020"/>
                    <a:pt x="1225868" y="160020"/>
                  </a:cubicBezTo>
                  <a:cubicBezTo>
                    <a:pt x="1236345" y="160020"/>
                    <a:pt x="1246823" y="158115"/>
                    <a:pt x="1256348" y="154305"/>
                  </a:cubicBezTo>
                  <a:moveTo>
                    <a:pt x="1086803" y="100965"/>
                  </a:moveTo>
                  <a:cubicBezTo>
                    <a:pt x="1085850" y="109538"/>
                    <a:pt x="1083945" y="116205"/>
                    <a:pt x="1079183" y="120968"/>
                  </a:cubicBezTo>
                  <a:cubicBezTo>
                    <a:pt x="1074420" y="125730"/>
                    <a:pt x="1068705" y="127635"/>
                    <a:pt x="1061085" y="127635"/>
                  </a:cubicBezTo>
                  <a:cubicBezTo>
                    <a:pt x="1055370" y="127635"/>
                    <a:pt x="1049655" y="126683"/>
                    <a:pt x="1045845" y="123825"/>
                  </a:cubicBezTo>
                  <a:cubicBezTo>
                    <a:pt x="1042035" y="120968"/>
                    <a:pt x="1038225" y="118110"/>
                    <a:pt x="1036320" y="113348"/>
                  </a:cubicBezTo>
                  <a:cubicBezTo>
                    <a:pt x="1034415" y="108585"/>
                    <a:pt x="1032510" y="103823"/>
                    <a:pt x="1031558" y="98108"/>
                  </a:cubicBezTo>
                  <a:cubicBezTo>
                    <a:pt x="1030605" y="92393"/>
                    <a:pt x="1029653" y="86678"/>
                    <a:pt x="1029653" y="80010"/>
                  </a:cubicBezTo>
                  <a:cubicBezTo>
                    <a:pt x="1029653" y="74295"/>
                    <a:pt x="1030605" y="67628"/>
                    <a:pt x="1031558" y="62865"/>
                  </a:cubicBezTo>
                  <a:cubicBezTo>
                    <a:pt x="1032510" y="57150"/>
                    <a:pt x="1034415" y="52388"/>
                    <a:pt x="1036320" y="47625"/>
                  </a:cubicBezTo>
                  <a:cubicBezTo>
                    <a:pt x="1038225" y="42863"/>
                    <a:pt x="1042035" y="40005"/>
                    <a:pt x="1045845" y="37147"/>
                  </a:cubicBezTo>
                  <a:cubicBezTo>
                    <a:pt x="1049655" y="34290"/>
                    <a:pt x="1054418" y="33338"/>
                    <a:pt x="1061085" y="33338"/>
                  </a:cubicBezTo>
                  <a:cubicBezTo>
                    <a:pt x="1069658" y="33338"/>
                    <a:pt x="1075373" y="35243"/>
                    <a:pt x="1079183" y="40005"/>
                  </a:cubicBezTo>
                  <a:cubicBezTo>
                    <a:pt x="1082993" y="44768"/>
                    <a:pt x="1084898" y="50483"/>
                    <a:pt x="1085850" y="58103"/>
                  </a:cubicBezTo>
                  <a:lnTo>
                    <a:pt x="1125855" y="52388"/>
                  </a:lnTo>
                  <a:cubicBezTo>
                    <a:pt x="1124903" y="44768"/>
                    <a:pt x="1122998" y="38100"/>
                    <a:pt x="1120140" y="31433"/>
                  </a:cubicBezTo>
                  <a:cubicBezTo>
                    <a:pt x="1117283" y="24765"/>
                    <a:pt x="1113473" y="20003"/>
                    <a:pt x="1107758" y="15240"/>
                  </a:cubicBezTo>
                  <a:cubicBezTo>
                    <a:pt x="1102995" y="10478"/>
                    <a:pt x="1096328" y="6668"/>
                    <a:pt x="1088708" y="4763"/>
                  </a:cubicBezTo>
                  <a:cubicBezTo>
                    <a:pt x="1081088" y="1905"/>
                    <a:pt x="1072515" y="953"/>
                    <a:pt x="1062038" y="953"/>
                  </a:cubicBezTo>
                  <a:cubicBezTo>
                    <a:pt x="1050608" y="953"/>
                    <a:pt x="1040130" y="2858"/>
                    <a:pt x="1030605" y="6668"/>
                  </a:cubicBezTo>
                  <a:cubicBezTo>
                    <a:pt x="1021080" y="10478"/>
                    <a:pt x="1013460" y="16193"/>
                    <a:pt x="1007745" y="22860"/>
                  </a:cubicBezTo>
                  <a:cubicBezTo>
                    <a:pt x="1001078" y="29528"/>
                    <a:pt x="996315" y="38100"/>
                    <a:pt x="993458" y="47625"/>
                  </a:cubicBezTo>
                  <a:cubicBezTo>
                    <a:pt x="990600" y="57150"/>
                    <a:pt x="988695" y="68580"/>
                    <a:pt x="988695" y="80010"/>
                  </a:cubicBezTo>
                  <a:cubicBezTo>
                    <a:pt x="988695" y="91440"/>
                    <a:pt x="989647" y="102870"/>
                    <a:pt x="992505" y="112395"/>
                  </a:cubicBezTo>
                  <a:cubicBezTo>
                    <a:pt x="995363" y="121920"/>
                    <a:pt x="1000125" y="130493"/>
                    <a:pt x="1005840" y="137160"/>
                  </a:cubicBezTo>
                  <a:cubicBezTo>
                    <a:pt x="1011555" y="143828"/>
                    <a:pt x="1019175" y="149543"/>
                    <a:pt x="1028700" y="153353"/>
                  </a:cubicBezTo>
                  <a:cubicBezTo>
                    <a:pt x="1038225" y="157163"/>
                    <a:pt x="1048703" y="159068"/>
                    <a:pt x="1061085" y="159068"/>
                  </a:cubicBezTo>
                  <a:cubicBezTo>
                    <a:pt x="1082993" y="159068"/>
                    <a:pt x="1099185" y="153353"/>
                    <a:pt x="1109663" y="142875"/>
                  </a:cubicBezTo>
                  <a:cubicBezTo>
                    <a:pt x="1120140" y="132398"/>
                    <a:pt x="1126808" y="118110"/>
                    <a:pt x="1127760" y="100013"/>
                  </a:cubicBezTo>
                  <a:lnTo>
                    <a:pt x="1086803" y="100013"/>
                  </a:lnTo>
                  <a:close/>
                  <a:moveTo>
                    <a:pt x="921068" y="155258"/>
                  </a:moveTo>
                  <a:lnTo>
                    <a:pt x="962025" y="155258"/>
                  </a:lnTo>
                  <a:lnTo>
                    <a:pt x="962025" y="109538"/>
                  </a:lnTo>
                  <a:lnTo>
                    <a:pt x="921068" y="109538"/>
                  </a:lnTo>
                  <a:lnTo>
                    <a:pt x="921068" y="155258"/>
                  </a:lnTo>
                  <a:close/>
                  <a:moveTo>
                    <a:pt x="671513" y="155258"/>
                  </a:moveTo>
                  <a:lnTo>
                    <a:pt x="711518" y="155258"/>
                  </a:lnTo>
                  <a:lnTo>
                    <a:pt x="711518" y="65723"/>
                  </a:lnTo>
                  <a:cubicBezTo>
                    <a:pt x="711518" y="60960"/>
                    <a:pt x="712470" y="57150"/>
                    <a:pt x="714375" y="53340"/>
                  </a:cubicBezTo>
                  <a:cubicBezTo>
                    <a:pt x="716280" y="49530"/>
                    <a:pt x="718185" y="46672"/>
                    <a:pt x="721043" y="43815"/>
                  </a:cubicBezTo>
                  <a:cubicBezTo>
                    <a:pt x="723900" y="40958"/>
                    <a:pt x="727710" y="38100"/>
                    <a:pt x="730568" y="37147"/>
                  </a:cubicBezTo>
                  <a:cubicBezTo>
                    <a:pt x="734378" y="36195"/>
                    <a:pt x="737235" y="35243"/>
                    <a:pt x="741998" y="35243"/>
                  </a:cubicBezTo>
                  <a:cubicBezTo>
                    <a:pt x="744855" y="35243"/>
                    <a:pt x="746760" y="35243"/>
                    <a:pt x="749618" y="36195"/>
                  </a:cubicBezTo>
                  <a:cubicBezTo>
                    <a:pt x="751523" y="37147"/>
                    <a:pt x="753428" y="38100"/>
                    <a:pt x="755333" y="40005"/>
                  </a:cubicBezTo>
                  <a:cubicBezTo>
                    <a:pt x="757238" y="41910"/>
                    <a:pt x="758190" y="44768"/>
                    <a:pt x="759143" y="47625"/>
                  </a:cubicBezTo>
                  <a:cubicBezTo>
                    <a:pt x="760095" y="51435"/>
                    <a:pt x="761048" y="55245"/>
                    <a:pt x="761048" y="60960"/>
                  </a:cubicBezTo>
                  <a:lnTo>
                    <a:pt x="761048" y="155258"/>
                  </a:lnTo>
                  <a:lnTo>
                    <a:pt x="801053" y="155258"/>
                  </a:lnTo>
                  <a:lnTo>
                    <a:pt x="801053" y="63818"/>
                  </a:lnTo>
                  <a:cubicBezTo>
                    <a:pt x="801053" y="60008"/>
                    <a:pt x="802005" y="56197"/>
                    <a:pt x="803910" y="53340"/>
                  </a:cubicBezTo>
                  <a:cubicBezTo>
                    <a:pt x="805815" y="49530"/>
                    <a:pt x="807720" y="46672"/>
                    <a:pt x="810578" y="43815"/>
                  </a:cubicBezTo>
                  <a:cubicBezTo>
                    <a:pt x="813435" y="40958"/>
                    <a:pt x="817245" y="38100"/>
                    <a:pt x="820103" y="37147"/>
                  </a:cubicBezTo>
                  <a:cubicBezTo>
                    <a:pt x="822960" y="36195"/>
                    <a:pt x="826770" y="35243"/>
                    <a:pt x="831533" y="35243"/>
                  </a:cubicBezTo>
                  <a:cubicBezTo>
                    <a:pt x="834390" y="35243"/>
                    <a:pt x="836295" y="35243"/>
                    <a:pt x="839153" y="36195"/>
                  </a:cubicBezTo>
                  <a:cubicBezTo>
                    <a:pt x="841058" y="37147"/>
                    <a:pt x="842963" y="38100"/>
                    <a:pt x="844868" y="40005"/>
                  </a:cubicBezTo>
                  <a:cubicBezTo>
                    <a:pt x="846772" y="41910"/>
                    <a:pt x="847725" y="44768"/>
                    <a:pt x="848678" y="47625"/>
                  </a:cubicBezTo>
                  <a:cubicBezTo>
                    <a:pt x="849630" y="51435"/>
                    <a:pt x="849630" y="55245"/>
                    <a:pt x="849630" y="60960"/>
                  </a:cubicBezTo>
                  <a:lnTo>
                    <a:pt x="849630" y="155258"/>
                  </a:lnTo>
                  <a:lnTo>
                    <a:pt x="889635" y="155258"/>
                  </a:lnTo>
                  <a:lnTo>
                    <a:pt x="889635" y="55245"/>
                  </a:lnTo>
                  <a:cubicBezTo>
                    <a:pt x="889635" y="36195"/>
                    <a:pt x="885825" y="22860"/>
                    <a:pt x="878205" y="14288"/>
                  </a:cubicBezTo>
                  <a:cubicBezTo>
                    <a:pt x="870585" y="5715"/>
                    <a:pt x="859155" y="1905"/>
                    <a:pt x="843915" y="1905"/>
                  </a:cubicBezTo>
                  <a:cubicBezTo>
                    <a:pt x="834390" y="1905"/>
                    <a:pt x="826770" y="3810"/>
                    <a:pt x="819150" y="7620"/>
                  </a:cubicBezTo>
                  <a:cubicBezTo>
                    <a:pt x="811530" y="11430"/>
                    <a:pt x="803910" y="18098"/>
                    <a:pt x="797243" y="27623"/>
                  </a:cubicBezTo>
                  <a:cubicBezTo>
                    <a:pt x="794385" y="19050"/>
                    <a:pt x="789623" y="12383"/>
                    <a:pt x="782955" y="8573"/>
                  </a:cubicBezTo>
                  <a:cubicBezTo>
                    <a:pt x="776288" y="4763"/>
                    <a:pt x="766763" y="1905"/>
                    <a:pt x="756285" y="1905"/>
                  </a:cubicBezTo>
                  <a:cubicBezTo>
                    <a:pt x="747713" y="1905"/>
                    <a:pt x="740093" y="3810"/>
                    <a:pt x="732473" y="7620"/>
                  </a:cubicBezTo>
                  <a:cubicBezTo>
                    <a:pt x="724853" y="11430"/>
                    <a:pt x="718185" y="18098"/>
                    <a:pt x="713423" y="25718"/>
                  </a:cubicBezTo>
                  <a:lnTo>
                    <a:pt x="713423" y="5715"/>
                  </a:lnTo>
                  <a:lnTo>
                    <a:pt x="674370" y="5715"/>
                  </a:lnTo>
                  <a:lnTo>
                    <a:pt x="674370" y="155258"/>
                  </a:lnTo>
                  <a:close/>
                  <a:moveTo>
                    <a:pt x="541973" y="116205"/>
                  </a:moveTo>
                  <a:cubicBezTo>
                    <a:pt x="536258" y="108585"/>
                    <a:pt x="533400" y="96203"/>
                    <a:pt x="533400" y="80963"/>
                  </a:cubicBezTo>
                  <a:cubicBezTo>
                    <a:pt x="533400" y="65723"/>
                    <a:pt x="536258" y="54293"/>
                    <a:pt x="541973" y="45720"/>
                  </a:cubicBezTo>
                  <a:cubicBezTo>
                    <a:pt x="547688" y="38100"/>
                    <a:pt x="556260" y="33338"/>
                    <a:pt x="567690" y="33338"/>
                  </a:cubicBezTo>
                  <a:cubicBezTo>
                    <a:pt x="579120" y="33338"/>
                    <a:pt x="587693" y="37147"/>
                    <a:pt x="593408" y="45720"/>
                  </a:cubicBezTo>
                  <a:cubicBezTo>
                    <a:pt x="599123" y="53340"/>
                    <a:pt x="601980" y="65723"/>
                    <a:pt x="601980" y="80963"/>
                  </a:cubicBezTo>
                  <a:cubicBezTo>
                    <a:pt x="601980" y="96203"/>
                    <a:pt x="599123" y="107633"/>
                    <a:pt x="593408" y="116205"/>
                  </a:cubicBezTo>
                  <a:cubicBezTo>
                    <a:pt x="587693" y="124778"/>
                    <a:pt x="579120" y="128588"/>
                    <a:pt x="567690" y="128588"/>
                  </a:cubicBezTo>
                  <a:cubicBezTo>
                    <a:pt x="555308" y="127635"/>
                    <a:pt x="546735" y="123825"/>
                    <a:pt x="541973" y="116205"/>
                  </a:cubicBezTo>
                  <a:moveTo>
                    <a:pt x="598170" y="154305"/>
                  </a:moveTo>
                  <a:cubicBezTo>
                    <a:pt x="607695" y="150495"/>
                    <a:pt x="615315" y="145733"/>
                    <a:pt x="621983" y="138113"/>
                  </a:cubicBezTo>
                  <a:cubicBezTo>
                    <a:pt x="628650" y="131445"/>
                    <a:pt x="633413" y="122873"/>
                    <a:pt x="637223" y="113348"/>
                  </a:cubicBezTo>
                  <a:cubicBezTo>
                    <a:pt x="641033" y="103823"/>
                    <a:pt x="642938" y="92393"/>
                    <a:pt x="642938" y="80010"/>
                  </a:cubicBezTo>
                  <a:cubicBezTo>
                    <a:pt x="642938" y="67628"/>
                    <a:pt x="641033" y="57150"/>
                    <a:pt x="638175" y="46672"/>
                  </a:cubicBezTo>
                  <a:cubicBezTo>
                    <a:pt x="635318" y="36195"/>
                    <a:pt x="629603" y="28575"/>
                    <a:pt x="622935" y="21908"/>
                  </a:cubicBezTo>
                  <a:cubicBezTo>
                    <a:pt x="616268" y="15240"/>
                    <a:pt x="608648" y="9525"/>
                    <a:pt x="599123" y="6668"/>
                  </a:cubicBezTo>
                  <a:cubicBezTo>
                    <a:pt x="589598" y="2858"/>
                    <a:pt x="579120" y="953"/>
                    <a:pt x="567690" y="953"/>
                  </a:cubicBezTo>
                  <a:cubicBezTo>
                    <a:pt x="556260" y="953"/>
                    <a:pt x="545783" y="2858"/>
                    <a:pt x="536258" y="6668"/>
                  </a:cubicBezTo>
                  <a:cubicBezTo>
                    <a:pt x="526733" y="10478"/>
                    <a:pt x="519113" y="15240"/>
                    <a:pt x="512445" y="21908"/>
                  </a:cubicBezTo>
                  <a:cubicBezTo>
                    <a:pt x="505778" y="28575"/>
                    <a:pt x="501015" y="37147"/>
                    <a:pt x="497205" y="46672"/>
                  </a:cubicBezTo>
                  <a:cubicBezTo>
                    <a:pt x="493395" y="56197"/>
                    <a:pt x="491490" y="67628"/>
                    <a:pt x="491490" y="80010"/>
                  </a:cubicBezTo>
                  <a:cubicBezTo>
                    <a:pt x="491490" y="105728"/>
                    <a:pt x="498158" y="124778"/>
                    <a:pt x="511492" y="139065"/>
                  </a:cubicBezTo>
                  <a:cubicBezTo>
                    <a:pt x="524828" y="152400"/>
                    <a:pt x="542925" y="160020"/>
                    <a:pt x="566738" y="160020"/>
                  </a:cubicBezTo>
                  <a:cubicBezTo>
                    <a:pt x="579120" y="160020"/>
                    <a:pt x="589598" y="158115"/>
                    <a:pt x="598170" y="154305"/>
                  </a:cubicBezTo>
                  <a:moveTo>
                    <a:pt x="429578" y="100965"/>
                  </a:moveTo>
                  <a:cubicBezTo>
                    <a:pt x="428625" y="109538"/>
                    <a:pt x="425767" y="116205"/>
                    <a:pt x="421958" y="120968"/>
                  </a:cubicBezTo>
                  <a:cubicBezTo>
                    <a:pt x="417195" y="125730"/>
                    <a:pt x="411480" y="127635"/>
                    <a:pt x="403860" y="127635"/>
                  </a:cubicBezTo>
                  <a:cubicBezTo>
                    <a:pt x="398145" y="127635"/>
                    <a:pt x="392430" y="126683"/>
                    <a:pt x="388620" y="123825"/>
                  </a:cubicBezTo>
                  <a:cubicBezTo>
                    <a:pt x="384810" y="120968"/>
                    <a:pt x="381000" y="118110"/>
                    <a:pt x="379095" y="113348"/>
                  </a:cubicBezTo>
                  <a:cubicBezTo>
                    <a:pt x="377190" y="108585"/>
                    <a:pt x="375285" y="103823"/>
                    <a:pt x="374333" y="98108"/>
                  </a:cubicBezTo>
                  <a:cubicBezTo>
                    <a:pt x="373380" y="92393"/>
                    <a:pt x="372428" y="86678"/>
                    <a:pt x="372428" y="80010"/>
                  </a:cubicBezTo>
                  <a:cubicBezTo>
                    <a:pt x="372428" y="74295"/>
                    <a:pt x="373380" y="67628"/>
                    <a:pt x="374333" y="62865"/>
                  </a:cubicBezTo>
                  <a:cubicBezTo>
                    <a:pt x="375285" y="57150"/>
                    <a:pt x="377190" y="52388"/>
                    <a:pt x="379095" y="47625"/>
                  </a:cubicBezTo>
                  <a:cubicBezTo>
                    <a:pt x="381000" y="42863"/>
                    <a:pt x="384810" y="40005"/>
                    <a:pt x="388620" y="37147"/>
                  </a:cubicBezTo>
                  <a:cubicBezTo>
                    <a:pt x="392430" y="34290"/>
                    <a:pt x="398145" y="33338"/>
                    <a:pt x="403860" y="33338"/>
                  </a:cubicBezTo>
                  <a:cubicBezTo>
                    <a:pt x="412433" y="33338"/>
                    <a:pt x="418148" y="35243"/>
                    <a:pt x="421958" y="40005"/>
                  </a:cubicBezTo>
                  <a:cubicBezTo>
                    <a:pt x="425767" y="44768"/>
                    <a:pt x="427673" y="50483"/>
                    <a:pt x="428625" y="58103"/>
                  </a:cubicBezTo>
                  <a:lnTo>
                    <a:pt x="468630" y="52388"/>
                  </a:lnTo>
                  <a:cubicBezTo>
                    <a:pt x="467678" y="44768"/>
                    <a:pt x="465773" y="38100"/>
                    <a:pt x="462915" y="31433"/>
                  </a:cubicBezTo>
                  <a:cubicBezTo>
                    <a:pt x="460058" y="24765"/>
                    <a:pt x="456248" y="20003"/>
                    <a:pt x="450533" y="15240"/>
                  </a:cubicBezTo>
                  <a:cubicBezTo>
                    <a:pt x="445770" y="10478"/>
                    <a:pt x="439103" y="6668"/>
                    <a:pt x="431483" y="4763"/>
                  </a:cubicBezTo>
                  <a:cubicBezTo>
                    <a:pt x="423863" y="1905"/>
                    <a:pt x="415290" y="953"/>
                    <a:pt x="404813" y="953"/>
                  </a:cubicBezTo>
                  <a:cubicBezTo>
                    <a:pt x="393383" y="953"/>
                    <a:pt x="382905" y="2858"/>
                    <a:pt x="373380" y="6668"/>
                  </a:cubicBezTo>
                  <a:cubicBezTo>
                    <a:pt x="363855" y="10478"/>
                    <a:pt x="356235" y="16193"/>
                    <a:pt x="350520" y="22860"/>
                  </a:cubicBezTo>
                  <a:cubicBezTo>
                    <a:pt x="343853" y="29528"/>
                    <a:pt x="339090" y="38100"/>
                    <a:pt x="336233" y="47625"/>
                  </a:cubicBezTo>
                  <a:cubicBezTo>
                    <a:pt x="333375" y="57150"/>
                    <a:pt x="331470" y="68580"/>
                    <a:pt x="331470" y="80010"/>
                  </a:cubicBezTo>
                  <a:cubicBezTo>
                    <a:pt x="331470" y="91440"/>
                    <a:pt x="333375" y="102870"/>
                    <a:pt x="336233" y="112395"/>
                  </a:cubicBezTo>
                  <a:cubicBezTo>
                    <a:pt x="339090" y="121920"/>
                    <a:pt x="343853" y="130493"/>
                    <a:pt x="349567" y="137160"/>
                  </a:cubicBezTo>
                  <a:cubicBezTo>
                    <a:pt x="355283" y="143828"/>
                    <a:pt x="362903" y="149543"/>
                    <a:pt x="372428" y="153353"/>
                  </a:cubicBezTo>
                  <a:cubicBezTo>
                    <a:pt x="381953" y="157163"/>
                    <a:pt x="392430" y="159068"/>
                    <a:pt x="404813" y="159068"/>
                  </a:cubicBezTo>
                  <a:cubicBezTo>
                    <a:pt x="426720" y="159068"/>
                    <a:pt x="442913" y="153353"/>
                    <a:pt x="453390" y="142875"/>
                  </a:cubicBezTo>
                  <a:cubicBezTo>
                    <a:pt x="463867" y="132398"/>
                    <a:pt x="470535" y="118110"/>
                    <a:pt x="471488" y="100013"/>
                  </a:cubicBezTo>
                  <a:lnTo>
                    <a:pt x="429578" y="100013"/>
                  </a:lnTo>
                  <a:close/>
                  <a:moveTo>
                    <a:pt x="203835" y="63818"/>
                  </a:moveTo>
                  <a:cubicBezTo>
                    <a:pt x="203835" y="59055"/>
                    <a:pt x="204788" y="55245"/>
                    <a:pt x="206692" y="51435"/>
                  </a:cubicBezTo>
                  <a:cubicBezTo>
                    <a:pt x="208598" y="47625"/>
                    <a:pt x="210502" y="43815"/>
                    <a:pt x="213360" y="40958"/>
                  </a:cubicBezTo>
                  <a:cubicBezTo>
                    <a:pt x="216217" y="38100"/>
                    <a:pt x="219075" y="35243"/>
                    <a:pt x="223838" y="34290"/>
                  </a:cubicBezTo>
                  <a:cubicBezTo>
                    <a:pt x="227648" y="32385"/>
                    <a:pt x="232410" y="31433"/>
                    <a:pt x="238125" y="31433"/>
                  </a:cubicBezTo>
                  <a:cubicBezTo>
                    <a:pt x="248602" y="31433"/>
                    <a:pt x="256223" y="34290"/>
                    <a:pt x="261938" y="40005"/>
                  </a:cubicBezTo>
                  <a:cubicBezTo>
                    <a:pt x="266700" y="45720"/>
                    <a:pt x="269558" y="53340"/>
                    <a:pt x="269558" y="63818"/>
                  </a:cubicBezTo>
                  <a:lnTo>
                    <a:pt x="203835" y="63818"/>
                  </a:lnTo>
                  <a:close/>
                  <a:moveTo>
                    <a:pt x="266700" y="108585"/>
                  </a:moveTo>
                  <a:cubicBezTo>
                    <a:pt x="263842" y="121920"/>
                    <a:pt x="254317" y="128588"/>
                    <a:pt x="239077" y="128588"/>
                  </a:cubicBezTo>
                  <a:cubicBezTo>
                    <a:pt x="227648" y="128588"/>
                    <a:pt x="219075" y="124778"/>
                    <a:pt x="213360" y="118110"/>
                  </a:cubicBezTo>
                  <a:cubicBezTo>
                    <a:pt x="207645" y="111443"/>
                    <a:pt x="204788" y="101918"/>
                    <a:pt x="203835" y="89535"/>
                  </a:cubicBezTo>
                  <a:lnTo>
                    <a:pt x="307658" y="89535"/>
                  </a:lnTo>
                  <a:lnTo>
                    <a:pt x="307658" y="73343"/>
                  </a:lnTo>
                  <a:cubicBezTo>
                    <a:pt x="307658" y="51435"/>
                    <a:pt x="301942" y="33338"/>
                    <a:pt x="290513" y="20003"/>
                  </a:cubicBezTo>
                  <a:cubicBezTo>
                    <a:pt x="279083" y="6668"/>
                    <a:pt x="261938" y="0"/>
                    <a:pt x="239077" y="0"/>
                  </a:cubicBezTo>
                  <a:cubicBezTo>
                    <a:pt x="227648" y="0"/>
                    <a:pt x="218123" y="1905"/>
                    <a:pt x="208598" y="5715"/>
                  </a:cubicBezTo>
                  <a:cubicBezTo>
                    <a:pt x="199073" y="9525"/>
                    <a:pt x="191452" y="14288"/>
                    <a:pt x="184785" y="20955"/>
                  </a:cubicBezTo>
                  <a:cubicBezTo>
                    <a:pt x="178118" y="27623"/>
                    <a:pt x="173355" y="36195"/>
                    <a:pt x="169545" y="45720"/>
                  </a:cubicBezTo>
                  <a:cubicBezTo>
                    <a:pt x="165735" y="55245"/>
                    <a:pt x="163830" y="66675"/>
                    <a:pt x="163830" y="79058"/>
                  </a:cubicBezTo>
                  <a:cubicBezTo>
                    <a:pt x="163830" y="103823"/>
                    <a:pt x="170498" y="123825"/>
                    <a:pt x="182880" y="137160"/>
                  </a:cubicBezTo>
                  <a:cubicBezTo>
                    <a:pt x="195263" y="150495"/>
                    <a:pt x="214313" y="158115"/>
                    <a:pt x="239077" y="158115"/>
                  </a:cubicBezTo>
                  <a:cubicBezTo>
                    <a:pt x="260033" y="158115"/>
                    <a:pt x="275273" y="153353"/>
                    <a:pt x="285750" y="144780"/>
                  </a:cubicBezTo>
                  <a:cubicBezTo>
                    <a:pt x="296228" y="136208"/>
                    <a:pt x="302895" y="123825"/>
                    <a:pt x="305753" y="106680"/>
                  </a:cubicBezTo>
                  <a:lnTo>
                    <a:pt x="266700" y="106680"/>
                  </a:lnTo>
                  <a:close/>
                  <a:moveTo>
                    <a:pt x="97155" y="96203"/>
                  </a:moveTo>
                  <a:cubicBezTo>
                    <a:pt x="97155" y="101918"/>
                    <a:pt x="96202" y="107633"/>
                    <a:pt x="93345" y="111443"/>
                  </a:cubicBezTo>
                  <a:cubicBezTo>
                    <a:pt x="91440" y="115253"/>
                    <a:pt x="88582" y="119063"/>
                    <a:pt x="84773" y="121920"/>
                  </a:cubicBezTo>
                  <a:cubicBezTo>
                    <a:pt x="78105" y="126683"/>
                    <a:pt x="69532" y="129540"/>
                    <a:pt x="60007" y="129540"/>
                  </a:cubicBezTo>
                  <a:cubicBezTo>
                    <a:pt x="54293" y="129540"/>
                    <a:pt x="49530" y="127635"/>
                    <a:pt x="45720" y="124778"/>
                  </a:cubicBezTo>
                  <a:cubicBezTo>
                    <a:pt x="41910" y="121920"/>
                    <a:pt x="40957" y="118110"/>
                    <a:pt x="40957" y="113348"/>
                  </a:cubicBezTo>
                  <a:cubicBezTo>
                    <a:pt x="40957" y="110490"/>
                    <a:pt x="40957" y="106680"/>
                    <a:pt x="42863" y="104775"/>
                  </a:cubicBezTo>
                  <a:cubicBezTo>
                    <a:pt x="43815" y="101918"/>
                    <a:pt x="45720" y="100013"/>
                    <a:pt x="48577" y="98108"/>
                  </a:cubicBezTo>
                  <a:cubicBezTo>
                    <a:pt x="51435" y="96203"/>
                    <a:pt x="55245" y="94298"/>
                    <a:pt x="60007" y="93345"/>
                  </a:cubicBezTo>
                  <a:cubicBezTo>
                    <a:pt x="64770" y="92393"/>
                    <a:pt x="72390" y="91440"/>
                    <a:pt x="80010" y="90488"/>
                  </a:cubicBezTo>
                  <a:lnTo>
                    <a:pt x="98107" y="89535"/>
                  </a:lnTo>
                  <a:lnTo>
                    <a:pt x="98107" y="96203"/>
                  </a:lnTo>
                  <a:close/>
                  <a:moveTo>
                    <a:pt x="98107" y="155258"/>
                  </a:moveTo>
                  <a:lnTo>
                    <a:pt x="136208" y="155258"/>
                  </a:lnTo>
                  <a:lnTo>
                    <a:pt x="136208" y="60960"/>
                  </a:lnTo>
                  <a:cubicBezTo>
                    <a:pt x="136208" y="51435"/>
                    <a:pt x="135255" y="43815"/>
                    <a:pt x="133350" y="36195"/>
                  </a:cubicBezTo>
                  <a:cubicBezTo>
                    <a:pt x="131445" y="28575"/>
                    <a:pt x="127635" y="22860"/>
                    <a:pt x="122873" y="17145"/>
                  </a:cubicBezTo>
                  <a:cubicBezTo>
                    <a:pt x="118110" y="12383"/>
                    <a:pt x="111443" y="7620"/>
                    <a:pt x="103823" y="5715"/>
                  </a:cubicBezTo>
                  <a:cubicBezTo>
                    <a:pt x="96202" y="3810"/>
                    <a:pt x="85725" y="1905"/>
                    <a:pt x="74295" y="1905"/>
                  </a:cubicBezTo>
                  <a:cubicBezTo>
                    <a:pt x="55245" y="1905"/>
                    <a:pt x="40957" y="5715"/>
                    <a:pt x="29527" y="12383"/>
                  </a:cubicBezTo>
                  <a:cubicBezTo>
                    <a:pt x="18098" y="19050"/>
                    <a:pt x="11430" y="30480"/>
                    <a:pt x="8573" y="46672"/>
                  </a:cubicBezTo>
                  <a:lnTo>
                    <a:pt x="44768" y="50483"/>
                  </a:lnTo>
                  <a:cubicBezTo>
                    <a:pt x="46673" y="38100"/>
                    <a:pt x="56198" y="32385"/>
                    <a:pt x="71438" y="32385"/>
                  </a:cubicBezTo>
                  <a:cubicBezTo>
                    <a:pt x="78105" y="32385"/>
                    <a:pt x="83820" y="34290"/>
                    <a:pt x="89535" y="37147"/>
                  </a:cubicBezTo>
                  <a:cubicBezTo>
                    <a:pt x="94298" y="40958"/>
                    <a:pt x="97155" y="46672"/>
                    <a:pt x="97155" y="56197"/>
                  </a:cubicBezTo>
                  <a:lnTo>
                    <a:pt x="97155" y="62865"/>
                  </a:lnTo>
                  <a:lnTo>
                    <a:pt x="78105" y="63818"/>
                  </a:lnTo>
                  <a:cubicBezTo>
                    <a:pt x="68580" y="63818"/>
                    <a:pt x="59055" y="64770"/>
                    <a:pt x="49530" y="66675"/>
                  </a:cubicBezTo>
                  <a:cubicBezTo>
                    <a:pt x="40005" y="68580"/>
                    <a:pt x="32385" y="70485"/>
                    <a:pt x="24765" y="74295"/>
                  </a:cubicBezTo>
                  <a:cubicBezTo>
                    <a:pt x="17145" y="78105"/>
                    <a:pt x="11430" y="82868"/>
                    <a:pt x="6668" y="89535"/>
                  </a:cubicBezTo>
                  <a:cubicBezTo>
                    <a:pt x="1905" y="96203"/>
                    <a:pt x="0" y="104775"/>
                    <a:pt x="0" y="114300"/>
                  </a:cubicBezTo>
                  <a:cubicBezTo>
                    <a:pt x="0" y="121920"/>
                    <a:pt x="952" y="128588"/>
                    <a:pt x="3810" y="134303"/>
                  </a:cubicBezTo>
                  <a:cubicBezTo>
                    <a:pt x="6668" y="140018"/>
                    <a:pt x="10477" y="144780"/>
                    <a:pt x="14288" y="148590"/>
                  </a:cubicBezTo>
                  <a:cubicBezTo>
                    <a:pt x="19050" y="152400"/>
                    <a:pt x="23813" y="155258"/>
                    <a:pt x="29527" y="156210"/>
                  </a:cubicBezTo>
                  <a:cubicBezTo>
                    <a:pt x="35243" y="157163"/>
                    <a:pt x="41910" y="159068"/>
                    <a:pt x="48577" y="159068"/>
                  </a:cubicBezTo>
                  <a:cubicBezTo>
                    <a:pt x="60007" y="159068"/>
                    <a:pt x="69532" y="157163"/>
                    <a:pt x="77152" y="152400"/>
                  </a:cubicBezTo>
                  <a:cubicBezTo>
                    <a:pt x="84773" y="147638"/>
                    <a:pt x="91440" y="142875"/>
                    <a:pt x="97155" y="136208"/>
                  </a:cubicBezTo>
                  <a:lnTo>
                    <a:pt x="97155" y="1552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74192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2 Standard (4x1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8595847-1813-6B47-B848-F94A612FF956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277177" y="1449388"/>
            <a:ext cx="2640013" cy="4787900"/>
          </a:xfrm>
        </p:spPr>
        <p:txBody>
          <a:bodyPr/>
          <a:lstStyle>
            <a:lvl1pPr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 b="0" i="0">
                <a:solidFill>
                  <a:schemeClr val="bg1"/>
                </a:solidFill>
              </a:defRPr>
            </a:lvl2pPr>
            <a:lvl3pPr>
              <a:defRPr sz="1600" b="0" i="0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D507689-3D81-7D40-A2C1-78D03B642078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3287714" y="1449388"/>
            <a:ext cx="2628900" cy="4787900"/>
          </a:xfrm>
        </p:spPr>
        <p:txBody>
          <a:bodyPr/>
          <a:lstStyle>
            <a:lvl1pPr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 b="0" i="0">
                <a:solidFill>
                  <a:schemeClr val="bg1"/>
                </a:solidFill>
              </a:defRPr>
            </a:lvl2pPr>
            <a:lvl3pPr>
              <a:defRPr sz="1600" b="0" i="0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4E33E8-40E7-CE49-B026-BAE778264000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54750" y="1449388"/>
            <a:ext cx="2640013" cy="4787900"/>
          </a:xfrm>
        </p:spPr>
        <p:txBody>
          <a:bodyPr/>
          <a:lstStyle>
            <a:lvl1pPr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 b="0" i="0">
                <a:solidFill>
                  <a:schemeClr val="bg1"/>
                </a:solidFill>
              </a:defRPr>
            </a:lvl2pPr>
            <a:lvl3pPr>
              <a:defRPr sz="1600" b="0" i="0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F2C00E1-F3ED-AB4F-94F7-8C684B7BCAEC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9259887" y="1449388"/>
            <a:ext cx="2668588" cy="4787900"/>
          </a:xfrm>
        </p:spPr>
        <p:txBody>
          <a:bodyPr/>
          <a:lstStyle>
            <a:lvl1pPr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 b="0" i="0">
                <a:solidFill>
                  <a:schemeClr val="bg1"/>
                </a:solidFill>
              </a:defRPr>
            </a:lvl2pPr>
            <a:lvl3pPr>
              <a:defRPr sz="1600" b="0" i="0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770EE51-4CE3-4FD3-85C5-0F2EA9F32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442800"/>
            <a:ext cx="11664950" cy="627311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2500" b="1" i="0" kern="1200" dirty="0">
                <a:solidFill>
                  <a:schemeClr val="bg1"/>
                </a:solidFill>
                <a:latin typeface="Arial" panose="020B0604020202020204" pitchFamily="34" charset="0"/>
                <a:ea typeface="AECOM Sans Light" panose="020B04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title style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5133CE-F8A7-CE4A-8F0F-A11DE3762E49}"/>
              </a:ext>
            </a:extLst>
          </p:cNvPr>
          <p:cNvCxnSpPr>
            <a:cxnSpLocks/>
          </p:cNvCxnSpPr>
          <p:nvPr userDrawn="1"/>
        </p:nvCxnSpPr>
        <p:spPr>
          <a:xfrm>
            <a:off x="263525" y="260350"/>
            <a:ext cx="432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17993AC-1E24-6948-AD3A-84DAD9917C68}"/>
              </a:ext>
            </a:extLst>
          </p:cNvPr>
          <p:cNvGrpSpPr/>
          <p:nvPr userDrawn="1"/>
        </p:nvGrpSpPr>
        <p:grpSpPr>
          <a:xfrm>
            <a:off x="10814051" y="6438651"/>
            <a:ext cx="1111250" cy="225425"/>
            <a:chOff x="292100" y="6413250"/>
            <a:chExt cx="1111250" cy="225425"/>
          </a:xfrm>
        </p:grpSpPr>
        <p:sp>
          <p:nvSpPr>
            <p:cNvPr id="17" name="Freeform: Shape 12">
              <a:extLst>
                <a:ext uri="{FF2B5EF4-FFF2-40B4-BE49-F238E27FC236}">
                  <a16:creationId xmlns:a16="http://schemas.microsoft.com/office/drawing/2014/main" id="{4856B433-2D4F-2D4B-84BB-3DE173983907}"/>
                </a:ext>
              </a:extLst>
            </p:cNvPr>
            <p:cNvSpPr/>
            <p:nvPr userDrawn="1"/>
          </p:nvSpPr>
          <p:spPr>
            <a:xfrm>
              <a:off x="292100" y="6413250"/>
              <a:ext cx="225425" cy="225425"/>
            </a:xfrm>
            <a:custGeom>
              <a:avLst/>
              <a:gdLst>
                <a:gd name="connsiteX0" fmla="*/ 329565 w 342900"/>
                <a:gd name="connsiteY0" fmla="*/ 104775 h 342900"/>
                <a:gd name="connsiteX1" fmla="*/ 292418 w 342900"/>
                <a:gd name="connsiteY1" fmla="*/ 50483 h 342900"/>
                <a:gd name="connsiteX2" fmla="*/ 238125 w 342900"/>
                <a:gd name="connsiteY2" fmla="*/ 13335 h 342900"/>
                <a:gd name="connsiteX3" fmla="*/ 171450 w 342900"/>
                <a:gd name="connsiteY3" fmla="*/ 0 h 342900"/>
                <a:gd name="connsiteX4" fmla="*/ 104775 w 342900"/>
                <a:gd name="connsiteY4" fmla="*/ 13335 h 342900"/>
                <a:gd name="connsiteX5" fmla="*/ 50483 w 342900"/>
                <a:gd name="connsiteY5" fmla="*/ 50483 h 342900"/>
                <a:gd name="connsiteX6" fmla="*/ 13335 w 342900"/>
                <a:gd name="connsiteY6" fmla="*/ 104775 h 342900"/>
                <a:gd name="connsiteX7" fmla="*/ 0 w 342900"/>
                <a:gd name="connsiteY7" fmla="*/ 171450 h 342900"/>
                <a:gd name="connsiteX8" fmla="*/ 13335 w 342900"/>
                <a:gd name="connsiteY8" fmla="*/ 238125 h 342900"/>
                <a:gd name="connsiteX9" fmla="*/ 50483 w 342900"/>
                <a:gd name="connsiteY9" fmla="*/ 292418 h 342900"/>
                <a:gd name="connsiteX10" fmla="*/ 104775 w 342900"/>
                <a:gd name="connsiteY10" fmla="*/ 329565 h 342900"/>
                <a:gd name="connsiteX11" fmla="*/ 171450 w 342900"/>
                <a:gd name="connsiteY11" fmla="*/ 342900 h 342900"/>
                <a:gd name="connsiteX12" fmla="*/ 171450 w 342900"/>
                <a:gd name="connsiteY12" fmla="*/ 308610 h 342900"/>
                <a:gd name="connsiteX13" fmla="*/ 74295 w 342900"/>
                <a:gd name="connsiteY13" fmla="*/ 268605 h 342900"/>
                <a:gd name="connsiteX14" fmla="*/ 35243 w 342900"/>
                <a:gd name="connsiteY14" fmla="*/ 188595 h 342900"/>
                <a:gd name="connsiteX15" fmla="*/ 180975 w 342900"/>
                <a:gd name="connsiteY15" fmla="*/ 188595 h 342900"/>
                <a:gd name="connsiteX16" fmla="*/ 141923 w 342900"/>
                <a:gd name="connsiteY16" fmla="*/ 227648 h 342900"/>
                <a:gd name="connsiteX17" fmla="*/ 165735 w 342900"/>
                <a:gd name="connsiteY17" fmla="*/ 251460 h 342900"/>
                <a:gd name="connsiteX18" fmla="*/ 246698 w 342900"/>
                <a:gd name="connsiteY18" fmla="*/ 170498 h 342900"/>
                <a:gd name="connsiteX19" fmla="*/ 165735 w 342900"/>
                <a:gd name="connsiteY19" fmla="*/ 89535 h 342900"/>
                <a:gd name="connsiteX20" fmla="*/ 141923 w 342900"/>
                <a:gd name="connsiteY20" fmla="*/ 113348 h 342900"/>
                <a:gd name="connsiteX21" fmla="*/ 180975 w 342900"/>
                <a:gd name="connsiteY21" fmla="*/ 152400 h 342900"/>
                <a:gd name="connsiteX22" fmla="*/ 35243 w 342900"/>
                <a:gd name="connsiteY22" fmla="*/ 152400 h 342900"/>
                <a:gd name="connsiteX23" fmla="*/ 74295 w 342900"/>
                <a:gd name="connsiteY23" fmla="*/ 72390 h 342900"/>
                <a:gd name="connsiteX24" fmla="*/ 171450 w 342900"/>
                <a:gd name="connsiteY24" fmla="*/ 32385 h 342900"/>
                <a:gd name="connsiteX25" fmla="*/ 268605 w 342900"/>
                <a:gd name="connsiteY25" fmla="*/ 72390 h 342900"/>
                <a:gd name="connsiteX26" fmla="*/ 308610 w 342900"/>
                <a:gd name="connsiteY26" fmla="*/ 169545 h 342900"/>
                <a:gd name="connsiteX27" fmla="*/ 342900 w 342900"/>
                <a:gd name="connsiteY27" fmla="*/ 169545 h 342900"/>
                <a:gd name="connsiteX28" fmla="*/ 329565 w 342900"/>
                <a:gd name="connsiteY28" fmla="*/ 10477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2900" h="342900">
                  <a:moveTo>
                    <a:pt x="329565" y="104775"/>
                  </a:moveTo>
                  <a:cubicBezTo>
                    <a:pt x="320993" y="84773"/>
                    <a:pt x="308610" y="65723"/>
                    <a:pt x="292418" y="50483"/>
                  </a:cubicBezTo>
                  <a:cubicBezTo>
                    <a:pt x="276225" y="34290"/>
                    <a:pt x="258128" y="21908"/>
                    <a:pt x="238125" y="13335"/>
                  </a:cubicBezTo>
                  <a:cubicBezTo>
                    <a:pt x="217170" y="4763"/>
                    <a:pt x="194310" y="0"/>
                    <a:pt x="171450" y="0"/>
                  </a:cubicBezTo>
                  <a:cubicBezTo>
                    <a:pt x="148590" y="0"/>
                    <a:pt x="125730" y="4763"/>
                    <a:pt x="104775" y="13335"/>
                  </a:cubicBezTo>
                  <a:cubicBezTo>
                    <a:pt x="83820" y="21908"/>
                    <a:pt x="65723" y="34290"/>
                    <a:pt x="50483" y="50483"/>
                  </a:cubicBezTo>
                  <a:cubicBezTo>
                    <a:pt x="34290" y="66675"/>
                    <a:pt x="21908" y="84773"/>
                    <a:pt x="13335" y="104775"/>
                  </a:cubicBezTo>
                  <a:cubicBezTo>
                    <a:pt x="4763" y="125730"/>
                    <a:pt x="0" y="148590"/>
                    <a:pt x="0" y="171450"/>
                  </a:cubicBezTo>
                  <a:cubicBezTo>
                    <a:pt x="0" y="194310"/>
                    <a:pt x="4763" y="217170"/>
                    <a:pt x="13335" y="238125"/>
                  </a:cubicBezTo>
                  <a:cubicBezTo>
                    <a:pt x="21908" y="258128"/>
                    <a:pt x="34290" y="277178"/>
                    <a:pt x="50483" y="292418"/>
                  </a:cubicBezTo>
                  <a:cubicBezTo>
                    <a:pt x="66675" y="308610"/>
                    <a:pt x="84773" y="320993"/>
                    <a:pt x="104775" y="329565"/>
                  </a:cubicBezTo>
                  <a:cubicBezTo>
                    <a:pt x="125730" y="338138"/>
                    <a:pt x="148590" y="342900"/>
                    <a:pt x="171450" y="342900"/>
                  </a:cubicBezTo>
                  <a:lnTo>
                    <a:pt x="171450" y="308610"/>
                  </a:lnTo>
                  <a:cubicBezTo>
                    <a:pt x="135255" y="308610"/>
                    <a:pt x="100013" y="294323"/>
                    <a:pt x="74295" y="268605"/>
                  </a:cubicBezTo>
                  <a:cubicBezTo>
                    <a:pt x="52388" y="246698"/>
                    <a:pt x="39053" y="219075"/>
                    <a:pt x="35243" y="188595"/>
                  </a:cubicBezTo>
                  <a:lnTo>
                    <a:pt x="180975" y="188595"/>
                  </a:lnTo>
                  <a:lnTo>
                    <a:pt x="141923" y="227648"/>
                  </a:lnTo>
                  <a:lnTo>
                    <a:pt x="165735" y="251460"/>
                  </a:lnTo>
                  <a:lnTo>
                    <a:pt x="246698" y="170498"/>
                  </a:lnTo>
                  <a:lnTo>
                    <a:pt x="165735" y="89535"/>
                  </a:lnTo>
                  <a:lnTo>
                    <a:pt x="141923" y="113348"/>
                  </a:lnTo>
                  <a:lnTo>
                    <a:pt x="180975" y="152400"/>
                  </a:lnTo>
                  <a:lnTo>
                    <a:pt x="35243" y="152400"/>
                  </a:lnTo>
                  <a:cubicBezTo>
                    <a:pt x="39053" y="121920"/>
                    <a:pt x="52388" y="94298"/>
                    <a:pt x="74295" y="72390"/>
                  </a:cubicBezTo>
                  <a:cubicBezTo>
                    <a:pt x="100013" y="46673"/>
                    <a:pt x="134303" y="32385"/>
                    <a:pt x="171450" y="32385"/>
                  </a:cubicBezTo>
                  <a:cubicBezTo>
                    <a:pt x="207645" y="32385"/>
                    <a:pt x="242888" y="46673"/>
                    <a:pt x="268605" y="72390"/>
                  </a:cubicBezTo>
                  <a:cubicBezTo>
                    <a:pt x="294323" y="98108"/>
                    <a:pt x="308610" y="132398"/>
                    <a:pt x="308610" y="169545"/>
                  </a:cubicBezTo>
                  <a:lnTo>
                    <a:pt x="342900" y="169545"/>
                  </a:lnTo>
                  <a:cubicBezTo>
                    <a:pt x="342900" y="148590"/>
                    <a:pt x="338138" y="125730"/>
                    <a:pt x="329565" y="104775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3">
              <a:extLst>
                <a:ext uri="{FF2B5EF4-FFF2-40B4-BE49-F238E27FC236}">
                  <a16:creationId xmlns:a16="http://schemas.microsoft.com/office/drawing/2014/main" id="{BFDF25C7-5CD0-FF4A-98E3-F5BBE84CE730}"/>
                </a:ext>
              </a:extLst>
            </p:cNvPr>
            <p:cNvSpPr/>
            <p:nvPr userDrawn="1"/>
          </p:nvSpPr>
          <p:spPr>
            <a:xfrm>
              <a:off x="590579" y="6484379"/>
              <a:ext cx="812771" cy="84028"/>
            </a:xfrm>
            <a:custGeom>
              <a:avLst/>
              <a:gdLst>
                <a:gd name="connsiteX0" fmla="*/ 1329690 w 1547812"/>
                <a:gd name="connsiteY0" fmla="*/ 155258 h 160020"/>
                <a:gd name="connsiteX1" fmla="*/ 1369695 w 1547812"/>
                <a:gd name="connsiteY1" fmla="*/ 155258 h 160020"/>
                <a:gd name="connsiteX2" fmla="*/ 1369695 w 1547812"/>
                <a:gd name="connsiteY2" fmla="*/ 65723 h 160020"/>
                <a:gd name="connsiteX3" fmla="*/ 1372553 w 1547812"/>
                <a:gd name="connsiteY3" fmla="*/ 53340 h 160020"/>
                <a:gd name="connsiteX4" fmla="*/ 1379220 w 1547812"/>
                <a:gd name="connsiteY4" fmla="*/ 43815 h 160020"/>
                <a:gd name="connsiteX5" fmla="*/ 1388745 w 1547812"/>
                <a:gd name="connsiteY5" fmla="*/ 37147 h 160020"/>
                <a:gd name="connsiteX6" fmla="*/ 1400175 w 1547812"/>
                <a:gd name="connsiteY6" fmla="*/ 35243 h 160020"/>
                <a:gd name="connsiteX7" fmla="*/ 1407795 w 1547812"/>
                <a:gd name="connsiteY7" fmla="*/ 36195 h 160020"/>
                <a:gd name="connsiteX8" fmla="*/ 1413510 w 1547812"/>
                <a:gd name="connsiteY8" fmla="*/ 40005 h 160020"/>
                <a:gd name="connsiteX9" fmla="*/ 1417320 w 1547812"/>
                <a:gd name="connsiteY9" fmla="*/ 47625 h 160020"/>
                <a:gd name="connsiteX10" fmla="*/ 1419225 w 1547812"/>
                <a:gd name="connsiteY10" fmla="*/ 60960 h 160020"/>
                <a:gd name="connsiteX11" fmla="*/ 1419225 w 1547812"/>
                <a:gd name="connsiteY11" fmla="*/ 155258 h 160020"/>
                <a:gd name="connsiteX12" fmla="*/ 1459230 w 1547812"/>
                <a:gd name="connsiteY12" fmla="*/ 155258 h 160020"/>
                <a:gd name="connsiteX13" fmla="*/ 1459230 w 1547812"/>
                <a:gd name="connsiteY13" fmla="*/ 63818 h 160020"/>
                <a:gd name="connsiteX14" fmla="*/ 1462088 w 1547812"/>
                <a:gd name="connsiteY14" fmla="*/ 53340 h 160020"/>
                <a:gd name="connsiteX15" fmla="*/ 1468755 w 1547812"/>
                <a:gd name="connsiteY15" fmla="*/ 43815 h 160020"/>
                <a:gd name="connsiteX16" fmla="*/ 1478280 w 1547812"/>
                <a:gd name="connsiteY16" fmla="*/ 37147 h 160020"/>
                <a:gd name="connsiteX17" fmla="*/ 1489710 w 1547812"/>
                <a:gd name="connsiteY17" fmla="*/ 35243 h 160020"/>
                <a:gd name="connsiteX18" fmla="*/ 1497330 w 1547812"/>
                <a:gd name="connsiteY18" fmla="*/ 36195 h 160020"/>
                <a:gd name="connsiteX19" fmla="*/ 1503045 w 1547812"/>
                <a:gd name="connsiteY19" fmla="*/ 40005 h 160020"/>
                <a:gd name="connsiteX20" fmla="*/ 1506855 w 1547812"/>
                <a:gd name="connsiteY20" fmla="*/ 47625 h 160020"/>
                <a:gd name="connsiteX21" fmla="*/ 1507808 w 1547812"/>
                <a:gd name="connsiteY21" fmla="*/ 60960 h 160020"/>
                <a:gd name="connsiteX22" fmla="*/ 1507808 w 1547812"/>
                <a:gd name="connsiteY22" fmla="*/ 155258 h 160020"/>
                <a:gd name="connsiteX23" fmla="*/ 1547813 w 1547812"/>
                <a:gd name="connsiteY23" fmla="*/ 155258 h 160020"/>
                <a:gd name="connsiteX24" fmla="*/ 1547813 w 1547812"/>
                <a:gd name="connsiteY24" fmla="*/ 55245 h 160020"/>
                <a:gd name="connsiteX25" fmla="*/ 1536383 w 1547812"/>
                <a:gd name="connsiteY25" fmla="*/ 14288 h 160020"/>
                <a:gd name="connsiteX26" fmla="*/ 1502093 w 1547812"/>
                <a:gd name="connsiteY26" fmla="*/ 1905 h 160020"/>
                <a:gd name="connsiteX27" fmla="*/ 1477328 w 1547812"/>
                <a:gd name="connsiteY27" fmla="*/ 7620 h 160020"/>
                <a:gd name="connsiteX28" fmla="*/ 1455420 w 1547812"/>
                <a:gd name="connsiteY28" fmla="*/ 27623 h 160020"/>
                <a:gd name="connsiteX29" fmla="*/ 1441133 w 1547812"/>
                <a:gd name="connsiteY29" fmla="*/ 8573 h 160020"/>
                <a:gd name="connsiteX30" fmla="*/ 1414463 w 1547812"/>
                <a:gd name="connsiteY30" fmla="*/ 1905 h 160020"/>
                <a:gd name="connsiteX31" fmla="*/ 1390650 w 1547812"/>
                <a:gd name="connsiteY31" fmla="*/ 7620 h 160020"/>
                <a:gd name="connsiteX32" fmla="*/ 1371600 w 1547812"/>
                <a:gd name="connsiteY32" fmla="*/ 25718 h 160020"/>
                <a:gd name="connsiteX33" fmla="*/ 1371600 w 1547812"/>
                <a:gd name="connsiteY33" fmla="*/ 5715 h 160020"/>
                <a:gd name="connsiteX34" fmla="*/ 1332548 w 1547812"/>
                <a:gd name="connsiteY34" fmla="*/ 5715 h 160020"/>
                <a:gd name="connsiteX35" fmla="*/ 1332548 w 1547812"/>
                <a:gd name="connsiteY35" fmla="*/ 155258 h 160020"/>
                <a:gd name="connsiteX36" fmla="*/ 1199198 w 1547812"/>
                <a:gd name="connsiteY36" fmla="*/ 116205 h 160020"/>
                <a:gd name="connsiteX37" fmla="*/ 1190625 w 1547812"/>
                <a:gd name="connsiteY37" fmla="*/ 80963 h 160020"/>
                <a:gd name="connsiteX38" fmla="*/ 1199198 w 1547812"/>
                <a:gd name="connsiteY38" fmla="*/ 45720 h 160020"/>
                <a:gd name="connsiteX39" fmla="*/ 1224915 w 1547812"/>
                <a:gd name="connsiteY39" fmla="*/ 33338 h 160020"/>
                <a:gd name="connsiteX40" fmla="*/ 1250633 w 1547812"/>
                <a:gd name="connsiteY40" fmla="*/ 45720 h 160020"/>
                <a:gd name="connsiteX41" fmla="*/ 1259205 w 1547812"/>
                <a:gd name="connsiteY41" fmla="*/ 80963 h 160020"/>
                <a:gd name="connsiteX42" fmla="*/ 1250633 w 1547812"/>
                <a:gd name="connsiteY42" fmla="*/ 116205 h 160020"/>
                <a:gd name="connsiteX43" fmla="*/ 1224915 w 1547812"/>
                <a:gd name="connsiteY43" fmla="*/ 128588 h 160020"/>
                <a:gd name="connsiteX44" fmla="*/ 1199198 w 1547812"/>
                <a:gd name="connsiteY44" fmla="*/ 116205 h 160020"/>
                <a:gd name="connsiteX45" fmla="*/ 1256348 w 1547812"/>
                <a:gd name="connsiteY45" fmla="*/ 154305 h 160020"/>
                <a:gd name="connsiteX46" fmla="*/ 1280160 w 1547812"/>
                <a:gd name="connsiteY46" fmla="*/ 138113 h 160020"/>
                <a:gd name="connsiteX47" fmla="*/ 1295400 w 1547812"/>
                <a:gd name="connsiteY47" fmla="*/ 113348 h 160020"/>
                <a:gd name="connsiteX48" fmla="*/ 1301115 w 1547812"/>
                <a:gd name="connsiteY48" fmla="*/ 80010 h 160020"/>
                <a:gd name="connsiteX49" fmla="*/ 1296353 w 1547812"/>
                <a:gd name="connsiteY49" fmla="*/ 46672 h 160020"/>
                <a:gd name="connsiteX50" fmla="*/ 1281113 w 1547812"/>
                <a:gd name="connsiteY50" fmla="*/ 21908 h 160020"/>
                <a:gd name="connsiteX51" fmla="*/ 1257300 w 1547812"/>
                <a:gd name="connsiteY51" fmla="*/ 6668 h 160020"/>
                <a:gd name="connsiteX52" fmla="*/ 1225868 w 1547812"/>
                <a:gd name="connsiteY52" fmla="*/ 953 h 160020"/>
                <a:gd name="connsiteX53" fmla="*/ 1194435 w 1547812"/>
                <a:gd name="connsiteY53" fmla="*/ 6668 h 160020"/>
                <a:gd name="connsiteX54" fmla="*/ 1170623 w 1547812"/>
                <a:gd name="connsiteY54" fmla="*/ 21908 h 160020"/>
                <a:gd name="connsiteX55" fmla="*/ 1155383 w 1547812"/>
                <a:gd name="connsiteY55" fmla="*/ 46672 h 160020"/>
                <a:gd name="connsiteX56" fmla="*/ 1149668 w 1547812"/>
                <a:gd name="connsiteY56" fmla="*/ 80010 h 160020"/>
                <a:gd name="connsiteX57" fmla="*/ 1169670 w 1547812"/>
                <a:gd name="connsiteY57" fmla="*/ 139065 h 160020"/>
                <a:gd name="connsiteX58" fmla="*/ 1225868 w 1547812"/>
                <a:gd name="connsiteY58" fmla="*/ 160020 h 160020"/>
                <a:gd name="connsiteX59" fmla="*/ 1256348 w 1547812"/>
                <a:gd name="connsiteY59" fmla="*/ 154305 h 160020"/>
                <a:gd name="connsiteX60" fmla="*/ 1086803 w 1547812"/>
                <a:gd name="connsiteY60" fmla="*/ 100965 h 160020"/>
                <a:gd name="connsiteX61" fmla="*/ 1079183 w 1547812"/>
                <a:gd name="connsiteY61" fmla="*/ 120968 h 160020"/>
                <a:gd name="connsiteX62" fmla="*/ 1061085 w 1547812"/>
                <a:gd name="connsiteY62" fmla="*/ 127635 h 160020"/>
                <a:gd name="connsiteX63" fmla="*/ 1045845 w 1547812"/>
                <a:gd name="connsiteY63" fmla="*/ 123825 h 160020"/>
                <a:gd name="connsiteX64" fmla="*/ 1036320 w 1547812"/>
                <a:gd name="connsiteY64" fmla="*/ 113348 h 160020"/>
                <a:gd name="connsiteX65" fmla="*/ 1031558 w 1547812"/>
                <a:gd name="connsiteY65" fmla="*/ 98108 h 160020"/>
                <a:gd name="connsiteX66" fmla="*/ 1029653 w 1547812"/>
                <a:gd name="connsiteY66" fmla="*/ 80010 h 160020"/>
                <a:gd name="connsiteX67" fmla="*/ 1031558 w 1547812"/>
                <a:gd name="connsiteY67" fmla="*/ 62865 h 160020"/>
                <a:gd name="connsiteX68" fmla="*/ 1036320 w 1547812"/>
                <a:gd name="connsiteY68" fmla="*/ 47625 h 160020"/>
                <a:gd name="connsiteX69" fmla="*/ 1045845 w 1547812"/>
                <a:gd name="connsiteY69" fmla="*/ 37147 h 160020"/>
                <a:gd name="connsiteX70" fmla="*/ 1061085 w 1547812"/>
                <a:gd name="connsiteY70" fmla="*/ 33338 h 160020"/>
                <a:gd name="connsiteX71" fmla="*/ 1079183 w 1547812"/>
                <a:gd name="connsiteY71" fmla="*/ 40005 h 160020"/>
                <a:gd name="connsiteX72" fmla="*/ 1085850 w 1547812"/>
                <a:gd name="connsiteY72" fmla="*/ 58103 h 160020"/>
                <a:gd name="connsiteX73" fmla="*/ 1125855 w 1547812"/>
                <a:gd name="connsiteY73" fmla="*/ 52388 h 160020"/>
                <a:gd name="connsiteX74" fmla="*/ 1120140 w 1547812"/>
                <a:gd name="connsiteY74" fmla="*/ 31433 h 160020"/>
                <a:gd name="connsiteX75" fmla="*/ 1107758 w 1547812"/>
                <a:gd name="connsiteY75" fmla="*/ 15240 h 160020"/>
                <a:gd name="connsiteX76" fmla="*/ 1088708 w 1547812"/>
                <a:gd name="connsiteY76" fmla="*/ 4763 h 160020"/>
                <a:gd name="connsiteX77" fmla="*/ 1062038 w 1547812"/>
                <a:gd name="connsiteY77" fmla="*/ 953 h 160020"/>
                <a:gd name="connsiteX78" fmla="*/ 1030605 w 1547812"/>
                <a:gd name="connsiteY78" fmla="*/ 6668 h 160020"/>
                <a:gd name="connsiteX79" fmla="*/ 1007745 w 1547812"/>
                <a:gd name="connsiteY79" fmla="*/ 22860 h 160020"/>
                <a:gd name="connsiteX80" fmla="*/ 993458 w 1547812"/>
                <a:gd name="connsiteY80" fmla="*/ 47625 h 160020"/>
                <a:gd name="connsiteX81" fmla="*/ 988695 w 1547812"/>
                <a:gd name="connsiteY81" fmla="*/ 80010 h 160020"/>
                <a:gd name="connsiteX82" fmla="*/ 992505 w 1547812"/>
                <a:gd name="connsiteY82" fmla="*/ 112395 h 160020"/>
                <a:gd name="connsiteX83" fmla="*/ 1005840 w 1547812"/>
                <a:gd name="connsiteY83" fmla="*/ 137160 h 160020"/>
                <a:gd name="connsiteX84" fmla="*/ 1028700 w 1547812"/>
                <a:gd name="connsiteY84" fmla="*/ 153353 h 160020"/>
                <a:gd name="connsiteX85" fmla="*/ 1061085 w 1547812"/>
                <a:gd name="connsiteY85" fmla="*/ 159068 h 160020"/>
                <a:gd name="connsiteX86" fmla="*/ 1109663 w 1547812"/>
                <a:gd name="connsiteY86" fmla="*/ 142875 h 160020"/>
                <a:gd name="connsiteX87" fmla="*/ 1127760 w 1547812"/>
                <a:gd name="connsiteY87" fmla="*/ 100013 h 160020"/>
                <a:gd name="connsiteX88" fmla="*/ 1086803 w 1547812"/>
                <a:gd name="connsiteY88" fmla="*/ 100013 h 160020"/>
                <a:gd name="connsiteX89" fmla="*/ 921068 w 1547812"/>
                <a:gd name="connsiteY89" fmla="*/ 155258 h 160020"/>
                <a:gd name="connsiteX90" fmla="*/ 962025 w 1547812"/>
                <a:gd name="connsiteY90" fmla="*/ 155258 h 160020"/>
                <a:gd name="connsiteX91" fmla="*/ 962025 w 1547812"/>
                <a:gd name="connsiteY91" fmla="*/ 109538 h 160020"/>
                <a:gd name="connsiteX92" fmla="*/ 921068 w 1547812"/>
                <a:gd name="connsiteY92" fmla="*/ 109538 h 160020"/>
                <a:gd name="connsiteX93" fmla="*/ 921068 w 1547812"/>
                <a:gd name="connsiteY93" fmla="*/ 155258 h 160020"/>
                <a:gd name="connsiteX94" fmla="*/ 671513 w 1547812"/>
                <a:gd name="connsiteY94" fmla="*/ 155258 h 160020"/>
                <a:gd name="connsiteX95" fmla="*/ 711518 w 1547812"/>
                <a:gd name="connsiteY95" fmla="*/ 155258 h 160020"/>
                <a:gd name="connsiteX96" fmla="*/ 711518 w 1547812"/>
                <a:gd name="connsiteY96" fmla="*/ 65723 h 160020"/>
                <a:gd name="connsiteX97" fmla="*/ 714375 w 1547812"/>
                <a:gd name="connsiteY97" fmla="*/ 53340 h 160020"/>
                <a:gd name="connsiteX98" fmla="*/ 721043 w 1547812"/>
                <a:gd name="connsiteY98" fmla="*/ 43815 h 160020"/>
                <a:gd name="connsiteX99" fmla="*/ 730568 w 1547812"/>
                <a:gd name="connsiteY99" fmla="*/ 37147 h 160020"/>
                <a:gd name="connsiteX100" fmla="*/ 741998 w 1547812"/>
                <a:gd name="connsiteY100" fmla="*/ 35243 h 160020"/>
                <a:gd name="connsiteX101" fmla="*/ 749618 w 1547812"/>
                <a:gd name="connsiteY101" fmla="*/ 36195 h 160020"/>
                <a:gd name="connsiteX102" fmla="*/ 755333 w 1547812"/>
                <a:gd name="connsiteY102" fmla="*/ 40005 h 160020"/>
                <a:gd name="connsiteX103" fmla="*/ 759143 w 1547812"/>
                <a:gd name="connsiteY103" fmla="*/ 47625 h 160020"/>
                <a:gd name="connsiteX104" fmla="*/ 761048 w 1547812"/>
                <a:gd name="connsiteY104" fmla="*/ 60960 h 160020"/>
                <a:gd name="connsiteX105" fmla="*/ 761048 w 1547812"/>
                <a:gd name="connsiteY105" fmla="*/ 155258 h 160020"/>
                <a:gd name="connsiteX106" fmla="*/ 801053 w 1547812"/>
                <a:gd name="connsiteY106" fmla="*/ 155258 h 160020"/>
                <a:gd name="connsiteX107" fmla="*/ 801053 w 1547812"/>
                <a:gd name="connsiteY107" fmla="*/ 63818 h 160020"/>
                <a:gd name="connsiteX108" fmla="*/ 803910 w 1547812"/>
                <a:gd name="connsiteY108" fmla="*/ 53340 h 160020"/>
                <a:gd name="connsiteX109" fmla="*/ 810578 w 1547812"/>
                <a:gd name="connsiteY109" fmla="*/ 43815 h 160020"/>
                <a:gd name="connsiteX110" fmla="*/ 820103 w 1547812"/>
                <a:gd name="connsiteY110" fmla="*/ 37147 h 160020"/>
                <a:gd name="connsiteX111" fmla="*/ 831533 w 1547812"/>
                <a:gd name="connsiteY111" fmla="*/ 35243 h 160020"/>
                <a:gd name="connsiteX112" fmla="*/ 839153 w 1547812"/>
                <a:gd name="connsiteY112" fmla="*/ 36195 h 160020"/>
                <a:gd name="connsiteX113" fmla="*/ 844868 w 1547812"/>
                <a:gd name="connsiteY113" fmla="*/ 40005 h 160020"/>
                <a:gd name="connsiteX114" fmla="*/ 848678 w 1547812"/>
                <a:gd name="connsiteY114" fmla="*/ 47625 h 160020"/>
                <a:gd name="connsiteX115" fmla="*/ 849630 w 1547812"/>
                <a:gd name="connsiteY115" fmla="*/ 60960 h 160020"/>
                <a:gd name="connsiteX116" fmla="*/ 849630 w 1547812"/>
                <a:gd name="connsiteY116" fmla="*/ 155258 h 160020"/>
                <a:gd name="connsiteX117" fmla="*/ 889635 w 1547812"/>
                <a:gd name="connsiteY117" fmla="*/ 155258 h 160020"/>
                <a:gd name="connsiteX118" fmla="*/ 889635 w 1547812"/>
                <a:gd name="connsiteY118" fmla="*/ 55245 h 160020"/>
                <a:gd name="connsiteX119" fmla="*/ 878205 w 1547812"/>
                <a:gd name="connsiteY119" fmla="*/ 14288 h 160020"/>
                <a:gd name="connsiteX120" fmla="*/ 843915 w 1547812"/>
                <a:gd name="connsiteY120" fmla="*/ 1905 h 160020"/>
                <a:gd name="connsiteX121" fmla="*/ 819150 w 1547812"/>
                <a:gd name="connsiteY121" fmla="*/ 7620 h 160020"/>
                <a:gd name="connsiteX122" fmla="*/ 797243 w 1547812"/>
                <a:gd name="connsiteY122" fmla="*/ 27623 h 160020"/>
                <a:gd name="connsiteX123" fmla="*/ 782955 w 1547812"/>
                <a:gd name="connsiteY123" fmla="*/ 8573 h 160020"/>
                <a:gd name="connsiteX124" fmla="*/ 756285 w 1547812"/>
                <a:gd name="connsiteY124" fmla="*/ 1905 h 160020"/>
                <a:gd name="connsiteX125" fmla="*/ 732473 w 1547812"/>
                <a:gd name="connsiteY125" fmla="*/ 7620 h 160020"/>
                <a:gd name="connsiteX126" fmla="*/ 713423 w 1547812"/>
                <a:gd name="connsiteY126" fmla="*/ 25718 h 160020"/>
                <a:gd name="connsiteX127" fmla="*/ 713423 w 1547812"/>
                <a:gd name="connsiteY127" fmla="*/ 5715 h 160020"/>
                <a:gd name="connsiteX128" fmla="*/ 674370 w 1547812"/>
                <a:gd name="connsiteY128" fmla="*/ 5715 h 160020"/>
                <a:gd name="connsiteX129" fmla="*/ 674370 w 1547812"/>
                <a:gd name="connsiteY129" fmla="*/ 155258 h 160020"/>
                <a:gd name="connsiteX130" fmla="*/ 541973 w 1547812"/>
                <a:gd name="connsiteY130" fmla="*/ 116205 h 160020"/>
                <a:gd name="connsiteX131" fmla="*/ 533400 w 1547812"/>
                <a:gd name="connsiteY131" fmla="*/ 80963 h 160020"/>
                <a:gd name="connsiteX132" fmla="*/ 541973 w 1547812"/>
                <a:gd name="connsiteY132" fmla="*/ 45720 h 160020"/>
                <a:gd name="connsiteX133" fmla="*/ 567690 w 1547812"/>
                <a:gd name="connsiteY133" fmla="*/ 33338 h 160020"/>
                <a:gd name="connsiteX134" fmla="*/ 593408 w 1547812"/>
                <a:gd name="connsiteY134" fmla="*/ 45720 h 160020"/>
                <a:gd name="connsiteX135" fmla="*/ 601980 w 1547812"/>
                <a:gd name="connsiteY135" fmla="*/ 80963 h 160020"/>
                <a:gd name="connsiteX136" fmla="*/ 593408 w 1547812"/>
                <a:gd name="connsiteY136" fmla="*/ 116205 h 160020"/>
                <a:gd name="connsiteX137" fmla="*/ 567690 w 1547812"/>
                <a:gd name="connsiteY137" fmla="*/ 128588 h 160020"/>
                <a:gd name="connsiteX138" fmla="*/ 541973 w 1547812"/>
                <a:gd name="connsiteY138" fmla="*/ 116205 h 160020"/>
                <a:gd name="connsiteX139" fmla="*/ 598170 w 1547812"/>
                <a:gd name="connsiteY139" fmla="*/ 154305 h 160020"/>
                <a:gd name="connsiteX140" fmla="*/ 621983 w 1547812"/>
                <a:gd name="connsiteY140" fmla="*/ 138113 h 160020"/>
                <a:gd name="connsiteX141" fmla="*/ 637223 w 1547812"/>
                <a:gd name="connsiteY141" fmla="*/ 113348 h 160020"/>
                <a:gd name="connsiteX142" fmla="*/ 642938 w 1547812"/>
                <a:gd name="connsiteY142" fmla="*/ 80010 h 160020"/>
                <a:gd name="connsiteX143" fmla="*/ 638175 w 1547812"/>
                <a:gd name="connsiteY143" fmla="*/ 46672 h 160020"/>
                <a:gd name="connsiteX144" fmla="*/ 622935 w 1547812"/>
                <a:gd name="connsiteY144" fmla="*/ 21908 h 160020"/>
                <a:gd name="connsiteX145" fmla="*/ 599123 w 1547812"/>
                <a:gd name="connsiteY145" fmla="*/ 6668 h 160020"/>
                <a:gd name="connsiteX146" fmla="*/ 567690 w 1547812"/>
                <a:gd name="connsiteY146" fmla="*/ 953 h 160020"/>
                <a:gd name="connsiteX147" fmla="*/ 536258 w 1547812"/>
                <a:gd name="connsiteY147" fmla="*/ 6668 h 160020"/>
                <a:gd name="connsiteX148" fmla="*/ 512445 w 1547812"/>
                <a:gd name="connsiteY148" fmla="*/ 21908 h 160020"/>
                <a:gd name="connsiteX149" fmla="*/ 497205 w 1547812"/>
                <a:gd name="connsiteY149" fmla="*/ 46672 h 160020"/>
                <a:gd name="connsiteX150" fmla="*/ 491490 w 1547812"/>
                <a:gd name="connsiteY150" fmla="*/ 80010 h 160020"/>
                <a:gd name="connsiteX151" fmla="*/ 511492 w 1547812"/>
                <a:gd name="connsiteY151" fmla="*/ 139065 h 160020"/>
                <a:gd name="connsiteX152" fmla="*/ 566738 w 1547812"/>
                <a:gd name="connsiteY152" fmla="*/ 160020 h 160020"/>
                <a:gd name="connsiteX153" fmla="*/ 598170 w 1547812"/>
                <a:gd name="connsiteY153" fmla="*/ 154305 h 160020"/>
                <a:gd name="connsiteX154" fmla="*/ 429578 w 1547812"/>
                <a:gd name="connsiteY154" fmla="*/ 100965 h 160020"/>
                <a:gd name="connsiteX155" fmla="*/ 421958 w 1547812"/>
                <a:gd name="connsiteY155" fmla="*/ 120968 h 160020"/>
                <a:gd name="connsiteX156" fmla="*/ 403860 w 1547812"/>
                <a:gd name="connsiteY156" fmla="*/ 127635 h 160020"/>
                <a:gd name="connsiteX157" fmla="*/ 388620 w 1547812"/>
                <a:gd name="connsiteY157" fmla="*/ 123825 h 160020"/>
                <a:gd name="connsiteX158" fmla="*/ 379095 w 1547812"/>
                <a:gd name="connsiteY158" fmla="*/ 113348 h 160020"/>
                <a:gd name="connsiteX159" fmla="*/ 374333 w 1547812"/>
                <a:gd name="connsiteY159" fmla="*/ 98108 h 160020"/>
                <a:gd name="connsiteX160" fmla="*/ 372428 w 1547812"/>
                <a:gd name="connsiteY160" fmla="*/ 80010 h 160020"/>
                <a:gd name="connsiteX161" fmla="*/ 374333 w 1547812"/>
                <a:gd name="connsiteY161" fmla="*/ 62865 h 160020"/>
                <a:gd name="connsiteX162" fmla="*/ 379095 w 1547812"/>
                <a:gd name="connsiteY162" fmla="*/ 47625 h 160020"/>
                <a:gd name="connsiteX163" fmla="*/ 388620 w 1547812"/>
                <a:gd name="connsiteY163" fmla="*/ 37147 h 160020"/>
                <a:gd name="connsiteX164" fmla="*/ 403860 w 1547812"/>
                <a:gd name="connsiteY164" fmla="*/ 33338 h 160020"/>
                <a:gd name="connsiteX165" fmla="*/ 421958 w 1547812"/>
                <a:gd name="connsiteY165" fmla="*/ 40005 h 160020"/>
                <a:gd name="connsiteX166" fmla="*/ 428625 w 1547812"/>
                <a:gd name="connsiteY166" fmla="*/ 58103 h 160020"/>
                <a:gd name="connsiteX167" fmla="*/ 468630 w 1547812"/>
                <a:gd name="connsiteY167" fmla="*/ 52388 h 160020"/>
                <a:gd name="connsiteX168" fmla="*/ 462915 w 1547812"/>
                <a:gd name="connsiteY168" fmla="*/ 31433 h 160020"/>
                <a:gd name="connsiteX169" fmla="*/ 450533 w 1547812"/>
                <a:gd name="connsiteY169" fmla="*/ 15240 h 160020"/>
                <a:gd name="connsiteX170" fmla="*/ 431483 w 1547812"/>
                <a:gd name="connsiteY170" fmla="*/ 4763 h 160020"/>
                <a:gd name="connsiteX171" fmla="*/ 404813 w 1547812"/>
                <a:gd name="connsiteY171" fmla="*/ 953 h 160020"/>
                <a:gd name="connsiteX172" fmla="*/ 373380 w 1547812"/>
                <a:gd name="connsiteY172" fmla="*/ 6668 h 160020"/>
                <a:gd name="connsiteX173" fmla="*/ 350520 w 1547812"/>
                <a:gd name="connsiteY173" fmla="*/ 22860 h 160020"/>
                <a:gd name="connsiteX174" fmla="*/ 336233 w 1547812"/>
                <a:gd name="connsiteY174" fmla="*/ 47625 h 160020"/>
                <a:gd name="connsiteX175" fmla="*/ 331470 w 1547812"/>
                <a:gd name="connsiteY175" fmla="*/ 80010 h 160020"/>
                <a:gd name="connsiteX176" fmla="*/ 336233 w 1547812"/>
                <a:gd name="connsiteY176" fmla="*/ 112395 h 160020"/>
                <a:gd name="connsiteX177" fmla="*/ 349567 w 1547812"/>
                <a:gd name="connsiteY177" fmla="*/ 137160 h 160020"/>
                <a:gd name="connsiteX178" fmla="*/ 372428 w 1547812"/>
                <a:gd name="connsiteY178" fmla="*/ 153353 h 160020"/>
                <a:gd name="connsiteX179" fmla="*/ 404813 w 1547812"/>
                <a:gd name="connsiteY179" fmla="*/ 159068 h 160020"/>
                <a:gd name="connsiteX180" fmla="*/ 453390 w 1547812"/>
                <a:gd name="connsiteY180" fmla="*/ 142875 h 160020"/>
                <a:gd name="connsiteX181" fmla="*/ 471488 w 1547812"/>
                <a:gd name="connsiteY181" fmla="*/ 100013 h 160020"/>
                <a:gd name="connsiteX182" fmla="*/ 429578 w 1547812"/>
                <a:gd name="connsiteY182" fmla="*/ 100013 h 160020"/>
                <a:gd name="connsiteX183" fmla="*/ 203835 w 1547812"/>
                <a:gd name="connsiteY183" fmla="*/ 63818 h 160020"/>
                <a:gd name="connsiteX184" fmla="*/ 206692 w 1547812"/>
                <a:gd name="connsiteY184" fmla="*/ 51435 h 160020"/>
                <a:gd name="connsiteX185" fmla="*/ 213360 w 1547812"/>
                <a:gd name="connsiteY185" fmla="*/ 40958 h 160020"/>
                <a:gd name="connsiteX186" fmla="*/ 223838 w 1547812"/>
                <a:gd name="connsiteY186" fmla="*/ 34290 h 160020"/>
                <a:gd name="connsiteX187" fmla="*/ 238125 w 1547812"/>
                <a:gd name="connsiteY187" fmla="*/ 31433 h 160020"/>
                <a:gd name="connsiteX188" fmla="*/ 261938 w 1547812"/>
                <a:gd name="connsiteY188" fmla="*/ 40005 h 160020"/>
                <a:gd name="connsiteX189" fmla="*/ 269558 w 1547812"/>
                <a:gd name="connsiteY189" fmla="*/ 63818 h 160020"/>
                <a:gd name="connsiteX190" fmla="*/ 203835 w 1547812"/>
                <a:gd name="connsiteY190" fmla="*/ 63818 h 160020"/>
                <a:gd name="connsiteX191" fmla="*/ 266700 w 1547812"/>
                <a:gd name="connsiteY191" fmla="*/ 108585 h 160020"/>
                <a:gd name="connsiteX192" fmla="*/ 239077 w 1547812"/>
                <a:gd name="connsiteY192" fmla="*/ 128588 h 160020"/>
                <a:gd name="connsiteX193" fmla="*/ 213360 w 1547812"/>
                <a:gd name="connsiteY193" fmla="*/ 118110 h 160020"/>
                <a:gd name="connsiteX194" fmla="*/ 203835 w 1547812"/>
                <a:gd name="connsiteY194" fmla="*/ 89535 h 160020"/>
                <a:gd name="connsiteX195" fmla="*/ 307658 w 1547812"/>
                <a:gd name="connsiteY195" fmla="*/ 89535 h 160020"/>
                <a:gd name="connsiteX196" fmla="*/ 307658 w 1547812"/>
                <a:gd name="connsiteY196" fmla="*/ 73343 h 160020"/>
                <a:gd name="connsiteX197" fmla="*/ 290513 w 1547812"/>
                <a:gd name="connsiteY197" fmla="*/ 20003 h 160020"/>
                <a:gd name="connsiteX198" fmla="*/ 239077 w 1547812"/>
                <a:gd name="connsiteY198" fmla="*/ 0 h 160020"/>
                <a:gd name="connsiteX199" fmla="*/ 208598 w 1547812"/>
                <a:gd name="connsiteY199" fmla="*/ 5715 h 160020"/>
                <a:gd name="connsiteX200" fmla="*/ 184785 w 1547812"/>
                <a:gd name="connsiteY200" fmla="*/ 20955 h 160020"/>
                <a:gd name="connsiteX201" fmla="*/ 169545 w 1547812"/>
                <a:gd name="connsiteY201" fmla="*/ 45720 h 160020"/>
                <a:gd name="connsiteX202" fmla="*/ 163830 w 1547812"/>
                <a:gd name="connsiteY202" fmla="*/ 79058 h 160020"/>
                <a:gd name="connsiteX203" fmla="*/ 182880 w 1547812"/>
                <a:gd name="connsiteY203" fmla="*/ 137160 h 160020"/>
                <a:gd name="connsiteX204" fmla="*/ 239077 w 1547812"/>
                <a:gd name="connsiteY204" fmla="*/ 158115 h 160020"/>
                <a:gd name="connsiteX205" fmla="*/ 285750 w 1547812"/>
                <a:gd name="connsiteY205" fmla="*/ 144780 h 160020"/>
                <a:gd name="connsiteX206" fmla="*/ 305753 w 1547812"/>
                <a:gd name="connsiteY206" fmla="*/ 106680 h 160020"/>
                <a:gd name="connsiteX207" fmla="*/ 266700 w 1547812"/>
                <a:gd name="connsiteY207" fmla="*/ 106680 h 160020"/>
                <a:gd name="connsiteX208" fmla="*/ 97155 w 1547812"/>
                <a:gd name="connsiteY208" fmla="*/ 96203 h 160020"/>
                <a:gd name="connsiteX209" fmla="*/ 93345 w 1547812"/>
                <a:gd name="connsiteY209" fmla="*/ 111443 h 160020"/>
                <a:gd name="connsiteX210" fmla="*/ 84773 w 1547812"/>
                <a:gd name="connsiteY210" fmla="*/ 121920 h 160020"/>
                <a:gd name="connsiteX211" fmla="*/ 60007 w 1547812"/>
                <a:gd name="connsiteY211" fmla="*/ 129540 h 160020"/>
                <a:gd name="connsiteX212" fmla="*/ 45720 w 1547812"/>
                <a:gd name="connsiteY212" fmla="*/ 124778 h 160020"/>
                <a:gd name="connsiteX213" fmla="*/ 40957 w 1547812"/>
                <a:gd name="connsiteY213" fmla="*/ 113348 h 160020"/>
                <a:gd name="connsiteX214" fmla="*/ 42863 w 1547812"/>
                <a:gd name="connsiteY214" fmla="*/ 104775 h 160020"/>
                <a:gd name="connsiteX215" fmla="*/ 48577 w 1547812"/>
                <a:gd name="connsiteY215" fmla="*/ 98108 h 160020"/>
                <a:gd name="connsiteX216" fmla="*/ 60007 w 1547812"/>
                <a:gd name="connsiteY216" fmla="*/ 93345 h 160020"/>
                <a:gd name="connsiteX217" fmla="*/ 80010 w 1547812"/>
                <a:gd name="connsiteY217" fmla="*/ 90488 h 160020"/>
                <a:gd name="connsiteX218" fmla="*/ 98107 w 1547812"/>
                <a:gd name="connsiteY218" fmla="*/ 89535 h 160020"/>
                <a:gd name="connsiteX219" fmla="*/ 98107 w 1547812"/>
                <a:gd name="connsiteY219" fmla="*/ 96203 h 160020"/>
                <a:gd name="connsiteX220" fmla="*/ 98107 w 1547812"/>
                <a:gd name="connsiteY220" fmla="*/ 155258 h 160020"/>
                <a:gd name="connsiteX221" fmla="*/ 136208 w 1547812"/>
                <a:gd name="connsiteY221" fmla="*/ 155258 h 160020"/>
                <a:gd name="connsiteX222" fmla="*/ 136208 w 1547812"/>
                <a:gd name="connsiteY222" fmla="*/ 60960 h 160020"/>
                <a:gd name="connsiteX223" fmla="*/ 133350 w 1547812"/>
                <a:gd name="connsiteY223" fmla="*/ 36195 h 160020"/>
                <a:gd name="connsiteX224" fmla="*/ 122873 w 1547812"/>
                <a:gd name="connsiteY224" fmla="*/ 17145 h 160020"/>
                <a:gd name="connsiteX225" fmla="*/ 103823 w 1547812"/>
                <a:gd name="connsiteY225" fmla="*/ 5715 h 160020"/>
                <a:gd name="connsiteX226" fmla="*/ 74295 w 1547812"/>
                <a:gd name="connsiteY226" fmla="*/ 1905 h 160020"/>
                <a:gd name="connsiteX227" fmla="*/ 29527 w 1547812"/>
                <a:gd name="connsiteY227" fmla="*/ 12383 h 160020"/>
                <a:gd name="connsiteX228" fmla="*/ 8573 w 1547812"/>
                <a:gd name="connsiteY228" fmla="*/ 46672 h 160020"/>
                <a:gd name="connsiteX229" fmla="*/ 44768 w 1547812"/>
                <a:gd name="connsiteY229" fmla="*/ 50483 h 160020"/>
                <a:gd name="connsiteX230" fmla="*/ 71438 w 1547812"/>
                <a:gd name="connsiteY230" fmla="*/ 32385 h 160020"/>
                <a:gd name="connsiteX231" fmla="*/ 89535 w 1547812"/>
                <a:gd name="connsiteY231" fmla="*/ 37147 h 160020"/>
                <a:gd name="connsiteX232" fmla="*/ 97155 w 1547812"/>
                <a:gd name="connsiteY232" fmla="*/ 56197 h 160020"/>
                <a:gd name="connsiteX233" fmla="*/ 97155 w 1547812"/>
                <a:gd name="connsiteY233" fmla="*/ 62865 h 160020"/>
                <a:gd name="connsiteX234" fmla="*/ 78105 w 1547812"/>
                <a:gd name="connsiteY234" fmla="*/ 63818 h 160020"/>
                <a:gd name="connsiteX235" fmla="*/ 49530 w 1547812"/>
                <a:gd name="connsiteY235" fmla="*/ 66675 h 160020"/>
                <a:gd name="connsiteX236" fmla="*/ 24765 w 1547812"/>
                <a:gd name="connsiteY236" fmla="*/ 74295 h 160020"/>
                <a:gd name="connsiteX237" fmla="*/ 6668 w 1547812"/>
                <a:gd name="connsiteY237" fmla="*/ 89535 h 160020"/>
                <a:gd name="connsiteX238" fmla="*/ 0 w 1547812"/>
                <a:gd name="connsiteY238" fmla="*/ 114300 h 160020"/>
                <a:gd name="connsiteX239" fmla="*/ 3810 w 1547812"/>
                <a:gd name="connsiteY239" fmla="*/ 134303 h 160020"/>
                <a:gd name="connsiteX240" fmla="*/ 14288 w 1547812"/>
                <a:gd name="connsiteY240" fmla="*/ 148590 h 160020"/>
                <a:gd name="connsiteX241" fmla="*/ 29527 w 1547812"/>
                <a:gd name="connsiteY241" fmla="*/ 156210 h 160020"/>
                <a:gd name="connsiteX242" fmla="*/ 48577 w 1547812"/>
                <a:gd name="connsiteY242" fmla="*/ 159068 h 160020"/>
                <a:gd name="connsiteX243" fmla="*/ 77152 w 1547812"/>
                <a:gd name="connsiteY243" fmla="*/ 152400 h 160020"/>
                <a:gd name="connsiteX244" fmla="*/ 97155 w 1547812"/>
                <a:gd name="connsiteY244" fmla="*/ 136208 h 160020"/>
                <a:gd name="connsiteX245" fmla="*/ 97155 w 1547812"/>
                <a:gd name="connsiteY245" fmla="*/ 155258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</a:cxnLst>
              <a:rect l="l" t="t" r="r" b="b"/>
              <a:pathLst>
                <a:path w="1547812" h="160020">
                  <a:moveTo>
                    <a:pt x="1329690" y="155258"/>
                  </a:moveTo>
                  <a:lnTo>
                    <a:pt x="1369695" y="155258"/>
                  </a:lnTo>
                  <a:lnTo>
                    <a:pt x="1369695" y="65723"/>
                  </a:lnTo>
                  <a:cubicBezTo>
                    <a:pt x="1369695" y="60960"/>
                    <a:pt x="1370648" y="57150"/>
                    <a:pt x="1372553" y="53340"/>
                  </a:cubicBezTo>
                  <a:cubicBezTo>
                    <a:pt x="1374458" y="49530"/>
                    <a:pt x="1376363" y="46672"/>
                    <a:pt x="1379220" y="43815"/>
                  </a:cubicBezTo>
                  <a:cubicBezTo>
                    <a:pt x="1382078" y="40958"/>
                    <a:pt x="1385888" y="38100"/>
                    <a:pt x="1388745" y="37147"/>
                  </a:cubicBezTo>
                  <a:cubicBezTo>
                    <a:pt x="1392555" y="36195"/>
                    <a:pt x="1395413" y="35243"/>
                    <a:pt x="1400175" y="35243"/>
                  </a:cubicBezTo>
                  <a:cubicBezTo>
                    <a:pt x="1403033" y="35243"/>
                    <a:pt x="1404938" y="35243"/>
                    <a:pt x="1407795" y="36195"/>
                  </a:cubicBezTo>
                  <a:cubicBezTo>
                    <a:pt x="1409700" y="37147"/>
                    <a:pt x="1411605" y="38100"/>
                    <a:pt x="1413510" y="40005"/>
                  </a:cubicBezTo>
                  <a:cubicBezTo>
                    <a:pt x="1415415" y="41910"/>
                    <a:pt x="1416368" y="44768"/>
                    <a:pt x="1417320" y="47625"/>
                  </a:cubicBezTo>
                  <a:cubicBezTo>
                    <a:pt x="1418273" y="51435"/>
                    <a:pt x="1419225" y="55245"/>
                    <a:pt x="1419225" y="60960"/>
                  </a:cubicBezTo>
                  <a:lnTo>
                    <a:pt x="1419225" y="155258"/>
                  </a:lnTo>
                  <a:lnTo>
                    <a:pt x="1459230" y="155258"/>
                  </a:lnTo>
                  <a:lnTo>
                    <a:pt x="1459230" y="63818"/>
                  </a:lnTo>
                  <a:cubicBezTo>
                    <a:pt x="1459230" y="60008"/>
                    <a:pt x="1460183" y="56197"/>
                    <a:pt x="1462088" y="53340"/>
                  </a:cubicBezTo>
                  <a:cubicBezTo>
                    <a:pt x="1463993" y="49530"/>
                    <a:pt x="1465898" y="46672"/>
                    <a:pt x="1468755" y="43815"/>
                  </a:cubicBezTo>
                  <a:cubicBezTo>
                    <a:pt x="1471613" y="40958"/>
                    <a:pt x="1475423" y="38100"/>
                    <a:pt x="1478280" y="37147"/>
                  </a:cubicBezTo>
                  <a:cubicBezTo>
                    <a:pt x="1481138" y="36195"/>
                    <a:pt x="1484948" y="35243"/>
                    <a:pt x="1489710" y="35243"/>
                  </a:cubicBezTo>
                  <a:cubicBezTo>
                    <a:pt x="1492568" y="35243"/>
                    <a:pt x="1494473" y="35243"/>
                    <a:pt x="1497330" y="36195"/>
                  </a:cubicBezTo>
                  <a:cubicBezTo>
                    <a:pt x="1499235" y="37147"/>
                    <a:pt x="1501140" y="38100"/>
                    <a:pt x="1503045" y="40005"/>
                  </a:cubicBezTo>
                  <a:cubicBezTo>
                    <a:pt x="1504950" y="41910"/>
                    <a:pt x="1505903" y="44768"/>
                    <a:pt x="1506855" y="47625"/>
                  </a:cubicBezTo>
                  <a:cubicBezTo>
                    <a:pt x="1507808" y="51435"/>
                    <a:pt x="1507808" y="55245"/>
                    <a:pt x="1507808" y="60960"/>
                  </a:cubicBezTo>
                  <a:lnTo>
                    <a:pt x="1507808" y="155258"/>
                  </a:lnTo>
                  <a:lnTo>
                    <a:pt x="1547813" y="155258"/>
                  </a:lnTo>
                  <a:lnTo>
                    <a:pt x="1547813" y="55245"/>
                  </a:lnTo>
                  <a:cubicBezTo>
                    <a:pt x="1547813" y="36195"/>
                    <a:pt x="1544003" y="22860"/>
                    <a:pt x="1536383" y="14288"/>
                  </a:cubicBezTo>
                  <a:cubicBezTo>
                    <a:pt x="1528763" y="5715"/>
                    <a:pt x="1517333" y="1905"/>
                    <a:pt x="1502093" y="1905"/>
                  </a:cubicBezTo>
                  <a:cubicBezTo>
                    <a:pt x="1492568" y="1905"/>
                    <a:pt x="1484948" y="3810"/>
                    <a:pt x="1477328" y="7620"/>
                  </a:cubicBezTo>
                  <a:cubicBezTo>
                    <a:pt x="1469708" y="11430"/>
                    <a:pt x="1462088" y="18098"/>
                    <a:pt x="1455420" y="27623"/>
                  </a:cubicBezTo>
                  <a:cubicBezTo>
                    <a:pt x="1452563" y="19050"/>
                    <a:pt x="1447800" y="12383"/>
                    <a:pt x="1441133" y="8573"/>
                  </a:cubicBezTo>
                  <a:cubicBezTo>
                    <a:pt x="1434465" y="4763"/>
                    <a:pt x="1425893" y="1905"/>
                    <a:pt x="1414463" y="1905"/>
                  </a:cubicBezTo>
                  <a:cubicBezTo>
                    <a:pt x="1405890" y="1905"/>
                    <a:pt x="1398270" y="3810"/>
                    <a:pt x="1390650" y="7620"/>
                  </a:cubicBezTo>
                  <a:cubicBezTo>
                    <a:pt x="1383030" y="11430"/>
                    <a:pt x="1376363" y="18098"/>
                    <a:pt x="1371600" y="25718"/>
                  </a:cubicBezTo>
                  <a:lnTo>
                    <a:pt x="1371600" y="5715"/>
                  </a:lnTo>
                  <a:lnTo>
                    <a:pt x="1332548" y="5715"/>
                  </a:lnTo>
                  <a:lnTo>
                    <a:pt x="1332548" y="155258"/>
                  </a:lnTo>
                  <a:close/>
                  <a:moveTo>
                    <a:pt x="1199198" y="116205"/>
                  </a:moveTo>
                  <a:cubicBezTo>
                    <a:pt x="1193483" y="108585"/>
                    <a:pt x="1190625" y="96203"/>
                    <a:pt x="1190625" y="80963"/>
                  </a:cubicBezTo>
                  <a:cubicBezTo>
                    <a:pt x="1190625" y="65723"/>
                    <a:pt x="1193483" y="54293"/>
                    <a:pt x="1199198" y="45720"/>
                  </a:cubicBezTo>
                  <a:cubicBezTo>
                    <a:pt x="1204913" y="37147"/>
                    <a:pt x="1213485" y="33338"/>
                    <a:pt x="1224915" y="33338"/>
                  </a:cubicBezTo>
                  <a:cubicBezTo>
                    <a:pt x="1236345" y="33338"/>
                    <a:pt x="1244918" y="37147"/>
                    <a:pt x="1250633" y="45720"/>
                  </a:cubicBezTo>
                  <a:cubicBezTo>
                    <a:pt x="1256348" y="54293"/>
                    <a:pt x="1259205" y="65723"/>
                    <a:pt x="1259205" y="80963"/>
                  </a:cubicBezTo>
                  <a:cubicBezTo>
                    <a:pt x="1259205" y="96203"/>
                    <a:pt x="1256348" y="107633"/>
                    <a:pt x="1250633" y="116205"/>
                  </a:cubicBezTo>
                  <a:cubicBezTo>
                    <a:pt x="1244918" y="124778"/>
                    <a:pt x="1236345" y="128588"/>
                    <a:pt x="1224915" y="128588"/>
                  </a:cubicBezTo>
                  <a:cubicBezTo>
                    <a:pt x="1213485" y="127635"/>
                    <a:pt x="1204913" y="123825"/>
                    <a:pt x="1199198" y="116205"/>
                  </a:cubicBezTo>
                  <a:moveTo>
                    <a:pt x="1256348" y="154305"/>
                  </a:moveTo>
                  <a:cubicBezTo>
                    <a:pt x="1265873" y="150495"/>
                    <a:pt x="1273493" y="145733"/>
                    <a:pt x="1280160" y="138113"/>
                  </a:cubicBezTo>
                  <a:cubicBezTo>
                    <a:pt x="1286828" y="131445"/>
                    <a:pt x="1291590" y="122873"/>
                    <a:pt x="1295400" y="113348"/>
                  </a:cubicBezTo>
                  <a:cubicBezTo>
                    <a:pt x="1299210" y="103823"/>
                    <a:pt x="1301115" y="92393"/>
                    <a:pt x="1301115" y="80010"/>
                  </a:cubicBezTo>
                  <a:cubicBezTo>
                    <a:pt x="1301115" y="67628"/>
                    <a:pt x="1299210" y="57150"/>
                    <a:pt x="1296353" y="46672"/>
                  </a:cubicBezTo>
                  <a:cubicBezTo>
                    <a:pt x="1293495" y="36195"/>
                    <a:pt x="1287780" y="28575"/>
                    <a:pt x="1281113" y="21908"/>
                  </a:cubicBezTo>
                  <a:cubicBezTo>
                    <a:pt x="1274445" y="15240"/>
                    <a:pt x="1266825" y="9525"/>
                    <a:pt x="1257300" y="6668"/>
                  </a:cubicBezTo>
                  <a:cubicBezTo>
                    <a:pt x="1247775" y="2858"/>
                    <a:pt x="1237298" y="953"/>
                    <a:pt x="1225868" y="953"/>
                  </a:cubicBezTo>
                  <a:cubicBezTo>
                    <a:pt x="1214438" y="953"/>
                    <a:pt x="1203960" y="2858"/>
                    <a:pt x="1194435" y="6668"/>
                  </a:cubicBezTo>
                  <a:cubicBezTo>
                    <a:pt x="1184910" y="10478"/>
                    <a:pt x="1177290" y="15240"/>
                    <a:pt x="1170623" y="21908"/>
                  </a:cubicBezTo>
                  <a:cubicBezTo>
                    <a:pt x="1163955" y="28575"/>
                    <a:pt x="1159193" y="37147"/>
                    <a:pt x="1155383" y="46672"/>
                  </a:cubicBezTo>
                  <a:cubicBezTo>
                    <a:pt x="1151573" y="56197"/>
                    <a:pt x="1149668" y="67628"/>
                    <a:pt x="1149668" y="80010"/>
                  </a:cubicBezTo>
                  <a:cubicBezTo>
                    <a:pt x="1149668" y="105728"/>
                    <a:pt x="1156335" y="124778"/>
                    <a:pt x="1169670" y="139065"/>
                  </a:cubicBezTo>
                  <a:cubicBezTo>
                    <a:pt x="1183005" y="152400"/>
                    <a:pt x="1201103" y="160020"/>
                    <a:pt x="1225868" y="160020"/>
                  </a:cubicBezTo>
                  <a:cubicBezTo>
                    <a:pt x="1236345" y="160020"/>
                    <a:pt x="1246823" y="158115"/>
                    <a:pt x="1256348" y="154305"/>
                  </a:cubicBezTo>
                  <a:moveTo>
                    <a:pt x="1086803" y="100965"/>
                  </a:moveTo>
                  <a:cubicBezTo>
                    <a:pt x="1085850" y="109538"/>
                    <a:pt x="1083945" y="116205"/>
                    <a:pt x="1079183" y="120968"/>
                  </a:cubicBezTo>
                  <a:cubicBezTo>
                    <a:pt x="1074420" y="125730"/>
                    <a:pt x="1068705" y="127635"/>
                    <a:pt x="1061085" y="127635"/>
                  </a:cubicBezTo>
                  <a:cubicBezTo>
                    <a:pt x="1055370" y="127635"/>
                    <a:pt x="1049655" y="126683"/>
                    <a:pt x="1045845" y="123825"/>
                  </a:cubicBezTo>
                  <a:cubicBezTo>
                    <a:pt x="1042035" y="120968"/>
                    <a:pt x="1038225" y="118110"/>
                    <a:pt x="1036320" y="113348"/>
                  </a:cubicBezTo>
                  <a:cubicBezTo>
                    <a:pt x="1034415" y="108585"/>
                    <a:pt x="1032510" y="103823"/>
                    <a:pt x="1031558" y="98108"/>
                  </a:cubicBezTo>
                  <a:cubicBezTo>
                    <a:pt x="1030605" y="92393"/>
                    <a:pt x="1029653" y="86678"/>
                    <a:pt x="1029653" y="80010"/>
                  </a:cubicBezTo>
                  <a:cubicBezTo>
                    <a:pt x="1029653" y="74295"/>
                    <a:pt x="1030605" y="67628"/>
                    <a:pt x="1031558" y="62865"/>
                  </a:cubicBezTo>
                  <a:cubicBezTo>
                    <a:pt x="1032510" y="57150"/>
                    <a:pt x="1034415" y="52388"/>
                    <a:pt x="1036320" y="47625"/>
                  </a:cubicBezTo>
                  <a:cubicBezTo>
                    <a:pt x="1038225" y="42863"/>
                    <a:pt x="1042035" y="40005"/>
                    <a:pt x="1045845" y="37147"/>
                  </a:cubicBezTo>
                  <a:cubicBezTo>
                    <a:pt x="1049655" y="34290"/>
                    <a:pt x="1054418" y="33338"/>
                    <a:pt x="1061085" y="33338"/>
                  </a:cubicBezTo>
                  <a:cubicBezTo>
                    <a:pt x="1069658" y="33338"/>
                    <a:pt x="1075373" y="35243"/>
                    <a:pt x="1079183" y="40005"/>
                  </a:cubicBezTo>
                  <a:cubicBezTo>
                    <a:pt x="1082993" y="44768"/>
                    <a:pt x="1084898" y="50483"/>
                    <a:pt x="1085850" y="58103"/>
                  </a:cubicBezTo>
                  <a:lnTo>
                    <a:pt x="1125855" y="52388"/>
                  </a:lnTo>
                  <a:cubicBezTo>
                    <a:pt x="1124903" y="44768"/>
                    <a:pt x="1122998" y="38100"/>
                    <a:pt x="1120140" y="31433"/>
                  </a:cubicBezTo>
                  <a:cubicBezTo>
                    <a:pt x="1117283" y="24765"/>
                    <a:pt x="1113473" y="20003"/>
                    <a:pt x="1107758" y="15240"/>
                  </a:cubicBezTo>
                  <a:cubicBezTo>
                    <a:pt x="1102995" y="10478"/>
                    <a:pt x="1096328" y="6668"/>
                    <a:pt x="1088708" y="4763"/>
                  </a:cubicBezTo>
                  <a:cubicBezTo>
                    <a:pt x="1081088" y="1905"/>
                    <a:pt x="1072515" y="953"/>
                    <a:pt x="1062038" y="953"/>
                  </a:cubicBezTo>
                  <a:cubicBezTo>
                    <a:pt x="1050608" y="953"/>
                    <a:pt x="1040130" y="2858"/>
                    <a:pt x="1030605" y="6668"/>
                  </a:cubicBezTo>
                  <a:cubicBezTo>
                    <a:pt x="1021080" y="10478"/>
                    <a:pt x="1013460" y="16193"/>
                    <a:pt x="1007745" y="22860"/>
                  </a:cubicBezTo>
                  <a:cubicBezTo>
                    <a:pt x="1001078" y="29528"/>
                    <a:pt x="996315" y="38100"/>
                    <a:pt x="993458" y="47625"/>
                  </a:cubicBezTo>
                  <a:cubicBezTo>
                    <a:pt x="990600" y="57150"/>
                    <a:pt x="988695" y="68580"/>
                    <a:pt x="988695" y="80010"/>
                  </a:cubicBezTo>
                  <a:cubicBezTo>
                    <a:pt x="988695" y="91440"/>
                    <a:pt x="989647" y="102870"/>
                    <a:pt x="992505" y="112395"/>
                  </a:cubicBezTo>
                  <a:cubicBezTo>
                    <a:pt x="995363" y="121920"/>
                    <a:pt x="1000125" y="130493"/>
                    <a:pt x="1005840" y="137160"/>
                  </a:cubicBezTo>
                  <a:cubicBezTo>
                    <a:pt x="1011555" y="143828"/>
                    <a:pt x="1019175" y="149543"/>
                    <a:pt x="1028700" y="153353"/>
                  </a:cubicBezTo>
                  <a:cubicBezTo>
                    <a:pt x="1038225" y="157163"/>
                    <a:pt x="1048703" y="159068"/>
                    <a:pt x="1061085" y="159068"/>
                  </a:cubicBezTo>
                  <a:cubicBezTo>
                    <a:pt x="1082993" y="159068"/>
                    <a:pt x="1099185" y="153353"/>
                    <a:pt x="1109663" y="142875"/>
                  </a:cubicBezTo>
                  <a:cubicBezTo>
                    <a:pt x="1120140" y="132398"/>
                    <a:pt x="1126808" y="118110"/>
                    <a:pt x="1127760" y="100013"/>
                  </a:cubicBezTo>
                  <a:lnTo>
                    <a:pt x="1086803" y="100013"/>
                  </a:lnTo>
                  <a:close/>
                  <a:moveTo>
                    <a:pt x="921068" y="155258"/>
                  </a:moveTo>
                  <a:lnTo>
                    <a:pt x="962025" y="155258"/>
                  </a:lnTo>
                  <a:lnTo>
                    <a:pt x="962025" y="109538"/>
                  </a:lnTo>
                  <a:lnTo>
                    <a:pt x="921068" y="109538"/>
                  </a:lnTo>
                  <a:lnTo>
                    <a:pt x="921068" y="155258"/>
                  </a:lnTo>
                  <a:close/>
                  <a:moveTo>
                    <a:pt x="671513" y="155258"/>
                  </a:moveTo>
                  <a:lnTo>
                    <a:pt x="711518" y="155258"/>
                  </a:lnTo>
                  <a:lnTo>
                    <a:pt x="711518" y="65723"/>
                  </a:lnTo>
                  <a:cubicBezTo>
                    <a:pt x="711518" y="60960"/>
                    <a:pt x="712470" y="57150"/>
                    <a:pt x="714375" y="53340"/>
                  </a:cubicBezTo>
                  <a:cubicBezTo>
                    <a:pt x="716280" y="49530"/>
                    <a:pt x="718185" y="46672"/>
                    <a:pt x="721043" y="43815"/>
                  </a:cubicBezTo>
                  <a:cubicBezTo>
                    <a:pt x="723900" y="40958"/>
                    <a:pt x="727710" y="38100"/>
                    <a:pt x="730568" y="37147"/>
                  </a:cubicBezTo>
                  <a:cubicBezTo>
                    <a:pt x="734378" y="36195"/>
                    <a:pt x="737235" y="35243"/>
                    <a:pt x="741998" y="35243"/>
                  </a:cubicBezTo>
                  <a:cubicBezTo>
                    <a:pt x="744855" y="35243"/>
                    <a:pt x="746760" y="35243"/>
                    <a:pt x="749618" y="36195"/>
                  </a:cubicBezTo>
                  <a:cubicBezTo>
                    <a:pt x="751523" y="37147"/>
                    <a:pt x="753428" y="38100"/>
                    <a:pt x="755333" y="40005"/>
                  </a:cubicBezTo>
                  <a:cubicBezTo>
                    <a:pt x="757238" y="41910"/>
                    <a:pt x="758190" y="44768"/>
                    <a:pt x="759143" y="47625"/>
                  </a:cubicBezTo>
                  <a:cubicBezTo>
                    <a:pt x="760095" y="51435"/>
                    <a:pt x="761048" y="55245"/>
                    <a:pt x="761048" y="60960"/>
                  </a:cubicBezTo>
                  <a:lnTo>
                    <a:pt x="761048" y="155258"/>
                  </a:lnTo>
                  <a:lnTo>
                    <a:pt x="801053" y="155258"/>
                  </a:lnTo>
                  <a:lnTo>
                    <a:pt x="801053" y="63818"/>
                  </a:lnTo>
                  <a:cubicBezTo>
                    <a:pt x="801053" y="60008"/>
                    <a:pt x="802005" y="56197"/>
                    <a:pt x="803910" y="53340"/>
                  </a:cubicBezTo>
                  <a:cubicBezTo>
                    <a:pt x="805815" y="49530"/>
                    <a:pt x="807720" y="46672"/>
                    <a:pt x="810578" y="43815"/>
                  </a:cubicBezTo>
                  <a:cubicBezTo>
                    <a:pt x="813435" y="40958"/>
                    <a:pt x="817245" y="38100"/>
                    <a:pt x="820103" y="37147"/>
                  </a:cubicBezTo>
                  <a:cubicBezTo>
                    <a:pt x="822960" y="36195"/>
                    <a:pt x="826770" y="35243"/>
                    <a:pt x="831533" y="35243"/>
                  </a:cubicBezTo>
                  <a:cubicBezTo>
                    <a:pt x="834390" y="35243"/>
                    <a:pt x="836295" y="35243"/>
                    <a:pt x="839153" y="36195"/>
                  </a:cubicBezTo>
                  <a:cubicBezTo>
                    <a:pt x="841058" y="37147"/>
                    <a:pt x="842963" y="38100"/>
                    <a:pt x="844868" y="40005"/>
                  </a:cubicBezTo>
                  <a:cubicBezTo>
                    <a:pt x="846772" y="41910"/>
                    <a:pt x="847725" y="44768"/>
                    <a:pt x="848678" y="47625"/>
                  </a:cubicBezTo>
                  <a:cubicBezTo>
                    <a:pt x="849630" y="51435"/>
                    <a:pt x="849630" y="55245"/>
                    <a:pt x="849630" y="60960"/>
                  </a:cubicBezTo>
                  <a:lnTo>
                    <a:pt x="849630" y="155258"/>
                  </a:lnTo>
                  <a:lnTo>
                    <a:pt x="889635" y="155258"/>
                  </a:lnTo>
                  <a:lnTo>
                    <a:pt x="889635" y="55245"/>
                  </a:lnTo>
                  <a:cubicBezTo>
                    <a:pt x="889635" y="36195"/>
                    <a:pt x="885825" y="22860"/>
                    <a:pt x="878205" y="14288"/>
                  </a:cubicBezTo>
                  <a:cubicBezTo>
                    <a:pt x="870585" y="5715"/>
                    <a:pt x="859155" y="1905"/>
                    <a:pt x="843915" y="1905"/>
                  </a:cubicBezTo>
                  <a:cubicBezTo>
                    <a:pt x="834390" y="1905"/>
                    <a:pt x="826770" y="3810"/>
                    <a:pt x="819150" y="7620"/>
                  </a:cubicBezTo>
                  <a:cubicBezTo>
                    <a:pt x="811530" y="11430"/>
                    <a:pt x="803910" y="18098"/>
                    <a:pt x="797243" y="27623"/>
                  </a:cubicBezTo>
                  <a:cubicBezTo>
                    <a:pt x="794385" y="19050"/>
                    <a:pt x="789623" y="12383"/>
                    <a:pt x="782955" y="8573"/>
                  </a:cubicBezTo>
                  <a:cubicBezTo>
                    <a:pt x="776288" y="4763"/>
                    <a:pt x="766763" y="1905"/>
                    <a:pt x="756285" y="1905"/>
                  </a:cubicBezTo>
                  <a:cubicBezTo>
                    <a:pt x="747713" y="1905"/>
                    <a:pt x="740093" y="3810"/>
                    <a:pt x="732473" y="7620"/>
                  </a:cubicBezTo>
                  <a:cubicBezTo>
                    <a:pt x="724853" y="11430"/>
                    <a:pt x="718185" y="18098"/>
                    <a:pt x="713423" y="25718"/>
                  </a:cubicBezTo>
                  <a:lnTo>
                    <a:pt x="713423" y="5715"/>
                  </a:lnTo>
                  <a:lnTo>
                    <a:pt x="674370" y="5715"/>
                  </a:lnTo>
                  <a:lnTo>
                    <a:pt x="674370" y="155258"/>
                  </a:lnTo>
                  <a:close/>
                  <a:moveTo>
                    <a:pt x="541973" y="116205"/>
                  </a:moveTo>
                  <a:cubicBezTo>
                    <a:pt x="536258" y="108585"/>
                    <a:pt x="533400" y="96203"/>
                    <a:pt x="533400" y="80963"/>
                  </a:cubicBezTo>
                  <a:cubicBezTo>
                    <a:pt x="533400" y="65723"/>
                    <a:pt x="536258" y="54293"/>
                    <a:pt x="541973" y="45720"/>
                  </a:cubicBezTo>
                  <a:cubicBezTo>
                    <a:pt x="547688" y="38100"/>
                    <a:pt x="556260" y="33338"/>
                    <a:pt x="567690" y="33338"/>
                  </a:cubicBezTo>
                  <a:cubicBezTo>
                    <a:pt x="579120" y="33338"/>
                    <a:pt x="587693" y="37147"/>
                    <a:pt x="593408" y="45720"/>
                  </a:cubicBezTo>
                  <a:cubicBezTo>
                    <a:pt x="599123" y="53340"/>
                    <a:pt x="601980" y="65723"/>
                    <a:pt x="601980" y="80963"/>
                  </a:cubicBezTo>
                  <a:cubicBezTo>
                    <a:pt x="601980" y="96203"/>
                    <a:pt x="599123" y="107633"/>
                    <a:pt x="593408" y="116205"/>
                  </a:cubicBezTo>
                  <a:cubicBezTo>
                    <a:pt x="587693" y="124778"/>
                    <a:pt x="579120" y="128588"/>
                    <a:pt x="567690" y="128588"/>
                  </a:cubicBezTo>
                  <a:cubicBezTo>
                    <a:pt x="555308" y="127635"/>
                    <a:pt x="546735" y="123825"/>
                    <a:pt x="541973" y="116205"/>
                  </a:cubicBezTo>
                  <a:moveTo>
                    <a:pt x="598170" y="154305"/>
                  </a:moveTo>
                  <a:cubicBezTo>
                    <a:pt x="607695" y="150495"/>
                    <a:pt x="615315" y="145733"/>
                    <a:pt x="621983" y="138113"/>
                  </a:cubicBezTo>
                  <a:cubicBezTo>
                    <a:pt x="628650" y="131445"/>
                    <a:pt x="633413" y="122873"/>
                    <a:pt x="637223" y="113348"/>
                  </a:cubicBezTo>
                  <a:cubicBezTo>
                    <a:pt x="641033" y="103823"/>
                    <a:pt x="642938" y="92393"/>
                    <a:pt x="642938" y="80010"/>
                  </a:cubicBezTo>
                  <a:cubicBezTo>
                    <a:pt x="642938" y="67628"/>
                    <a:pt x="641033" y="57150"/>
                    <a:pt x="638175" y="46672"/>
                  </a:cubicBezTo>
                  <a:cubicBezTo>
                    <a:pt x="635318" y="36195"/>
                    <a:pt x="629603" y="28575"/>
                    <a:pt x="622935" y="21908"/>
                  </a:cubicBezTo>
                  <a:cubicBezTo>
                    <a:pt x="616268" y="15240"/>
                    <a:pt x="608648" y="9525"/>
                    <a:pt x="599123" y="6668"/>
                  </a:cubicBezTo>
                  <a:cubicBezTo>
                    <a:pt x="589598" y="2858"/>
                    <a:pt x="579120" y="953"/>
                    <a:pt x="567690" y="953"/>
                  </a:cubicBezTo>
                  <a:cubicBezTo>
                    <a:pt x="556260" y="953"/>
                    <a:pt x="545783" y="2858"/>
                    <a:pt x="536258" y="6668"/>
                  </a:cubicBezTo>
                  <a:cubicBezTo>
                    <a:pt x="526733" y="10478"/>
                    <a:pt x="519113" y="15240"/>
                    <a:pt x="512445" y="21908"/>
                  </a:cubicBezTo>
                  <a:cubicBezTo>
                    <a:pt x="505778" y="28575"/>
                    <a:pt x="501015" y="37147"/>
                    <a:pt x="497205" y="46672"/>
                  </a:cubicBezTo>
                  <a:cubicBezTo>
                    <a:pt x="493395" y="56197"/>
                    <a:pt x="491490" y="67628"/>
                    <a:pt x="491490" y="80010"/>
                  </a:cubicBezTo>
                  <a:cubicBezTo>
                    <a:pt x="491490" y="105728"/>
                    <a:pt x="498158" y="124778"/>
                    <a:pt x="511492" y="139065"/>
                  </a:cubicBezTo>
                  <a:cubicBezTo>
                    <a:pt x="524828" y="152400"/>
                    <a:pt x="542925" y="160020"/>
                    <a:pt x="566738" y="160020"/>
                  </a:cubicBezTo>
                  <a:cubicBezTo>
                    <a:pt x="579120" y="160020"/>
                    <a:pt x="589598" y="158115"/>
                    <a:pt x="598170" y="154305"/>
                  </a:cubicBezTo>
                  <a:moveTo>
                    <a:pt x="429578" y="100965"/>
                  </a:moveTo>
                  <a:cubicBezTo>
                    <a:pt x="428625" y="109538"/>
                    <a:pt x="425767" y="116205"/>
                    <a:pt x="421958" y="120968"/>
                  </a:cubicBezTo>
                  <a:cubicBezTo>
                    <a:pt x="417195" y="125730"/>
                    <a:pt x="411480" y="127635"/>
                    <a:pt x="403860" y="127635"/>
                  </a:cubicBezTo>
                  <a:cubicBezTo>
                    <a:pt x="398145" y="127635"/>
                    <a:pt x="392430" y="126683"/>
                    <a:pt x="388620" y="123825"/>
                  </a:cubicBezTo>
                  <a:cubicBezTo>
                    <a:pt x="384810" y="120968"/>
                    <a:pt x="381000" y="118110"/>
                    <a:pt x="379095" y="113348"/>
                  </a:cubicBezTo>
                  <a:cubicBezTo>
                    <a:pt x="377190" y="108585"/>
                    <a:pt x="375285" y="103823"/>
                    <a:pt x="374333" y="98108"/>
                  </a:cubicBezTo>
                  <a:cubicBezTo>
                    <a:pt x="373380" y="92393"/>
                    <a:pt x="372428" y="86678"/>
                    <a:pt x="372428" y="80010"/>
                  </a:cubicBezTo>
                  <a:cubicBezTo>
                    <a:pt x="372428" y="74295"/>
                    <a:pt x="373380" y="67628"/>
                    <a:pt x="374333" y="62865"/>
                  </a:cubicBezTo>
                  <a:cubicBezTo>
                    <a:pt x="375285" y="57150"/>
                    <a:pt x="377190" y="52388"/>
                    <a:pt x="379095" y="47625"/>
                  </a:cubicBezTo>
                  <a:cubicBezTo>
                    <a:pt x="381000" y="42863"/>
                    <a:pt x="384810" y="40005"/>
                    <a:pt x="388620" y="37147"/>
                  </a:cubicBezTo>
                  <a:cubicBezTo>
                    <a:pt x="392430" y="34290"/>
                    <a:pt x="398145" y="33338"/>
                    <a:pt x="403860" y="33338"/>
                  </a:cubicBezTo>
                  <a:cubicBezTo>
                    <a:pt x="412433" y="33338"/>
                    <a:pt x="418148" y="35243"/>
                    <a:pt x="421958" y="40005"/>
                  </a:cubicBezTo>
                  <a:cubicBezTo>
                    <a:pt x="425767" y="44768"/>
                    <a:pt x="427673" y="50483"/>
                    <a:pt x="428625" y="58103"/>
                  </a:cubicBezTo>
                  <a:lnTo>
                    <a:pt x="468630" y="52388"/>
                  </a:lnTo>
                  <a:cubicBezTo>
                    <a:pt x="467678" y="44768"/>
                    <a:pt x="465773" y="38100"/>
                    <a:pt x="462915" y="31433"/>
                  </a:cubicBezTo>
                  <a:cubicBezTo>
                    <a:pt x="460058" y="24765"/>
                    <a:pt x="456248" y="20003"/>
                    <a:pt x="450533" y="15240"/>
                  </a:cubicBezTo>
                  <a:cubicBezTo>
                    <a:pt x="445770" y="10478"/>
                    <a:pt x="439103" y="6668"/>
                    <a:pt x="431483" y="4763"/>
                  </a:cubicBezTo>
                  <a:cubicBezTo>
                    <a:pt x="423863" y="1905"/>
                    <a:pt x="415290" y="953"/>
                    <a:pt x="404813" y="953"/>
                  </a:cubicBezTo>
                  <a:cubicBezTo>
                    <a:pt x="393383" y="953"/>
                    <a:pt x="382905" y="2858"/>
                    <a:pt x="373380" y="6668"/>
                  </a:cubicBezTo>
                  <a:cubicBezTo>
                    <a:pt x="363855" y="10478"/>
                    <a:pt x="356235" y="16193"/>
                    <a:pt x="350520" y="22860"/>
                  </a:cubicBezTo>
                  <a:cubicBezTo>
                    <a:pt x="343853" y="29528"/>
                    <a:pt x="339090" y="38100"/>
                    <a:pt x="336233" y="47625"/>
                  </a:cubicBezTo>
                  <a:cubicBezTo>
                    <a:pt x="333375" y="57150"/>
                    <a:pt x="331470" y="68580"/>
                    <a:pt x="331470" y="80010"/>
                  </a:cubicBezTo>
                  <a:cubicBezTo>
                    <a:pt x="331470" y="91440"/>
                    <a:pt x="333375" y="102870"/>
                    <a:pt x="336233" y="112395"/>
                  </a:cubicBezTo>
                  <a:cubicBezTo>
                    <a:pt x="339090" y="121920"/>
                    <a:pt x="343853" y="130493"/>
                    <a:pt x="349567" y="137160"/>
                  </a:cubicBezTo>
                  <a:cubicBezTo>
                    <a:pt x="355283" y="143828"/>
                    <a:pt x="362903" y="149543"/>
                    <a:pt x="372428" y="153353"/>
                  </a:cubicBezTo>
                  <a:cubicBezTo>
                    <a:pt x="381953" y="157163"/>
                    <a:pt x="392430" y="159068"/>
                    <a:pt x="404813" y="159068"/>
                  </a:cubicBezTo>
                  <a:cubicBezTo>
                    <a:pt x="426720" y="159068"/>
                    <a:pt x="442913" y="153353"/>
                    <a:pt x="453390" y="142875"/>
                  </a:cubicBezTo>
                  <a:cubicBezTo>
                    <a:pt x="463867" y="132398"/>
                    <a:pt x="470535" y="118110"/>
                    <a:pt x="471488" y="100013"/>
                  </a:cubicBezTo>
                  <a:lnTo>
                    <a:pt x="429578" y="100013"/>
                  </a:lnTo>
                  <a:close/>
                  <a:moveTo>
                    <a:pt x="203835" y="63818"/>
                  </a:moveTo>
                  <a:cubicBezTo>
                    <a:pt x="203835" y="59055"/>
                    <a:pt x="204788" y="55245"/>
                    <a:pt x="206692" y="51435"/>
                  </a:cubicBezTo>
                  <a:cubicBezTo>
                    <a:pt x="208598" y="47625"/>
                    <a:pt x="210502" y="43815"/>
                    <a:pt x="213360" y="40958"/>
                  </a:cubicBezTo>
                  <a:cubicBezTo>
                    <a:pt x="216217" y="38100"/>
                    <a:pt x="219075" y="35243"/>
                    <a:pt x="223838" y="34290"/>
                  </a:cubicBezTo>
                  <a:cubicBezTo>
                    <a:pt x="227648" y="32385"/>
                    <a:pt x="232410" y="31433"/>
                    <a:pt x="238125" y="31433"/>
                  </a:cubicBezTo>
                  <a:cubicBezTo>
                    <a:pt x="248602" y="31433"/>
                    <a:pt x="256223" y="34290"/>
                    <a:pt x="261938" y="40005"/>
                  </a:cubicBezTo>
                  <a:cubicBezTo>
                    <a:pt x="266700" y="45720"/>
                    <a:pt x="269558" y="53340"/>
                    <a:pt x="269558" y="63818"/>
                  </a:cubicBezTo>
                  <a:lnTo>
                    <a:pt x="203835" y="63818"/>
                  </a:lnTo>
                  <a:close/>
                  <a:moveTo>
                    <a:pt x="266700" y="108585"/>
                  </a:moveTo>
                  <a:cubicBezTo>
                    <a:pt x="263842" y="121920"/>
                    <a:pt x="254317" y="128588"/>
                    <a:pt x="239077" y="128588"/>
                  </a:cubicBezTo>
                  <a:cubicBezTo>
                    <a:pt x="227648" y="128588"/>
                    <a:pt x="219075" y="124778"/>
                    <a:pt x="213360" y="118110"/>
                  </a:cubicBezTo>
                  <a:cubicBezTo>
                    <a:pt x="207645" y="111443"/>
                    <a:pt x="204788" y="101918"/>
                    <a:pt x="203835" y="89535"/>
                  </a:cubicBezTo>
                  <a:lnTo>
                    <a:pt x="307658" y="89535"/>
                  </a:lnTo>
                  <a:lnTo>
                    <a:pt x="307658" y="73343"/>
                  </a:lnTo>
                  <a:cubicBezTo>
                    <a:pt x="307658" y="51435"/>
                    <a:pt x="301942" y="33338"/>
                    <a:pt x="290513" y="20003"/>
                  </a:cubicBezTo>
                  <a:cubicBezTo>
                    <a:pt x="279083" y="6668"/>
                    <a:pt x="261938" y="0"/>
                    <a:pt x="239077" y="0"/>
                  </a:cubicBezTo>
                  <a:cubicBezTo>
                    <a:pt x="227648" y="0"/>
                    <a:pt x="218123" y="1905"/>
                    <a:pt x="208598" y="5715"/>
                  </a:cubicBezTo>
                  <a:cubicBezTo>
                    <a:pt x="199073" y="9525"/>
                    <a:pt x="191452" y="14288"/>
                    <a:pt x="184785" y="20955"/>
                  </a:cubicBezTo>
                  <a:cubicBezTo>
                    <a:pt x="178118" y="27623"/>
                    <a:pt x="173355" y="36195"/>
                    <a:pt x="169545" y="45720"/>
                  </a:cubicBezTo>
                  <a:cubicBezTo>
                    <a:pt x="165735" y="55245"/>
                    <a:pt x="163830" y="66675"/>
                    <a:pt x="163830" y="79058"/>
                  </a:cubicBezTo>
                  <a:cubicBezTo>
                    <a:pt x="163830" y="103823"/>
                    <a:pt x="170498" y="123825"/>
                    <a:pt x="182880" y="137160"/>
                  </a:cubicBezTo>
                  <a:cubicBezTo>
                    <a:pt x="195263" y="150495"/>
                    <a:pt x="214313" y="158115"/>
                    <a:pt x="239077" y="158115"/>
                  </a:cubicBezTo>
                  <a:cubicBezTo>
                    <a:pt x="260033" y="158115"/>
                    <a:pt x="275273" y="153353"/>
                    <a:pt x="285750" y="144780"/>
                  </a:cubicBezTo>
                  <a:cubicBezTo>
                    <a:pt x="296228" y="136208"/>
                    <a:pt x="302895" y="123825"/>
                    <a:pt x="305753" y="106680"/>
                  </a:cubicBezTo>
                  <a:lnTo>
                    <a:pt x="266700" y="106680"/>
                  </a:lnTo>
                  <a:close/>
                  <a:moveTo>
                    <a:pt x="97155" y="96203"/>
                  </a:moveTo>
                  <a:cubicBezTo>
                    <a:pt x="97155" y="101918"/>
                    <a:pt x="96202" y="107633"/>
                    <a:pt x="93345" y="111443"/>
                  </a:cubicBezTo>
                  <a:cubicBezTo>
                    <a:pt x="91440" y="115253"/>
                    <a:pt x="88582" y="119063"/>
                    <a:pt x="84773" y="121920"/>
                  </a:cubicBezTo>
                  <a:cubicBezTo>
                    <a:pt x="78105" y="126683"/>
                    <a:pt x="69532" y="129540"/>
                    <a:pt x="60007" y="129540"/>
                  </a:cubicBezTo>
                  <a:cubicBezTo>
                    <a:pt x="54293" y="129540"/>
                    <a:pt x="49530" y="127635"/>
                    <a:pt x="45720" y="124778"/>
                  </a:cubicBezTo>
                  <a:cubicBezTo>
                    <a:pt x="41910" y="121920"/>
                    <a:pt x="40957" y="118110"/>
                    <a:pt x="40957" y="113348"/>
                  </a:cubicBezTo>
                  <a:cubicBezTo>
                    <a:pt x="40957" y="110490"/>
                    <a:pt x="40957" y="106680"/>
                    <a:pt x="42863" y="104775"/>
                  </a:cubicBezTo>
                  <a:cubicBezTo>
                    <a:pt x="43815" y="101918"/>
                    <a:pt x="45720" y="100013"/>
                    <a:pt x="48577" y="98108"/>
                  </a:cubicBezTo>
                  <a:cubicBezTo>
                    <a:pt x="51435" y="96203"/>
                    <a:pt x="55245" y="94298"/>
                    <a:pt x="60007" y="93345"/>
                  </a:cubicBezTo>
                  <a:cubicBezTo>
                    <a:pt x="64770" y="92393"/>
                    <a:pt x="72390" y="91440"/>
                    <a:pt x="80010" y="90488"/>
                  </a:cubicBezTo>
                  <a:lnTo>
                    <a:pt x="98107" y="89535"/>
                  </a:lnTo>
                  <a:lnTo>
                    <a:pt x="98107" y="96203"/>
                  </a:lnTo>
                  <a:close/>
                  <a:moveTo>
                    <a:pt x="98107" y="155258"/>
                  </a:moveTo>
                  <a:lnTo>
                    <a:pt x="136208" y="155258"/>
                  </a:lnTo>
                  <a:lnTo>
                    <a:pt x="136208" y="60960"/>
                  </a:lnTo>
                  <a:cubicBezTo>
                    <a:pt x="136208" y="51435"/>
                    <a:pt x="135255" y="43815"/>
                    <a:pt x="133350" y="36195"/>
                  </a:cubicBezTo>
                  <a:cubicBezTo>
                    <a:pt x="131445" y="28575"/>
                    <a:pt x="127635" y="22860"/>
                    <a:pt x="122873" y="17145"/>
                  </a:cubicBezTo>
                  <a:cubicBezTo>
                    <a:pt x="118110" y="12383"/>
                    <a:pt x="111443" y="7620"/>
                    <a:pt x="103823" y="5715"/>
                  </a:cubicBezTo>
                  <a:cubicBezTo>
                    <a:pt x="96202" y="3810"/>
                    <a:pt x="85725" y="1905"/>
                    <a:pt x="74295" y="1905"/>
                  </a:cubicBezTo>
                  <a:cubicBezTo>
                    <a:pt x="55245" y="1905"/>
                    <a:pt x="40957" y="5715"/>
                    <a:pt x="29527" y="12383"/>
                  </a:cubicBezTo>
                  <a:cubicBezTo>
                    <a:pt x="18098" y="19050"/>
                    <a:pt x="11430" y="30480"/>
                    <a:pt x="8573" y="46672"/>
                  </a:cubicBezTo>
                  <a:lnTo>
                    <a:pt x="44768" y="50483"/>
                  </a:lnTo>
                  <a:cubicBezTo>
                    <a:pt x="46673" y="38100"/>
                    <a:pt x="56198" y="32385"/>
                    <a:pt x="71438" y="32385"/>
                  </a:cubicBezTo>
                  <a:cubicBezTo>
                    <a:pt x="78105" y="32385"/>
                    <a:pt x="83820" y="34290"/>
                    <a:pt x="89535" y="37147"/>
                  </a:cubicBezTo>
                  <a:cubicBezTo>
                    <a:pt x="94298" y="40958"/>
                    <a:pt x="97155" y="46672"/>
                    <a:pt x="97155" y="56197"/>
                  </a:cubicBezTo>
                  <a:lnTo>
                    <a:pt x="97155" y="62865"/>
                  </a:lnTo>
                  <a:lnTo>
                    <a:pt x="78105" y="63818"/>
                  </a:lnTo>
                  <a:cubicBezTo>
                    <a:pt x="68580" y="63818"/>
                    <a:pt x="59055" y="64770"/>
                    <a:pt x="49530" y="66675"/>
                  </a:cubicBezTo>
                  <a:cubicBezTo>
                    <a:pt x="40005" y="68580"/>
                    <a:pt x="32385" y="70485"/>
                    <a:pt x="24765" y="74295"/>
                  </a:cubicBezTo>
                  <a:cubicBezTo>
                    <a:pt x="17145" y="78105"/>
                    <a:pt x="11430" y="82868"/>
                    <a:pt x="6668" y="89535"/>
                  </a:cubicBezTo>
                  <a:cubicBezTo>
                    <a:pt x="1905" y="96203"/>
                    <a:pt x="0" y="104775"/>
                    <a:pt x="0" y="114300"/>
                  </a:cubicBezTo>
                  <a:cubicBezTo>
                    <a:pt x="0" y="121920"/>
                    <a:pt x="952" y="128588"/>
                    <a:pt x="3810" y="134303"/>
                  </a:cubicBezTo>
                  <a:cubicBezTo>
                    <a:pt x="6668" y="140018"/>
                    <a:pt x="10477" y="144780"/>
                    <a:pt x="14288" y="148590"/>
                  </a:cubicBezTo>
                  <a:cubicBezTo>
                    <a:pt x="19050" y="152400"/>
                    <a:pt x="23813" y="155258"/>
                    <a:pt x="29527" y="156210"/>
                  </a:cubicBezTo>
                  <a:cubicBezTo>
                    <a:pt x="35243" y="157163"/>
                    <a:pt x="41910" y="159068"/>
                    <a:pt x="48577" y="159068"/>
                  </a:cubicBezTo>
                  <a:cubicBezTo>
                    <a:pt x="60007" y="159068"/>
                    <a:pt x="69532" y="157163"/>
                    <a:pt x="77152" y="152400"/>
                  </a:cubicBezTo>
                  <a:cubicBezTo>
                    <a:pt x="84773" y="147638"/>
                    <a:pt x="91440" y="142875"/>
                    <a:pt x="97155" y="136208"/>
                  </a:cubicBezTo>
                  <a:lnTo>
                    <a:pt x="97155" y="15525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70633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1 Standard (5x1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8595847-1813-6B47-B848-F94A612FF956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270404" y="1456268"/>
            <a:ext cx="2083329" cy="4787898"/>
          </a:xfrm>
        </p:spPr>
        <p:txBody>
          <a:bodyPr/>
          <a:lstStyle>
            <a:lvl1pPr>
              <a:defRPr sz="1600" b="0" i="0"/>
            </a:lvl1pPr>
            <a:lvl2pPr>
              <a:defRPr sz="1600" b="0" i="0"/>
            </a:lvl2pPr>
            <a:lvl3pPr>
              <a:defRPr sz="1600" b="0" i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F339C6A-15DB-44F8-92FF-62FE64A6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442800"/>
            <a:ext cx="11664950" cy="646223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2500" b="1" i="0" kern="1200" dirty="0">
                <a:solidFill>
                  <a:schemeClr val="tx1"/>
                </a:solidFill>
                <a:latin typeface="Arial" panose="020B0604020202020204" pitchFamily="34" charset="0"/>
                <a:ea typeface="AECOM Sans Light" panose="020B04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5C2DAFC-CA25-994C-BAE4-076D1C892088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2664089" y="1456268"/>
            <a:ext cx="2083329" cy="4787898"/>
          </a:xfrm>
        </p:spPr>
        <p:txBody>
          <a:bodyPr/>
          <a:lstStyle>
            <a:lvl1pPr>
              <a:defRPr sz="1600" b="0" i="0"/>
            </a:lvl1pPr>
            <a:lvl2pPr>
              <a:defRPr sz="1600" b="0" i="0"/>
            </a:lvl2pPr>
            <a:lvl3pPr>
              <a:defRPr sz="1600" b="0" i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740F8FA-6089-4844-93CB-4F895C822B46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5057774" y="1456268"/>
            <a:ext cx="2083329" cy="4787898"/>
          </a:xfrm>
        </p:spPr>
        <p:txBody>
          <a:bodyPr/>
          <a:lstStyle>
            <a:lvl1pPr>
              <a:defRPr sz="1600" b="0" i="0"/>
            </a:lvl1pPr>
            <a:lvl2pPr>
              <a:defRPr sz="1600" b="0" i="0"/>
            </a:lvl2pPr>
            <a:lvl3pPr>
              <a:defRPr sz="1600" b="0" i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612BE59-4AF5-B24F-963B-449D3B73A4BB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7451459" y="1456268"/>
            <a:ext cx="2083329" cy="4787898"/>
          </a:xfrm>
        </p:spPr>
        <p:txBody>
          <a:bodyPr/>
          <a:lstStyle>
            <a:lvl1pPr>
              <a:defRPr sz="1600" b="0" i="0"/>
            </a:lvl1pPr>
            <a:lvl2pPr>
              <a:defRPr sz="1600" b="0" i="0"/>
            </a:lvl2pPr>
            <a:lvl3pPr>
              <a:defRPr sz="1600" b="0" i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9FF9FFA-94BB-054F-A27E-28BA1B4F99C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9845146" y="1456268"/>
            <a:ext cx="2083329" cy="4787898"/>
          </a:xfrm>
        </p:spPr>
        <p:txBody>
          <a:bodyPr/>
          <a:lstStyle>
            <a:lvl1pPr>
              <a:defRPr sz="1600" b="0" i="0"/>
            </a:lvl1pPr>
            <a:lvl2pPr>
              <a:defRPr sz="1600" b="0" i="0"/>
            </a:lvl2pPr>
            <a:lvl3pPr>
              <a:defRPr sz="1600" b="0" i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4AE55DC-91D4-6146-BD4E-FA3E8A43BC5E}"/>
              </a:ext>
            </a:extLst>
          </p:cNvPr>
          <p:cNvCxnSpPr>
            <a:cxnSpLocks/>
          </p:cNvCxnSpPr>
          <p:nvPr userDrawn="1"/>
        </p:nvCxnSpPr>
        <p:spPr>
          <a:xfrm>
            <a:off x="263525" y="260350"/>
            <a:ext cx="43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9E88783-0660-244D-8F64-5C824FE59344}"/>
              </a:ext>
            </a:extLst>
          </p:cNvPr>
          <p:cNvGrpSpPr/>
          <p:nvPr userDrawn="1"/>
        </p:nvGrpSpPr>
        <p:grpSpPr>
          <a:xfrm>
            <a:off x="10814051" y="6438651"/>
            <a:ext cx="1111250" cy="225425"/>
            <a:chOff x="292100" y="6413250"/>
            <a:chExt cx="1111250" cy="225425"/>
          </a:xfrm>
        </p:grpSpPr>
        <p:sp>
          <p:nvSpPr>
            <p:cNvPr id="19" name="Freeform: Shape 12">
              <a:extLst>
                <a:ext uri="{FF2B5EF4-FFF2-40B4-BE49-F238E27FC236}">
                  <a16:creationId xmlns:a16="http://schemas.microsoft.com/office/drawing/2014/main" id="{AB37709C-F95C-2C49-8331-373A6544F73E}"/>
                </a:ext>
              </a:extLst>
            </p:cNvPr>
            <p:cNvSpPr/>
            <p:nvPr userDrawn="1"/>
          </p:nvSpPr>
          <p:spPr>
            <a:xfrm>
              <a:off x="292100" y="6413250"/>
              <a:ext cx="225425" cy="225425"/>
            </a:xfrm>
            <a:custGeom>
              <a:avLst/>
              <a:gdLst>
                <a:gd name="connsiteX0" fmla="*/ 329565 w 342900"/>
                <a:gd name="connsiteY0" fmla="*/ 104775 h 342900"/>
                <a:gd name="connsiteX1" fmla="*/ 292418 w 342900"/>
                <a:gd name="connsiteY1" fmla="*/ 50483 h 342900"/>
                <a:gd name="connsiteX2" fmla="*/ 238125 w 342900"/>
                <a:gd name="connsiteY2" fmla="*/ 13335 h 342900"/>
                <a:gd name="connsiteX3" fmla="*/ 171450 w 342900"/>
                <a:gd name="connsiteY3" fmla="*/ 0 h 342900"/>
                <a:gd name="connsiteX4" fmla="*/ 104775 w 342900"/>
                <a:gd name="connsiteY4" fmla="*/ 13335 h 342900"/>
                <a:gd name="connsiteX5" fmla="*/ 50483 w 342900"/>
                <a:gd name="connsiteY5" fmla="*/ 50483 h 342900"/>
                <a:gd name="connsiteX6" fmla="*/ 13335 w 342900"/>
                <a:gd name="connsiteY6" fmla="*/ 104775 h 342900"/>
                <a:gd name="connsiteX7" fmla="*/ 0 w 342900"/>
                <a:gd name="connsiteY7" fmla="*/ 171450 h 342900"/>
                <a:gd name="connsiteX8" fmla="*/ 13335 w 342900"/>
                <a:gd name="connsiteY8" fmla="*/ 238125 h 342900"/>
                <a:gd name="connsiteX9" fmla="*/ 50483 w 342900"/>
                <a:gd name="connsiteY9" fmla="*/ 292418 h 342900"/>
                <a:gd name="connsiteX10" fmla="*/ 104775 w 342900"/>
                <a:gd name="connsiteY10" fmla="*/ 329565 h 342900"/>
                <a:gd name="connsiteX11" fmla="*/ 171450 w 342900"/>
                <a:gd name="connsiteY11" fmla="*/ 342900 h 342900"/>
                <a:gd name="connsiteX12" fmla="*/ 171450 w 342900"/>
                <a:gd name="connsiteY12" fmla="*/ 308610 h 342900"/>
                <a:gd name="connsiteX13" fmla="*/ 74295 w 342900"/>
                <a:gd name="connsiteY13" fmla="*/ 268605 h 342900"/>
                <a:gd name="connsiteX14" fmla="*/ 35243 w 342900"/>
                <a:gd name="connsiteY14" fmla="*/ 188595 h 342900"/>
                <a:gd name="connsiteX15" fmla="*/ 180975 w 342900"/>
                <a:gd name="connsiteY15" fmla="*/ 188595 h 342900"/>
                <a:gd name="connsiteX16" fmla="*/ 141923 w 342900"/>
                <a:gd name="connsiteY16" fmla="*/ 227648 h 342900"/>
                <a:gd name="connsiteX17" fmla="*/ 165735 w 342900"/>
                <a:gd name="connsiteY17" fmla="*/ 251460 h 342900"/>
                <a:gd name="connsiteX18" fmla="*/ 246698 w 342900"/>
                <a:gd name="connsiteY18" fmla="*/ 170498 h 342900"/>
                <a:gd name="connsiteX19" fmla="*/ 165735 w 342900"/>
                <a:gd name="connsiteY19" fmla="*/ 89535 h 342900"/>
                <a:gd name="connsiteX20" fmla="*/ 141923 w 342900"/>
                <a:gd name="connsiteY20" fmla="*/ 113348 h 342900"/>
                <a:gd name="connsiteX21" fmla="*/ 180975 w 342900"/>
                <a:gd name="connsiteY21" fmla="*/ 152400 h 342900"/>
                <a:gd name="connsiteX22" fmla="*/ 35243 w 342900"/>
                <a:gd name="connsiteY22" fmla="*/ 152400 h 342900"/>
                <a:gd name="connsiteX23" fmla="*/ 74295 w 342900"/>
                <a:gd name="connsiteY23" fmla="*/ 72390 h 342900"/>
                <a:gd name="connsiteX24" fmla="*/ 171450 w 342900"/>
                <a:gd name="connsiteY24" fmla="*/ 32385 h 342900"/>
                <a:gd name="connsiteX25" fmla="*/ 268605 w 342900"/>
                <a:gd name="connsiteY25" fmla="*/ 72390 h 342900"/>
                <a:gd name="connsiteX26" fmla="*/ 308610 w 342900"/>
                <a:gd name="connsiteY26" fmla="*/ 169545 h 342900"/>
                <a:gd name="connsiteX27" fmla="*/ 342900 w 342900"/>
                <a:gd name="connsiteY27" fmla="*/ 169545 h 342900"/>
                <a:gd name="connsiteX28" fmla="*/ 329565 w 342900"/>
                <a:gd name="connsiteY28" fmla="*/ 10477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2900" h="342900">
                  <a:moveTo>
                    <a:pt x="329565" y="104775"/>
                  </a:moveTo>
                  <a:cubicBezTo>
                    <a:pt x="320993" y="84773"/>
                    <a:pt x="308610" y="65723"/>
                    <a:pt x="292418" y="50483"/>
                  </a:cubicBezTo>
                  <a:cubicBezTo>
                    <a:pt x="276225" y="34290"/>
                    <a:pt x="258128" y="21908"/>
                    <a:pt x="238125" y="13335"/>
                  </a:cubicBezTo>
                  <a:cubicBezTo>
                    <a:pt x="217170" y="4763"/>
                    <a:pt x="194310" y="0"/>
                    <a:pt x="171450" y="0"/>
                  </a:cubicBezTo>
                  <a:cubicBezTo>
                    <a:pt x="148590" y="0"/>
                    <a:pt x="125730" y="4763"/>
                    <a:pt x="104775" y="13335"/>
                  </a:cubicBezTo>
                  <a:cubicBezTo>
                    <a:pt x="83820" y="21908"/>
                    <a:pt x="65723" y="34290"/>
                    <a:pt x="50483" y="50483"/>
                  </a:cubicBezTo>
                  <a:cubicBezTo>
                    <a:pt x="34290" y="66675"/>
                    <a:pt x="21908" y="84773"/>
                    <a:pt x="13335" y="104775"/>
                  </a:cubicBezTo>
                  <a:cubicBezTo>
                    <a:pt x="4763" y="125730"/>
                    <a:pt x="0" y="148590"/>
                    <a:pt x="0" y="171450"/>
                  </a:cubicBezTo>
                  <a:cubicBezTo>
                    <a:pt x="0" y="194310"/>
                    <a:pt x="4763" y="217170"/>
                    <a:pt x="13335" y="238125"/>
                  </a:cubicBezTo>
                  <a:cubicBezTo>
                    <a:pt x="21908" y="258128"/>
                    <a:pt x="34290" y="277178"/>
                    <a:pt x="50483" y="292418"/>
                  </a:cubicBezTo>
                  <a:cubicBezTo>
                    <a:pt x="66675" y="308610"/>
                    <a:pt x="84773" y="320993"/>
                    <a:pt x="104775" y="329565"/>
                  </a:cubicBezTo>
                  <a:cubicBezTo>
                    <a:pt x="125730" y="338138"/>
                    <a:pt x="148590" y="342900"/>
                    <a:pt x="171450" y="342900"/>
                  </a:cubicBezTo>
                  <a:lnTo>
                    <a:pt x="171450" y="308610"/>
                  </a:lnTo>
                  <a:cubicBezTo>
                    <a:pt x="135255" y="308610"/>
                    <a:pt x="100013" y="294323"/>
                    <a:pt x="74295" y="268605"/>
                  </a:cubicBezTo>
                  <a:cubicBezTo>
                    <a:pt x="52388" y="246698"/>
                    <a:pt x="39053" y="219075"/>
                    <a:pt x="35243" y="188595"/>
                  </a:cubicBezTo>
                  <a:lnTo>
                    <a:pt x="180975" y="188595"/>
                  </a:lnTo>
                  <a:lnTo>
                    <a:pt x="141923" y="227648"/>
                  </a:lnTo>
                  <a:lnTo>
                    <a:pt x="165735" y="251460"/>
                  </a:lnTo>
                  <a:lnTo>
                    <a:pt x="246698" y="170498"/>
                  </a:lnTo>
                  <a:lnTo>
                    <a:pt x="165735" y="89535"/>
                  </a:lnTo>
                  <a:lnTo>
                    <a:pt x="141923" y="113348"/>
                  </a:lnTo>
                  <a:lnTo>
                    <a:pt x="180975" y="152400"/>
                  </a:lnTo>
                  <a:lnTo>
                    <a:pt x="35243" y="152400"/>
                  </a:lnTo>
                  <a:cubicBezTo>
                    <a:pt x="39053" y="121920"/>
                    <a:pt x="52388" y="94298"/>
                    <a:pt x="74295" y="72390"/>
                  </a:cubicBezTo>
                  <a:cubicBezTo>
                    <a:pt x="100013" y="46673"/>
                    <a:pt x="134303" y="32385"/>
                    <a:pt x="171450" y="32385"/>
                  </a:cubicBezTo>
                  <a:cubicBezTo>
                    <a:pt x="207645" y="32385"/>
                    <a:pt x="242888" y="46673"/>
                    <a:pt x="268605" y="72390"/>
                  </a:cubicBezTo>
                  <a:cubicBezTo>
                    <a:pt x="294323" y="98108"/>
                    <a:pt x="308610" y="132398"/>
                    <a:pt x="308610" y="169545"/>
                  </a:cubicBezTo>
                  <a:lnTo>
                    <a:pt x="342900" y="169545"/>
                  </a:lnTo>
                  <a:cubicBezTo>
                    <a:pt x="342900" y="148590"/>
                    <a:pt x="338138" y="125730"/>
                    <a:pt x="329565" y="104775"/>
                  </a:cubicBezTo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3">
              <a:extLst>
                <a:ext uri="{FF2B5EF4-FFF2-40B4-BE49-F238E27FC236}">
                  <a16:creationId xmlns:a16="http://schemas.microsoft.com/office/drawing/2014/main" id="{5A6F4EA5-0597-264E-A886-EC151A7FCAC4}"/>
                </a:ext>
              </a:extLst>
            </p:cNvPr>
            <p:cNvSpPr/>
            <p:nvPr userDrawn="1"/>
          </p:nvSpPr>
          <p:spPr>
            <a:xfrm>
              <a:off x="590579" y="6484379"/>
              <a:ext cx="812771" cy="84028"/>
            </a:xfrm>
            <a:custGeom>
              <a:avLst/>
              <a:gdLst>
                <a:gd name="connsiteX0" fmla="*/ 1329690 w 1547812"/>
                <a:gd name="connsiteY0" fmla="*/ 155258 h 160020"/>
                <a:gd name="connsiteX1" fmla="*/ 1369695 w 1547812"/>
                <a:gd name="connsiteY1" fmla="*/ 155258 h 160020"/>
                <a:gd name="connsiteX2" fmla="*/ 1369695 w 1547812"/>
                <a:gd name="connsiteY2" fmla="*/ 65723 h 160020"/>
                <a:gd name="connsiteX3" fmla="*/ 1372553 w 1547812"/>
                <a:gd name="connsiteY3" fmla="*/ 53340 h 160020"/>
                <a:gd name="connsiteX4" fmla="*/ 1379220 w 1547812"/>
                <a:gd name="connsiteY4" fmla="*/ 43815 h 160020"/>
                <a:gd name="connsiteX5" fmla="*/ 1388745 w 1547812"/>
                <a:gd name="connsiteY5" fmla="*/ 37147 h 160020"/>
                <a:gd name="connsiteX6" fmla="*/ 1400175 w 1547812"/>
                <a:gd name="connsiteY6" fmla="*/ 35243 h 160020"/>
                <a:gd name="connsiteX7" fmla="*/ 1407795 w 1547812"/>
                <a:gd name="connsiteY7" fmla="*/ 36195 h 160020"/>
                <a:gd name="connsiteX8" fmla="*/ 1413510 w 1547812"/>
                <a:gd name="connsiteY8" fmla="*/ 40005 h 160020"/>
                <a:gd name="connsiteX9" fmla="*/ 1417320 w 1547812"/>
                <a:gd name="connsiteY9" fmla="*/ 47625 h 160020"/>
                <a:gd name="connsiteX10" fmla="*/ 1419225 w 1547812"/>
                <a:gd name="connsiteY10" fmla="*/ 60960 h 160020"/>
                <a:gd name="connsiteX11" fmla="*/ 1419225 w 1547812"/>
                <a:gd name="connsiteY11" fmla="*/ 155258 h 160020"/>
                <a:gd name="connsiteX12" fmla="*/ 1459230 w 1547812"/>
                <a:gd name="connsiteY12" fmla="*/ 155258 h 160020"/>
                <a:gd name="connsiteX13" fmla="*/ 1459230 w 1547812"/>
                <a:gd name="connsiteY13" fmla="*/ 63818 h 160020"/>
                <a:gd name="connsiteX14" fmla="*/ 1462088 w 1547812"/>
                <a:gd name="connsiteY14" fmla="*/ 53340 h 160020"/>
                <a:gd name="connsiteX15" fmla="*/ 1468755 w 1547812"/>
                <a:gd name="connsiteY15" fmla="*/ 43815 h 160020"/>
                <a:gd name="connsiteX16" fmla="*/ 1478280 w 1547812"/>
                <a:gd name="connsiteY16" fmla="*/ 37147 h 160020"/>
                <a:gd name="connsiteX17" fmla="*/ 1489710 w 1547812"/>
                <a:gd name="connsiteY17" fmla="*/ 35243 h 160020"/>
                <a:gd name="connsiteX18" fmla="*/ 1497330 w 1547812"/>
                <a:gd name="connsiteY18" fmla="*/ 36195 h 160020"/>
                <a:gd name="connsiteX19" fmla="*/ 1503045 w 1547812"/>
                <a:gd name="connsiteY19" fmla="*/ 40005 h 160020"/>
                <a:gd name="connsiteX20" fmla="*/ 1506855 w 1547812"/>
                <a:gd name="connsiteY20" fmla="*/ 47625 h 160020"/>
                <a:gd name="connsiteX21" fmla="*/ 1507808 w 1547812"/>
                <a:gd name="connsiteY21" fmla="*/ 60960 h 160020"/>
                <a:gd name="connsiteX22" fmla="*/ 1507808 w 1547812"/>
                <a:gd name="connsiteY22" fmla="*/ 155258 h 160020"/>
                <a:gd name="connsiteX23" fmla="*/ 1547813 w 1547812"/>
                <a:gd name="connsiteY23" fmla="*/ 155258 h 160020"/>
                <a:gd name="connsiteX24" fmla="*/ 1547813 w 1547812"/>
                <a:gd name="connsiteY24" fmla="*/ 55245 h 160020"/>
                <a:gd name="connsiteX25" fmla="*/ 1536383 w 1547812"/>
                <a:gd name="connsiteY25" fmla="*/ 14288 h 160020"/>
                <a:gd name="connsiteX26" fmla="*/ 1502093 w 1547812"/>
                <a:gd name="connsiteY26" fmla="*/ 1905 h 160020"/>
                <a:gd name="connsiteX27" fmla="*/ 1477328 w 1547812"/>
                <a:gd name="connsiteY27" fmla="*/ 7620 h 160020"/>
                <a:gd name="connsiteX28" fmla="*/ 1455420 w 1547812"/>
                <a:gd name="connsiteY28" fmla="*/ 27623 h 160020"/>
                <a:gd name="connsiteX29" fmla="*/ 1441133 w 1547812"/>
                <a:gd name="connsiteY29" fmla="*/ 8573 h 160020"/>
                <a:gd name="connsiteX30" fmla="*/ 1414463 w 1547812"/>
                <a:gd name="connsiteY30" fmla="*/ 1905 h 160020"/>
                <a:gd name="connsiteX31" fmla="*/ 1390650 w 1547812"/>
                <a:gd name="connsiteY31" fmla="*/ 7620 h 160020"/>
                <a:gd name="connsiteX32" fmla="*/ 1371600 w 1547812"/>
                <a:gd name="connsiteY32" fmla="*/ 25718 h 160020"/>
                <a:gd name="connsiteX33" fmla="*/ 1371600 w 1547812"/>
                <a:gd name="connsiteY33" fmla="*/ 5715 h 160020"/>
                <a:gd name="connsiteX34" fmla="*/ 1332548 w 1547812"/>
                <a:gd name="connsiteY34" fmla="*/ 5715 h 160020"/>
                <a:gd name="connsiteX35" fmla="*/ 1332548 w 1547812"/>
                <a:gd name="connsiteY35" fmla="*/ 155258 h 160020"/>
                <a:gd name="connsiteX36" fmla="*/ 1199198 w 1547812"/>
                <a:gd name="connsiteY36" fmla="*/ 116205 h 160020"/>
                <a:gd name="connsiteX37" fmla="*/ 1190625 w 1547812"/>
                <a:gd name="connsiteY37" fmla="*/ 80963 h 160020"/>
                <a:gd name="connsiteX38" fmla="*/ 1199198 w 1547812"/>
                <a:gd name="connsiteY38" fmla="*/ 45720 h 160020"/>
                <a:gd name="connsiteX39" fmla="*/ 1224915 w 1547812"/>
                <a:gd name="connsiteY39" fmla="*/ 33338 h 160020"/>
                <a:gd name="connsiteX40" fmla="*/ 1250633 w 1547812"/>
                <a:gd name="connsiteY40" fmla="*/ 45720 h 160020"/>
                <a:gd name="connsiteX41" fmla="*/ 1259205 w 1547812"/>
                <a:gd name="connsiteY41" fmla="*/ 80963 h 160020"/>
                <a:gd name="connsiteX42" fmla="*/ 1250633 w 1547812"/>
                <a:gd name="connsiteY42" fmla="*/ 116205 h 160020"/>
                <a:gd name="connsiteX43" fmla="*/ 1224915 w 1547812"/>
                <a:gd name="connsiteY43" fmla="*/ 128588 h 160020"/>
                <a:gd name="connsiteX44" fmla="*/ 1199198 w 1547812"/>
                <a:gd name="connsiteY44" fmla="*/ 116205 h 160020"/>
                <a:gd name="connsiteX45" fmla="*/ 1256348 w 1547812"/>
                <a:gd name="connsiteY45" fmla="*/ 154305 h 160020"/>
                <a:gd name="connsiteX46" fmla="*/ 1280160 w 1547812"/>
                <a:gd name="connsiteY46" fmla="*/ 138113 h 160020"/>
                <a:gd name="connsiteX47" fmla="*/ 1295400 w 1547812"/>
                <a:gd name="connsiteY47" fmla="*/ 113348 h 160020"/>
                <a:gd name="connsiteX48" fmla="*/ 1301115 w 1547812"/>
                <a:gd name="connsiteY48" fmla="*/ 80010 h 160020"/>
                <a:gd name="connsiteX49" fmla="*/ 1296353 w 1547812"/>
                <a:gd name="connsiteY49" fmla="*/ 46672 h 160020"/>
                <a:gd name="connsiteX50" fmla="*/ 1281113 w 1547812"/>
                <a:gd name="connsiteY50" fmla="*/ 21908 h 160020"/>
                <a:gd name="connsiteX51" fmla="*/ 1257300 w 1547812"/>
                <a:gd name="connsiteY51" fmla="*/ 6668 h 160020"/>
                <a:gd name="connsiteX52" fmla="*/ 1225868 w 1547812"/>
                <a:gd name="connsiteY52" fmla="*/ 953 h 160020"/>
                <a:gd name="connsiteX53" fmla="*/ 1194435 w 1547812"/>
                <a:gd name="connsiteY53" fmla="*/ 6668 h 160020"/>
                <a:gd name="connsiteX54" fmla="*/ 1170623 w 1547812"/>
                <a:gd name="connsiteY54" fmla="*/ 21908 h 160020"/>
                <a:gd name="connsiteX55" fmla="*/ 1155383 w 1547812"/>
                <a:gd name="connsiteY55" fmla="*/ 46672 h 160020"/>
                <a:gd name="connsiteX56" fmla="*/ 1149668 w 1547812"/>
                <a:gd name="connsiteY56" fmla="*/ 80010 h 160020"/>
                <a:gd name="connsiteX57" fmla="*/ 1169670 w 1547812"/>
                <a:gd name="connsiteY57" fmla="*/ 139065 h 160020"/>
                <a:gd name="connsiteX58" fmla="*/ 1225868 w 1547812"/>
                <a:gd name="connsiteY58" fmla="*/ 160020 h 160020"/>
                <a:gd name="connsiteX59" fmla="*/ 1256348 w 1547812"/>
                <a:gd name="connsiteY59" fmla="*/ 154305 h 160020"/>
                <a:gd name="connsiteX60" fmla="*/ 1086803 w 1547812"/>
                <a:gd name="connsiteY60" fmla="*/ 100965 h 160020"/>
                <a:gd name="connsiteX61" fmla="*/ 1079183 w 1547812"/>
                <a:gd name="connsiteY61" fmla="*/ 120968 h 160020"/>
                <a:gd name="connsiteX62" fmla="*/ 1061085 w 1547812"/>
                <a:gd name="connsiteY62" fmla="*/ 127635 h 160020"/>
                <a:gd name="connsiteX63" fmla="*/ 1045845 w 1547812"/>
                <a:gd name="connsiteY63" fmla="*/ 123825 h 160020"/>
                <a:gd name="connsiteX64" fmla="*/ 1036320 w 1547812"/>
                <a:gd name="connsiteY64" fmla="*/ 113348 h 160020"/>
                <a:gd name="connsiteX65" fmla="*/ 1031558 w 1547812"/>
                <a:gd name="connsiteY65" fmla="*/ 98108 h 160020"/>
                <a:gd name="connsiteX66" fmla="*/ 1029653 w 1547812"/>
                <a:gd name="connsiteY66" fmla="*/ 80010 h 160020"/>
                <a:gd name="connsiteX67" fmla="*/ 1031558 w 1547812"/>
                <a:gd name="connsiteY67" fmla="*/ 62865 h 160020"/>
                <a:gd name="connsiteX68" fmla="*/ 1036320 w 1547812"/>
                <a:gd name="connsiteY68" fmla="*/ 47625 h 160020"/>
                <a:gd name="connsiteX69" fmla="*/ 1045845 w 1547812"/>
                <a:gd name="connsiteY69" fmla="*/ 37147 h 160020"/>
                <a:gd name="connsiteX70" fmla="*/ 1061085 w 1547812"/>
                <a:gd name="connsiteY70" fmla="*/ 33338 h 160020"/>
                <a:gd name="connsiteX71" fmla="*/ 1079183 w 1547812"/>
                <a:gd name="connsiteY71" fmla="*/ 40005 h 160020"/>
                <a:gd name="connsiteX72" fmla="*/ 1085850 w 1547812"/>
                <a:gd name="connsiteY72" fmla="*/ 58103 h 160020"/>
                <a:gd name="connsiteX73" fmla="*/ 1125855 w 1547812"/>
                <a:gd name="connsiteY73" fmla="*/ 52388 h 160020"/>
                <a:gd name="connsiteX74" fmla="*/ 1120140 w 1547812"/>
                <a:gd name="connsiteY74" fmla="*/ 31433 h 160020"/>
                <a:gd name="connsiteX75" fmla="*/ 1107758 w 1547812"/>
                <a:gd name="connsiteY75" fmla="*/ 15240 h 160020"/>
                <a:gd name="connsiteX76" fmla="*/ 1088708 w 1547812"/>
                <a:gd name="connsiteY76" fmla="*/ 4763 h 160020"/>
                <a:gd name="connsiteX77" fmla="*/ 1062038 w 1547812"/>
                <a:gd name="connsiteY77" fmla="*/ 953 h 160020"/>
                <a:gd name="connsiteX78" fmla="*/ 1030605 w 1547812"/>
                <a:gd name="connsiteY78" fmla="*/ 6668 h 160020"/>
                <a:gd name="connsiteX79" fmla="*/ 1007745 w 1547812"/>
                <a:gd name="connsiteY79" fmla="*/ 22860 h 160020"/>
                <a:gd name="connsiteX80" fmla="*/ 993458 w 1547812"/>
                <a:gd name="connsiteY80" fmla="*/ 47625 h 160020"/>
                <a:gd name="connsiteX81" fmla="*/ 988695 w 1547812"/>
                <a:gd name="connsiteY81" fmla="*/ 80010 h 160020"/>
                <a:gd name="connsiteX82" fmla="*/ 992505 w 1547812"/>
                <a:gd name="connsiteY82" fmla="*/ 112395 h 160020"/>
                <a:gd name="connsiteX83" fmla="*/ 1005840 w 1547812"/>
                <a:gd name="connsiteY83" fmla="*/ 137160 h 160020"/>
                <a:gd name="connsiteX84" fmla="*/ 1028700 w 1547812"/>
                <a:gd name="connsiteY84" fmla="*/ 153353 h 160020"/>
                <a:gd name="connsiteX85" fmla="*/ 1061085 w 1547812"/>
                <a:gd name="connsiteY85" fmla="*/ 159068 h 160020"/>
                <a:gd name="connsiteX86" fmla="*/ 1109663 w 1547812"/>
                <a:gd name="connsiteY86" fmla="*/ 142875 h 160020"/>
                <a:gd name="connsiteX87" fmla="*/ 1127760 w 1547812"/>
                <a:gd name="connsiteY87" fmla="*/ 100013 h 160020"/>
                <a:gd name="connsiteX88" fmla="*/ 1086803 w 1547812"/>
                <a:gd name="connsiteY88" fmla="*/ 100013 h 160020"/>
                <a:gd name="connsiteX89" fmla="*/ 921068 w 1547812"/>
                <a:gd name="connsiteY89" fmla="*/ 155258 h 160020"/>
                <a:gd name="connsiteX90" fmla="*/ 962025 w 1547812"/>
                <a:gd name="connsiteY90" fmla="*/ 155258 h 160020"/>
                <a:gd name="connsiteX91" fmla="*/ 962025 w 1547812"/>
                <a:gd name="connsiteY91" fmla="*/ 109538 h 160020"/>
                <a:gd name="connsiteX92" fmla="*/ 921068 w 1547812"/>
                <a:gd name="connsiteY92" fmla="*/ 109538 h 160020"/>
                <a:gd name="connsiteX93" fmla="*/ 921068 w 1547812"/>
                <a:gd name="connsiteY93" fmla="*/ 155258 h 160020"/>
                <a:gd name="connsiteX94" fmla="*/ 671513 w 1547812"/>
                <a:gd name="connsiteY94" fmla="*/ 155258 h 160020"/>
                <a:gd name="connsiteX95" fmla="*/ 711518 w 1547812"/>
                <a:gd name="connsiteY95" fmla="*/ 155258 h 160020"/>
                <a:gd name="connsiteX96" fmla="*/ 711518 w 1547812"/>
                <a:gd name="connsiteY96" fmla="*/ 65723 h 160020"/>
                <a:gd name="connsiteX97" fmla="*/ 714375 w 1547812"/>
                <a:gd name="connsiteY97" fmla="*/ 53340 h 160020"/>
                <a:gd name="connsiteX98" fmla="*/ 721043 w 1547812"/>
                <a:gd name="connsiteY98" fmla="*/ 43815 h 160020"/>
                <a:gd name="connsiteX99" fmla="*/ 730568 w 1547812"/>
                <a:gd name="connsiteY99" fmla="*/ 37147 h 160020"/>
                <a:gd name="connsiteX100" fmla="*/ 741998 w 1547812"/>
                <a:gd name="connsiteY100" fmla="*/ 35243 h 160020"/>
                <a:gd name="connsiteX101" fmla="*/ 749618 w 1547812"/>
                <a:gd name="connsiteY101" fmla="*/ 36195 h 160020"/>
                <a:gd name="connsiteX102" fmla="*/ 755333 w 1547812"/>
                <a:gd name="connsiteY102" fmla="*/ 40005 h 160020"/>
                <a:gd name="connsiteX103" fmla="*/ 759143 w 1547812"/>
                <a:gd name="connsiteY103" fmla="*/ 47625 h 160020"/>
                <a:gd name="connsiteX104" fmla="*/ 761048 w 1547812"/>
                <a:gd name="connsiteY104" fmla="*/ 60960 h 160020"/>
                <a:gd name="connsiteX105" fmla="*/ 761048 w 1547812"/>
                <a:gd name="connsiteY105" fmla="*/ 155258 h 160020"/>
                <a:gd name="connsiteX106" fmla="*/ 801053 w 1547812"/>
                <a:gd name="connsiteY106" fmla="*/ 155258 h 160020"/>
                <a:gd name="connsiteX107" fmla="*/ 801053 w 1547812"/>
                <a:gd name="connsiteY107" fmla="*/ 63818 h 160020"/>
                <a:gd name="connsiteX108" fmla="*/ 803910 w 1547812"/>
                <a:gd name="connsiteY108" fmla="*/ 53340 h 160020"/>
                <a:gd name="connsiteX109" fmla="*/ 810578 w 1547812"/>
                <a:gd name="connsiteY109" fmla="*/ 43815 h 160020"/>
                <a:gd name="connsiteX110" fmla="*/ 820103 w 1547812"/>
                <a:gd name="connsiteY110" fmla="*/ 37147 h 160020"/>
                <a:gd name="connsiteX111" fmla="*/ 831533 w 1547812"/>
                <a:gd name="connsiteY111" fmla="*/ 35243 h 160020"/>
                <a:gd name="connsiteX112" fmla="*/ 839153 w 1547812"/>
                <a:gd name="connsiteY112" fmla="*/ 36195 h 160020"/>
                <a:gd name="connsiteX113" fmla="*/ 844868 w 1547812"/>
                <a:gd name="connsiteY113" fmla="*/ 40005 h 160020"/>
                <a:gd name="connsiteX114" fmla="*/ 848678 w 1547812"/>
                <a:gd name="connsiteY114" fmla="*/ 47625 h 160020"/>
                <a:gd name="connsiteX115" fmla="*/ 849630 w 1547812"/>
                <a:gd name="connsiteY115" fmla="*/ 60960 h 160020"/>
                <a:gd name="connsiteX116" fmla="*/ 849630 w 1547812"/>
                <a:gd name="connsiteY116" fmla="*/ 155258 h 160020"/>
                <a:gd name="connsiteX117" fmla="*/ 889635 w 1547812"/>
                <a:gd name="connsiteY117" fmla="*/ 155258 h 160020"/>
                <a:gd name="connsiteX118" fmla="*/ 889635 w 1547812"/>
                <a:gd name="connsiteY118" fmla="*/ 55245 h 160020"/>
                <a:gd name="connsiteX119" fmla="*/ 878205 w 1547812"/>
                <a:gd name="connsiteY119" fmla="*/ 14288 h 160020"/>
                <a:gd name="connsiteX120" fmla="*/ 843915 w 1547812"/>
                <a:gd name="connsiteY120" fmla="*/ 1905 h 160020"/>
                <a:gd name="connsiteX121" fmla="*/ 819150 w 1547812"/>
                <a:gd name="connsiteY121" fmla="*/ 7620 h 160020"/>
                <a:gd name="connsiteX122" fmla="*/ 797243 w 1547812"/>
                <a:gd name="connsiteY122" fmla="*/ 27623 h 160020"/>
                <a:gd name="connsiteX123" fmla="*/ 782955 w 1547812"/>
                <a:gd name="connsiteY123" fmla="*/ 8573 h 160020"/>
                <a:gd name="connsiteX124" fmla="*/ 756285 w 1547812"/>
                <a:gd name="connsiteY124" fmla="*/ 1905 h 160020"/>
                <a:gd name="connsiteX125" fmla="*/ 732473 w 1547812"/>
                <a:gd name="connsiteY125" fmla="*/ 7620 h 160020"/>
                <a:gd name="connsiteX126" fmla="*/ 713423 w 1547812"/>
                <a:gd name="connsiteY126" fmla="*/ 25718 h 160020"/>
                <a:gd name="connsiteX127" fmla="*/ 713423 w 1547812"/>
                <a:gd name="connsiteY127" fmla="*/ 5715 h 160020"/>
                <a:gd name="connsiteX128" fmla="*/ 674370 w 1547812"/>
                <a:gd name="connsiteY128" fmla="*/ 5715 h 160020"/>
                <a:gd name="connsiteX129" fmla="*/ 674370 w 1547812"/>
                <a:gd name="connsiteY129" fmla="*/ 155258 h 160020"/>
                <a:gd name="connsiteX130" fmla="*/ 541973 w 1547812"/>
                <a:gd name="connsiteY130" fmla="*/ 116205 h 160020"/>
                <a:gd name="connsiteX131" fmla="*/ 533400 w 1547812"/>
                <a:gd name="connsiteY131" fmla="*/ 80963 h 160020"/>
                <a:gd name="connsiteX132" fmla="*/ 541973 w 1547812"/>
                <a:gd name="connsiteY132" fmla="*/ 45720 h 160020"/>
                <a:gd name="connsiteX133" fmla="*/ 567690 w 1547812"/>
                <a:gd name="connsiteY133" fmla="*/ 33338 h 160020"/>
                <a:gd name="connsiteX134" fmla="*/ 593408 w 1547812"/>
                <a:gd name="connsiteY134" fmla="*/ 45720 h 160020"/>
                <a:gd name="connsiteX135" fmla="*/ 601980 w 1547812"/>
                <a:gd name="connsiteY135" fmla="*/ 80963 h 160020"/>
                <a:gd name="connsiteX136" fmla="*/ 593408 w 1547812"/>
                <a:gd name="connsiteY136" fmla="*/ 116205 h 160020"/>
                <a:gd name="connsiteX137" fmla="*/ 567690 w 1547812"/>
                <a:gd name="connsiteY137" fmla="*/ 128588 h 160020"/>
                <a:gd name="connsiteX138" fmla="*/ 541973 w 1547812"/>
                <a:gd name="connsiteY138" fmla="*/ 116205 h 160020"/>
                <a:gd name="connsiteX139" fmla="*/ 598170 w 1547812"/>
                <a:gd name="connsiteY139" fmla="*/ 154305 h 160020"/>
                <a:gd name="connsiteX140" fmla="*/ 621983 w 1547812"/>
                <a:gd name="connsiteY140" fmla="*/ 138113 h 160020"/>
                <a:gd name="connsiteX141" fmla="*/ 637223 w 1547812"/>
                <a:gd name="connsiteY141" fmla="*/ 113348 h 160020"/>
                <a:gd name="connsiteX142" fmla="*/ 642938 w 1547812"/>
                <a:gd name="connsiteY142" fmla="*/ 80010 h 160020"/>
                <a:gd name="connsiteX143" fmla="*/ 638175 w 1547812"/>
                <a:gd name="connsiteY143" fmla="*/ 46672 h 160020"/>
                <a:gd name="connsiteX144" fmla="*/ 622935 w 1547812"/>
                <a:gd name="connsiteY144" fmla="*/ 21908 h 160020"/>
                <a:gd name="connsiteX145" fmla="*/ 599123 w 1547812"/>
                <a:gd name="connsiteY145" fmla="*/ 6668 h 160020"/>
                <a:gd name="connsiteX146" fmla="*/ 567690 w 1547812"/>
                <a:gd name="connsiteY146" fmla="*/ 953 h 160020"/>
                <a:gd name="connsiteX147" fmla="*/ 536258 w 1547812"/>
                <a:gd name="connsiteY147" fmla="*/ 6668 h 160020"/>
                <a:gd name="connsiteX148" fmla="*/ 512445 w 1547812"/>
                <a:gd name="connsiteY148" fmla="*/ 21908 h 160020"/>
                <a:gd name="connsiteX149" fmla="*/ 497205 w 1547812"/>
                <a:gd name="connsiteY149" fmla="*/ 46672 h 160020"/>
                <a:gd name="connsiteX150" fmla="*/ 491490 w 1547812"/>
                <a:gd name="connsiteY150" fmla="*/ 80010 h 160020"/>
                <a:gd name="connsiteX151" fmla="*/ 511492 w 1547812"/>
                <a:gd name="connsiteY151" fmla="*/ 139065 h 160020"/>
                <a:gd name="connsiteX152" fmla="*/ 566738 w 1547812"/>
                <a:gd name="connsiteY152" fmla="*/ 160020 h 160020"/>
                <a:gd name="connsiteX153" fmla="*/ 598170 w 1547812"/>
                <a:gd name="connsiteY153" fmla="*/ 154305 h 160020"/>
                <a:gd name="connsiteX154" fmla="*/ 429578 w 1547812"/>
                <a:gd name="connsiteY154" fmla="*/ 100965 h 160020"/>
                <a:gd name="connsiteX155" fmla="*/ 421958 w 1547812"/>
                <a:gd name="connsiteY155" fmla="*/ 120968 h 160020"/>
                <a:gd name="connsiteX156" fmla="*/ 403860 w 1547812"/>
                <a:gd name="connsiteY156" fmla="*/ 127635 h 160020"/>
                <a:gd name="connsiteX157" fmla="*/ 388620 w 1547812"/>
                <a:gd name="connsiteY157" fmla="*/ 123825 h 160020"/>
                <a:gd name="connsiteX158" fmla="*/ 379095 w 1547812"/>
                <a:gd name="connsiteY158" fmla="*/ 113348 h 160020"/>
                <a:gd name="connsiteX159" fmla="*/ 374333 w 1547812"/>
                <a:gd name="connsiteY159" fmla="*/ 98108 h 160020"/>
                <a:gd name="connsiteX160" fmla="*/ 372428 w 1547812"/>
                <a:gd name="connsiteY160" fmla="*/ 80010 h 160020"/>
                <a:gd name="connsiteX161" fmla="*/ 374333 w 1547812"/>
                <a:gd name="connsiteY161" fmla="*/ 62865 h 160020"/>
                <a:gd name="connsiteX162" fmla="*/ 379095 w 1547812"/>
                <a:gd name="connsiteY162" fmla="*/ 47625 h 160020"/>
                <a:gd name="connsiteX163" fmla="*/ 388620 w 1547812"/>
                <a:gd name="connsiteY163" fmla="*/ 37147 h 160020"/>
                <a:gd name="connsiteX164" fmla="*/ 403860 w 1547812"/>
                <a:gd name="connsiteY164" fmla="*/ 33338 h 160020"/>
                <a:gd name="connsiteX165" fmla="*/ 421958 w 1547812"/>
                <a:gd name="connsiteY165" fmla="*/ 40005 h 160020"/>
                <a:gd name="connsiteX166" fmla="*/ 428625 w 1547812"/>
                <a:gd name="connsiteY166" fmla="*/ 58103 h 160020"/>
                <a:gd name="connsiteX167" fmla="*/ 468630 w 1547812"/>
                <a:gd name="connsiteY167" fmla="*/ 52388 h 160020"/>
                <a:gd name="connsiteX168" fmla="*/ 462915 w 1547812"/>
                <a:gd name="connsiteY168" fmla="*/ 31433 h 160020"/>
                <a:gd name="connsiteX169" fmla="*/ 450533 w 1547812"/>
                <a:gd name="connsiteY169" fmla="*/ 15240 h 160020"/>
                <a:gd name="connsiteX170" fmla="*/ 431483 w 1547812"/>
                <a:gd name="connsiteY170" fmla="*/ 4763 h 160020"/>
                <a:gd name="connsiteX171" fmla="*/ 404813 w 1547812"/>
                <a:gd name="connsiteY171" fmla="*/ 953 h 160020"/>
                <a:gd name="connsiteX172" fmla="*/ 373380 w 1547812"/>
                <a:gd name="connsiteY172" fmla="*/ 6668 h 160020"/>
                <a:gd name="connsiteX173" fmla="*/ 350520 w 1547812"/>
                <a:gd name="connsiteY173" fmla="*/ 22860 h 160020"/>
                <a:gd name="connsiteX174" fmla="*/ 336233 w 1547812"/>
                <a:gd name="connsiteY174" fmla="*/ 47625 h 160020"/>
                <a:gd name="connsiteX175" fmla="*/ 331470 w 1547812"/>
                <a:gd name="connsiteY175" fmla="*/ 80010 h 160020"/>
                <a:gd name="connsiteX176" fmla="*/ 336233 w 1547812"/>
                <a:gd name="connsiteY176" fmla="*/ 112395 h 160020"/>
                <a:gd name="connsiteX177" fmla="*/ 349567 w 1547812"/>
                <a:gd name="connsiteY177" fmla="*/ 137160 h 160020"/>
                <a:gd name="connsiteX178" fmla="*/ 372428 w 1547812"/>
                <a:gd name="connsiteY178" fmla="*/ 153353 h 160020"/>
                <a:gd name="connsiteX179" fmla="*/ 404813 w 1547812"/>
                <a:gd name="connsiteY179" fmla="*/ 159068 h 160020"/>
                <a:gd name="connsiteX180" fmla="*/ 453390 w 1547812"/>
                <a:gd name="connsiteY180" fmla="*/ 142875 h 160020"/>
                <a:gd name="connsiteX181" fmla="*/ 471488 w 1547812"/>
                <a:gd name="connsiteY181" fmla="*/ 100013 h 160020"/>
                <a:gd name="connsiteX182" fmla="*/ 429578 w 1547812"/>
                <a:gd name="connsiteY182" fmla="*/ 100013 h 160020"/>
                <a:gd name="connsiteX183" fmla="*/ 203835 w 1547812"/>
                <a:gd name="connsiteY183" fmla="*/ 63818 h 160020"/>
                <a:gd name="connsiteX184" fmla="*/ 206692 w 1547812"/>
                <a:gd name="connsiteY184" fmla="*/ 51435 h 160020"/>
                <a:gd name="connsiteX185" fmla="*/ 213360 w 1547812"/>
                <a:gd name="connsiteY185" fmla="*/ 40958 h 160020"/>
                <a:gd name="connsiteX186" fmla="*/ 223838 w 1547812"/>
                <a:gd name="connsiteY186" fmla="*/ 34290 h 160020"/>
                <a:gd name="connsiteX187" fmla="*/ 238125 w 1547812"/>
                <a:gd name="connsiteY187" fmla="*/ 31433 h 160020"/>
                <a:gd name="connsiteX188" fmla="*/ 261938 w 1547812"/>
                <a:gd name="connsiteY188" fmla="*/ 40005 h 160020"/>
                <a:gd name="connsiteX189" fmla="*/ 269558 w 1547812"/>
                <a:gd name="connsiteY189" fmla="*/ 63818 h 160020"/>
                <a:gd name="connsiteX190" fmla="*/ 203835 w 1547812"/>
                <a:gd name="connsiteY190" fmla="*/ 63818 h 160020"/>
                <a:gd name="connsiteX191" fmla="*/ 266700 w 1547812"/>
                <a:gd name="connsiteY191" fmla="*/ 108585 h 160020"/>
                <a:gd name="connsiteX192" fmla="*/ 239077 w 1547812"/>
                <a:gd name="connsiteY192" fmla="*/ 128588 h 160020"/>
                <a:gd name="connsiteX193" fmla="*/ 213360 w 1547812"/>
                <a:gd name="connsiteY193" fmla="*/ 118110 h 160020"/>
                <a:gd name="connsiteX194" fmla="*/ 203835 w 1547812"/>
                <a:gd name="connsiteY194" fmla="*/ 89535 h 160020"/>
                <a:gd name="connsiteX195" fmla="*/ 307658 w 1547812"/>
                <a:gd name="connsiteY195" fmla="*/ 89535 h 160020"/>
                <a:gd name="connsiteX196" fmla="*/ 307658 w 1547812"/>
                <a:gd name="connsiteY196" fmla="*/ 73343 h 160020"/>
                <a:gd name="connsiteX197" fmla="*/ 290513 w 1547812"/>
                <a:gd name="connsiteY197" fmla="*/ 20003 h 160020"/>
                <a:gd name="connsiteX198" fmla="*/ 239077 w 1547812"/>
                <a:gd name="connsiteY198" fmla="*/ 0 h 160020"/>
                <a:gd name="connsiteX199" fmla="*/ 208598 w 1547812"/>
                <a:gd name="connsiteY199" fmla="*/ 5715 h 160020"/>
                <a:gd name="connsiteX200" fmla="*/ 184785 w 1547812"/>
                <a:gd name="connsiteY200" fmla="*/ 20955 h 160020"/>
                <a:gd name="connsiteX201" fmla="*/ 169545 w 1547812"/>
                <a:gd name="connsiteY201" fmla="*/ 45720 h 160020"/>
                <a:gd name="connsiteX202" fmla="*/ 163830 w 1547812"/>
                <a:gd name="connsiteY202" fmla="*/ 79058 h 160020"/>
                <a:gd name="connsiteX203" fmla="*/ 182880 w 1547812"/>
                <a:gd name="connsiteY203" fmla="*/ 137160 h 160020"/>
                <a:gd name="connsiteX204" fmla="*/ 239077 w 1547812"/>
                <a:gd name="connsiteY204" fmla="*/ 158115 h 160020"/>
                <a:gd name="connsiteX205" fmla="*/ 285750 w 1547812"/>
                <a:gd name="connsiteY205" fmla="*/ 144780 h 160020"/>
                <a:gd name="connsiteX206" fmla="*/ 305753 w 1547812"/>
                <a:gd name="connsiteY206" fmla="*/ 106680 h 160020"/>
                <a:gd name="connsiteX207" fmla="*/ 266700 w 1547812"/>
                <a:gd name="connsiteY207" fmla="*/ 106680 h 160020"/>
                <a:gd name="connsiteX208" fmla="*/ 97155 w 1547812"/>
                <a:gd name="connsiteY208" fmla="*/ 96203 h 160020"/>
                <a:gd name="connsiteX209" fmla="*/ 93345 w 1547812"/>
                <a:gd name="connsiteY209" fmla="*/ 111443 h 160020"/>
                <a:gd name="connsiteX210" fmla="*/ 84773 w 1547812"/>
                <a:gd name="connsiteY210" fmla="*/ 121920 h 160020"/>
                <a:gd name="connsiteX211" fmla="*/ 60007 w 1547812"/>
                <a:gd name="connsiteY211" fmla="*/ 129540 h 160020"/>
                <a:gd name="connsiteX212" fmla="*/ 45720 w 1547812"/>
                <a:gd name="connsiteY212" fmla="*/ 124778 h 160020"/>
                <a:gd name="connsiteX213" fmla="*/ 40957 w 1547812"/>
                <a:gd name="connsiteY213" fmla="*/ 113348 h 160020"/>
                <a:gd name="connsiteX214" fmla="*/ 42863 w 1547812"/>
                <a:gd name="connsiteY214" fmla="*/ 104775 h 160020"/>
                <a:gd name="connsiteX215" fmla="*/ 48577 w 1547812"/>
                <a:gd name="connsiteY215" fmla="*/ 98108 h 160020"/>
                <a:gd name="connsiteX216" fmla="*/ 60007 w 1547812"/>
                <a:gd name="connsiteY216" fmla="*/ 93345 h 160020"/>
                <a:gd name="connsiteX217" fmla="*/ 80010 w 1547812"/>
                <a:gd name="connsiteY217" fmla="*/ 90488 h 160020"/>
                <a:gd name="connsiteX218" fmla="*/ 98107 w 1547812"/>
                <a:gd name="connsiteY218" fmla="*/ 89535 h 160020"/>
                <a:gd name="connsiteX219" fmla="*/ 98107 w 1547812"/>
                <a:gd name="connsiteY219" fmla="*/ 96203 h 160020"/>
                <a:gd name="connsiteX220" fmla="*/ 98107 w 1547812"/>
                <a:gd name="connsiteY220" fmla="*/ 155258 h 160020"/>
                <a:gd name="connsiteX221" fmla="*/ 136208 w 1547812"/>
                <a:gd name="connsiteY221" fmla="*/ 155258 h 160020"/>
                <a:gd name="connsiteX222" fmla="*/ 136208 w 1547812"/>
                <a:gd name="connsiteY222" fmla="*/ 60960 h 160020"/>
                <a:gd name="connsiteX223" fmla="*/ 133350 w 1547812"/>
                <a:gd name="connsiteY223" fmla="*/ 36195 h 160020"/>
                <a:gd name="connsiteX224" fmla="*/ 122873 w 1547812"/>
                <a:gd name="connsiteY224" fmla="*/ 17145 h 160020"/>
                <a:gd name="connsiteX225" fmla="*/ 103823 w 1547812"/>
                <a:gd name="connsiteY225" fmla="*/ 5715 h 160020"/>
                <a:gd name="connsiteX226" fmla="*/ 74295 w 1547812"/>
                <a:gd name="connsiteY226" fmla="*/ 1905 h 160020"/>
                <a:gd name="connsiteX227" fmla="*/ 29527 w 1547812"/>
                <a:gd name="connsiteY227" fmla="*/ 12383 h 160020"/>
                <a:gd name="connsiteX228" fmla="*/ 8573 w 1547812"/>
                <a:gd name="connsiteY228" fmla="*/ 46672 h 160020"/>
                <a:gd name="connsiteX229" fmla="*/ 44768 w 1547812"/>
                <a:gd name="connsiteY229" fmla="*/ 50483 h 160020"/>
                <a:gd name="connsiteX230" fmla="*/ 71438 w 1547812"/>
                <a:gd name="connsiteY230" fmla="*/ 32385 h 160020"/>
                <a:gd name="connsiteX231" fmla="*/ 89535 w 1547812"/>
                <a:gd name="connsiteY231" fmla="*/ 37147 h 160020"/>
                <a:gd name="connsiteX232" fmla="*/ 97155 w 1547812"/>
                <a:gd name="connsiteY232" fmla="*/ 56197 h 160020"/>
                <a:gd name="connsiteX233" fmla="*/ 97155 w 1547812"/>
                <a:gd name="connsiteY233" fmla="*/ 62865 h 160020"/>
                <a:gd name="connsiteX234" fmla="*/ 78105 w 1547812"/>
                <a:gd name="connsiteY234" fmla="*/ 63818 h 160020"/>
                <a:gd name="connsiteX235" fmla="*/ 49530 w 1547812"/>
                <a:gd name="connsiteY235" fmla="*/ 66675 h 160020"/>
                <a:gd name="connsiteX236" fmla="*/ 24765 w 1547812"/>
                <a:gd name="connsiteY236" fmla="*/ 74295 h 160020"/>
                <a:gd name="connsiteX237" fmla="*/ 6668 w 1547812"/>
                <a:gd name="connsiteY237" fmla="*/ 89535 h 160020"/>
                <a:gd name="connsiteX238" fmla="*/ 0 w 1547812"/>
                <a:gd name="connsiteY238" fmla="*/ 114300 h 160020"/>
                <a:gd name="connsiteX239" fmla="*/ 3810 w 1547812"/>
                <a:gd name="connsiteY239" fmla="*/ 134303 h 160020"/>
                <a:gd name="connsiteX240" fmla="*/ 14288 w 1547812"/>
                <a:gd name="connsiteY240" fmla="*/ 148590 h 160020"/>
                <a:gd name="connsiteX241" fmla="*/ 29527 w 1547812"/>
                <a:gd name="connsiteY241" fmla="*/ 156210 h 160020"/>
                <a:gd name="connsiteX242" fmla="*/ 48577 w 1547812"/>
                <a:gd name="connsiteY242" fmla="*/ 159068 h 160020"/>
                <a:gd name="connsiteX243" fmla="*/ 77152 w 1547812"/>
                <a:gd name="connsiteY243" fmla="*/ 152400 h 160020"/>
                <a:gd name="connsiteX244" fmla="*/ 97155 w 1547812"/>
                <a:gd name="connsiteY244" fmla="*/ 136208 h 160020"/>
                <a:gd name="connsiteX245" fmla="*/ 97155 w 1547812"/>
                <a:gd name="connsiteY245" fmla="*/ 155258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</a:cxnLst>
              <a:rect l="l" t="t" r="r" b="b"/>
              <a:pathLst>
                <a:path w="1547812" h="160020">
                  <a:moveTo>
                    <a:pt x="1329690" y="155258"/>
                  </a:moveTo>
                  <a:lnTo>
                    <a:pt x="1369695" y="155258"/>
                  </a:lnTo>
                  <a:lnTo>
                    <a:pt x="1369695" y="65723"/>
                  </a:lnTo>
                  <a:cubicBezTo>
                    <a:pt x="1369695" y="60960"/>
                    <a:pt x="1370648" y="57150"/>
                    <a:pt x="1372553" y="53340"/>
                  </a:cubicBezTo>
                  <a:cubicBezTo>
                    <a:pt x="1374458" y="49530"/>
                    <a:pt x="1376363" y="46672"/>
                    <a:pt x="1379220" y="43815"/>
                  </a:cubicBezTo>
                  <a:cubicBezTo>
                    <a:pt x="1382078" y="40958"/>
                    <a:pt x="1385888" y="38100"/>
                    <a:pt x="1388745" y="37147"/>
                  </a:cubicBezTo>
                  <a:cubicBezTo>
                    <a:pt x="1392555" y="36195"/>
                    <a:pt x="1395413" y="35243"/>
                    <a:pt x="1400175" y="35243"/>
                  </a:cubicBezTo>
                  <a:cubicBezTo>
                    <a:pt x="1403033" y="35243"/>
                    <a:pt x="1404938" y="35243"/>
                    <a:pt x="1407795" y="36195"/>
                  </a:cubicBezTo>
                  <a:cubicBezTo>
                    <a:pt x="1409700" y="37147"/>
                    <a:pt x="1411605" y="38100"/>
                    <a:pt x="1413510" y="40005"/>
                  </a:cubicBezTo>
                  <a:cubicBezTo>
                    <a:pt x="1415415" y="41910"/>
                    <a:pt x="1416368" y="44768"/>
                    <a:pt x="1417320" y="47625"/>
                  </a:cubicBezTo>
                  <a:cubicBezTo>
                    <a:pt x="1418273" y="51435"/>
                    <a:pt x="1419225" y="55245"/>
                    <a:pt x="1419225" y="60960"/>
                  </a:cubicBezTo>
                  <a:lnTo>
                    <a:pt x="1419225" y="155258"/>
                  </a:lnTo>
                  <a:lnTo>
                    <a:pt x="1459230" y="155258"/>
                  </a:lnTo>
                  <a:lnTo>
                    <a:pt x="1459230" y="63818"/>
                  </a:lnTo>
                  <a:cubicBezTo>
                    <a:pt x="1459230" y="60008"/>
                    <a:pt x="1460183" y="56197"/>
                    <a:pt x="1462088" y="53340"/>
                  </a:cubicBezTo>
                  <a:cubicBezTo>
                    <a:pt x="1463993" y="49530"/>
                    <a:pt x="1465898" y="46672"/>
                    <a:pt x="1468755" y="43815"/>
                  </a:cubicBezTo>
                  <a:cubicBezTo>
                    <a:pt x="1471613" y="40958"/>
                    <a:pt x="1475423" y="38100"/>
                    <a:pt x="1478280" y="37147"/>
                  </a:cubicBezTo>
                  <a:cubicBezTo>
                    <a:pt x="1481138" y="36195"/>
                    <a:pt x="1484948" y="35243"/>
                    <a:pt x="1489710" y="35243"/>
                  </a:cubicBezTo>
                  <a:cubicBezTo>
                    <a:pt x="1492568" y="35243"/>
                    <a:pt x="1494473" y="35243"/>
                    <a:pt x="1497330" y="36195"/>
                  </a:cubicBezTo>
                  <a:cubicBezTo>
                    <a:pt x="1499235" y="37147"/>
                    <a:pt x="1501140" y="38100"/>
                    <a:pt x="1503045" y="40005"/>
                  </a:cubicBezTo>
                  <a:cubicBezTo>
                    <a:pt x="1504950" y="41910"/>
                    <a:pt x="1505903" y="44768"/>
                    <a:pt x="1506855" y="47625"/>
                  </a:cubicBezTo>
                  <a:cubicBezTo>
                    <a:pt x="1507808" y="51435"/>
                    <a:pt x="1507808" y="55245"/>
                    <a:pt x="1507808" y="60960"/>
                  </a:cubicBezTo>
                  <a:lnTo>
                    <a:pt x="1507808" y="155258"/>
                  </a:lnTo>
                  <a:lnTo>
                    <a:pt x="1547813" y="155258"/>
                  </a:lnTo>
                  <a:lnTo>
                    <a:pt x="1547813" y="55245"/>
                  </a:lnTo>
                  <a:cubicBezTo>
                    <a:pt x="1547813" y="36195"/>
                    <a:pt x="1544003" y="22860"/>
                    <a:pt x="1536383" y="14288"/>
                  </a:cubicBezTo>
                  <a:cubicBezTo>
                    <a:pt x="1528763" y="5715"/>
                    <a:pt x="1517333" y="1905"/>
                    <a:pt x="1502093" y="1905"/>
                  </a:cubicBezTo>
                  <a:cubicBezTo>
                    <a:pt x="1492568" y="1905"/>
                    <a:pt x="1484948" y="3810"/>
                    <a:pt x="1477328" y="7620"/>
                  </a:cubicBezTo>
                  <a:cubicBezTo>
                    <a:pt x="1469708" y="11430"/>
                    <a:pt x="1462088" y="18098"/>
                    <a:pt x="1455420" y="27623"/>
                  </a:cubicBezTo>
                  <a:cubicBezTo>
                    <a:pt x="1452563" y="19050"/>
                    <a:pt x="1447800" y="12383"/>
                    <a:pt x="1441133" y="8573"/>
                  </a:cubicBezTo>
                  <a:cubicBezTo>
                    <a:pt x="1434465" y="4763"/>
                    <a:pt x="1425893" y="1905"/>
                    <a:pt x="1414463" y="1905"/>
                  </a:cubicBezTo>
                  <a:cubicBezTo>
                    <a:pt x="1405890" y="1905"/>
                    <a:pt x="1398270" y="3810"/>
                    <a:pt x="1390650" y="7620"/>
                  </a:cubicBezTo>
                  <a:cubicBezTo>
                    <a:pt x="1383030" y="11430"/>
                    <a:pt x="1376363" y="18098"/>
                    <a:pt x="1371600" y="25718"/>
                  </a:cubicBezTo>
                  <a:lnTo>
                    <a:pt x="1371600" y="5715"/>
                  </a:lnTo>
                  <a:lnTo>
                    <a:pt x="1332548" y="5715"/>
                  </a:lnTo>
                  <a:lnTo>
                    <a:pt x="1332548" y="155258"/>
                  </a:lnTo>
                  <a:close/>
                  <a:moveTo>
                    <a:pt x="1199198" y="116205"/>
                  </a:moveTo>
                  <a:cubicBezTo>
                    <a:pt x="1193483" y="108585"/>
                    <a:pt x="1190625" y="96203"/>
                    <a:pt x="1190625" y="80963"/>
                  </a:cubicBezTo>
                  <a:cubicBezTo>
                    <a:pt x="1190625" y="65723"/>
                    <a:pt x="1193483" y="54293"/>
                    <a:pt x="1199198" y="45720"/>
                  </a:cubicBezTo>
                  <a:cubicBezTo>
                    <a:pt x="1204913" y="37147"/>
                    <a:pt x="1213485" y="33338"/>
                    <a:pt x="1224915" y="33338"/>
                  </a:cubicBezTo>
                  <a:cubicBezTo>
                    <a:pt x="1236345" y="33338"/>
                    <a:pt x="1244918" y="37147"/>
                    <a:pt x="1250633" y="45720"/>
                  </a:cubicBezTo>
                  <a:cubicBezTo>
                    <a:pt x="1256348" y="54293"/>
                    <a:pt x="1259205" y="65723"/>
                    <a:pt x="1259205" y="80963"/>
                  </a:cubicBezTo>
                  <a:cubicBezTo>
                    <a:pt x="1259205" y="96203"/>
                    <a:pt x="1256348" y="107633"/>
                    <a:pt x="1250633" y="116205"/>
                  </a:cubicBezTo>
                  <a:cubicBezTo>
                    <a:pt x="1244918" y="124778"/>
                    <a:pt x="1236345" y="128588"/>
                    <a:pt x="1224915" y="128588"/>
                  </a:cubicBezTo>
                  <a:cubicBezTo>
                    <a:pt x="1213485" y="127635"/>
                    <a:pt x="1204913" y="123825"/>
                    <a:pt x="1199198" y="116205"/>
                  </a:cubicBezTo>
                  <a:moveTo>
                    <a:pt x="1256348" y="154305"/>
                  </a:moveTo>
                  <a:cubicBezTo>
                    <a:pt x="1265873" y="150495"/>
                    <a:pt x="1273493" y="145733"/>
                    <a:pt x="1280160" y="138113"/>
                  </a:cubicBezTo>
                  <a:cubicBezTo>
                    <a:pt x="1286828" y="131445"/>
                    <a:pt x="1291590" y="122873"/>
                    <a:pt x="1295400" y="113348"/>
                  </a:cubicBezTo>
                  <a:cubicBezTo>
                    <a:pt x="1299210" y="103823"/>
                    <a:pt x="1301115" y="92393"/>
                    <a:pt x="1301115" y="80010"/>
                  </a:cubicBezTo>
                  <a:cubicBezTo>
                    <a:pt x="1301115" y="67628"/>
                    <a:pt x="1299210" y="57150"/>
                    <a:pt x="1296353" y="46672"/>
                  </a:cubicBezTo>
                  <a:cubicBezTo>
                    <a:pt x="1293495" y="36195"/>
                    <a:pt x="1287780" y="28575"/>
                    <a:pt x="1281113" y="21908"/>
                  </a:cubicBezTo>
                  <a:cubicBezTo>
                    <a:pt x="1274445" y="15240"/>
                    <a:pt x="1266825" y="9525"/>
                    <a:pt x="1257300" y="6668"/>
                  </a:cubicBezTo>
                  <a:cubicBezTo>
                    <a:pt x="1247775" y="2858"/>
                    <a:pt x="1237298" y="953"/>
                    <a:pt x="1225868" y="953"/>
                  </a:cubicBezTo>
                  <a:cubicBezTo>
                    <a:pt x="1214438" y="953"/>
                    <a:pt x="1203960" y="2858"/>
                    <a:pt x="1194435" y="6668"/>
                  </a:cubicBezTo>
                  <a:cubicBezTo>
                    <a:pt x="1184910" y="10478"/>
                    <a:pt x="1177290" y="15240"/>
                    <a:pt x="1170623" y="21908"/>
                  </a:cubicBezTo>
                  <a:cubicBezTo>
                    <a:pt x="1163955" y="28575"/>
                    <a:pt x="1159193" y="37147"/>
                    <a:pt x="1155383" y="46672"/>
                  </a:cubicBezTo>
                  <a:cubicBezTo>
                    <a:pt x="1151573" y="56197"/>
                    <a:pt x="1149668" y="67628"/>
                    <a:pt x="1149668" y="80010"/>
                  </a:cubicBezTo>
                  <a:cubicBezTo>
                    <a:pt x="1149668" y="105728"/>
                    <a:pt x="1156335" y="124778"/>
                    <a:pt x="1169670" y="139065"/>
                  </a:cubicBezTo>
                  <a:cubicBezTo>
                    <a:pt x="1183005" y="152400"/>
                    <a:pt x="1201103" y="160020"/>
                    <a:pt x="1225868" y="160020"/>
                  </a:cubicBezTo>
                  <a:cubicBezTo>
                    <a:pt x="1236345" y="160020"/>
                    <a:pt x="1246823" y="158115"/>
                    <a:pt x="1256348" y="154305"/>
                  </a:cubicBezTo>
                  <a:moveTo>
                    <a:pt x="1086803" y="100965"/>
                  </a:moveTo>
                  <a:cubicBezTo>
                    <a:pt x="1085850" y="109538"/>
                    <a:pt x="1083945" y="116205"/>
                    <a:pt x="1079183" y="120968"/>
                  </a:cubicBezTo>
                  <a:cubicBezTo>
                    <a:pt x="1074420" y="125730"/>
                    <a:pt x="1068705" y="127635"/>
                    <a:pt x="1061085" y="127635"/>
                  </a:cubicBezTo>
                  <a:cubicBezTo>
                    <a:pt x="1055370" y="127635"/>
                    <a:pt x="1049655" y="126683"/>
                    <a:pt x="1045845" y="123825"/>
                  </a:cubicBezTo>
                  <a:cubicBezTo>
                    <a:pt x="1042035" y="120968"/>
                    <a:pt x="1038225" y="118110"/>
                    <a:pt x="1036320" y="113348"/>
                  </a:cubicBezTo>
                  <a:cubicBezTo>
                    <a:pt x="1034415" y="108585"/>
                    <a:pt x="1032510" y="103823"/>
                    <a:pt x="1031558" y="98108"/>
                  </a:cubicBezTo>
                  <a:cubicBezTo>
                    <a:pt x="1030605" y="92393"/>
                    <a:pt x="1029653" y="86678"/>
                    <a:pt x="1029653" y="80010"/>
                  </a:cubicBezTo>
                  <a:cubicBezTo>
                    <a:pt x="1029653" y="74295"/>
                    <a:pt x="1030605" y="67628"/>
                    <a:pt x="1031558" y="62865"/>
                  </a:cubicBezTo>
                  <a:cubicBezTo>
                    <a:pt x="1032510" y="57150"/>
                    <a:pt x="1034415" y="52388"/>
                    <a:pt x="1036320" y="47625"/>
                  </a:cubicBezTo>
                  <a:cubicBezTo>
                    <a:pt x="1038225" y="42863"/>
                    <a:pt x="1042035" y="40005"/>
                    <a:pt x="1045845" y="37147"/>
                  </a:cubicBezTo>
                  <a:cubicBezTo>
                    <a:pt x="1049655" y="34290"/>
                    <a:pt x="1054418" y="33338"/>
                    <a:pt x="1061085" y="33338"/>
                  </a:cubicBezTo>
                  <a:cubicBezTo>
                    <a:pt x="1069658" y="33338"/>
                    <a:pt x="1075373" y="35243"/>
                    <a:pt x="1079183" y="40005"/>
                  </a:cubicBezTo>
                  <a:cubicBezTo>
                    <a:pt x="1082993" y="44768"/>
                    <a:pt x="1084898" y="50483"/>
                    <a:pt x="1085850" y="58103"/>
                  </a:cubicBezTo>
                  <a:lnTo>
                    <a:pt x="1125855" y="52388"/>
                  </a:lnTo>
                  <a:cubicBezTo>
                    <a:pt x="1124903" y="44768"/>
                    <a:pt x="1122998" y="38100"/>
                    <a:pt x="1120140" y="31433"/>
                  </a:cubicBezTo>
                  <a:cubicBezTo>
                    <a:pt x="1117283" y="24765"/>
                    <a:pt x="1113473" y="20003"/>
                    <a:pt x="1107758" y="15240"/>
                  </a:cubicBezTo>
                  <a:cubicBezTo>
                    <a:pt x="1102995" y="10478"/>
                    <a:pt x="1096328" y="6668"/>
                    <a:pt x="1088708" y="4763"/>
                  </a:cubicBezTo>
                  <a:cubicBezTo>
                    <a:pt x="1081088" y="1905"/>
                    <a:pt x="1072515" y="953"/>
                    <a:pt x="1062038" y="953"/>
                  </a:cubicBezTo>
                  <a:cubicBezTo>
                    <a:pt x="1050608" y="953"/>
                    <a:pt x="1040130" y="2858"/>
                    <a:pt x="1030605" y="6668"/>
                  </a:cubicBezTo>
                  <a:cubicBezTo>
                    <a:pt x="1021080" y="10478"/>
                    <a:pt x="1013460" y="16193"/>
                    <a:pt x="1007745" y="22860"/>
                  </a:cubicBezTo>
                  <a:cubicBezTo>
                    <a:pt x="1001078" y="29528"/>
                    <a:pt x="996315" y="38100"/>
                    <a:pt x="993458" y="47625"/>
                  </a:cubicBezTo>
                  <a:cubicBezTo>
                    <a:pt x="990600" y="57150"/>
                    <a:pt x="988695" y="68580"/>
                    <a:pt x="988695" y="80010"/>
                  </a:cubicBezTo>
                  <a:cubicBezTo>
                    <a:pt x="988695" y="91440"/>
                    <a:pt x="989647" y="102870"/>
                    <a:pt x="992505" y="112395"/>
                  </a:cubicBezTo>
                  <a:cubicBezTo>
                    <a:pt x="995363" y="121920"/>
                    <a:pt x="1000125" y="130493"/>
                    <a:pt x="1005840" y="137160"/>
                  </a:cubicBezTo>
                  <a:cubicBezTo>
                    <a:pt x="1011555" y="143828"/>
                    <a:pt x="1019175" y="149543"/>
                    <a:pt x="1028700" y="153353"/>
                  </a:cubicBezTo>
                  <a:cubicBezTo>
                    <a:pt x="1038225" y="157163"/>
                    <a:pt x="1048703" y="159068"/>
                    <a:pt x="1061085" y="159068"/>
                  </a:cubicBezTo>
                  <a:cubicBezTo>
                    <a:pt x="1082993" y="159068"/>
                    <a:pt x="1099185" y="153353"/>
                    <a:pt x="1109663" y="142875"/>
                  </a:cubicBezTo>
                  <a:cubicBezTo>
                    <a:pt x="1120140" y="132398"/>
                    <a:pt x="1126808" y="118110"/>
                    <a:pt x="1127760" y="100013"/>
                  </a:cubicBezTo>
                  <a:lnTo>
                    <a:pt x="1086803" y="100013"/>
                  </a:lnTo>
                  <a:close/>
                  <a:moveTo>
                    <a:pt x="921068" y="155258"/>
                  </a:moveTo>
                  <a:lnTo>
                    <a:pt x="962025" y="155258"/>
                  </a:lnTo>
                  <a:lnTo>
                    <a:pt x="962025" y="109538"/>
                  </a:lnTo>
                  <a:lnTo>
                    <a:pt x="921068" y="109538"/>
                  </a:lnTo>
                  <a:lnTo>
                    <a:pt x="921068" y="155258"/>
                  </a:lnTo>
                  <a:close/>
                  <a:moveTo>
                    <a:pt x="671513" y="155258"/>
                  </a:moveTo>
                  <a:lnTo>
                    <a:pt x="711518" y="155258"/>
                  </a:lnTo>
                  <a:lnTo>
                    <a:pt x="711518" y="65723"/>
                  </a:lnTo>
                  <a:cubicBezTo>
                    <a:pt x="711518" y="60960"/>
                    <a:pt x="712470" y="57150"/>
                    <a:pt x="714375" y="53340"/>
                  </a:cubicBezTo>
                  <a:cubicBezTo>
                    <a:pt x="716280" y="49530"/>
                    <a:pt x="718185" y="46672"/>
                    <a:pt x="721043" y="43815"/>
                  </a:cubicBezTo>
                  <a:cubicBezTo>
                    <a:pt x="723900" y="40958"/>
                    <a:pt x="727710" y="38100"/>
                    <a:pt x="730568" y="37147"/>
                  </a:cubicBezTo>
                  <a:cubicBezTo>
                    <a:pt x="734378" y="36195"/>
                    <a:pt x="737235" y="35243"/>
                    <a:pt x="741998" y="35243"/>
                  </a:cubicBezTo>
                  <a:cubicBezTo>
                    <a:pt x="744855" y="35243"/>
                    <a:pt x="746760" y="35243"/>
                    <a:pt x="749618" y="36195"/>
                  </a:cubicBezTo>
                  <a:cubicBezTo>
                    <a:pt x="751523" y="37147"/>
                    <a:pt x="753428" y="38100"/>
                    <a:pt x="755333" y="40005"/>
                  </a:cubicBezTo>
                  <a:cubicBezTo>
                    <a:pt x="757238" y="41910"/>
                    <a:pt x="758190" y="44768"/>
                    <a:pt x="759143" y="47625"/>
                  </a:cubicBezTo>
                  <a:cubicBezTo>
                    <a:pt x="760095" y="51435"/>
                    <a:pt x="761048" y="55245"/>
                    <a:pt x="761048" y="60960"/>
                  </a:cubicBezTo>
                  <a:lnTo>
                    <a:pt x="761048" y="155258"/>
                  </a:lnTo>
                  <a:lnTo>
                    <a:pt x="801053" y="155258"/>
                  </a:lnTo>
                  <a:lnTo>
                    <a:pt x="801053" y="63818"/>
                  </a:lnTo>
                  <a:cubicBezTo>
                    <a:pt x="801053" y="60008"/>
                    <a:pt x="802005" y="56197"/>
                    <a:pt x="803910" y="53340"/>
                  </a:cubicBezTo>
                  <a:cubicBezTo>
                    <a:pt x="805815" y="49530"/>
                    <a:pt x="807720" y="46672"/>
                    <a:pt x="810578" y="43815"/>
                  </a:cubicBezTo>
                  <a:cubicBezTo>
                    <a:pt x="813435" y="40958"/>
                    <a:pt x="817245" y="38100"/>
                    <a:pt x="820103" y="37147"/>
                  </a:cubicBezTo>
                  <a:cubicBezTo>
                    <a:pt x="822960" y="36195"/>
                    <a:pt x="826770" y="35243"/>
                    <a:pt x="831533" y="35243"/>
                  </a:cubicBezTo>
                  <a:cubicBezTo>
                    <a:pt x="834390" y="35243"/>
                    <a:pt x="836295" y="35243"/>
                    <a:pt x="839153" y="36195"/>
                  </a:cubicBezTo>
                  <a:cubicBezTo>
                    <a:pt x="841058" y="37147"/>
                    <a:pt x="842963" y="38100"/>
                    <a:pt x="844868" y="40005"/>
                  </a:cubicBezTo>
                  <a:cubicBezTo>
                    <a:pt x="846772" y="41910"/>
                    <a:pt x="847725" y="44768"/>
                    <a:pt x="848678" y="47625"/>
                  </a:cubicBezTo>
                  <a:cubicBezTo>
                    <a:pt x="849630" y="51435"/>
                    <a:pt x="849630" y="55245"/>
                    <a:pt x="849630" y="60960"/>
                  </a:cubicBezTo>
                  <a:lnTo>
                    <a:pt x="849630" y="155258"/>
                  </a:lnTo>
                  <a:lnTo>
                    <a:pt x="889635" y="155258"/>
                  </a:lnTo>
                  <a:lnTo>
                    <a:pt x="889635" y="55245"/>
                  </a:lnTo>
                  <a:cubicBezTo>
                    <a:pt x="889635" y="36195"/>
                    <a:pt x="885825" y="22860"/>
                    <a:pt x="878205" y="14288"/>
                  </a:cubicBezTo>
                  <a:cubicBezTo>
                    <a:pt x="870585" y="5715"/>
                    <a:pt x="859155" y="1905"/>
                    <a:pt x="843915" y="1905"/>
                  </a:cubicBezTo>
                  <a:cubicBezTo>
                    <a:pt x="834390" y="1905"/>
                    <a:pt x="826770" y="3810"/>
                    <a:pt x="819150" y="7620"/>
                  </a:cubicBezTo>
                  <a:cubicBezTo>
                    <a:pt x="811530" y="11430"/>
                    <a:pt x="803910" y="18098"/>
                    <a:pt x="797243" y="27623"/>
                  </a:cubicBezTo>
                  <a:cubicBezTo>
                    <a:pt x="794385" y="19050"/>
                    <a:pt x="789623" y="12383"/>
                    <a:pt x="782955" y="8573"/>
                  </a:cubicBezTo>
                  <a:cubicBezTo>
                    <a:pt x="776288" y="4763"/>
                    <a:pt x="766763" y="1905"/>
                    <a:pt x="756285" y="1905"/>
                  </a:cubicBezTo>
                  <a:cubicBezTo>
                    <a:pt x="747713" y="1905"/>
                    <a:pt x="740093" y="3810"/>
                    <a:pt x="732473" y="7620"/>
                  </a:cubicBezTo>
                  <a:cubicBezTo>
                    <a:pt x="724853" y="11430"/>
                    <a:pt x="718185" y="18098"/>
                    <a:pt x="713423" y="25718"/>
                  </a:cubicBezTo>
                  <a:lnTo>
                    <a:pt x="713423" y="5715"/>
                  </a:lnTo>
                  <a:lnTo>
                    <a:pt x="674370" y="5715"/>
                  </a:lnTo>
                  <a:lnTo>
                    <a:pt x="674370" y="155258"/>
                  </a:lnTo>
                  <a:close/>
                  <a:moveTo>
                    <a:pt x="541973" y="116205"/>
                  </a:moveTo>
                  <a:cubicBezTo>
                    <a:pt x="536258" y="108585"/>
                    <a:pt x="533400" y="96203"/>
                    <a:pt x="533400" y="80963"/>
                  </a:cubicBezTo>
                  <a:cubicBezTo>
                    <a:pt x="533400" y="65723"/>
                    <a:pt x="536258" y="54293"/>
                    <a:pt x="541973" y="45720"/>
                  </a:cubicBezTo>
                  <a:cubicBezTo>
                    <a:pt x="547688" y="38100"/>
                    <a:pt x="556260" y="33338"/>
                    <a:pt x="567690" y="33338"/>
                  </a:cubicBezTo>
                  <a:cubicBezTo>
                    <a:pt x="579120" y="33338"/>
                    <a:pt x="587693" y="37147"/>
                    <a:pt x="593408" y="45720"/>
                  </a:cubicBezTo>
                  <a:cubicBezTo>
                    <a:pt x="599123" y="53340"/>
                    <a:pt x="601980" y="65723"/>
                    <a:pt x="601980" y="80963"/>
                  </a:cubicBezTo>
                  <a:cubicBezTo>
                    <a:pt x="601980" y="96203"/>
                    <a:pt x="599123" y="107633"/>
                    <a:pt x="593408" y="116205"/>
                  </a:cubicBezTo>
                  <a:cubicBezTo>
                    <a:pt x="587693" y="124778"/>
                    <a:pt x="579120" y="128588"/>
                    <a:pt x="567690" y="128588"/>
                  </a:cubicBezTo>
                  <a:cubicBezTo>
                    <a:pt x="555308" y="127635"/>
                    <a:pt x="546735" y="123825"/>
                    <a:pt x="541973" y="116205"/>
                  </a:cubicBezTo>
                  <a:moveTo>
                    <a:pt x="598170" y="154305"/>
                  </a:moveTo>
                  <a:cubicBezTo>
                    <a:pt x="607695" y="150495"/>
                    <a:pt x="615315" y="145733"/>
                    <a:pt x="621983" y="138113"/>
                  </a:cubicBezTo>
                  <a:cubicBezTo>
                    <a:pt x="628650" y="131445"/>
                    <a:pt x="633413" y="122873"/>
                    <a:pt x="637223" y="113348"/>
                  </a:cubicBezTo>
                  <a:cubicBezTo>
                    <a:pt x="641033" y="103823"/>
                    <a:pt x="642938" y="92393"/>
                    <a:pt x="642938" y="80010"/>
                  </a:cubicBezTo>
                  <a:cubicBezTo>
                    <a:pt x="642938" y="67628"/>
                    <a:pt x="641033" y="57150"/>
                    <a:pt x="638175" y="46672"/>
                  </a:cubicBezTo>
                  <a:cubicBezTo>
                    <a:pt x="635318" y="36195"/>
                    <a:pt x="629603" y="28575"/>
                    <a:pt x="622935" y="21908"/>
                  </a:cubicBezTo>
                  <a:cubicBezTo>
                    <a:pt x="616268" y="15240"/>
                    <a:pt x="608648" y="9525"/>
                    <a:pt x="599123" y="6668"/>
                  </a:cubicBezTo>
                  <a:cubicBezTo>
                    <a:pt x="589598" y="2858"/>
                    <a:pt x="579120" y="953"/>
                    <a:pt x="567690" y="953"/>
                  </a:cubicBezTo>
                  <a:cubicBezTo>
                    <a:pt x="556260" y="953"/>
                    <a:pt x="545783" y="2858"/>
                    <a:pt x="536258" y="6668"/>
                  </a:cubicBezTo>
                  <a:cubicBezTo>
                    <a:pt x="526733" y="10478"/>
                    <a:pt x="519113" y="15240"/>
                    <a:pt x="512445" y="21908"/>
                  </a:cubicBezTo>
                  <a:cubicBezTo>
                    <a:pt x="505778" y="28575"/>
                    <a:pt x="501015" y="37147"/>
                    <a:pt x="497205" y="46672"/>
                  </a:cubicBezTo>
                  <a:cubicBezTo>
                    <a:pt x="493395" y="56197"/>
                    <a:pt x="491490" y="67628"/>
                    <a:pt x="491490" y="80010"/>
                  </a:cubicBezTo>
                  <a:cubicBezTo>
                    <a:pt x="491490" y="105728"/>
                    <a:pt x="498158" y="124778"/>
                    <a:pt x="511492" y="139065"/>
                  </a:cubicBezTo>
                  <a:cubicBezTo>
                    <a:pt x="524828" y="152400"/>
                    <a:pt x="542925" y="160020"/>
                    <a:pt x="566738" y="160020"/>
                  </a:cubicBezTo>
                  <a:cubicBezTo>
                    <a:pt x="579120" y="160020"/>
                    <a:pt x="589598" y="158115"/>
                    <a:pt x="598170" y="154305"/>
                  </a:cubicBezTo>
                  <a:moveTo>
                    <a:pt x="429578" y="100965"/>
                  </a:moveTo>
                  <a:cubicBezTo>
                    <a:pt x="428625" y="109538"/>
                    <a:pt x="425767" y="116205"/>
                    <a:pt x="421958" y="120968"/>
                  </a:cubicBezTo>
                  <a:cubicBezTo>
                    <a:pt x="417195" y="125730"/>
                    <a:pt x="411480" y="127635"/>
                    <a:pt x="403860" y="127635"/>
                  </a:cubicBezTo>
                  <a:cubicBezTo>
                    <a:pt x="398145" y="127635"/>
                    <a:pt x="392430" y="126683"/>
                    <a:pt x="388620" y="123825"/>
                  </a:cubicBezTo>
                  <a:cubicBezTo>
                    <a:pt x="384810" y="120968"/>
                    <a:pt x="381000" y="118110"/>
                    <a:pt x="379095" y="113348"/>
                  </a:cubicBezTo>
                  <a:cubicBezTo>
                    <a:pt x="377190" y="108585"/>
                    <a:pt x="375285" y="103823"/>
                    <a:pt x="374333" y="98108"/>
                  </a:cubicBezTo>
                  <a:cubicBezTo>
                    <a:pt x="373380" y="92393"/>
                    <a:pt x="372428" y="86678"/>
                    <a:pt x="372428" y="80010"/>
                  </a:cubicBezTo>
                  <a:cubicBezTo>
                    <a:pt x="372428" y="74295"/>
                    <a:pt x="373380" y="67628"/>
                    <a:pt x="374333" y="62865"/>
                  </a:cubicBezTo>
                  <a:cubicBezTo>
                    <a:pt x="375285" y="57150"/>
                    <a:pt x="377190" y="52388"/>
                    <a:pt x="379095" y="47625"/>
                  </a:cubicBezTo>
                  <a:cubicBezTo>
                    <a:pt x="381000" y="42863"/>
                    <a:pt x="384810" y="40005"/>
                    <a:pt x="388620" y="37147"/>
                  </a:cubicBezTo>
                  <a:cubicBezTo>
                    <a:pt x="392430" y="34290"/>
                    <a:pt x="398145" y="33338"/>
                    <a:pt x="403860" y="33338"/>
                  </a:cubicBezTo>
                  <a:cubicBezTo>
                    <a:pt x="412433" y="33338"/>
                    <a:pt x="418148" y="35243"/>
                    <a:pt x="421958" y="40005"/>
                  </a:cubicBezTo>
                  <a:cubicBezTo>
                    <a:pt x="425767" y="44768"/>
                    <a:pt x="427673" y="50483"/>
                    <a:pt x="428625" y="58103"/>
                  </a:cubicBezTo>
                  <a:lnTo>
                    <a:pt x="468630" y="52388"/>
                  </a:lnTo>
                  <a:cubicBezTo>
                    <a:pt x="467678" y="44768"/>
                    <a:pt x="465773" y="38100"/>
                    <a:pt x="462915" y="31433"/>
                  </a:cubicBezTo>
                  <a:cubicBezTo>
                    <a:pt x="460058" y="24765"/>
                    <a:pt x="456248" y="20003"/>
                    <a:pt x="450533" y="15240"/>
                  </a:cubicBezTo>
                  <a:cubicBezTo>
                    <a:pt x="445770" y="10478"/>
                    <a:pt x="439103" y="6668"/>
                    <a:pt x="431483" y="4763"/>
                  </a:cubicBezTo>
                  <a:cubicBezTo>
                    <a:pt x="423863" y="1905"/>
                    <a:pt x="415290" y="953"/>
                    <a:pt x="404813" y="953"/>
                  </a:cubicBezTo>
                  <a:cubicBezTo>
                    <a:pt x="393383" y="953"/>
                    <a:pt x="382905" y="2858"/>
                    <a:pt x="373380" y="6668"/>
                  </a:cubicBezTo>
                  <a:cubicBezTo>
                    <a:pt x="363855" y="10478"/>
                    <a:pt x="356235" y="16193"/>
                    <a:pt x="350520" y="22860"/>
                  </a:cubicBezTo>
                  <a:cubicBezTo>
                    <a:pt x="343853" y="29528"/>
                    <a:pt x="339090" y="38100"/>
                    <a:pt x="336233" y="47625"/>
                  </a:cubicBezTo>
                  <a:cubicBezTo>
                    <a:pt x="333375" y="57150"/>
                    <a:pt x="331470" y="68580"/>
                    <a:pt x="331470" y="80010"/>
                  </a:cubicBezTo>
                  <a:cubicBezTo>
                    <a:pt x="331470" y="91440"/>
                    <a:pt x="333375" y="102870"/>
                    <a:pt x="336233" y="112395"/>
                  </a:cubicBezTo>
                  <a:cubicBezTo>
                    <a:pt x="339090" y="121920"/>
                    <a:pt x="343853" y="130493"/>
                    <a:pt x="349567" y="137160"/>
                  </a:cubicBezTo>
                  <a:cubicBezTo>
                    <a:pt x="355283" y="143828"/>
                    <a:pt x="362903" y="149543"/>
                    <a:pt x="372428" y="153353"/>
                  </a:cubicBezTo>
                  <a:cubicBezTo>
                    <a:pt x="381953" y="157163"/>
                    <a:pt x="392430" y="159068"/>
                    <a:pt x="404813" y="159068"/>
                  </a:cubicBezTo>
                  <a:cubicBezTo>
                    <a:pt x="426720" y="159068"/>
                    <a:pt x="442913" y="153353"/>
                    <a:pt x="453390" y="142875"/>
                  </a:cubicBezTo>
                  <a:cubicBezTo>
                    <a:pt x="463867" y="132398"/>
                    <a:pt x="470535" y="118110"/>
                    <a:pt x="471488" y="100013"/>
                  </a:cubicBezTo>
                  <a:lnTo>
                    <a:pt x="429578" y="100013"/>
                  </a:lnTo>
                  <a:close/>
                  <a:moveTo>
                    <a:pt x="203835" y="63818"/>
                  </a:moveTo>
                  <a:cubicBezTo>
                    <a:pt x="203835" y="59055"/>
                    <a:pt x="204788" y="55245"/>
                    <a:pt x="206692" y="51435"/>
                  </a:cubicBezTo>
                  <a:cubicBezTo>
                    <a:pt x="208598" y="47625"/>
                    <a:pt x="210502" y="43815"/>
                    <a:pt x="213360" y="40958"/>
                  </a:cubicBezTo>
                  <a:cubicBezTo>
                    <a:pt x="216217" y="38100"/>
                    <a:pt x="219075" y="35243"/>
                    <a:pt x="223838" y="34290"/>
                  </a:cubicBezTo>
                  <a:cubicBezTo>
                    <a:pt x="227648" y="32385"/>
                    <a:pt x="232410" y="31433"/>
                    <a:pt x="238125" y="31433"/>
                  </a:cubicBezTo>
                  <a:cubicBezTo>
                    <a:pt x="248602" y="31433"/>
                    <a:pt x="256223" y="34290"/>
                    <a:pt x="261938" y="40005"/>
                  </a:cubicBezTo>
                  <a:cubicBezTo>
                    <a:pt x="266700" y="45720"/>
                    <a:pt x="269558" y="53340"/>
                    <a:pt x="269558" y="63818"/>
                  </a:cubicBezTo>
                  <a:lnTo>
                    <a:pt x="203835" y="63818"/>
                  </a:lnTo>
                  <a:close/>
                  <a:moveTo>
                    <a:pt x="266700" y="108585"/>
                  </a:moveTo>
                  <a:cubicBezTo>
                    <a:pt x="263842" y="121920"/>
                    <a:pt x="254317" y="128588"/>
                    <a:pt x="239077" y="128588"/>
                  </a:cubicBezTo>
                  <a:cubicBezTo>
                    <a:pt x="227648" y="128588"/>
                    <a:pt x="219075" y="124778"/>
                    <a:pt x="213360" y="118110"/>
                  </a:cubicBezTo>
                  <a:cubicBezTo>
                    <a:pt x="207645" y="111443"/>
                    <a:pt x="204788" y="101918"/>
                    <a:pt x="203835" y="89535"/>
                  </a:cubicBezTo>
                  <a:lnTo>
                    <a:pt x="307658" y="89535"/>
                  </a:lnTo>
                  <a:lnTo>
                    <a:pt x="307658" y="73343"/>
                  </a:lnTo>
                  <a:cubicBezTo>
                    <a:pt x="307658" y="51435"/>
                    <a:pt x="301942" y="33338"/>
                    <a:pt x="290513" y="20003"/>
                  </a:cubicBezTo>
                  <a:cubicBezTo>
                    <a:pt x="279083" y="6668"/>
                    <a:pt x="261938" y="0"/>
                    <a:pt x="239077" y="0"/>
                  </a:cubicBezTo>
                  <a:cubicBezTo>
                    <a:pt x="227648" y="0"/>
                    <a:pt x="218123" y="1905"/>
                    <a:pt x="208598" y="5715"/>
                  </a:cubicBezTo>
                  <a:cubicBezTo>
                    <a:pt x="199073" y="9525"/>
                    <a:pt x="191452" y="14288"/>
                    <a:pt x="184785" y="20955"/>
                  </a:cubicBezTo>
                  <a:cubicBezTo>
                    <a:pt x="178118" y="27623"/>
                    <a:pt x="173355" y="36195"/>
                    <a:pt x="169545" y="45720"/>
                  </a:cubicBezTo>
                  <a:cubicBezTo>
                    <a:pt x="165735" y="55245"/>
                    <a:pt x="163830" y="66675"/>
                    <a:pt x="163830" y="79058"/>
                  </a:cubicBezTo>
                  <a:cubicBezTo>
                    <a:pt x="163830" y="103823"/>
                    <a:pt x="170498" y="123825"/>
                    <a:pt x="182880" y="137160"/>
                  </a:cubicBezTo>
                  <a:cubicBezTo>
                    <a:pt x="195263" y="150495"/>
                    <a:pt x="214313" y="158115"/>
                    <a:pt x="239077" y="158115"/>
                  </a:cubicBezTo>
                  <a:cubicBezTo>
                    <a:pt x="260033" y="158115"/>
                    <a:pt x="275273" y="153353"/>
                    <a:pt x="285750" y="144780"/>
                  </a:cubicBezTo>
                  <a:cubicBezTo>
                    <a:pt x="296228" y="136208"/>
                    <a:pt x="302895" y="123825"/>
                    <a:pt x="305753" y="106680"/>
                  </a:cubicBezTo>
                  <a:lnTo>
                    <a:pt x="266700" y="106680"/>
                  </a:lnTo>
                  <a:close/>
                  <a:moveTo>
                    <a:pt x="97155" y="96203"/>
                  </a:moveTo>
                  <a:cubicBezTo>
                    <a:pt x="97155" y="101918"/>
                    <a:pt x="96202" y="107633"/>
                    <a:pt x="93345" y="111443"/>
                  </a:cubicBezTo>
                  <a:cubicBezTo>
                    <a:pt x="91440" y="115253"/>
                    <a:pt x="88582" y="119063"/>
                    <a:pt x="84773" y="121920"/>
                  </a:cubicBezTo>
                  <a:cubicBezTo>
                    <a:pt x="78105" y="126683"/>
                    <a:pt x="69532" y="129540"/>
                    <a:pt x="60007" y="129540"/>
                  </a:cubicBezTo>
                  <a:cubicBezTo>
                    <a:pt x="54293" y="129540"/>
                    <a:pt x="49530" y="127635"/>
                    <a:pt x="45720" y="124778"/>
                  </a:cubicBezTo>
                  <a:cubicBezTo>
                    <a:pt x="41910" y="121920"/>
                    <a:pt x="40957" y="118110"/>
                    <a:pt x="40957" y="113348"/>
                  </a:cubicBezTo>
                  <a:cubicBezTo>
                    <a:pt x="40957" y="110490"/>
                    <a:pt x="40957" y="106680"/>
                    <a:pt x="42863" y="104775"/>
                  </a:cubicBezTo>
                  <a:cubicBezTo>
                    <a:pt x="43815" y="101918"/>
                    <a:pt x="45720" y="100013"/>
                    <a:pt x="48577" y="98108"/>
                  </a:cubicBezTo>
                  <a:cubicBezTo>
                    <a:pt x="51435" y="96203"/>
                    <a:pt x="55245" y="94298"/>
                    <a:pt x="60007" y="93345"/>
                  </a:cubicBezTo>
                  <a:cubicBezTo>
                    <a:pt x="64770" y="92393"/>
                    <a:pt x="72390" y="91440"/>
                    <a:pt x="80010" y="90488"/>
                  </a:cubicBezTo>
                  <a:lnTo>
                    <a:pt x="98107" y="89535"/>
                  </a:lnTo>
                  <a:lnTo>
                    <a:pt x="98107" y="96203"/>
                  </a:lnTo>
                  <a:close/>
                  <a:moveTo>
                    <a:pt x="98107" y="155258"/>
                  </a:moveTo>
                  <a:lnTo>
                    <a:pt x="136208" y="155258"/>
                  </a:lnTo>
                  <a:lnTo>
                    <a:pt x="136208" y="60960"/>
                  </a:lnTo>
                  <a:cubicBezTo>
                    <a:pt x="136208" y="51435"/>
                    <a:pt x="135255" y="43815"/>
                    <a:pt x="133350" y="36195"/>
                  </a:cubicBezTo>
                  <a:cubicBezTo>
                    <a:pt x="131445" y="28575"/>
                    <a:pt x="127635" y="22860"/>
                    <a:pt x="122873" y="17145"/>
                  </a:cubicBezTo>
                  <a:cubicBezTo>
                    <a:pt x="118110" y="12383"/>
                    <a:pt x="111443" y="7620"/>
                    <a:pt x="103823" y="5715"/>
                  </a:cubicBezTo>
                  <a:cubicBezTo>
                    <a:pt x="96202" y="3810"/>
                    <a:pt x="85725" y="1905"/>
                    <a:pt x="74295" y="1905"/>
                  </a:cubicBezTo>
                  <a:cubicBezTo>
                    <a:pt x="55245" y="1905"/>
                    <a:pt x="40957" y="5715"/>
                    <a:pt x="29527" y="12383"/>
                  </a:cubicBezTo>
                  <a:cubicBezTo>
                    <a:pt x="18098" y="19050"/>
                    <a:pt x="11430" y="30480"/>
                    <a:pt x="8573" y="46672"/>
                  </a:cubicBezTo>
                  <a:lnTo>
                    <a:pt x="44768" y="50483"/>
                  </a:lnTo>
                  <a:cubicBezTo>
                    <a:pt x="46673" y="38100"/>
                    <a:pt x="56198" y="32385"/>
                    <a:pt x="71438" y="32385"/>
                  </a:cubicBezTo>
                  <a:cubicBezTo>
                    <a:pt x="78105" y="32385"/>
                    <a:pt x="83820" y="34290"/>
                    <a:pt x="89535" y="37147"/>
                  </a:cubicBezTo>
                  <a:cubicBezTo>
                    <a:pt x="94298" y="40958"/>
                    <a:pt x="97155" y="46672"/>
                    <a:pt x="97155" y="56197"/>
                  </a:cubicBezTo>
                  <a:lnTo>
                    <a:pt x="97155" y="62865"/>
                  </a:lnTo>
                  <a:lnTo>
                    <a:pt x="78105" y="63818"/>
                  </a:lnTo>
                  <a:cubicBezTo>
                    <a:pt x="68580" y="63818"/>
                    <a:pt x="59055" y="64770"/>
                    <a:pt x="49530" y="66675"/>
                  </a:cubicBezTo>
                  <a:cubicBezTo>
                    <a:pt x="40005" y="68580"/>
                    <a:pt x="32385" y="70485"/>
                    <a:pt x="24765" y="74295"/>
                  </a:cubicBezTo>
                  <a:cubicBezTo>
                    <a:pt x="17145" y="78105"/>
                    <a:pt x="11430" y="82868"/>
                    <a:pt x="6668" y="89535"/>
                  </a:cubicBezTo>
                  <a:cubicBezTo>
                    <a:pt x="1905" y="96203"/>
                    <a:pt x="0" y="104775"/>
                    <a:pt x="0" y="114300"/>
                  </a:cubicBezTo>
                  <a:cubicBezTo>
                    <a:pt x="0" y="121920"/>
                    <a:pt x="952" y="128588"/>
                    <a:pt x="3810" y="134303"/>
                  </a:cubicBezTo>
                  <a:cubicBezTo>
                    <a:pt x="6668" y="140018"/>
                    <a:pt x="10477" y="144780"/>
                    <a:pt x="14288" y="148590"/>
                  </a:cubicBezTo>
                  <a:cubicBezTo>
                    <a:pt x="19050" y="152400"/>
                    <a:pt x="23813" y="155258"/>
                    <a:pt x="29527" y="156210"/>
                  </a:cubicBezTo>
                  <a:cubicBezTo>
                    <a:pt x="35243" y="157163"/>
                    <a:pt x="41910" y="159068"/>
                    <a:pt x="48577" y="159068"/>
                  </a:cubicBezTo>
                  <a:cubicBezTo>
                    <a:pt x="60007" y="159068"/>
                    <a:pt x="69532" y="157163"/>
                    <a:pt x="77152" y="152400"/>
                  </a:cubicBezTo>
                  <a:cubicBezTo>
                    <a:pt x="84773" y="147638"/>
                    <a:pt x="91440" y="142875"/>
                    <a:pt x="97155" y="136208"/>
                  </a:cubicBezTo>
                  <a:lnTo>
                    <a:pt x="97155" y="1552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67266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2 Standard (5x1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8595847-1813-6B47-B848-F94A612FF956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270404" y="1456268"/>
            <a:ext cx="2083329" cy="4787898"/>
          </a:xfrm>
        </p:spPr>
        <p:txBody>
          <a:bodyPr/>
          <a:lstStyle>
            <a:lvl1pPr>
              <a:defRPr sz="1600" b="0" i="0">
                <a:solidFill>
                  <a:schemeClr val="bg1"/>
                </a:solidFill>
              </a:defRPr>
            </a:lvl1pPr>
            <a:lvl2pPr>
              <a:defRPr sz="1600" b="0" i="0">
                <a:solidFill>
                  <a:schemeClr val="bg1"/>
                </a:solidFill>
              </a:defRPr>
            </a:lvl2pPr>
            <a:lvl3pPr>
              <a:defRPr sz="1600" b="0" i="0">
                <a:solidFill>
                  <a:schemeClr val="bg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F339C6A-15DB-44F8-92FF-62FE64A6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442800"/>
            <a:ext cx="11664950" cy="634189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2500" b="1" i="0" kern="1200" dirty="0">
                <a:solidFill>
                  <a:schemeClr val="bg1"/>
                </a:solidFill>
                <a:latin typeface="Arial" panose="020B0604020202020204" pitchFamily="34" charset="0"/>
                <a:ea typeface="AECOM Sans Light" panose="020B04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5C2DAFC-CA25-994C-BAE4-076D1C892088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2664089" y="1456268"/>
            <a:ext cx="2083329" cy="4787898"/>
          </a:xfrm>
        </p:spPr>
        <p:txBody>
          <a:bodyPr/>
          <a:lstStyle>
            <a:lvl1pPr>
              <a:defRPr sz="1600" b="0" i="0">
                <a:solidFill>
                  <a:schemeClr val="bg1"/>
                </a:solidFill>
              </a:defRPr>
            </a:lvl1pPr>
            <a:lvl2pPr>
              <a:defRPr sz="1600" b="0" i="0">
                <a:solidFill>
                  <a:schemeClr val="bg1"/>
                </a:solidFill>
              </a:defRPr>
            </a:lvl2pPr>
            <a:lvl3pPr>
              <a:defRPr sz="1600" b="0" i="0">
                <a:solidFill>
                  <a:schemeClr val="bg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740F8FA-6089-4844-93CB-4F895C822B46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5057774" y="1456268"/>
            <a:ext cx="2083329" cy="4787898"/>
          </a:xfrm>
        </p:spPr>
        <p:txBody>
          <a:bodyPr/>
          <a:lstStyle>
            <a:lvl1pPr>
              <a:defRPr sz="1600" b="0" i="0">
                <a:solidFill>
                  <a:schemeClr val="bg1"/>
                </a:solidFill>
              </a:defRPr>
            </a:lvl1pPr>
            <a:lvl2pPr>
              <a:defRPr sz="1600" b="0" i="0">
                <a:solidFill>
                  <a:schemeClr val="bg1"/>
                </a:solidFill>
              </a:defRPr>
            </a:lvl2pPr>
            <a:lvl3pPr>
              <a:defRPr sz="1600" b="0" i="0">
                <a:solidFill>
                  <a:schemeClr val="bg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612BE59-4AF5-B24F-963B-449D3B73A4BB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7451459" y="1456268"/>
            <a:ext cx="2083329" cy="4787898"/>
          </a:xfrm>
        </p:spPr>
        <p:txBody>
          <a:bodyPr/>
          <a:lstStyle>
            <a:lvl1pPr>
              <a:defRPr sz="1600" b="0" i="0">
                <a:solidFill>
                  <a:schemeClr val="bg1"/>
                </a:solidFill>
              </a:defRPr>
            </a:lvl1pPr>
            <a:lvl2pPr>
              <a:defRPr sz="1600" b="0" i="0">
                <a:solidFill>
                  <a:schemeClr val="bg1"/>
                </a:solidFill>
              </a:defRPr>
            </a:lvl2pPr>
            <a:lvl3pPr>
              <a:defRPr sz="1600" b="0" i="0">
                <a:solidFill>
                  <a:schemeClr val="bg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9FF9FFA-94BB-054F-A27E-28BA1B4F99C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9845146" y="1456268"/>
            <a:ext cx="2083329" cy="4787898"/>
          </a:xfrm>
        </p:spPr>
        <p:txBody>
          <a:bodyPr/>
          <a:lstStyle>
            <a:lvl1pPr>
              <a:defRPr sz="1600" b="0" i="0">
                <a:solidFill>
                  <a:schemeClr val="bg1"/>
                </a:solidFill>
              </a:defRPr>
            </a:lvl1pPr>
            <a:lvl2pPr>
              <a:defRPr sz="1600" b="0" i="0">
                <a:solidFill>
                  <a:schemeClr val="bg1"/>
                </a:solidFill>
              </a:defRPr>
            </a:lvl2pPr>
            <a:lvl3pPr>
              <a:defRPr sz="1600" b="0" i="0">
                <a:solidFill>
                  <a:schemeClr val="bg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4AE55DC-91D4-6146-BD4E-FA3E8A43BC5E}"/>
              </a:ext>
            </a:extLst>
          </p:cNvPr>
          <p:cNvCxnSpPr>
            <a:cxnSpLocks/>
          </p:cNvCxnSpPr>
          <p:nvPr userDrawn="1"/>
        </p:nvCxnSpPr>
        <p:spPr>
          <a:xfrm>
            <a:off x="263525" y="260350"/>
            <a:ext cx="432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7850182-DB38-F24F-A87B-1F38DCDB707B}"/>
              </a:ext>
            </a:extLst>
          </p:cNvPr>
          <p:cNvGrpSpPr/>
          <p:nvPr userDrawn="1"/>
        </p:nvGrpSpPr>
        <p:grpSpPr>
          <a:xfrm>
            <a:off x="10814051" y="6438651"/>
            <a:ext cx="1111250" cy="225425"/>
            <a:chOff x="292100" y="6413250"/>
            <a:chExt cx="1111250" cy="225425"/>
          </a:xfrm>
        </p:grpSpPr>
        <p:sp>
          <p:nvSpPr>
            <p:cNvPr id="22" name="Freeform: Shape 12">
              <a:extLst>
                <a:ext uri="{FF2B5EF4-FFF2-40B4-BE49-F238E27FC236}">
                  <a16:creationId xmlns:a16="http://schemas.microsoft.com/office/drawing/2014/main" id="{E41A93F7-9BB4-8044-8798-68764B4304B9}"/>
                </a:ext>
              </a:extLst>
            </p:cNvPr>
            <p:cNvSpPr/>
            <p:nvPr userDrawn="1"/>
          </p:nvSpPr>
          <p:spPr>
            <a:xfrm>
              <a:off x="292100" y="6413250"/>
              <a:ext cx="225425" cy="225425"/>
            </a:xfrm>
            <a:custGeom>
              <a:avLst/>
              <a:gdLst>
                <a:gd name="connsiteX0" fmla="*/ 329565 w 342900"/>
                <a:gd name="connsiteY0" fmla="*/ 104775 h 342900"/>
                <a:gd name="connsiteX1" fmla="*/ 292418 w 342900"/>
                <a:gd name="connsiteY1" fmla="*/ 50483 h 342900"/>
                <a:gd name="connsiteX2" fmla="*/ 238125 w 342900"/>
                <a:gd name="connsiteY2" fmla="*/ 13335 h 342900"/>
                <a:gd name="connsiteX3" fmla="*/ 171450 w 342900"/>
                <a:gd name="connsiteY3" fmla="*/ 0 h 342900"/>
                <a:gd name="connsiteX4" fmla="*/ 104775 w 342900"/>
                <a:gd name="connsiteY4" fmla="*/ 13335 h 342900"/>
                <a:gd name="connsiteX5" fmla="*/ 50483 w 342900"/>
                <a:gd name="connsiteY5" fmla="*/ 50483 h 342900"/>
                <a:gd name="connsiteX6" fmla="*/ 13335 w 342900"/>
                <a:gd name="connsiteY6" fmla="*/ 104775 h 342900"/>
                <a:gd name="connsiteX7" fmla="*/ 0 w 342900"/>
                <a:gd name="connsiteY7" fmla="*/ 171450 h 342900"/>
                <a:gd name="connsiteX8" fmla="*/ 13335 w 342900"/>
                <a:gd name="connsiteY8" fmla="*/ 238125 h 342900"/>
                <a:gd name="connsiteX9" fmla="*/ 50483 w 342900"/>
                <a:gd name="connsiteY9" fmla="*/ 292418 h 342900"/>
                <a:gd name="connsiteX10" fmla="*/ 104775 w 342900"/>
                <a:gd name="connsiteY10" fmla="*/ 329565 h 342900"/>
                <a:gd name="connsiteX11" fmla="*/ 171450 w 342900"/>
                <a:gd name="connsiteY11" fmla="*/ 342900 h 342900"/>
                <a:gd name="connsiteX12" fmla="*/ 171450 w 342900"/>
                <a:gd name="connsiteY12" fmla="*/ 308610 h 342900"/>
                <a:gd name="connsiteX13" fmla="*/ 74295 w 342900"/>
                <a:gd name="connsiteY13" fmla="*/ 268605 h 342900"/>
                <a:gd name="connsiteX14" fmla="*/ 35243 w 342900"/>
                <a:gd name="connsiteY14" fmla="*/ 188595 h 342900"/>
                <a:gd name="connsiteX15" fmla="*/ 180975 w 342900"/>
                <a:gd name="connsiteY15" fmla="*/ 188595 h 342900"/>
                <a:gd name="connsiteX16" fmla="*/ 141923 w 342900"/>
                <a:gd name="connsiteY16" fmla="*/ 227648 h 342900"/>
                <a:gd name="connsiteX17" fmla="*/ 165735 w 342900"/>
                <a:gd name="connsiteY17" fmla="*/ 251460 h 342900"/>
                <a:gd name="connsiteX18" fmla="*/ 246698 w 342900"/>
                <a:gd name="connsiteY18" fmla="*/ 170498 h 342900"/>
                <a:gd name="connsiteX19" fmla="*/ 165735 w 342900"/>
                <a:gd name="connsiteY19" fmla="*/ 89535 h 342900"/>
                <a:gd name="connsiteX20" fmla="*/ 141923 w 342900"/>
                <a:gd name="connsiteY20" fmla="*/ 113348 h 342900"/>
                <a:gd name="connsiteX21" fmla="*/ 180975 w 342900"/>
                <a:gd name="connsiteY21" fmla="*/ 152400 h 342900"/>
                <a:gd name="connsiteX22" fmla="*/ 35243 w 342900"/>
                <a:gd name="connsiteY22" fmla="*/ 152400 h 342900"/>
                <a:gd name="connsiteX23" fmla="*/ 74295 w 342900"/>
                <a:gd name="connsiteY23" fmla="*/ 72390 h 342900"/>
                <a:gd name="connsiteX24" fmla="*/ 171450 w 342900"/>
                <a:gd name="connsiteY24" fmla="*/ 32385 h 342900"/>
                <a:gd name="connsiteX25" fmla="*/ 268605 w 342900"/>
                <a:gd name="connsiteY25" fmla="*/ 72390 h 342900"/>
                <a:gd name="connsiteX26" fmla="*/ 308610 w 342900"/>
                <a:gd name="connsiteY26" fmla="*/ 169545 h 342900"/>
                <a:gd name="connsiteX27" fmla="*/ 342900 w 342900"/>
                <a:gd name="connsiteY27" fmla="*/ 169545 h 342900"/>
                <a:gd name="connsiteX28" fmla="*/ 329565 w 342900"/>
                <a:gd name="connsiteY28" fmla="*/ 10477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2900" h="342900">
                  <a:moveTo>
                    <a:pt x="329565" y="104775"/>
                  </a:moveTo>
                  <a:cubicBezTo>
                    <a:pt x="320993" y="84773"/>
                    <a:pt x="308610" y="65723"/>
                    <a:pt x="292418" y="50483"/>
                  </a:cubicBezTo>
                  <a:cubicBezTo>
                    <a:pt x="276225" y="34290"/>
                    <a:pt x="258128" y="21908"/>
                    <a:pt x="238125" y="13335"/>
                  </a:cubicBezTo>
                  <a:cubicBezTo>
                    <a:pt x="217170" y="4763"/>
                    <a:pt x="194310" y="0"/>
                    <a:pt x="171450" y="0"/>
                  </a:cubicBezTo>
                  <a:cubicBezTo>
                    <a:pt x="148590" y="0"/>
                    <a:pt x="125730" y="4763"/>
                    <a:pt x="104775" y="13335"/>
                  </a:cubicBezTo>
                  <a:cubicBezTo>
                    <a:pt x="83820" y="21908"/>
                    <a:pt x="65723" y="34290"/>
                    <a:pt x="50483" y="50483"/>
                  </a:cubicBezTo>
                  <a:cubicBezTo>
                    <a:pt x="34290" y="66675"/>
                    <a:pt x="21908" y="84773"/>
                    <a:pt x="13335" y="104775"/>
                  </a:cubicBezTo>
                  <a:cubicBezTo>
                    <a:pt x="4763" y="125730"/>
                    <a:pt x="0" y="148590"/>
                    <a:pt x="0" y="171450"/>
                  </a:cubicBezTo>
                  <a:cubicBezTo>
                    <a:pt x="0" y="194310"/>
                    <a:pt x="4763" y="217170"/>
                    <a:pt x="13335" y="238125"/>
                  </a:cubicBezTo>
                  <a:cubicBezTo>
                    <a:pt x="21908" y="258128"/>
                    <a:pt x="34290" y="277178"/>
                    <a:pt x="50483" y="292418"/>
                  </a:cubicBezTo>
                  <a:cubicBezTo>
                    <a:pt x="66675" y="308610"/>
                    <a:pt x="84773" y="320993"/>
                    <a:pt x="104775" y="329565"/>
                  </a:cubicBezTo>
                  <a:cubicBezTo>
                    <a:pt x="125730" y="338138"/>
                    <a:pt x="148590" y="342900"/>
                    <a:pt x="171450" y="342900"/>
                  </a:cubicBezTo>
                  <a:lnTo>
                    <a:pt x="171450" y="308610"/>
                  </a:lnTo>
                  <a:cubicBezTo>
                    <a:pt x="135255" y="308610"/>
                    <a:pt x="100013" y="294323"/>
                    <a:pt x="74295" y="268605"/>
                  </a:cubicBezTo>
                  <a:cubicBezTo>
                    <a:pt x="52388" y="246698"/>
                    <a:pt x="39053" y="219075"/>
                    <a:pt x="35243" y="188595"/>
                  </a:cubicBezTo>
                  <a:lnTo>
                    <a:pt x="180975" y="188595"/>
                  </a:lnTo>
                  <a:lnTo>
                    <a:pt x="141923" y="227648"/>
                  </a:lnTo>
                  <a:lnTo>
                    <a:pt x="165735" y="251460"/>
                  </a:lnTo>
                  <a:lnTo>
                    <a:pt x="246698" y="170498"/>
                  </a:lnTo>
                  <a:lnTo>
                    <a:pt x="165735" y="89535"/>
                  </a:lnTo>
                  <a:lnTo>
                    <a:pt x="141923" y="113348"/>
                  </a:lnTo>
                  <a:lnTo>
                    <a:pt x="180975" y="152400"/>
                  </a:lnTo>
                  <a:lnTo>
                    <a:pt x="35243" y="152400"/>
                  </a:lnTo>
                  <a:cubicBezTo>
                    <a:pt x="39053" y="121920"/>
                    <a:pt x="52388" y="94298"/>
                    <a:pt x="74295" y="72390"/>
                  </a:cubicBezTo>
                  <a:cubicBezTo>
                    <a:pt x="100013" y="46673"/>
                    <a:pt x="134303" y="32385"/>
                    <a:pt x="171450" y="32385"/>
                  </a:cubicBezTo>
                  <a:cubicBezTo>
                    <a:pt x="207645" y="32385"/>
                    <a:pt x="242888" y="46673"/>
                    <a:pt x="268605" y="72390"/>
                  </a:cubicBezTo>
                  <a:cubicBezTo>
                    <a:pt x="294323" y="98108"/>
                    <a:pt x="308610" y="132398"/>
                    <a:pt x="308610" y="169545"/>
                  </a:cubicBezTo>
                  <a:lnTo>
                    <a:pt x="342900" y="169545"/>
                  </a:lnTo>
                  <a:cubicBezTo>
                    <a:pt x="342900" y="148590"/>
                    <a:pt x="338138" y="125730"/>
                    <a:pt x="329565" y="104775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13">
              <a:extLst>
                <a:ext uri="{FF2B5EF4-FFF2-40B4-BE49-F238E27FC236}">
                  <a16:creationId xmlns:a16="http://schemas.microsoft.com/office/drawing/2014/main" id="{44A97A57-A51F-8045-B87B-E5E6717FCBA3}"/>
                </a:ext>
              </a:extLst>
            </p:cNvPr>
            <p:cNvSpPr/>
            <p:nvPr userDrawn="1"/>
          </p:nvSpPr>
          <p:spPr>
            <a:xfrm>
              <a:off x="590579" y="6484379"/>
              <a:ext cx="812771" cy="84028"/>
            </a:xfrm>
            <a:custGeom>
              <a:avLst/>
              <a:gdLst>
                <a:gd name="connsiteX0" fmla="*/ 1329690 w 1547812"/>
                <a:gd name="connsiteY0" fmla="*/ 155258 h 160020"/>
                <a:gd name="connsiteX1" fmla="*/ 1369695 w 1547812"/>
                <a:gd name="connsiteY1" fmla="*/ 155258 h 160020"/>
                <a:gd name="connsiteX2" fmla="*/ 1369695 w 1547812"/>
                <a:gd name="connsiteY2" fmla="*/ 65723 h 160020"/>
                <a:gd name="connsiteX3" fmla="*/ 1372553 w 1547812"/>
                <a:gd name="connsiteY3" fmla="*/ 53340 h 160020"/>
                <a:gd name="connsiteX4" fmla="*/ 1379220 w 1547812"/>
                <a:gd name="connsiteY4" fmla="*/ 43815 h 160020"/>
                <a:gd name="connsiteX5" fmla="*/ 1388745 w 1547812"/>
                <a:gd name="connsiteY5" fmla="*/ 37147 h 160020"/>
                <a:gd name="connsiteX6" fmla="*/ 1400175 w 1547812"/>
                <a:gd name="connsiteY6" fmla="*/ 35243 h 160020"/>
                <a:gd name="connsiteX7" fmla="*/ 1407795 w 1547812"/>
                <a:gd name="connsiteY7" fmla="*/ 36195 h 160020"/>
                <a:gd name="connsiteX8" fmla="*/ 1413510 w 1547812"/>
                <a:gd name="connsiteY8" fmla="*/ 40005 h 160020"/>
                <a:gd name="connsiteX9" fmla="*/ 1417320 w 1547812"/>
                <a:gd name="connsiteY9" fmla="*/ 47625 h 160020"/>
                <a:gd name="connsiteX10" fmla="*/ 1419225 w 1547812"/>
                <a:gd name="connsiteY10" fmla="*/ 60960 h 160020"/>
                <a:gd name="connsiteX11" fmla="*/ 1419225 w 1547812"/>
                <a:gd name="connsiteY11" fmla="*/ 155258 h 160020"/>
                <a:gd name="connsiteX12" fmla="*/ 1459230 w 1547812"/>
                <a:gd name="connsiteY12" fmla="*/ 155258 h 160020"/>
                <a:gd name="connsiteX13" fmla="*/ 1459230 w 1547812"/>
                <a:gd name="connsiteY13" fmla="*/ 63818 h 160020"/>
                <a:gd name="connsiteX14" fmla="*/ 1462088 w 1547812"/>
                <a:gd name="connsiteY14" fmla="*/ 53340 h 160020"/>
                <a:gd name="connsiteX15" fmla="*/ 1468755 w 1547812"/>
                <a:gd name="connsiteY15" fmla="*/ 43815 h 160020"/>
                <a:gd name="connsiteX16" fmla="*/ 1478280 w 1547812"/>
                <a:gd name="connsiteY16" fmla="*/ 37147 h 160020"/>
                <a:gd name="connsiteX17" fmla="*/ 1489710 w 1547812"/>
                <a:gd name="connsiteY17" fmla="*/ 35243 h 160020"/>
                <a:gd name="connsiteX18" fmla="*/ 1497330 w 1547812"/>
                <a:gd name="connsiteY18" fmla="*/ 36195 h 160020"/>
                <a:gd name="connsiteX19" fmla="*/ 1503045 w 1547812"/>
                <a:gd name="connsiteY19" fmla="*/ 40005 h 160020"/>
                <a:gd name="connsiteX20" fmla="*/ 1506855 w 1547812"/>
                <a:gd name="connsiteY20" fmla="*/ 47625 h 160020"/>
                <a:gd name="connsiteX21" fmla="*/ 1507808 w 1547812"/>
                <a:gd name="connsiteY21" fmla="*/ 60960 h 160020"/>
                <a:gd name="connsiteX22" fmla="*/ 1507808 w 1547812"/>
                <a:gd name="connsiteY22" fmla="*/ 155258 h 160020"/>
                <a:gd name="connsiteX23" fmla="*/ 1547813 w 1547812"/>
                <a:gd name="connsiteY23" fmla="*/ 155258 h 160020"/>
                <a:gd name="connsiteX24" fmla="*/ 1547813 w 1547812"/>
                <a:gd name="connsiteY24" fmla="*/ 55245 h 160020"/>
                <a:gd name="connsiteX25" fmla="*/ 1536383 w 1547812"/>
                <a:gd name="connsiteY25" fmla="*/ 14288 h 160020"/>
                <a:gd name="connsiteX26" fmla="*/ 1502093 w 1547812"/>
                <a:gd name="connsiteY26" fmla="*/ 1905 h 160020"/>
                <a:gd name="connsiteX27" fmla="*/ 1477328 w 1547812"/>
                <a:gd name="connsiteY27" fmla="*/ 7620 h 160020"/>
                <a:gd name="connsiteX28" fmla="*/ 1455420 w 1547812"/>
                <a:gd name="connsiteY28" fmla="*/ 27623 h 160020"/>
                <a:gd name="connsiteX29" fmla="*/ 1441133 w 1547812"/>
                <a:gd name="connsiteY29" fmla="*/ 8573 h 160020"/>
                <a:gd name="connsiteX30" fmla="*/ 1414463 w 1547812"/>
                <a:gd name="connsiteY30" fmla="*/ 1905 h 160020"/>
                <a:gd name="connsiteX31" fmla="*/ 1390650 w 1547812"/>
                <a:gd name="connsiteY31" fmla="*/ 7620 h 160020"/>
                <a:gd name="connsiteX32" fmla="*/ 1371600 w 1547812"/>
                <a:gd name="connsiteY32" fmla="*/ 25718 h 160020"/>
                <a:gd name="connsiteX33" fmla="*/ 1371600 w 1547812"/>
                <a:gd name="connsiteY33" fmla="*/ 5715 h 160020"/>
                <a:gd name="connsiteX34" fmla="*/ 1332548 w 1547812"/>
                <a:gd name="connsiteY34" fmla="*/ 5715 h 160020"/>
                <a:gd name="connsiteX35" fmla="*/ 1332548 w 1547812"/>
                <a:gd name="connsiteY35" fmla="*/ 155258 h 160020"/>
                <a:gd name="connsiteX36" fmla="*/ 1199198 w 1547812"/>
                <a:gd name="connsiteY36" fmla="*/ 116205 h 160020"/>
                <a:gd name="connsiteX37" fmla="*/ 1190625 w 1547812"/>
                <a:gd name="connsiteY37" fmla="*/ 80963 h 160020"/>
                <a:gd name="connsiteX38" fmla="*/ 1199198 w 1547812"/>
                <a:gd name="connsiteY38" fmla="*/ 45720 h 160020"/>
                <a:gd name="connsiteX39" fmla="*/ 1224915 w 1547812"/>
                <a:gd name="connsiteY39" fmla="*/ 33338 h 160020"/>
                <a:gd name="connsiteX40" fmla="*/ 1250633 w 1547812"/>
                <a:gd name="connsiteY40" fmla="*/ 45720 h 160020"/>
                <a:gd name="connsiteX41" fmla="*/ 1259205 w 1547812"/>
                <a:gd name="connsiteY41" fmla="*/ 80963 h 160020"/>
                <a:gd name="connsiteX42" fmla="*/ 1250633 w 1547812"/>
                <a:gd name="connsiteY42" fmla="*/ 116205 h 160020"/>
                <a:gd name="connsiteX43" fmla="*/ 1224915 w 1547812"/>
                <a:gd name="connsiteY43" fmla="*/ 128588 h 160020"/>
                <a:gd name="connsiteX44" fmla="*/ 1199198 w 1547812"/>
                <a:gd name="connsiteY44" fmla="*/ 116205 h 160020"/>
                <a:gd name="connsiteX45" fmla="*/ 1256348 w 1547812"/>
                <a:gd name="connsiteY45" fmla="*/ 154305 h 160020"/>
                <a:gd name="connsiteX46" fmla="*/ 1280160 w 1547812"/>
                <a:gd name="connsiteY46" fmla="*/ 138113 h 160020"/>
                <a:gd name="connsiteX47" fmla="*/ 1295400 w 1547812"/>
                <a:gd name="connsiteY47" fmla="*/ 113348 h 160020"/>
                <a:gd name="connsiteX48" fmla="*/ 1301115 w 1547812"/>
                <a:gd name="connsiteY48" fmla="*/ 80010 h 160020"/>
                <a:gd name="connsiteX49" fmla="*/ 1296353 w 1547812"/>
                <a:gd name="connsiteY49" fmla="*/ 46672 h 160020"/>
                <a:gd name="connsiteX50" fmla="*/ 1281113 w 1547812"/>
                <a:gd name="connsiteY50" fmla="*/ 21908 h 160020"/>
                <a:gd name="connsiteX51" fmla="*/ 1257300 w 1547812"/>
                <a:gd name="connsiteY51" fmla="*/ 6668 h 160020"/>
                <a:gd name="connsiteX52" fmla="*/ 1225868 w 1547812"/>
                <a:gd name="connsiteY52" fmla="*/ 953 h 160020"/>
                <a:gd name="connsiteX53" fmla="*/ 1194435 w 1547812"/>
                <a:gd name="connsiteY53" fmla="*/ 6668 h 160020"/>
                <a:gd name="connsiteX54" fmla="*/ 1170623 w 1547812"/>
                <a:gd name="connsiteY54" fmla="*/ 21908 h 160020"/>
                <a:gd name="connsiteX55" fmla="*/ 1155383 w 1547812"/>
                <a:gd name="connsiteY55" fmla="*/ 46672 h 160020"/>
                <a:gd name="connsiteX56" fmla="*/ 1149668 w 1547812"/>
                <a:gd name="connsiteY56" fmla="*/ 80010 h 160020"/>
                <a:gd name="connsiteX57" fmla="*/ 1169670 w 1547812"/>
                <a:gd name="connsiteY57" fmla="*/ 139065 h 160020"/>
                <a:gd name="connsiteX58" fmla="*/ 1225868 w 1547812"/>
                <a:gd name="connsiteY58" fmla="*/ 160020 h 160020"/>
                <a:gd name="connsiteX59" fmla="*/ 1256348 w 1547812"/>
                <a:gd name="connsiteY59" fmla="*/ 154305 h 160020"/>
                <a:gd name="connsiteX60" fmla="*/ 1086803 w 1547812"/>
                <a:gd name="connsiteY60" fmla="*/ 100965 h 160020"/>
                <a:gd name="connsiteX61" fmla="*/ 1079183 w 1547812"/>
                <a:gd name="connsiteY61" fmla="*/ 120968 h 160020"/>
                <a:gd name="connsiteX62" fmla="*/ 1061085 w 1547812"/>
                <a:gd name="connsiteY62" fmla="*/ 127635 h 160020"/>
                <a:gd name="connsiteX63" fmla="*/ 1045845 w 1547812"/>
                <a:gd name="connsiteY63" fmla="*/ 123825 h 160020"/>
                <a:gd name="connsiteX64" fmla="*/ 1036320 w 1547812"/>
                <a:gd name="connsiteY64" fmla="*/ 113348 h 160020"/>
                <a:gd name="connsiteX65" fmla="*/ 1031558 w 1547812"/>
                <a:gd name="connsiteY65" fmla="*/ 98108 h 160020"/>
                <a:gd name="connsiteX66" fmla="*/ 1029653 w 1547812"/>
                <a:gd name="connsiteY66" fmla="*/ 80010 h 160020"/>
                <a:gd name="connsiteX67" fmla="*/ 1031558 w 1547812"/>
                <a:gd name="connsiteY67" fmla="*/ 62865 h 160020"/>
                <a:gd name="connsiteX68" fmla="*/ 1036320 w 1547812"/>
                <a:gd name="connsiteY68" fmla="*/ 47625 h 160020"/>
                <a:gd name="connsiteX69" fmla="*/ 1045845 w 1547812"/>
                <a:gd name="connsiteY69" fmla="*/ 37147 h 160020"/>
                <a:gd name="connsiteX70" fmla="*/ 1061085 w 1547812"/>
                <a:gd name="connsiteY70" fmla="*/ 33338 h 160020"/>
                <a:gd name="connsiteX71" fmla="*/ 1079183 w 1547812"/>
                <a:gd name="connsiteY71" fmla="*/ 40005 h 160020"/>
                <a:gd name="connsiteX72" fmla="*/ 1085850 w 1547812"/>
                <a:gd name="connsiteY72" fmla="*/ 58103 h 160020"/>
                <a:gd name="connsiteX73" fmla="*/ 1125855 w 1547812"/>
                <a:gd name="connsiteY73" fmla="*/ 52388 h 160020"/>
                <a:gd name="connsiteX74" fmla="*/ 1120140 w 1547812"/>
                <a:gd name="connsiteY74" fmla="*/ 31433 h 160020"/>
                <a:gd name="connsiteX75" fmla="*/ 1107758 w 1547812"/>
                <a:gd name="connsiteY75" fmla="*/ 15240 h 160020"/>
                <a:gd name="connsiteX76" fmla="*/ 1088708 w 1547812"/>
                <a:gd name="connsiteY76" fmla="*/ 4763 h 160020"/>
                <a:gd name="connsiteX77" fmla="*/ 1062038 w 1547812"/>
                <a:gd name="connsiteY77" fmla="*/ 953 h 160020"/>
                <a:gd name="connsiteX78" fmla="*/ 1030605 w 1547812"/>
                <a:gd name="connsiteY78" fmla="*/ 6668 h 160020"/>
                <a:gd name="connsiteX79" fmla="*/ 1007745 w 1547812"/>
                <a:gd name="connsiteY79" fmla="*/ 22860 h 160020"/>
                <a:gd name="connsiteX80" fmla="*/ 993458 w 1547812"/>
                <a:gd name="connsiteY80" fmla="*/ 47625 h 160020"/>
                <a:gd name="connsiteX81" fmla="*/ 988695 w 1547812"/>
                <a:gd name="connsiteY81" fmla="*/ 80010 h 160020"/>
                <a:gd name="connsiteX82" fmla="*/ 992505 w 1547812"/>
                <a:gd name="connsiteY82" fmla="*/ 112395 h 160020"/>
                <a:gd name="connsiteX83" fmla="*/ 1005840 w 1547812"/>
                <a:gd name="connsiteY83" fmla="*/ 137160 h 160020"/>
                <a:gd name="connsiteX84" fmla="*/ 1028700 w 1547812"/>
                <a:gd name="connsiteY84" fmla="*/ 153353 h 160020"/>
                <a:gd name="connsiteX85" fmla="*/ 1061085 w 1547812"/>
                <a:gd name="connsiteY85" fmla="*/ 159068 h 160020"/>
                <a:gd name="connsiteX86" fmla="*/ 1109663 w 1547812"/>
                <a:gd name="connsiteY86" fmla="*/ 142875 h 160020"/>
                <a:gd name="connsiteX87" fmla="*/ 1127760 w 1547812"/>
                <a:gd name="connsiteY87" fmla="*/ 100013 h 160020"/>
                <a:gd name="connsiteX88" fmla="*/ 1086803 w 1547812"/>
                <a:gd name="connsiteY88" fmla="*/ 100013 h 160020"/>
                <a:gd name="connsiteX89" fmla="*/ 921068 w 1547812"/>
                <a:gd name="connsiteY89" fmla="*/ 155258 h 160020"/>
                <a:gd name="connsiteX90" fmla="*/ 962025 w 1547812"/>
                <a:gd name="connsiteY90" fmla="*/ 155258 h 160020"/>
                <a:gd name="connsiteX91" fmla="*/ 962025 w 1547812"/>
                <a:gd name="connsiteY91" fmla="*/ 109538 h 160020"/>
                <a:gd name="connsiteX92" fmla="*/ 921068 w 1547812"/>
                <a:gd name="connsiteY92" fmla="*/ 109538 h 160020"/>
                <a:gd name="connsiteX93" fmla="*/ 921068 w 1547812"/>
                <a:gd name="connsiteY93" fmla="*/ 155258 h 160020"/>
                <a:gd name="connsiteX94" fmla="*/ 671513 w 1547812"/>
                <a:gd name="connsiteY94" fmla="*/ 155258 h 160020"/>
                <a:gd name="connsiteX95" fmla="*/ 711518 w 1547812"/>
                <a:gd name="connsiteY95" fmla="*/ 155258 h 160020"/>
                <a:gd name="connsiteX96" fmla="*/ 711518 w 1547812"/>
                <a:gd name="connsiteY96" fmla="*/ 65723 h 160020"/>
                <a:gd name="connsiteX97" fmla="*/ 714375 w 1547812"/>
                <a:gd name="connsiteY97" fmla="*/ 53340 h 160020"/>
                <a:gd name="connsiteX98" fmla="*/ 721043 w 1547812"/>
                <a:gd name="connsiteY98" fmla="*/ 43815 h 160020"/>
                <a:gd name="connsiteX99" fmla="*/ 730568 w 1547812"/>
                <a:gd name="connsiteY99" fmla="*/ 37147 h 160020"/>
                <a:gd name="connsiteX100" fmla="*/ 741998 w 1547812"/>
                <a:gd name="connsiteY100" fmla="*/ 35243 h 160020"/>
                <a:gd name="connsiteX101" fmla="*/ 749618 w 1547812"/>
                <a:gd name="connsiteY101" fmla="*/ 36195 h 160020"/>
                <a:gd name="connsiteX102" fmla="*/ 755333 w 1547812"/>
                <a:gd name="connsiteY102" fmla="*/ 40005 h 160020"/>
                <a:gd name="connsiteX103" fmla="*/ 759143 w 1547812"/>
                <a:gd name="connsiteY103" fmla="*/ 47625 h 160020"/>
                <a:gd name="connsiteX104" fmla="*/ 761048 w 1547812"/>
                <a:gd name="connsiteY104" fmla="*/ 60960 h 160020"/>
                <a:gd name="connsiteX105" fmla="*/ 761048 w 1547812"/>
                <a:gd name="connsiteY105" fmla="*/ 155258 h 160020"/>
                <a:gd name="connsiteX106" fmla="*/ 801053 w 1547812"/>
                <a:gd name="connsiteY106" fmla="*/ 155258 h 160020"/>
                <a:gd name="connsiteX107" fmla="*/ 801053 w 1547812"/>
                <a:gd name="connsiteY107" fmla="*/ 63818 h 160020"/>
                <a:gd name="connsiteX108" fmla="*/ 803910 w 1547812"/>
                <a:gd name="connsiteY108" fmla="*/ 53340 h 160020"/>
                <a:gd name="connsiteX109" fmla="*/ 810578 w 1547812"/>
                <a:gd name="connsiteY109" fmla="*/ 43815 h 160020"/>
                <a:gd name="connsiteX110" fmla="*/ 820103 w 1547812"/>
                <a:gd name="connsiteY110" fmla="*/ 37147 h 160020"/>
                <a:gd name="connsiteX111" fmla="*/ 831533 w 1547812"/>
                <a:gd name="connsiteY111" fmla="*/ 35243 h 160020"/>
                <a:gd name="connsiteX112" fmla="*/ 839153 w 1547812"/>
                <a:gd name="connsiteY112" fmla="*/ 36195 h 160020"/>
                <a:gd name="connsiteX113" fmla="*/ 844868 w 1547812"/>
                <a:gd name="connsiteY113" fmla="*/ 40005 h 160020"/>
                <a:gd name="connsiteX114" fmla="*/ 848678 w 1547812"/>
                <a:gd name="connsiteY114" fmla="*/ 47625 h 160020"/>
                <a:gd name="connsiteX115" fmla="*/ 849630 w 1547812"/>
                <a:gd name="connsiteY115" fmla="*/ 60960 h 160020"/>
                <a:gd name="connsiteX116" fmla="*/ 849630 w 1547812"/>
                <a:gd name="connsiteY116" fmla="*/ 155258 h 160020"/>
                <a:gd name="connsiteX117" fmla="*/ 889635 w 1547812"/>
                <a:gd name="connsiteY117" fmla="*/ 155258 h 160020"/>
                <a:gd name="connsiteX118" fmla="*/ 889635 w 1547812"/>
                <a:gd name="connsiteY118" fmla="*/ 55245 h 160020"/>
                <a:gd name="connsiteX119" fmla="*/ 878205 w 1547812"/>
                <a:gd name="connsiteY119" fmla="*/ 14288 h 160020"/>
                <a:gd name="connsiteX120" fmla="*/ 843915 w 1547812"/>
                <a:gd name="connsiteY120" fmla="*/ 1905 h 160020"/>
                <a:gd name="connsiteX121" fmla="*/ 819150 w 1547812"/>
                <a:gd name="connsiteY121" fmla="*/ 7620 h 160020"/>
                <a:gd name="connsiteX122" fmla="*/ 797243 w 1547812"/>
                <a:gd name="connsiteY122" fmla="*/ 27623 h 160020"/>
                <a:gd name="connsiteX123" fmla="*/ 782955 w 1547812"/>
                <a:gd name="connsiteY123" fmla="*/ 8573 h 160020"/>
                <a:gd name="connsiteX124" fmla="*/ 756285 w 1547812"/>
                <a:gd name="connsiteY124" fmla="*/ 1905 h 160020"/>
                <a:gd name="connsiteX125" fmla="*/ 732473 w 1547812"/>
                <a:gd name="connsiteY125" fmla="*/ 7620 h 160020"/>
                <a:gd name="connsiteX126" fmla="*/ 713423 w 1547812"/>
                <a:gd name="connsiteY126" fmla="*/ 25718 h 160020"/>
                <a:gd name="connsiteX127" fmla="*/ 713423 w 1547812"/>
                <a:gd name="connsiteY127" fmla="*/ 5715 h 160020"/>
                <a:gd name="connsiteX128" fmla="*/ 674370 w 1547812"/>
                <a:gd name="connsiteY128" fmla="*/ 5715 h 160020"/>
                <a:gd name="connsiteX129" fmla="*/ 674370 w 1547812"/>
                <a:gd name="connsiteY129" fmla="*/ 155258 h 160020"/>
                <a:gd name="connsiteX130" fmla="*/ 541973 w 1547812"/>
                <a:gd name="connsiteY130" fmla="*/ 116205 h 160020"/>
                <a:gd name="connsiteX131" fmla="*/ 533400 w 1547812"/>
                <a:gd name="connsiteY131" fmla="*/ 80963 h 160020"/>
                <a:gd name="connsiteX132" fmla="*/ 541973 w 1547812"/>
                <a:gd name="connsiteY132" fmla="*/ 45720 h 160020"/>
                <a:gd name="connsiteX133" fmla="*/ 567690 w 1547812"/>
                <a:gd name="connsiteY133" fmla="*/ 33338 h 160020"/>
                <a:gd name="connsiteX134" fmla="*/ 593408 w 1547812"/>
                <a:gd name="connsiteY134" fmla="*/ 45720 h 160020"/>
                <a:gd name="connsiteX135" fmla="*/ 601980 w 1547812"/>
                <a:gd name="connsiteY135" fmla="*/ 80963 h 160020"/>
                <a:gd name="connsiteX136" fmla="*/ 593408 w 1547812"/>
                <a:gd name="connsiteY136" fmla="*/ 116205 h 160020"/>
                <a:gd name="connsiteX137" fmla="*/ 567690 w 1547812"/>
                <a:gd name="connsiteY137" fmla="*/ 128588 h 160020"/>
                <a:gd name="connsiteX138" fmla="*/ 541973 w 1547812"/>
                <a:gd name="connsiteY138" fmla="*/ 116205 h 160020"/>
                <a:gd name="connsiteX139" fmla="*/ 598170 w 1547812"/>
                <a:gd name="connsiteY139" fmla="*/ 154305 h 160020"/>
                <a:gd name="connsiteX140" fmla="*/ 621983 w 1547812"/>
                <a:gd name="connsiteY140" fmla="*/ 138113 h 160020"/>
                <a:gd name="connsiteX141" fmla="*/ 637223 w 1547812"/>
                <a:gd name="connsiteY141" fmla="*/ 113348 h 160020"/>
                <a:gd name="connsiteX142" fmla="*/ 642938 w 1547812"/>
                <a:gd name="connsiteY142" fmla="*/ 80010 h 160020"/>
                <a:gd name="connsiteX143" fmla="*/ 638175 w 1547812"/>
                <a:gd name="connsiteY143" fmla="*/ 46672 h 160020"/>
                <a:gd name="connsiteX144" fmla="*/ 622935 w 1547812"/>
                <a:gd name="connsiteY144" fmla="*/ 21908 h 160020"/>
                <a:gd name="connsiteX145" fmla="*/ 599123 w 1547812"/>
                <a:gd name="connsiteY145" fmla="*/ 6668 h 160020"/>
                <a:gd name="connsiteX146" fmla="*/ 567690 w 1547812"/>
                <a:gd name="connsiteY146" fmla="*/ 953 h 160020"/>
                <a:gd name="connsiteX147" fmla="*/ 536258 w 1547812"/>
                <a:gd name="connsiteY147" fmla="*/ 6668 h 160020"/>
                <a:gd name="connsiteX148" fmla="*/ 512445 w 1547812"/>
                <a:gd name="connsiteY148" fmla="*/ 21908 h 160020"/>
                <a:gd name="connsiteX149" fmla="*/ 497205 w 1547812"/>
                <a:gd name="connsiteY149" fmla="*/ 46672 h 160020"/>
                <a:gd name="connsiteX150" fmla="*/ 491490 w 1547812"/>
                <a:gd name="connsiteY150" fmla="*/ 80010 h 160020"/>
                <a:gd name="connsiteX151" fmla="*/ 511492 w 1547812"/>
                <a:gd name="connsiteY151" fmla="*/ 139065 h 160020"/>
                <a:gd name="connsiteX152" fmla="*/ 566738 w 1547812"/>
                <a:gd name="connsiteY152" fmla="*/ 160020 h 160020"/>
                <a:gd name="connsiteX153" fmla="*/ 598170 w 1547812"/>
                <a:gd name="connsiteY153" fmla="*/ 154305 h 160020"/>
                <a:gd name="connsiteX154" fmla="*/ 429578 w 1547812"/>
                <a:gd name="connsiteY154" fmla="*/ 100965 h 160020"/>
                <a:gd name="connsiteX155" fmla="*/ 421958 w 1547812"/>
                <a:gd name="connsiteY155" fmla="*/ 120968 h 160020"/>
                <a:gd name="connsiteX156" fmla="*/ 403860 w 1547812"/>
                <a:gd name="connsiteY156" fmla="*/ 127635 h 160020"/>
                <a:gd name="connsiteX157" fmla="*/ 388620 w 1547812"/>
                <a:gd name="connsiteY157" fmla="*/ 123825 h 160020"/>
                <a:gd name="connsiteX158" fmla="*/ 379095 w 1547812"/>
                <a:gd name="connsiteY158" fmla="*/ 113348 h 160020"/>
                <a:gd name="connsiteX159" fmla="*/ 374333 w 1547812"/>
                <a:gd name="connsiteY159" fmla="*/ 98108 h 160020"/>
                <a:gd name="connsiteX160" fmla="*/ 372428 w 1547812"/>
                <a:gd name="connsiteY160" fmla="*/ 80010 h 160020"/>
                <a:gd name="connsiteX161" fmla="*/ 374333 w 1547812"/>
                <a:gd name="connsiteY161" fmla="*/ 62865 h 160020"/>
                <a:gd name="connsiteX162" fmla="*/ 379095 w 1547812"/>
                <a:gd name="connsiteY162" fmla="*/ 47625 h 160020"/>
                <a:gd name="connsiteX163" fmla="*/ 388620 w 1547812"/>
                <a:gd name="connsiteY163" fmla="*/ 37147 h 160020"/>
                <a:gd name="connsiteX164" fmla="*/ 403860 w 1547812"/>
                <a:gd name="connsiteY164" fmla="*/ 33338 h 160020"/>
                <a:gd name="connsiteX165" fmla="*/ 421958 w 1547812"/>
                <a:gd name="connsiteY165" fmla="*/ 40005 h 160020"/>
                <a:gd name="connsiteX166" fmla="*/ 428625 w 1547812"/>
                <a:gd name="connsiteY166" fmla="*/ 58103 h 160020"/>
                <a:gd name="connsiteX167" fmla="*/ 468630 w 1547812"/>
                <a:gd name="connsiteY167" fmla="*/ 52388 h 160020"/>
                <a:gd name="connsiteX168" fmla="*/ 462915 w 1547812"/>
                <a:gd name="connsiteY168" fmla="*/ 31433 h 160020"/>
                <a:gd name="connsiteX169" fmla="*/ 450533 w 1547812"/>
                <a:gd name="connsiteY169" fmla="*/ 15240 h 160020"/>
                <a:gd name="connsiteX170" fmla="*/ 431483 w 1547812"/>
                <a:gd name="connsiteY170" fmla="*/ 4763 h 160020"/>
                <a:gd name="connsiteX171" fmla="*/ 404813 w 1547812"/>
                <a:gd name="connsiteY171" fmla="*/ 953 h 160020"/>
                <a:gd name="connsiteX172" fmla="*/ 373380 w 1547812"/>
                <a:gd name="connsiteY172" fmla="*/ 6668 h 160020"/>
                <a:gd name="connsiteX173" fmla="*/ 350520 w 1547812"/>
                <a:gd name="connsiteY173" fmla="*/ 22860 h 160020"/>
                <a:gd name="connsiteX174" fmla="*/ 336233 w 1547812"/>
                <a:gd name="connsiteY174" fmla="*/ 47625 h 160020"/>
                <a:gd name="connsiteX175" fmla="*/ 331470 w 1547812"/>
                <a:gd name="connsiteY175" fmla="*/ 80010 h 160020"/>
                <a:gd name="connsiteX176" fmla="*/ 336233 w 1547812"/>
                <a:gd name="connsiteY176" fmla="*/ 112395 h 160020"/>
                <a:gd name="connsiteX177" fmla="*/ 349567 w 1547812"/>
                <a:gd name="connsiteY177" fmla="*/ 137160 h 160020"/>
                <a:gd name="connsiteX178" fmla="*/ 372428 w 1547812"/>
                <a:gd name="connsiteY178" fmla="*/ 153353 h 160020"/>
                <a:gd name="connsiteX179" fmla="*/ 404813 w 1547812"/>
                <a:gd name="connsiteY179" fmla="*/ 159068 h 160020"/>
                <a:gd name="connsiteX180" fmla="*/ 453390 w 1547812"/>
                <a:gd name="connsiteY180" fmla="*/ 142875 h 160020"/>
                <a:gd name="connsiteX181" fmla="*/ 471488 w 1547812"/>
                <a:gd name="connsiteY181" fmla="*/ 100013 h 160020"/>
                <a:gd name="connsiteX182" fmla="*/ 429578 w 1547812"/>
                <a:gd name="connsiteY182" fmla="*/ 100013 h 160020"/>
                <a:gd name="connsiteX183" fmla="*/ 203835 w 1547812"/>
                <a:gd name="connsiteY183" fmla="*/ 63818 h 160020"/>
                <a:gd name="connsiteX184" fmla="*/ 206692 w 1547812"/>
                <a:gd name="connsiteY184" fmla="*/ 51435 h 160020"/>
                <a:gd name="connsiteX185" fmla="*/ 213360 w 1547812"/>
                <a:gd name="connsiteY185" fmla="*/ 40958 h 160020"/>
                <a:gd name="connsiteX186" fmla="*/ 223838 w 1547812"/>
                <a:gd name="connsiteY186" fmla="*/ 34290 h 160020"/>
                <a:gd name="connsiteX187" fmla="*/ 238125 w 1547812"/>
                <a:gd name="connsiteY187" fmla="*/ 31433 h 160020"/>
                <a:gd name="connsiteX188" fmla="*/ 261938 w 1547812"/>
                <a:gd name="connsiteY188" fmla="*/ 40005 h 160020"/>
                <a:gd name="connsiteX189" fmla="*/ 269558 w 1547812"/>
                <a:gd name="connsiteY189" fmla="*/ 63818 h 160020"/>
                <a:gd name="connsiteX190" fmla="*/ 203835 w 1547812"/>
                <a:gd name="connsiteY190" fmla="*/ 63818 h 160020"/>
                <a:gd name="connsiteX191" fmla="*/ 266700 w 1547812"/>
                <a:gd name="connsiteY191" fmla="*/ 108585 h 160020"/>
                <a:gd name="connsiteX192" fmla="*/ 239077 w 1547812"/>
                <a:gd name="connsiteY192" fmla="*/ 128588 h 160020"/>
                <a:gd name="connsiteX193" fmla="*/ 213360 w 1547812"/>
                <a:gd name="connsiteY193" fmla="*/ 118110 h 160020"/>
                <a:gd name="connsiteX194" fmla="*/ 203835 w 1547812"/>
                <a:gd name="connsiteY194" fmla="*/ 89535 h 160020"/>
                <a:gd name="connsiteX195" fmla="*/ 307658 w 1547812"/>
                <a:gd name="connsiteY195" fmla="*/ 89535 h 160020"/>
                <a:gd name="connsiteX196" fmla="*/ 307658 w 1547812"/>
                <a:gd name="connsiteY196" fmla="*/ 73343 h 160020"/>
                <a:gd name="connsiteX197" fmla="*/ 290513 w 1547812"/>
                <a:gd name="connsiteY197" fmla="*/ 20003 h 160020"/>
                <a:gd name="connsiteX198" fmla="*/ 239077 w 1547812"/>
                <a:gd name="connsiteY198" fmla="*/ 0 h 160020"/>
                <a:gd name="connsiteX199" fmla="*/ 208598 w 1547812"/>
                <a:gd name="connsiteY199" fmla="*/ 5715 h 160020"/>
                <a:gd name="connsiteX200" fmla="*/ 184785 w 1547812"/>
                <a:gd name="connsiteY200" fmla="*/ 20955 h 160020"/>
                <a:gd name="connsiteX201" fmla="*/ 169545 w 1547812"/>
                <a:gd name="connsiteY201" fmla="*/ 45720 h 160020"/>
                <a:gd name="connsiteX202" fmla="*/ 163830 w 1547812"/>
                <a:gd name="connsiteY202" fmla="*/ 79058 h 160020"/>
                <a:gd name="connsiteX203" fmla="*/ 182880 w 1547812"/>
                <a:gd name="connsiteY203" fmla="*/ 137160 h 160020"/>
                <a:gd name="connsiteX204" fmla="*/ 239077 w 1547812"/>
                <a:gd name="connsiteY204" fmla="*/ 158115 h 160020"/>
                <a:gd name="connsiteX205" fmla="*/ 285750 w 1547812"/>
                <a:gd name="connsiteY205" fmla="*/ 144780 h 160020"/>
                <a:gd name="connsiteX206" fmla="*/ 305753 w 1547812"/>
                <a:gd name="connsiteY206" fmla="*/ 106680 h 160020"/>
                <a:gd name="connsiteX207" fmla="*/ 266700 w 1547812"/>
                <a:gd name="connsiteY207" fmla="*/ 106680 h 160020"/>
                <a:gd name="connsiteX208" fmla="*/ 97155 w 1547812"/>
                <a:gd name="connsiteY208" fmla="*/ 96203 h 160020"/>
                <a:gd name="connsiteX209" fmla="*/ 93345 w 1547812"/>
                <a:gd name="connsiteY209" fmla="*/ 111443 h 160020"/>
                <a:gd name="connsiteX210" fmla="*/ 84773 w 1547812"/>
                <a:gd name="connsiteY210" fmla="*/ 121920 h 160020"/>
                <a:gd name="connsiteX211" fmla="*/ 60007 w 1547812"/>
                <a:gd name="connsiteY211" fmla="*/ 129540 h 160020"/>
                <a:gd name="connsiteX212" fmla="*/ 45720 w 1547812"/>
                <a:gd name="connsiteY212" fmla="*/ 124778 h 160020"/>
                <a:gd name="connsiteX213" fmla="*/ 40957 w 1547812"/>
                <a:gd name="connsiteY213" fmla="*/ 113348 h 160020"/>
                <a:gd name="connsiteX214" fmla="*/ 42863 w 1547812"/>
                <a:gd name="connsiteY214" fmla="*/ 104775 h 160020"/>
                <a:gd name="connsiteX215" fmla="*/ 48577 w 1547812"/>
                <a:gd name="connsiteY215" fmla="*/ 98108 h 160020"/>
                <a:gd name="connsiteX216" fmla="*/ 60007 w 1547812"/>
                <a:gd name="connsiteY216" fmla="*/ 93345 h 160020"/>
                <a:gd name="connsiteX217" fmla="*/ 80010 w 1547812"/>
                <a:gd name="connsiteY217" fmla="*/ 90488 h 160020"/>
                <a:gd name="connsiteX218" fmla="*/ 98107 w 1547812"/>
                <a:gd name="connsiteY218" fmla="*/ 89535 h 160020"/>
                <a:gd name="connsiteX219" fmla="*/ 98107 w 1547812"/>
                <a:gd name="connsiteY219" fmla="*/ 96203 h 160020"/>
                <a:gd name="connsiteX220" fmla="*/ 98107 w 1547812"/>
                <a:gd name="connsiteY220" fmla="*/ 155258 h 160020"/>
                <a:gd name="connsiteX221" fmla="*/ 136208 w 1547812"/>
                <a:gd name="connsiteY221" fmla="*/ 155258 h 160020"/>
                <a:gd name="connsiteX222" fmla="*/ 136208 w 1547812"/>
                <a:gd name="connsiteY222" fmla="*/ 60960 h 160020"/>
                <a:gd name="connsiteX223" fmla="*/ 133350 w 1547812"/>
                <a:gd name="connsiteY223" fmla="*/ 36195 h 160020"/>
                <a:gd name="connsiteX224" fmla="*/ 122873 w 1547812"/>
                <a:gd name="connsiteY224" fmla="*/ 17145 h 160020"/>
                <a:gd name="connsiteX225" fmla="*/ 103823 w 1547812"/>
                <a:gd name="connsiteY225" fmla="*/ 5715 h 160020"/>
                <a:gd name="connsiteX226" fmla="*/ 74295 w 1547812"/>
                <a:gd name="connsiteY226" fmla="*/ 1905 h 160020"/>
                <a:gd name="connsiteX227" fmla="*/ 29527 w 1547812"/>
                <a:gd name="connsiteY227" fmla="*/ 12383 h 160020"/>
                <a:gd name="connsiteX228" fmla="*/ 8573 w 1547812"/>
                <a:gd name="connsiteY228" fmla="*/ 46672 h 160020"/>
                <a:gd name="connsiteX229" fmla="*/ 44768 w 1547812"/>
                <a:gd name="connsiteY229" fmla="*/ 50483 h 160020"/>
                <a:gd name="connsiteX230" fmla="*/ 71438 w 1547812"/>
                <a:gd name="connsiteY230" fmla="*/ 32385 h 160020"/>
                <a:gd name="connsiteX231" fmla="*/ 89535 w 1547812"/>
                <a:gd name="connsiteY231" fmla="*/ 37147 h 160020"/>
                <a:gd name="connsiteX232" fmla="*/ 97155 w 1547812"/>
                <a:gd name="connsiteY232" fmla="*/ 56197 h 160020"/>
                <a:gd name="connsiteX233" fmla="*/ 97155 w 1547812"/>
                <a:gd name="connsiteY233" fmla="*/ 62865 h 160020"/>
                <a:gd name="connsiteX234" fmla="*/ 78105 w 1547812"/>
                <a:gd name="connsiteY234" fmla="*/ 63818 h 160020"/>
                <a:gd name="connsiteX235" fmla="*/ 49530 w 1547812"/>
                <a:gd name="connsiteY235" fmla="*/ 66675 h 160020"/>
                <a:gd name="connsiteX236" fmla="*/ 24765 w 1547812"/>
                <a:gd name="connsiteY236" fmla="*/ 74295 h 160020"/>
                <a:gd name="connsiteX237" fmla="*/ 6668 w 1547812"/>
                <a:gd name="connsiteY237" fmla="*/ 89535 h 160020"/>
                <a:gd name="connsiteX238" fmla="*/ 0 w 1547812"/>
                <a:gd name="connsiteY238" fmla="*/ 114300 h 160020"/>
                <a:gd name="connsiteX239" fmla="*/ 3810 w 1547812"/>
                <a:gd name="connsiteY239" fmla="*/ 134303 h 160020"/>
                <a:gd name="connsiteX240" fmla="*/ 14288 w 1547812"/>
                <a:gd name="connsiteY240" fmla="*/ 148590 h 160020"/>
                <a:gd name="connsiteX241" fmla="*/ 29527 w 1547812"/>
                <a:gd name="connsiteY241" fmla="*/ 156210 h 160020"/>
                <a:gd name="connsiteX242" fmla="*/ 48577 w 1547812"/>
                <a:gd name="connsiteY242" fmla="*/ 159068 h 160020"/>
                <a:gd name="connsiteX243" fmla="*/ 77152 w 1547812"/>
                <a:gd name="connsiteY243" fmla="*/ 152400 h 160020"/>
                <a:gd name="connsiteX244" fmla="*/ 97155 w 1547812"/>
                <a:gd name="connsiteY244" fmla="*/ 136208 h 160020"/>
                <a:gd name="connsiteX245" fmla="*/ 97155 w 1547812"/>
                <a:gd name="connsiteY245" fmla="*/ 155258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</a:cxnLst>
              <a:rect l="l" t="t" r="r" b="b"/>
              <a:pathLst>
                <a:path w="1547812" h="160020">
                  <a:moveTo>
                    <a:pt x="1329690" y="155258"/>
                  </a:moveTo>
                  <a:lnTo>
                    <a:pt x="1369695" y="155258"/>
                  </a:lnTo>
                  <a:lnTo>
                    <a:pt x="1369695" y="65723"/>
                  </a:lnTo>
                  <a:cubicBezTo>
                    <a:pt x="1369695" y="60960"/>
                    <a:pt x="1370648" y="57150"/>
                    <a:pt x="1372553" y="53340"/>
                  </a:cubicBezTo>
                  <a:cubicBezTo>
                    <a:pt x="1374458" y="49530"/>
                    <a:pt x="1376363" y="46672"/>
                    <a:pt x="1379220" y="43815"/>
                  </a:cubicBezTo>
                  <a:cubicBezTo>
                    <a:pt x="1382078" y="40958"/>
                    <a:pt x="1385888" y="38100"/>
                    <a:pt x="1388745" y="37147"/>
                  </a:cubicBezTo>
                  <a:cubicBezTo>
                    <a:pt x="1392555" y="36195"/>
                    <a:pt x="1395413" y="35243"/>
                    <a:pt x="1400175" y="35243"/>
                  </a:cubicBezTo>
                  <a:cubicBezTo>
                    <a:pt x="1403033" y="35243"/>
                    <a:pt x="1404938" y="35243"/>
                    <a:pt x="1407795" y="36195"/>
                  </a:cubicBezTo>
                  <a:cubicBezTo>
                    <a:pt x="1409700" y="37147"/>
                    <a:pt x="1411605" y="38100"/>
                    <a:pt x="1413510" y="40005"/>
                  </a:cubicBezTo>
                  <a:cubicBezTo>
                    <a:pt x="1415415" y="41910"/>
                    <a:pt x="1416368" y="44768"/>
                    <a:pt x="1417320" y="47625"/>
                  </a:cubicBezTo>
                  <a:cubicBezTo>
                    <a:pt x="1418273" y="51435"/>
                    <a:pt x="1419225" y="55245"/>
                    <a:pt x="1419225" y="60960"/>
                  </a:cubicBezTo>
                  <a:lnTo>
                    <a:pt x="1419225" y="155258"/>
                  </a:lnTo>
                  <a:lnTo>
                    <a:pt x="1459230" y="155258"/>
                  </a:lnTo>
                  <a:lnTo>
                    <a:pt x="1459230" y="63818"/>
                  </a:lnTo>
                  <a:cubicBezTo>
                    <a:pt x="1459230" y="60008"/>
                    <a:pt x="1460183" y="56197"/>
                    <a:pt x="1462088" y="53340"/>
                  </a:cubicBezTo>
                  <a:cubicBezTo>
                    <a:pt x="1463993" y="49530"/>
                    <a:pt x="1465898" y="46672"/>
                    <a:pt x="1468755" y="43815"/>
                  </a:cubicBezTo>
                  <a:cubicBezTo>
                    <a:pt x="1471613" y="40958"/>
                    <a:pt x="1475423" y="38100"/>
                    <a:pt x="1478280" y="37147"/>
                  </a:cubicBezTo>
                  <a:cubicBezTo>
                    <a:pt x="1481138" y="36195"/>
                    <a:pt x="1484948" y="35243"/>
                    <a:pt x="1489710" y="35243"/>
                  </a:cubicBezTo>
                  <a:cubicBezTo>
                    <a:pt x="1492568" y="35243"/>
                    <a:pt x="1494473" y="35243"/>
                    <a:pt x="1497330" y="36195"/>
                  </a:cubicBezTo>
                  <a:cubicBezTo>
                    <a:pt x="1499235" y="37147"/>
                    <a:pt x="1501140" y="38100"/>
                    <a:pt x="1503045" y="40005"/>
                  </a:cubicBezTo>
                  <a:cubicBezTo>
                    <a:pt x="1504950" y="41910"/>
                    <a:pt x="1505903" y="44768"/>
                    <a:pt x="1506855" y="47625"/>
                  </a:cubicBezTo>
                  <a:cubicBezTo>
                    <a:pt x="1507808" y="51435"/>
                    <a:pt x="1507808" y="55245"/>
                    <a:pt x="1507808" y="60960"/>
                  </a:cubicBezTo>
                  <a:lnTo>
                    <a:pt x="1507808" y="155258"/>
                  </a:lnTo>
                  <a:lnTo>
                    <a:pt x="1547813" y="155258"/>
                  </a:lnTo>
                  <a:lnTo>
                    <a:pt x="1547813" y="55245"/>
                  </a:lnTo>
                  <a:cubicBezTo>
                    <a:pt x="1547813" y="36195"/>
                    <a:pt x="1544003" y="22860"/>
                    <a:pt x="1536383" y="14288"/>
                  </a:cubicBezTo>
                  <a:cubicBezTo>
                    <a:pt x="1528763" y="5715"/>
                    <a:pt x="1517333" y="1905"/>
                    <a:pt x="1502093" y="1905"/>
                  </a:cubicBezTo>
                  <a:cubicBezTo>
                    <a:pt x="1492568" y="1905"/>
                    <a:pt x="1484948" y="3810"/>
                    <a:pt x="1477328" y="7620"/>
                  </a:cubicBezTo>
                  <a:cubicBezTo>
                    <a:pt x="1469708" y="11430"/>
                    <a:pt x="1462088" y="18098"/>
                    <a:pt x="1455420" y="27623"/>
                  </a:cubicBezTo>
                  <a:cubicBezTo>
                    <a:pt x="1452563" y="19050"/>
                    <a:pt x="1447800" y="12383"/>
                    <a:pt x="1441133" y="8573"/>
                  </a:cubicBezTo>
                  <a:cubicBezTo>
                    <a:pt x="1434465" y="4763"/>
                    <a:pt x="1425893" y="1905"/>
                    <a:pt x="1414463" y="1905"/>
                  </a:cubicBezTo>
                  <a:cubicBezTo>
                    <a:pt x="1405890" y="1905"/>
                    <a:pt x="1398270" y="3810"/>
                    <a:pt x="1390650" y="7620"/>
                  </a:cubicBezTo>
                  <a:cubicBezTo>
                    <a:pt x="1383030" y="11430"/>
                    <a:pt x="1376363" y="18098"/>
                    <a:pt x="1371600" y="25718"/>
                  </a:cubicBezTo>
                  <a:lnTo>
                    <a:pt x="1371600" y="5715"/>
                  </a:lnTo>
                  <a:lnTo>
                    <a:pt x="1332548" y="5715"/>
                  </a:lnTo>
                  <a:lnTo>
                    <a:pt x="1332548" y="155258"/>
                  </a:lnTo>
                  <a:close/>
                  <a:moveTo>
                    <a:pt x="1199198" y="116205"/>
                  </a:moveTo>
                  <a:cubicBezTo>
                    <a:pt x="1193483" y="108585"/>
                    <a:pt x="1190625" y="96203"/>
                    <a:pt x="1190625" y="80963"/>
                  </a:cubicBezTo>
                  <a:cubicBezTo>
                    <a:pt x="1190625" y="65723"/>
                    <a:pt x="1193483" y="54293"/>
                    <a:pt x="1199198" y="45720"/>
                  </a:cubicBezTo>
                  <a:cubicBezTo>
                    <a:pt x="1204913" y="37147"/>
                    <a:pt x="1213485" y="33338"/>
                    <a:pt x="1224915" y="33338"/>
                  </a:cubicBezTo>
                  <a:cubicBezTo>
                    <a:pt x="1236345" y="33338"/>
                    <a:pt x="1244918" y="37147"/>
                    <a:pt x="1250633" y="45720"/>
                  </a:cubicBezTo>
                  <a:cubicBezTo>
                    <a:pt x="1256348" y="54293"/>
                    <a:pt x="1259205" y="65723"/>
                    <a:pt x="1259205" y="80963"/>
                  </a:cubicBezTo>
                  <a:cubicBezTo>
                    <a:pt x="1259205" y="96203"/>
                    <a:pt x="1256348" y="107633"/>
                    <a:pt x="1250633" y="116205"/>
                  </a:cubicBezTo>
                  <a:cubicBezTo>
                    <a:pt x="1244918" y="124778"/>
                    <a:pt x="1236345" y="128588"/>
                    <a:pt x="1224915" y="128588"/>
                  </a:cubicBezTo>
                  <a:cubicBezTo>
                    <a:pt x="1213485" y="127635"/>
                    <a:pt x="1204913" y="123825"/>
                    <a:pt x="1199198" y="116205"/>
                  </a:cubicBezTo>
                  <a:moveTo>
                    <a:pt x="1256348" y="154305"/>
                  </a:moveTo>
                  <a:cubicBezTo>
                    <a:pt x="1265873" y="150495"/>
                    <a:pt x="1273493" y="145733"/>
                    <a:pt x="1280160" y="138113"/>
                  </a:cubicBezTo>
                  <a:cubicBezTo>
                    <a:pt x="1286828" y="131445"/>
                    <a:pt x="1291590" y="122873"/>
                    <a:pt x="1295400" y="113348"/>
                  </a:cubicBezTo>
                  <a:cubicBezTo>
                    <a:pt x="1299210" y="103823"/>
                    <a:pt x="1301115" y="92393"/>
                    <a:pt x="1301115" y="80010"/>
                  </a:cubicBezTo>
                  <a:cubicBezTo>
                    <a:pt x="1301115" y="67628"/>
                    <a:pt x="1299210" y="57150"/>
                    <a:pt x="1296353" y="46672"/>
                  </a:cubicBezTo>
                  <a:cubicBezTo>
                    <a:pt x="1293495" y="36195"/>
                    <a:pt x="1287780" y="28575"/>
                    <a:pt x="1281113" y="21908"/>
                  </a:cubicBezTo>
                  <a:cubicBezTo>
                    <a:pt x="1274445" y="15240"/>
                    <a:pt x="1266825" y="9525"/>
                    <a:pt x="1257300" y="6668"/>
                  </a:cubicBezTo>
                  <a:cubicBezTo>
                    <a:pt x="1247775" y="2858"/>
                    <a:pt x="1237298" y="953"/>
                    <a:pt x="1225868" y="953"/>
                  </a:cubicBezTo>
                  <a:cubicBezTo>
                    <a:pt x="1214438" y="953"/>
                    <a:pt x="1203960" y="2858"/>
                    <a:pt x="1194435" y="6668"/>
                  </a:cubicBezTo>
                  <a:cubicBezTo>
                    <a:pt x="1184910" y="10478"/>
                    <a:pt x="1177290" y="15240"/>
                    <a:pt x="1170623" y="21908"/>
                  </a:cubicBezTo>
                  <a:cubicBezTo>
                    <a:pt x="1163955" y="28575"/>
                    <a:pt x="1159193" y="37147"/>
                    <a:pt x="1155383" y="46672"/>
                  </a:cubicBezTo>
                  <a:cubicBezTo>
                    <a:pt x="1151573" y="56197"/>
                    <a:pt x="1149668" y="67628"/>
                    <a:pt x="1149668" y="80010"/>
                  </a:cubicBezTo>
                  <a:cubicBezTo>
                    <a:pt x="1149668" y="105728"/>
                    <a:pt x="1156335" y="124778"/>
                    <a:pt x="1169670" y="139065"/>
                  </a:cubicBezTo>
                  <a:cubicBezTo>
                    <a:pt x="1183005" y="152400"/>
                    <a:pt x="1201103" y="160020"/>
                    <a:pt x="1225868" y="160020"/>
                  </a:cubicBezTo>
                  <a:cubicBezTo>
                    <a:pt x="1236345" y="160020"/>
                    <a:pt x="1246823" y="158115"/>
                    <a:pt x="1256348" y="154305"/>
                  </a:cubicBezTo>
                  <a:moveTo>
                    <a:pt x="1086803" y="100965"/>
                  </a:moveTo>
                  <a:cubicBezTo>
                    <a:pt x="1085850" y="109538"/>
                    <a:pt x="1083945" y="116205"/>
                    <a:pt x="1079183" y="120968"/>
                  </a:cubicBezTo>
                  <a:cubicBezTo>
                    <a:pt x="1074420" y="125730"/>
                    <a:pt x="1068705" y="127635"/>
                    <a:pt x="1061085" y="127635"/>
                  </a:cubicBezTo>
                  <a:cubicBezTo>
                    <a:pt x="1055370" y="127635"/>
                    <a:pt x="1049655" y="126683"/>
                    <a:pt x="1045845" y="123825"/>
                  </a:cubicBezTo>
                  <a:cubicBezTo>
                    <a:pt x="1042035" y="120968"/>
                    <a:pt x="1038225" y="118110"/>
                    <a:pt x="1036320" y="113348"/>
                  </a:cubicBezTo>
                  <a:cubicBezTo>
                    <a:pt x="1034415" y="108585"/>
                    <a:pt x="1032510" y="103823"/>
                    <a:pt x="1031558" y="98108"/>
                  </a:cubicBezTo>
                  <a:cubicBezTo>
                    <a:pt x="1030605" y="92393"/>
                    <a:pt x="1029653" y="86678"/>
                    <a:pt x="1029653" y="80010"/>
                  </a:cubicBezTo>
                  <a:cubicBezTo>
                    <a:pt x="1029653" y="74295"/>
                    <a:pt x="1030605" y="67628"/>
                    <a:pt x="1031558" y="62865"/>
                  </a:cubicBezTo>
                  <a:cubicBezTo>
                    <a:pt x="1032510" y="57150"/>
                    <a:pt x="1034415" y="52388"/>
                    <a:pt x="1036320" y="47625"/>
                  </a:cubicBezTo>
                  <a:cubicBezTo>
                    <a:pt x="1038225" y="42863"/>
                    <a:pt x="1042035" y="40005"/>
                    <a:pt x="1045845" y="37147"/>
                  </a:cubicBezTo>
                  <a:cubicBezTo>
                    <a:pt x="1049655" y="34290"/>
                    <a:pt x="1054418" y="33338"/>
                    <a:pt x="1061085" y="33338"/>
                  </a:cubicBezTo>
                  <a:cubicBezTo>
                    <a:pt x="1069658" y="33338"/>
                    <a:pt x="1075373" y="35243"/>
                    <a:pt x="1079183" y="40005"/>
                  </a:cubicBezTo>
                  <a:cubicBezTo>
                    <a:pt x="1082993" y="44768"/>
                    <a:pt x="1084898" y="50483"/>
                    <a:pt x="1085850" y="58103"/>
                  </a:cubicBezTo>
                  <a:lnTo>
                    <a:pt x="1125855" y="52388"/>
                  </a:lnTo>
                  <a:cubicBezTo>
                    <a:pt x="1124903" y="44768"/>
                    <a:pt x="1122998" y="38100"/>
                    <a:pt x="1120140" y="31433"/>
                  </a:cubicBezTo>
                  <a:cubicBezTo>
                    <a:pt x="1117283" y="24765"/>
                    <a:pt x="1113473" y="20003"/>
                    <a:pt x="1107758" y="15240"/>
                  </a:cubicBezTo>
                  <a:cubicBezTo>
                    <a:pt x="1102995" y="10478"/>
                    <a:pt x="1096328" y="6668"/>
                    <a:pt x="1088708" y="4763"/>
                  </a:cubicBezTo>
                  <a:cubicBezTo>
                    <a:pt x="1081088" y="1905"/>
                    <a:pt x="1072515" y="953"/>
                    <a:pt x="1062038" y="953"/>
                  </a:cubicBezTo>
                  <a:cubicBezTo>
                    <a:pt x="1050608" y="953"/>
                    <a:pt x="1040130" y="2858"/>
                    <a:pt x="1030605" y="6668"/>
                  </a:cubicBezTo>
                  <a:cubicBezTo>
                    <a:pt x="1021080" y="10478"/>
                    <a:pt x="1013460" y="16193"/>
                    <a:pt x="1007745" y="22860"/>
                  </a:cubicBezTo>
                  <a:cubicBezTo>
                    <a:pt x="1001078" y="29528"/>
                    <a:pt x="996315" y="38100"/>
                    <a:pt x="993458" y="47625"/>
                  </a:cubicBezTo>
                  <a:cubicBezTo>
                    <a:pt x="990600" y="57150"/>
                    <a:pt x="988695" y="68580"/>
                    <a:pt x="988695" y="80010"/>
                  </a:cubicBezTo>
                  <a:cubicBezTo>
                    <a:pt x="988695" y="91440"/>
                    <a:pt x="989647" y="102870"/>
                    <a:pt x="992505" y="112395"/>
                  </a:cubicBezTo>
                  <a:cubicBezTo>
                    <a:pt x="995363" y="121920"/>
                    <a:pt x="1000125" y="130493"/>
                    <a:pt x="1005840" y="137160"/>
                  </a:cubicBezTo>
                  <a:cubicBezTo>
                    <a:pt x="1011555" y="143828"/>
                    <a:pt x="1019175" y="149543"/>
                    <a:pt x="1028700" y="153353"/>
                  </a:cubicBezTo>
                  <a:cubicBezTo>
                    <a:pt x="1038225" y="157163"/>
                    <a:pt x="1048703" y="159068"/>
                    <a:pt x="1061085" y="159068"/>
                  </a:cubicBezTo>
                  <a:cubicBezTo>
                    <a:pt x="1082993" y="159068"/>
                    <a:pt x="1099185" y="153353"/>
                    <a:pt x="1109663" y="142875"/>
                  </a:cubicBezTo>
                  <a:cubicBezTo>
                    <a:pt x="1120140" y="132398"/>
                    <a:pt x="1126808" y="118110"/>
                    <a:pt x="1127760" y="100013"/>
                  </a:cubicBezTo>
                  <a:lnTo>
                    <a:pt x="1086803" y="100013"/>
                  </a:lnTo>
                  <a:close/>
                  <a:moveTo>
                    <a:pt x="921068" y="155258"/>
                  </a:moveTo>
                  <a:lnTo>
                    <a:pt x="962025" y="155258"/>
                  </a:lnTo>
                  <a:lnTo>
                    <a:pt x="962025" y="109538"/>
                  </a:lnTo>
                  <a:lnTo>
                    <a:pt x="921068" y="109538"/>
                  </a:lnTo>
                  <a:lnTo>
                    <a:pt x="921068" y="155258"/>
                  </a:lnTo>
                  <a:close/>
                  <a:moveTo>
                    <a:pt x="671513" y="155258"/>
                  </a:moveTo>
                  <a:lnTo>
                    <a:pt x="711518" y="155258"/>
                  </a:lnTo>
                  <a:lnTo>
                    <a:pt x="711518" y="65723"/>
                  </a:lnTo>
                  <a:cubicBezTo>
                    <a:pt x="711518" y="60960"/>
                    <a:pt x="712470" y="57150"/>
                    <a:pt x="714375" y="53340"/>
                  </a:cubicBezTo>
                  <a:cubicBezTo>
                    <a:pt x="716280" y="49530"/>
                    <a:pt x="718185" y="46672"/>
                    <a:pt x="721043" y="43815"/>
                  </a:cubicBezTo>
                  <a:cubicBezTo>
                    <a:pt x="723900" y="40958"/>
                    <a:pt x="727710" y="38100"/>
                    <a:pt x="730568" y="37147"/>
                  </a:cubicBezTo>
                  <a:cubicBezTo>
                    <a:pt x="734378" y="36195"/>
                    <a:pt x="737235" y="35243"/>
                    <a:pt x="741998" y="35243"/>
                  </a:cubicBezTo>
                  <a:cubicBezTo>
                    <a:pt x="744855" y="35243"/>
                    <a:pt x="746760" y="35243"/>
                    <a:pt x="749618" y="36195"/>
                  </a:cubicBezTo>
                  <a:cubicBezTo>
                    <a:pt x="751523" y="37147"/>
                    <a:pt x="753428" y="38100"/>
                    <a:pt x="755333" y="40005"/>
                  </a:cubicBezTo>
                  <a:cubicBezTo>
                    <a:pt x="757238" y="41910"/>
                    <a:pt x="758190" y="44768"/>
                    <a:pt x="759143" y="47625"/>
                  </a:cubicBezTo>
                  <a:cubicBezTo>
                    <a:pt x="760095" y="51435"/>
                    <a:pt x="761048" y="55245"/>
                    <a:pt x="761048" y="60960"/>
                  </a:cubicBezTo>
                  <a:lnTo>
                    <a:pt x="761048" y="155258"/>
                  </a:lnTo>
                  <a:lnTo>
                    <a:pt x="801053" y="155258"/>
                  </a:lnTo>
                  <a:lnTo>
                    <a:pt x="801053" y="63818"/>
                  </a:lnTo>
                  <a:cubicBezTo>
                    <a:pt x="801053" y="60008"/>
                    <a:pt x="802005" y="56197"/>
                    <a:pt x="803910" y="53340"/>
                  </a:cubicBezTo>
                  <a:cubicBezTo>
                    <a:pt x="805815" y="49530"/>
                    <a:pt x="807720" y="46672"/>
                    <a:pt x="810578" y="43815"/>
                  </a:cubicBezTo>
                  <a:cubicBezTo>
                    <a:pt x="813435" y="40958"/>
                    <a:pt x="817245" y="38100"/>
                    <a:pt x="820103" y="37147"/>
                  </a:cubicBezTo>
                  <a:cubicBezTo>
                    <a:pt x="822960" y="36195"/>
                    <a:pt x="826770" y="35243"/>
                    <a:pt x="831533" y="35243"/>
                  </a:cubicBezTo>
                  <a:cubicBezTo>
                    <a:pt x="834390" y="35243"/>
                    <a:pt x="836295" y="35243"/>
                    <a:pt x="839153" y="36195"/>
                  </a:cubicBezTo>
                  <a:cubicBezTo>
                    <a:pt x="841058" y="37147"/>
                    <a:pt x="842963" y="38100"/>
                    <a:pt x="844868" y="40005"/>
                  </a:cubicBezTo>
                  <a:cubicBezTo>
                    <a:pt x="846772" y="41910"/>
                    <a:pt x="847725" y="44768"/>
                    <a:pt x="848678" y="47625"/>
                  </a:cubicBezTo>
                  <a:cubicBezTo>
                    <a:pt x="849630" y="51435"/>
                    <a:pt x="849630" y="55245"/>
                    <a:pt x="849630" y="60960"/>
                  </a:cubicBezTo>
                  <a:lnTo>
                    <a:pt x="849630" y="155258"/>
                  </a:lnTo>
                  <a:lnTo>
                    <a:pt x="889635" y="155258"/>
                  </a:lnTo>
                  <a:lnTo>
                    <a:pt x="889635" y="55245"/>
                  </a:lnTo>
                  <a:cubicBezTo>
                    <a:pt x="889635" y="36195"/>
                    <a:pt x="885825" y="22860"/>
                    <a:pt x="878205" y="14288"/>
                  </a:cubicBezTo>
                  <a:cubicBezTo>
                    <a:pt x="870585" y="5715"/>
                    <a:pt x="859155" y="1905"/>
                    <a:pt x="843915" y="1905"/>
                  </a:cubicBezTo>
                  <a:cubicBezTo>
                    <a:pt x="834390" y="1905"/>
                    <a:pt x="826770" y="3810"/>
                    <a:pt x="819150" y="7620"/>
                  </a:cubicBezTo>
                  <a:cubicBezTo>
                    <a:pt x="811530" y="11430"/>
                    <a:pt x="803910" y="18098"/>
                    <a:pt x="797243" y="27623"/>
                  </a:cubicBezTo>
                  <a:cubicBezTo>
                    <a:pt x="794385" y="19050"/>
                    <a:pt x="789623" y="12383"/>
                    <a:pt x="782955" y="8573"/>
                  </a:cubicBezTo>
                  <a:cubicBezTo>
                    <a:pt x="776288" y="4763"/>
                    <a:pt x="766763" y="1905"/>
                    <a:pt x="756285" y="1905"/>
                  </a:cubicBezTo>
                  <a:cubicBezTo>
                    <a:pt x="747713" y="1905"/>
                    <a:pt x="740093" y="3810"/>
                    <a:pt x="732473" y="7620"/>
                  </a:cubicBezTo>
                  <a:cubicBezTo>
                    <a:pt x="724853" y="11430"/>
                    <a:pt x="718185" y="18098"/>
                    <a:pt x="713423" y="25718"/>
                  </a:cubicBezTo>
                  <a:lnTo>
                    <a:pt x="713423" y="5715"/>
                  </a:lnTo>
                  <a:lnTo>
                    <a:pt x="674370" y="5715"/>
                  </a:lnTo>
                  <a:lnTo>
                    <a:pt x="674370" y="155258"/>
                  </a:lnTo>
                  <a:close/>
                  <a:moveTo>
                    <a:pt x="541973" y="116205"/>
                  </a:moveTo>
                  <a:cubicBezTo>
                    <a:pt x="536258" y="108585"/>
                    <a:pt x="533400" y="96203"/>
                    <a:pt x="533400" y="80963"/>
                  </a:cubicBezTo>
                  <a:cubicBezTo>
                    <a:pt x="533400" y="65723"/>
                    <a:pt x="536258" y="54293"/>
                    <a:pt x="541973" y="45720"/>
                  </a:cubicBezTo>
                  <a:cubicBezTo>
                    <a:pt x="547688" y="38100"/>
                    <a:pt x="556260" y="33338"/>
                    <a:pt x="567690" y="33338"/>
                  </a:cubicBezTo>
                  <a:cubicBezTo>
                    <a:pt x="579120" y="33338"/>
                    <a:pt x="587693" y="37147"/>
                    <a:pt x="593408" y="45720"/>
                  </a:cubicBezTo>
                  <a:cubicBezTo>
                    <a:pt x="599123" y="53340"/>
                    <a:pt x="601980" y="65723"/>
                    <a:pt x="601980" y="80963"/>
                  </a:cubicBezTo>
                  <a:cubicBezTo>
                    <a:pt x="601980" y="96203"/>
                    <a:pt x="599123" y="107633"/>
                    <a:pt x="593408" y="116205"/>
                  </a:cubicBezTo>
                  <a:cubicBezTo>
                    <a:pt x="587693" y="124778"/>
                    <a:pt x="579120" y="128588"/>
                    <a:pt x="567690" y="128588"/>
                  </a:cubicBezTo>
                  <a:cubicBezTo>
                    <a:pt x="555308" y="127635"/>
                    <a:pt x="546735" y="123825"/>
                    <a:pt x="541973" y="116205"/>
                  </a:cubicBezTo>
                  <a:moveTo>
                    <a:pt x="598170" y="154305"/>
                  </a:moveTo>
                  <a:cubicBezTo>
                    <a:pt x="607695" y="150495"/>
                    <a:pt x="615315" y="145733"/>
                    <a:pt x="621983" y="138113"/>
                  </a:cubicBezTo>
                  <a:cubicBezTo>
                    <a:pt x="628650" y="131445"/>
                    <a:pt x="633413" y="122873"/>
                    <a:pt x="637223" y="113348"/>
                  </a:cubicBezTo>
                  <a:cubicBezTo>
                    <a:pt x="641033" y="103823"/>
                    <a:pt x="642938" y="92393"/>
                    <a:pt x="642938" y="80010"/>
                  </a:cubicBezTo>
                  <a:cubicBezTo>
                    <a:pt x="642938" y="67628"/>
                    <a:pt x="641033" y="57150"/>
                    <a:pt x="638175" y="46672"/>
                  </a:cubicBezTo>
                  <a:cubicBezTo>
                    <a:pt x="635318" y="36195"/>
                    <a:pt x="629603" y="28575"/>
                    <a:pt x="622935" y="21908"/>
                  </a:cubicBezTo>
                  <a:cubicBezTo>
                    <a:pt x="616268" y="15240"/>
                    <a:pt x="608648" y="9525"/>
                    <a:pt x="599123" y="6668"/>
                  </a:cubicBezTo>
                  <a:cubicBezTo>
                    <a:pt x="589598" y="2858"/>
                    <a:pt x="579120" y="953"/>
                    <a:pt x="567690" y="953"/>
                  </a:cubicBezTo>
                  <a:cubicBezTo>
                    <a:pt x="556260" y="953"/>
                    <a:pt x="545783" y="2858"/>
                    <a:pt x="536258" y="6668"/>
                  </a:cubicBezTo>
                  <a:cubicBezTo>
                    <a:pt x="526733" y="10478"/>
                    <a:pt x="519113" y="15240"/>
                    <a:pt x="512445" y="21908"/>
                  </a:cubicBezTo>
                  <a:cubicBezTo>
                    <a:pt x="505778" y="28575"/>
                    <a:pt x="501015" y="37147"/>
                    <a:pt x="497205" y="46672"/>
                  </a:cubicBezTo>
                  <a:cubicBezTo>
                    <a:pt x="493395" y="56197"/>
                    <a:pt x="491490" y="67628"/>
                    <a:pt x="491490" y="80010"/>
                  </a:cubicBezTo>
                  <a:cubicBezTo>
                    <a:pt x="491490" y="105728"/>
                    <a:pt x="498158" y="124778"/>
                    <a:pt x="511492" y="139065"/>
                  </a:cubicBezTo>
                  <a:cubicBezTo>
                    <a:pt x="524828" y="152400"/>
                    <a:pt x="542925" y="160020"/>
                    <a:pt x="566738" y="160020"/>
                  </a:cubicBezTo>
                  <a:cubicBezTo>
                    <a:pt x="579120" y="160020"/>
                    <a:pt x="589598" y="158115"/>
                    <a:pt x="598170" y="154305"/>
                  </a:cubicBezTo>
                  <a:moveTo>
                    <a:pt x="429578" y="100965"/>
                  </a:moveTo>
                  <a:cubicBezTo>
                    <a:pt x="428625" y="109538"/>
                    <a:pt x="425767" y="116205"/>
                    <a:pt x="421958" y="120968"/>
                  </a:cubicBezTo>
                  <a:cubicBezTo>
                    <a:pt x="417195" y="125730"/>
                    <a:pt x="411480" y="127635"/>
                    <a:pt x="403860" y="127635"/>
                  </a:cubicBezTo>
                  <a:cubicBezTo>
                    <a:pt x="398145" y="127635"/>
                    <a:pt x="392430" y="126683"/>
                    <a:pt x="388620" y="123825"/>
                  </a:cubicBezTo>
                  <a:cubicBezTo>
                    <a:pt x="384810" y="120968"/>
                    <a:pt x="381000" y="118110"/>
                    <a:pt x="379095" y="113348"/>
                  </a:cubicBezTo>
                  <a:cubicBezTo>
                    <a:pt x="377190" y="108585"/>
                    <a:pt x="375285" y="103823"/>
                    <a:pt x="374333" y="98108"/>
                  </a:cubicBezTo>
                  <a:cubicBezTo>
                    <a:pt x="373380" y="92393"/>
                    <a:pt x="372428" y="86678"/>
                    <a:pt x="372428" y="80010"/>
                  </a:cubicBezTo>
                  <a:cubicBezTo>
                    <a:pt x="372428" y="74295"/>
                    <a:pt x="373380" y="67628"/>
                    <a:pt x="374333" y="62865"/>
                  </a:cubicBezTo>
                  <a:cubicBezTo>
                    <a:pt x="375285" y="57150"/>
                    <a:pt x="377190" y="52388"/>
                    <a:pt x="379095" y="47625"/>
                  </a:cubicBezTo>
                  <a:cubicBezTo>
                    <a:pt x="381000" y="42863"/>
                    <a:pt x="384810" y="40005"/>
                    <a:pt x="388620" y="37147"/>
                  </a:cubicBezTo>
                  <a:cubicBezTo>
                    <a:pt x="392430" y="34290"/>
                    <a:pt x="398145" y="33338"/>
                    <a:pt x="403860" y="33338"/>
                  </a:cubicBezTo>
                  <a:cubicBezTo>
                    <a:pt x="412433" y="33338"/>
                    <a:pt x="418148" y="35243"/>
                    <a:pt x="421958" y="40005"/>
                  </a:cubicBezTo>
                  <a:cubicBezTo>
                    <a:pt x="425767" y="44768"/>
                    <a:pt x="427673" y="50483"/>
                    <a:pt x="428625" y="58103"/>
                  </a:cubicBezTo>
                  <a:lnTo>
                    <a:pt x="468630" y="52388"/>
                  </a:lnTo>
                  <a:cubicBezTo>
                    <a:pt x="467678" y="44768"/>
                    <a:pt x="465773" y="38100"/>
                    <a:pt x="462915" y="31433"/>
                  </a:cubicBezTo>
                  <a:cubicBezTo>
                    <a:pt x="460058" y="24765"/>
                    <a:pt x="456248" y="20003"/>
                    <a:pt x="450533" y="15240"/>
                  </a:cubicBezTo>
                  <a:cubicBezTo>
                    <a:pt x="445770" y="10478"/>
                    <a:pt x="439103" y="6668"/>
                    <a:pt x="431483" y="4763"/>
                  </a:cubicBezTo>
                  <a:cubicBezTo>
                    <a:pt x="423863" y="1905"/>
                    <a:pt x="415290" y="953"/>
                    <a:pt x="404813" y="953"/>
                  </a:cubicBezTo>
                  <a:cubicBezTo>
                    <a:pt x="393383" y="953"/>
                    <a:pt x="382905" y="2858"/>
                    <a:pt x="373380" y="6668"/>
                  </a:cubicBezTo>
                  <a:cubicBezTo>
                    <a:pt x="363855" y="10478"/>
                    <a:pt x="356235" y="16193"/>
                    <a:pt x="350520" y="22860"/>
                  </a:cubicBezTo>
                  <a:cubicBezTo>
                    <a:pt x="343853" y="29528"/>
                    <a:pt x="339090" y="38100"/>
                    <a:pt x="336233" y="47625"/>
                  </a:cubicBezTo>
                  <a:cubicBezTo>
                    <a:pt x="333375" y="57150"/>
                    <a:pt x="331470" y="68580"/>
                    <a:pt x="331470" y="80010"/>
                  </a:cubicBezTo>
                  <a:cubicBezTo>
                    <a:pt x="331470" y="91440"/>
                    <a:pt x="333375" y="102870"/>
                    <a:pt x="336233" y="112395"/>
                  </a:cubicBezTo>
                  <a:cubicBezTo>
                    <a:pt x="339090" y="121920"/>
                    <a:pt x="343853" y="130493"/>
                    <a:pt x="349567" y="137160"/>
                  </a:cubicBezTo>
                  <a:cubicBezTo>
                    <a:pt x="355283" y="143828"/>
                    <a:pt x="362903" y="149543"/>
                    <a:pt x="372428" y="153353"/>
                  </a:cubicBezTo>
                  <a:cubicBezTo>
                    <a:pt x="381953" y="157163"/>
                    <a:pt x="392430" y="159068"/>
                    <a:pt x="404813" y="159068"/>
                  </a:cubicBezTo>
                  <a:cubicBezTo>
                    <a:pt x="426720" y="159068"/>
                    <a:pt x="442913" y="153353"/>
                    <a:pt x="453390" y="142875"/>
                  </a:cubicBezTo>
                  <a:cubicBezTo>
                    <a:pt x="463867" y="132398"/>
                    <a:pt x="470535" y="118110"/>
                    <a:pt x="471488" y="100013"/>
                  </a:cubicBezTo>
                  <a:lnTo>
                    <a:pt x="429578" y="100013"/>
                  </a:lnTo>
                  <a:close/>
                  <a:moveTo>
                    <a:pt x="203835" y="63818"/>
                  </a:moveTo>
                  <a:cubicBezTo>
                    <a:pt x="203835" y="59055"/>
                    <a:pt x="204788" y="55245"/>
                    <a:pt x="206692" y="51435"/>
                  </a:cubicBezTo>
                  <a:cubicBezTo>
                    <a:pt x="208598" y="47625"/>
                    <a:pt x="210502" y="43815"/>
                    <a:pt x="213360" y="40958"/>
                  </a:cubicBezTo>
                  <a:cubicBezTo>
                    <a:pt x="216217" y="38100"/>
                    <a:pt x="219075" y="35243"/>
                    <a:pt x="223838" y="34290"/>
                  </a:cubicBezTo>
                  <a:cubicBezTo>
                    <a:pt x="227648" y="32385"/>
                    <a:pt x="232410" y="31433"/>
                    <a:pt x="238125" y="31433"/>
                  </a:cubicBezTo>
                  <a:cubicBezTo>
                    <a:pt x="248602" y="31433"/>
                    <a:pt x="256223" y="34290"/>
                    <a:pt x="261938" y="40005"/>
                  </a:cubicBezTo>
                  <a:cubicBezTo>
                    <a:pt x="266700" y="45720"/>
                    <a:pt x="269558" y="53340"/>
                    <a:pt x="269558" y="63818"/>
                  </a:cubicBezTo>
                  <a:lnTo>
                    <a:pt x="203835" y="63818"/>
                  </a:lnTo>
                  <a:close/>
                  <a:moveTo>
                    <a:pt x="266700" y="108585"/>
                  </a:moveTo>
                  <a:cubicBezTo>
                    <a:pt x="263842" y="121920"/>
                    <a:pt x="254317" y="128588"/>
                    <a:pt x="239077" y="128588"/>
                  </a:cubicBezTo>
                  <a:cubicBezTo>
                    <a:pt x="227648" y="128588"/>
                    <a:pt x="219075" y="124778"/>
                    <a:pt x="213360" y="118110"/>
                  </a:cubicBezTo>
                  <a:cubicBezTo>
                    <a:pt x="207645" y="111443"/>
                    <a:pt x="204788" y="101918"/>
                    <a:pt x="203835" y="89535"/>
                  </a:cubicBezTo>
                  <a:lnTo>
                    <a:pt x="307658" y="89535"/>
                  </a:lnTo>
                  <a:lnTo>
                    <a:pt x="307658" y="73343"/>
                  </a:lnTo>
                  <a:cubicBezTo>
                    <a:pt x="307658" y="51435"/>
                    <a:pt x="301942" y="33338"/>
                    <a:pt x="290513" y="20003"/>
                  </a:cubicBezTo>
                  <a:cubicBezTo>
                    <a:pt x="279083" y="6668"/>
                    <a:pt x="261938" y="0"/>
                    <a:pt x="239077" y="0"/>
                  </a:cubicBezTo>
                  <a:cubicBezTo>
                    <a:pt x="227648" y="0"/>
                    <a:pt x="218123" y="1905"/>
                    <a:pt x="208598" y="5715"/>
                  </a:cubicBezTo>
                  <a:cubicBezTo>
                    <a:pt x="199073" y="9525"/>
                    <a:pt x="191452" y="14288"/>
                    <a:pt x="184785" y="20955"/>
                  </a:cubicBezTo>
                  <a:cubicBezTo>
                    <a:pt x="178118" y="27623"/>
                    <a:pt x="173355" y="36195"/>
                    <a:pt x="169545" y="45720"/>
                  </a:cubicBezTo>
                  <a:cubicBezTo>
                    <a:pt x="165735" y="55245"/>
                    <a:pt x="163830" y="66675"/>
                    <a:pt x="163830" y="79058"/>
                  </a:cubicBezTo>
                  <a:cubicBezTo>
                    <a:pt x="163830" y="103823"/>
                    <a:pt x="170498" y="123825"/>
                    <a:pt x="182880" y="137160"/>
                  </a:cubicBezTo>
                  <a:cubicBezTo>
                    <a:pt x="195263" y="150495"/>
                    <a:pt x="214313" y="158115"/>
                    <a:pt x="239077" y="158115"/>
                  </a:cubicBezTo>
                  <a:cubicBezTo>
                    <a:pt x="260033" y="158115"/>
                    <a:pt x="275273" y="153353"/>
                    <a:pt x="285750" y="144780"/>
                  </a:cubicBezTo>
                  <a:cubicBezTo>
                    <a:pt x="296228" y="136208"/>
                    <a:pt x="302895" y="123825"/>
                    <a:pt x="305753" y="106680"/>
                  </a:cubicBezTo>
                  <a:lnTo>
                    <a:pt x="266700" y="106680"/>
                  </a:lnTo>
                  <a:close/>
                  <a:moveTo>
                    <a:pt x="97155" y="96203"/>
                  </a:moveTo>
                  <a:cubicBezTo>
                    <a:pt x="97155" y="101918"/>
                    <a:pt x="96202" y="107633"/>
                    <a:pt x="93345" y="111443"/>
                  </a:cubicBezTo>
                  <a:cubicBezTo>
                    <a:pt x="91440" y="115253"/>
                    <a:pt x="88582" y="119063"/>
                    <a:pt x="84773" y="121920"/>
                  </a:cubicBezTo>
                  <a:cubicBezTo>
                    <a:pt x="78105" y="126683"/>
                    <a:pt x="69532" y="129540"/>
                    <a:pt x="60007" y="129540"/>
                  </a:cubicBezTo>
                  <a:cubicBezTo>
                    <a:pt x="54293" y="129540"/>
                    <a:pt x="49530" y="127635"/>
                    <a:pt x="45720" y="124778"/>
                  </a:cubicBezTo>
                  <a:cubicBezTo>
                    <a:pt x="41910" y="121920"/>
                    <a:pt x="40957" y="118110"/>
                    <a:pt x="40957" y="113348"/>
                  </a:cubicBezTo>
                  <a:cubicBezTo>
                    <a:pt x="40957" y="110490"/>
                    <a:pt x="40957" y="106680"/>
                    <a:pt x="42863" y="104775"/>
                  </a:cubicBezTo>
                  <a:cubicBezTo>
                    <a:pt x="43815" y="101918"/>
                    <a:pt x="45720" y="100013"/>
                    <a:pt x="48577" y="98108"/>
                  </a:cubicBezTo>
                  <a:cubicBezTo>
                    <a:pt x="51435" y="96203"/>
                    <a:pt x="55245" y="94298"/>
                    <a:pt x="60007" y="93345"/>
                  </a:cubicBezTo>
                  <a:cubicBezTo>
                    <a:pt x="64770" y="92393"/>
                    <a:pt x="72390" y="91440"/>
                    <a:pt x="80010" y="90488"/>
                  </a:cubicBezTo>
                  <a:lnTo>
                    <a:pt x="98107" y="89535"/>
                  </a:lnTo>
                  <a:lnTo>
                    <a:pt x="98107" y="96203"/>
                  </a:lnTo>
                  <a:close/>
                  <a:moveTo>
                    <a:pt x="98107" y="155258"/>
                  </a:moveTo>
                  <a:lnTo>
                    <a:pt x="136208" y="155258"/>
                  </a:lnTo>
                  <a:lnTo>
                    <a:pt x="136208" y="60960"/>
                  </a:lnTo>
                  <a:cubicBezTo>
                    <a:pt x="136208" y="51435"/>
                    <a:pt x="135255" y="43815"/>
                    <a:pt x="133350" y="36195"/>
                  </a:cubicBezTo>
                  <a:cubicBezTo>
                    <a:pt x="131445" y="28575"/>
                    <a:pt x="127635" y="22860"/>
                    <a:pt x="122873" y="17145"/>
                  </a:cubicBezTo>
                  <a:cubicBezTo>
                    <a:pt x="118110" y="12383"/>
                    <a:pt x="111443" y="7620"/>
                    <a:pt x="103823" y="5715"/>
                  </a:cubicBezTo>
                  <a:cubicBezTo>
                    <a:pt x="96202" y="3810"/>
                    <a:pt x="85725" y="1905"/>
                    <a:pt x="74295" y="1905"/>
                  </a:cubicBezTo>
                  <a:cubicBezTo>
                    <a:pt x="55245" y="1905"/>
                    <a:pt x="40957" y="5715"/>
                    <a:pt x="29527" y="12383"/>
                  </a:cubicBezTo>
                  <a:cubicBezTo>
                    <a:pt x="18098" y="19050"/>
                    <a:pt x="11430" y="30480"/>
                    <a:pt x="8573" y="46672"/>
                  </a:cubicBezTo>
                  <a:lnTo>
                    <a:pt x="44768" y="50483"/>
                  </a:lnTo>
                  <a:cubicBezTo>
                    <a:pt x="46673" y="38100"/>
                    <a:pt x="56198" y="32385"/>
                    <a:pt x="71438" y="32385"/>
                  </a:cubicBezTo>
                  <a:cubicBezTo>
                    <a:pt x="78105" y="32385"/>
                    <a:pt x="83820" y="34290"/>
                    <a:pt x="89535" y="37147"/>
                  </a:cubicBezTo>
                  <a:cubicBezTo>
                    <a:pt x="94298" y="40958"/>
                    <a:pt x="97155" y="46672"/>
                    <a:pt x="97155" y="56197"/>
                  </a:cubicBezTo>
                  <a:lnTo>
                    <a:pt x="97155" y="62865"/>
                  </a:lnTo>
                  <a:lnTo>
                    <a:pt x="78105" y="63818"/>
                  </a:lnTo>
                  <a:cubicBezTo>
                    <a:pt x="68580" y="63818"/>
                    <a:pt x="59055" y="64770"/>
                    <a:pt x="49530" y="66675"/>
                  </a:cubicBezTo>
                  <a:cubicBezTo>
                    <a:pt x="40005" y="68580"/>
                    <a:pt x="32385" y="70485"/>
                    <a:pt x="24765" y="74295"/>
                  </a:cubicBezTo>
                  <a:cubicBezTo>
                    <a:pt x="17145" y="78105"/>
                    <a:pt x="11430" y="82868"/>
                    <a:pt x="6668" y="89535"/>
                  </a:cubicBezTo>
                  <a:cubicBezTo>
                    <a:pt x="1905" y="96203"/>
                    <a:pt x="0" y="104775"/>
                    <a:pt x="0" y="114300"/>
                  </a:cubicBezTo>
                  <a:cubicBezTo>
                    <a:pt x="0" y="121920"/>
                    <a:pt x="952" y="128588"/>
                    <a:pt x="3810" y="134303"/>
                  </a:cubicBezTo>
                  <a:cubicBezTo>
                    <a:pt x="6668" y="140018"/>
                    <a:pt x="10477" y="144780"/>
                    <a:pt x="14288" y="148590"/>
                  </a:cubicBezTo>
                  <a:cubicBezTo>
                    <a:pt x="19050" y="152400"/>
                    <a:pt x="23813" y="155258"/>
                    <a:pt x="29527" y="156210"/>
                  </a:cubicBezTo>
                  <a:cubicBezTo>
                    <a:pt x="35243" y="157163"/>
                    <a:pt x="41910" y="159068"/>
                    <a:pt x="48577" y="159068"/>
                  </a:cubicBezTo>
                  <a:cubicBezTo>
                    <a:pt x="60007" y="159068"/>
                    <a:pt x="69532" y="157163"/>
                    <a:pt x="77152" y="152400"/>
                  </a:cubicBezTo>
                  <a:cubicBezTo>
                    <a:pt x="84773" y="147638"/>
                    <a:pt x="91440" y="142875"/>
                    <a:pt x="97155" y="136208"/>
                  </a:cubicBezTo>
                  <a:lnTo>
                    <a:pt x="97155" y="15525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65244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1 Standard (2x2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8595847-1813-6B47-B848-F94A612FF956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273686" y="1459548"/>
            <a:ext cx="5653088" cy="2148840"/>
          </a:xfrm>
        </p:spPr>
        <p:txBody>
          <a:bodyPr/>
          <a:lstStyle>
            <a:lvl1pPr marL="0" indent="0">
              <a:buFont typeface="System Font"/>
              <a:buNone/>
              <a:defRPr sz="1600" b="0" i="0"/>
            </a:lvl1pPr>
            <a:lvl2pPr>
              <a:defRPr sz="1600" b="0" i="0"/>
            </a:lvl2pPr>
            <a:lvl3pPr>
              <a:defRPr sz="1600" b="0" i="0"/>
            </a:lvl3pPr>
            <a:lvl4pPr>
              <a:defRPr sz="1600" b="0" i="0"/>
            </a:lvl4pPr>
            <a:lvl5pPr>
              <a:defRPr sz="1600" b="0" i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88D1D94-5B31-44F0-9D86-DD4AB7297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441325"/>
            <a:ext cx="11639549" cy="647701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2500" b="1" i="0" kern="1200" dirty="0">
                <a:solidFill>
                  <a:schemeClr val="tx1"/>
                </a:solidFill>
                <a:latin typeface="Arial" panose="020B0604020202020204" pitchFamily="34" charset="0"/>
                <a:ea typeface="AECOM Sans Light" panose="020B04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title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349286C-A4C0-4449-B3C0-58B73800C882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273685" y="4062942"/>
            <a:ext cx="5653088" cy="2159000"/>
          </a:xfrm>
        </p:spPr>
        <p:txBody>
          <a:bodyPr/>
          <a:lstStyle>
            <a:lvl1pPr marL="0" indent="0">
              <a:buFont typeface="System Font"/>
              <a:buNone/>
              <a:defRPr sz="1600" b="0" i="0"/>
            </a:lvl1pPr>
            <a:lvl2pPr>
              <a:defRPr sz="1600" b="0" i="0"/>
            </a:lvl2pPr>
            <a:lvl3pPr>
              <a:defRPr sz="1600" b="0" i="0"/>
            </a:lvl3pPr>
            <a:lvl4pPr>
              <a:defRPr sz="1600" b="0" i="0"/>
            </a:lvl4pPr>
            <a:lvl5pPr>
              <a:defRPr sz="1600" b="0" i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9C55FCF-4DD7-1247-8949-1F16AE3408FA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6263746" y="1459548"/>
            <a:ext cx="5653088" cy="2148840"/>
          </a:xfrm>
        </p:spPr>
        <p:txBody>
          <a:bodyPr/>
          <a:lstStyle>
            <a:lvl1pPr marL="0" indent="0">
              <a:buFont typeface="System Font"/>
              <a:buNone/>
              <a:defRPr sz="1600" b="0" i="0"/>
            </a:lvl1pPr>
            <a:lvl2pPr>
              <a:defRPr sz="1600" b="0" i="0"/>
            </a:lvl2pPr>
            <a:lvl3pPr>
              <a:defRPr sz="1600" b="0" i="0"/>
            </a:lvl3pPr>
            <a:lvl4pPr>
              <a:defRPr sz="1600" b="0" i="0"/>
            </a:lvl4pPr>
            <a:lvl5pPr>
              <a:defRPr sz="1600" b="0" i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ACE1490-FD72-AB43-86C9-05113649F9BC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263745" y="4062942"/>
            <a:ext cx="5653088" cy="2159000"/>
          </a:xfrm>
        </p:spPr>
        <p:txBody>
          <a:bodyPr/>
          <a:lstStyle>
            <a:lvl1pPr marL="0" indent="0">
              <a:buFont typeface="System Font"/>
              <a:buNone/>
              <a:defRPr sz="1600" b="0" i="0"/>
            </a:lvl1pPr>
            <a:lvl2pPr>
              <a:defRPr sz="1600" b="0" i="0"/>
            </a:lvl2pPr>
            <a:lvl3pPr>
              <a:defRPr sz="1600" b="0" i="0"/>
            </a:lvl3pPr>
            <a:lvl4pPr>
              <a:defRPr sz="1600" b="0" i="0"/>
            </a:lvl4pPr>
            <a:lvl5pPr>
              <a:defRPr sz="1600" b="0" i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EB007A-7DF9-394D-AAF0-0C8C635C98F6}"/>
              </a:ext>
            </a:extLst>
          </p:cNvPr>
          <p:cNvCxnSpPr>
            <a:cxnSpLocks/>
          </p:cNvCxnSpPr>
          <p:nvPr userDrawn="1"/>
        </p:nvCxnSpPr>
        <p:spPr>
          <a:xfrm>
            <a:off x="263525" y="260350"/>
            <a:ext cx="43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79AF27-AE3B-0C4C-B3D0-60E5F4281CB9}"/>
              </a:ext>
            </a:extLst>
          </p:cNvPr>
          <p:cNvGrpSpPr/>
          <p:nvPr userDrawn="1"/>
        </p:nvGrpSpPr>
        <p:grpSpPr>
          <a:xfrm>
            <a:off x="10814051" y="6438651"/>
            <a:ext cx="1111250" cy="225425"/>
            <a:chOff x="292100" y="6413250"/>
            <a:chExt cx="1111250" cy="225425"/>
          </a:xfrm>
        </p:grpSpPr>
        <p:sp>
          <p:nvSpPr>
            <p:cNvPr id="12" name="Freeform: Shape 12">
              <a:extLst>
                <a:ext uri="{FF2B5EF4-FFF2-40B4-BE49-F238E27FC236}">
                  <a16:creationId xmlns:a16="http://schemas.microsoft.com/office/drawing/2014/main" id="{1ADFF679-46A5-D94E-B553-22ACAE526FA5}"/>
                </a:ext>
              </a:extLst>
            </p:cNvPr>
            <p:cNvSpPr/>
            <p:nvPr userDrawn="1"/>
          </p:nvSpPr>
          <p:spPr>
            <a:xfrm>
              <a:off x="292100" y="6413250"/>
              <a:ext cx="225425" cy="225425"/>
            </a:xfrm>
            <a:custGeom>
              <a:avLst/>
              <a:gdLst>
                <a:gd name="connsiteX0" fmla="*/ 329565 w 342900"/>
                <a:gd name="connsiteY0" fmla="*/ 104775 h 342900"/>
                <a:gd name="connsiteX1" fmla="*/ 292418 w 342900"/>
                <a:gd name="connsiteY1" fmla="*/ 50483 h 342900"/>
                <a:gd name="connsiteX2" fmla="*/ 238125 w 342900"/>
                <a:gd name="connsiteY2" fmla="*/ 13335 h 342900"/>
                <a:gd name="connsiteX3" fmla="*/ 171450 w 342900"/>
                <a:gd name="connsiteY3" fmla="*/ 0 h 342900"/>
                <a:gd name="connsiteX4" fmla="*/ 104775 w 342900"/>
                <a:gd name="connsiteY4" fmla="*/ 13335 h 342900"/>
                <a:gd name="connsiteX5" fmla="*/ 50483 w 342900"/>
                <a:gd name="connsiteY5" fmla="*/ 50483 h 342900"/>
                <a:gd name="connsiteX6" fmla="*/ 13335 w 342900"/>
                <a:gd name="connsiteY6" fmla="*/ 104775 h 342900"/>
                <a:gd name="connsiteX7" fmla="*/ 0 w 342900"/>
                <a:gd name="connsiteY7" fmla="*/ 171450 h 342900"/>
                <a:gd name="connsiteX8" fmla="*/ 13335 w 342900"/>
                <a:gd name="connsiteY8" fmla="*/ 238125 h 342900"/>
                <a:gd name="connsiteX9" fmla="*/ 50483 w 342900"/>
                <a:gd name="connsiteY9" fmla="*/ 292418 h 342900"/>
                <a:gd name="connsiteX10" fmla="*/ 104775 w 342900"/>
                <a:gd name="connsiteY10" fmla="*/ 329565 h 342900"/>
                <a:gd name="connsiteX11" fmla="*/ 171450 w 342900"/>
                <a:gd name="connsiteY11" fmla="*/ 342900 h 342900"/>
                <a:gd name="connsiteX12" fmla="*/ 171450 w 342900"/>
                <a:gd name="connsiteY12" fmla="*/ 308610 h 342900"/>
                <a:gd name="connsiteX13" fmla="*/ 74295 w 342900"/>
                <a:gd name="connsiteY13" fmla="*/ 268605 h 342900"/>
                <a:gd name="connsiteX14" fmla="*/ 35243 w 342900"/>
                <a:gd name="connsiteY14" fmla="*/ 188595 h 342900"/>
                <a:gd name="connsiteX15" fmla="*/ 180975 w 342900"/>
                <a:gd name="connsiteY15" fmla="*/ 188595 h 342900"/>
                <a:gd name="connsiteX16" fmla="*/ 141923 w 342900"/>
                <a:gd name="connsiteY16" fmla="*/ 227648 h 342900"/>
                <a:gd name="connsiteX17" fmla="*/ 165735 w 342900"/>
                <a:gd name="connsiteY17" fmla="*/ 251460 h 342900"/>
                <a:gd name="connsiteX18" fmla="*/ 246698 w 342900"/>
                <a:gd name="connsiteY18" fmla="*/ 170498 h 342900"/>
                <a:gd name="connsiteX19" fmla="*/ 165735 w 342900"/>
                <a:gd name="connsiteY19" fmla="*/ 89535 h 342900"/>
                <a:gd name="connsiteX20" fmla="*/ 141923 w 342900"/>
                <a:gd name="connsiteY20" fmla="*/ 113348 h 342900"/>
                <a:gd name="connsiteX21" fmla="*/ 180975 w 342900"/>
                <a:gd name="connsiteY21" fmla="*/ 152400 h 342900"/>
                <a:gd name="connsiteX22" fmla="*/ 35243 w 342900"/>
                <a:gd name="connsiteY22" fmla="*/ 152400 h 342900"/>
                <a:gd name="connsiteX23" fmla="*/ 74295 w 342900"/>
                <a:gd name="connsiteY23" fmla="*/ 72390 h 342900"/>
                <a:gd name="connsiteX24" fmla="*/ 171450 w 342900"/>
                <a:gd name="connsiteY24" fmla="*/ 32385 h 342900"/>
                <a:gd name="connsiteX25" fmla="*/ 268605 w 342900"/>
                <a:gd name="connsiteY25" fmla="*/ 72390 h 342900"/>
                <a:gd name="connsiteX26" fmla="*/ 308610 w 342900"/>
                <a:gd name="connsiteY26" fmla="*/ 169545 h 342900"/>
                <a:gd name="connsiteX27" fmla="*/ 342900 w 342900"/>
                <a:gd name="connsiteY27" fmla="*/ 169545 h 342900"/>
                <a:gd name="connsiteX28" fmla="*/ 329565 w 342900"/>
                <a:gd name="connsiteY28" fmla="*/ 10477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2900" h="342900">
                  <a:moveTo>
                    <a:pt x="329565" y="104775"/>
                  </a:moveTo>
                  <a:cubicBezTo>
                    <a:pt x="320993" y="84773"/>
                    <a:pt x="308610" y="65723"/>
                    <a:pt x="292418" y="50483"/>
                  </a:cubicBezTo>
                  <a:cubicBezTo>
                    <a:pt x="276225" y="34290"/>
                    <a:pt x="258128" y="21908"/>
                    <a:pt x="238125" y="13335"/>
                  </a:cubicBezTo>
                  <a:cubicBezTo>
                    <a:pt x="217170" y="4763"/>
                    <a:pt x="194310" y="0"/>
                    <a:pt x="171450" y="0"/>
                  </a:cubicBezTo>
                  <a:cubicBezTo>
                    <a:pt x="148590" y="0"/>
                    <a:pt x="125730" y="4763"/>
                    <a:pt x="104775" y="13335"/>
                  </a:cubicBezTo>
                  <a:cubicBezTo>
                    <a:pt x="83820" y="21908"/>
                    <a:pt x="65723" y="34290"/>
                    <a:pt x="50483" y="50483"/>
                  </a:cubicBezTo>
                  <a:cubicBezTo>
                    <a:pt x="34290" y="66675"/>
                    <a:pt x="21908" y="84773"/>
                    <a:pt x="13335" y="104775"/>
                  </a:cubicBezTo>
                  <a:cubicBezTo>
                    <a:pt x="4763" y="125730"/>
                    <a:pt x="0" y="148590"/>
                    <a:pt x="0" y="171450"/>
                  </a:cubicBezTo>
                  <a:cubicBezTo>
                    <a:pt x="0" y="194310"/>
                    <a:pt x="4763" y="217170"/>
                    <a:pt x="13335" y="238125"/>
                  </a:cubicBezTo>
                  <a:cubicBezTo>
                    <a:pt x="21908" y="258128"/>
                    <a:pt x="34290" y="277178"/>
                    <a:pt x="50483" y="292418"/>
                  </a:cubicBezTo>
                  <a:cubicBezTo>
                    <a:pt x="66675" y="308610"/>
                    <a:pt x="84773" y="320993"/>
                    <a:pt x="104775" y="329565"/>
                  </a:cubicBezTo>
                  <a:cubicBezTo>
                    <a:pt x="125730" y="338138"/>
                    <a:pt x="148590" y="342900"/>
                    <a:pt x="171450" y="342900"/>
                  </a:cubicBezTo>
                  <a:lnTo>
                    <a:pt x="171450" y="308610"/>
                  </a:lnTo>
                  <a:cubicBezTo>
                    <a:pt x="135255" y="308610"/>
                    <a:pt x="100013" y="294323"/>
                    <a:pt x="74295" y="268605"/>
                  </a:cubicBezTo>
                  <a:cubicBezTo>
                    <a:pt x="52388" y="246698"/>
                    <a:pt x="39053" y="219075"/>
                    <a:pt x="35243" y="188595"/>
                  </a:cubicBezTo>
                  <a:lnTo>
                    <a:pt x="180975" y="188595"/>
                  </a:lnTo>
                  <a:lnTo>
                    <a:pt x="141923" y="227648"/>
                  </a:lnTo>
                  <a:lnTo>
                    <a:pt x="165735" y="251460"/>
                  </a:lnTo>
                  <a:lnTo>
                    <a:pt x="246698" y="170498"/>
                  </a:lnTo>
                  <a:lnTo>
                    <a:pt x="165735" y="89535"/>
                  </a:lnTo>
                  <a:lnTo>
                    <a:pt x="141923" y="113348"/>
                  </a:lnTo>
                  <a:lnTo>
                    <a:pt x="180975" y="152400"/>
                  </a:lnTo>
                  <a:lnTo>
                    <a:pt x="35243" y="152400"/>
                  </a:lnTo>
                  <a:cubicBezTo>
                    <a:pt x="39053" y="121920"/>
                    <a:pt x="52388" y="94298"/>
                    <a:pt x="74295" y="72390"/>
                  </a:cubicBezTo>
                  <a:cubicBezTo>
                    <a:pt x="100013" y="46673"/>
                    <a:pt x="134303" y="32385"/>
                    <a:pt x="171450" y="32385"/>
                  </a:cubicBezTo>
                  <a:cubicBezTo>
                    <a:pt x="207645" y="32385"/>
                    <a:pt x="242888" y="46673"/>
                    <a:pt x="268605" y="72390"/>
                  </a:cubicBezTo>
                  <a:cubicBezTo>
                    <a:pt x="294323" y="98108"/>
                    <a:pt x="308610" y="132398"/>
                    <a:pt x="308610" y="169545"/>
                  </a:cubicBezTo>
                  <a:lnTo>
                    <a:pt x="342900" y="169545"/>
                  </a:lnTo>
                  <a:cubicBezTo>
                    <a:pt x="342900" y="148590"/>
                    <a:pt x="338138" y="125730"/>
                    <a:pt x="329565" y="104775"/>
                  </a:cubicBezTo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3">
              <a:extLst>
                <a:ext uri="{FF2B5EF4-FFF2-40B4-BE49-F238E27FC236}">
                  <a16:creationId xmlns:a16="http://schemas.microsoft.com/office/drawing/2014/main" id="{CD1DC415-2060-9648-B922-58FD56148101}"/>
                </a:ext>
              </a:extLst>
            </p:cNvPr>
            <p:cNvSpPr/>
            <p:nvPr userDrawn="1"/>
          </p:nvSpPr>
          <p:spPr>
            <a:xfrm>
              <a:off x="590579" y="6484379"/>
              <a:ext cx="812771" cy="84028"/>
            </a:xfrm>
            <a:custGeom>
              <a:avLst/>
              <a:gdLst>
                <a:gd name="connsiteX0" fmla="*/ 1329690 w 1547812"/>
                <a:gd name="connsiteY0" fmla="*/ 155258 h 160020"/>
                <a:gd name="connsiteX1" fmla="*/ 1369695 w 1547812"/>
                <a:gd name="connsiteY1" fmla="*/ 155258 h 160020"/>
                <a:gd name="connsiteX2" fmla="*/ 1369695 w 1547812"/>
                <a:gd name="connsiteY2" fmla="*/ 65723 h 160020"/>
                <a:gd name="connsiteX3" fmla="*/ 1372553 w 1547812"/>
                <a:gd name="connsiteY3" fmla="*/ 53340 h 160020"/>
                <a:gd name="connsiteX4" fmla="*/ 1379220 w 1547812"/>
                <a:gd name="connsiteY4" fmla="*/ 43815 h 160020"/>
                <a:gd name="connsiteX5" fmla="*/ 1388745 w 1547812"/>
                <a:gd name="connsiteY5" fmla="*/ 37147 h 160020"/>
                <a:gd name="connsiteX6" fmla="*/ 1400175 w 1547812"/>
                <a:gd name="connsiteY6" fmla="*/ 35243 h 160020"/>
                <a:gd name="connsiteX7" fmla="*/ 1407795 w 1547812"/>
                <a:gd name="connsiteY7" fmla="*/ 36195 h 160020"/>
                <a:gd name="connsiteX8" fmla="*/ 1413510 w 1547812"/>
                <a:gd name="connsiteY8" fmla="*/ 40005 h 160020"/>
                <a:gd name="connsiteX9" fmla="*/ 1417320 w 1547812"/>
                <a:gd name="connsiteY9" fmla="*/ 47625 h 160020"/>
                <a:gd name="connsiteX10" fmla="*/ 1419225 w 1547812"/>
                <a:gd name="connsiteY10" fmla="*/ 60960 h 160020"/>
                <a:gd name="connsiteX11" fmla="*/ 1419225 w 1547812"/>
                <a:gd name="connsiteY11" fmla="*/ 155258 h 160020"/>
                <a:gd name="connsiteX12" fmla="*/ 1459230 w 1547812"/>
                <a:gd name="connsiteY12" fmla="*/ 155258 h 160020"/>
                <a:gd name="connsiteX13" fmla="*/ 1459230 w 1547812"/>
                <a:gd name="connsiteY13" fmla="*/ 63818 h 160020"/>
                <a:gd name="connsiteX14" fmla="*/ 1462088 w 1547812"/>
                <a:gd name="connsiteY14" fmla="*/ 53340 h 160020"/>
                <a:gd name="connsiteX15" fmla="*/ 1468755 w 1547812"/>
                <a:gd name="connsiteY15" fmla="*/ 43815 h 160020"/>
                <a:gd name="connsiteX16" fmla="*/ 1478280 w 1547812"/>
                <a:gd name="connsiteY16" fmla="*/ 37147 h 160020"/>
                <a:gd name="connsiteX17" fmla="*/ 1489710 w 1547812"/>
                <a:gd name="connsiteY17" fmla="*/ 35243 h 160020"/>
                <a:gd name="connsiteX18" fmla="*/ 1497330 w 1547812"/>
                <a:gd name="connsiteY18" fmla="*/ 36195 h 160020"/>
                <a:gd name="connsiteX19" fmla="*/ 1503045 w 1547812"/>
                <a:gd name="connsiteY19" fmla="*/ 40005 h 160020"/>
                <a:gd name="connsiteX20" fmla="*/ 1506855 w 1547812"/>
                <a:gd name="connsiteY20" fmla="*/ 47625 h 160020"/>
                <a:gd name="connsiteX21" fmla="*/ 1507808 w 1547812"/>
                <a:gd name="connsiteY21" fmla="*/ 60960 h 160020"/>
                <a:gd name="connsiteX22" fmla="*/ 1507808 w 1547812"/>
                <a:gd name="connsiteY22" fmla="*/ 155258 h 160020"/>
                <a:gd name="connsiteX23" fmla="*/ 1547813 w 1547812"/>
                <a:gd name="connsiteY23" fmla="*/ 155258 h 160020"/>
                <a:gd name="connsiteX24" fmla="*/ 1547813 w 1547812"/>
                <a:gd name="connsiteY24" fmla="*/ 55245 h 160020"/>
                <a:gd name="connsiteX25" fmla="*/ 1536383 w 1547812"/>
                <a:gd name="connsiteY25" fmla="*/ 14288 h 160020"/>
                <a:gd name="connsiteX26" fmla="*/ 1502093 w 1547812"/>
                <a:gd name="connsiteY26" fmla="*/ 1905 h 160020"/>
                <a:gd name="connsiteX27" fmla="*/ 1477328 w 1547812"/>
                <a:gd name="connsiteY27" fmla="*/ 7620 h 160020"/>
                <a:gd name="connsiteX28" fmla="*/ 1455420 w 1547812"/>
                <a:gd name="connsiteY28" fmla="*/ 27623 h 160020"/>
                <a:gd name="connsiteX29" fmla="*/ 1441133 w 1547812"/>
                <a:gd name="connsiteY29" fmla="*/ 8573 h 160020"/>
                <a:gd name="connsiteX30" fmla="*/ 1414463 w 1547812"/>
                <a:gd name="connsiteY30" fmla="*/ 1905 h 160020"/>
                <a:gd name="connsiteX31" fmla="*/ 1390650 w 1547812"/>
                <a:gd name="connsiteY31" fmla="*/ 7620 h 160020"/>
                <a:gd name="connsiteX32" fmla="*/ 1371600 w 1547812"/>
                <a:gd name="connsiteY32" fmla="*/ 25718 h 160020"/>
                <a:gd name="connsiteX33" fmla="*/ 1371600 w 1547812"/>
                <a:gd name="connsiteY33" fmla="*/ 5715 h 160020"/>
                <a:gd name="connsiteX34" fmla="*/ 1332548 w 1547812"/>
                <a:gd name="connsiteY34" fmla="*/ 5715 h 160020"/>
                <a:gd name="connsiteX35" fmla="*/ 1332548 w 1547812"/>
                <a:gd name="connsiteY35" fmla="*/ 155258 h 160020"/>
                <a:gd name="connsiteX36" fmla="*/ 1199198 w 1547812"/>
                <a:gd name="connsiteY36" fmla="*/ 116205 h 160020"/>
                <a:gd name="connsiteX37" fmla="*/ 1190625 w 1547812"/>
                <a:gd name="connsiteY37" fmla="*/ 80963 h 160020"/>
                <a:gd name="connsiteX38" fmla="*/ 1199198 w 1547812"/>
                <a:gd name="connsiteY38" fmla="*/ 45720 h 160020"/>
                <a:gd name="connsiteX39" fmla="*/ 1224915 w 1547812"/>
                <a:gd name="connsiteY39" fmla="*/ 33338 h 160020"/>
                <a:gd name="connsiteX40" fmla="*/ 1250633 w 1547812"/>
                <a:gd name="connsiteY40" fmla="*/ 45720 h 160020"/>
                <a:gd name="connsiteX41" fmla="*/ 1259205 w 1547812"/>
                <a:gd name="connsiteY41" fmla="*/ 80963 h 160020"/>
                <a:gd name="connsiteX42" fmla="*/ 1250633 w 1547812"/>
                <a:gd name="connsiteY42" fmla="*/ 116205 h 160020"/>
                <a:gd name="connsiteX43" fmla="*/ 1224915 w 1547812"/>
                <a:gd name="connsiteY43" fmla="*/ 128588 h 160020"/>
                <a:gd name="connsiteX44" fmla="*/ 1199198 w 1547812"/>
                <a:gd name="connsiteY44" fmla="*/ 116205 h 160020"/>
                <a:gd name="connsiteX45" fmla="*/ 1256348 w 1547812"/>
                <a:gd name="connsiteY45" fmla="*/ 154305 h 160020"/>
                <a:gd name="connsiteX46" fmla="*/ 1280160 w 1547812"/>
                <a:gd name="connsiteY46" fmla="*/ 138113 h 160020"/>
                <a:gd name="connsiteX47" fmla="*/ 1295400 w 1547812"/>
                <a:gd name="connsiteY47" fmla="*/ 113348 h 160020"/>
                <a:gd name="connsiteX48" fmla="*/ 1301115 w 1547812"/>
                <a:gd name="connsiteY48" fmla="*/ 80010 h 160020"/>
                <a:gd name="connsiteX49" fmla="*/ 1296353 w 1547812"/>
                <a:gd name="connsiteY49" fmla="*/ 46672 h 160020"/>
                <a:gd name="connsiteX50" fmla="*/ 1281113 w 1547812"/>
                <a:gd name="connsiteY50" fmla="*/ 21908 h 160020"/>
                <a:gd name="connsiteX51" fmla="*/ 1257300 w 1547812"/>
                <a:gd name="connsiteY51" fmla="*/ 6668 h 160020"/>
                <a:gd name="connsiteX52" fmla="*/ 1225868 w 1547812"/>
                <a:gd name="connsiteY52" fmla="*/ 953 h 160020"/>
                <a:gd name="connsiteX53" fmla="*/ 1194435 w 1547812"/>
                <a:gd name="connsiteY53" fmla="*/ 6668 h 160020"/>
                <a:gd name="connsiteX54" fmla="*/ 1170623 w 1547812"/>
                <a:gd name="connsiteY54" fmla="*/ 21908 h 160020"/>
                <a:gd name="connsiteX55" fmla="*/ 1155383 w 1547812"/>
                <a:gd name="connsiteY55" fmla="*/ 46672 h 160020"/>
                <a:gd name="connsiteX56" fmla="*/ 1149668 w 1547812"/>
                <a:gd name="connsiteY56" fmla="*/ 80010 h 160020"/>
                <a:gd name="connsiteX57" fmla="*/ 1169670 w 1547812"/>
                <a:gd name="connsiteY57" fmla="*/ 139065 h 160020"/>
                <a:gd name="connsiteX58" fmla="*/ 1225868 w 1547812"/>
                <a:gd name="connsiteY58" fmla="*/ 160020 h 160020"/>
                <a:gd name="connsiteX59" fmla="*/ 1256348 w 1547812"/>
                <a:gd name="connsiteY59" fmla="*/ 154305 h 160020"/>
                <a:gd name="connsiteX60" fmla="*/ 1086803 w 1547812"/>
                <a:gd name="connsiteY60" fmla="*/ 100965 h 160020"/>
                <a:gd name="connsiteX61" fmla="*/ 1079183 w 1547812"/>
                <a:gd name="connsiteY61" fmla="*/ 120968 h 160020"/>
                <a:gd name="connsiteX62" fmla="*/ 1061085 w 1547812"/>
                <a:gd name="connsiteY62" fmla="*/ 127635 h 160020"/>
                <a:gd name="connsiteX63" fmla="*/ 1045845 w 1547812"/>
                <a:gd name="connsiteY63" fmla="*/ 123825 h 160020"/>
                <a:gd name="connsiteX64" fmla="*/ 1036320 w 1547812"/>
                <a:gd name="connsiteY64" fmla="*/ 113348 h 160020"/>
                <a:gd name="connsiteX65" fmla="*/ 1031558 w 1547812"/>
                <a:gd name="connsiteY65" fmla="*/ 98108 h 160020"/>
                <a:gd name="connsiteX66" fmla="*/ 1029653 w 1547812"/>
                <a:gd name="connsiteY66" fmla="*/ 80010 h 160020"/>
                <a:gd name="connsiteX67" fmla="*/ 1031558 w 1547812"/>
                <a:gd name="connsiteY67" fmla="*/ 62865 h 160020"/>
                <a:gd name="connsiteX68" fmla="*/ 1036320 w 1547812"/>
                <a:gd name="connsiteY68" fmla="*/ 47625 h 160020"/>
                <a:gd name="connsiteX69" fmla="*/ 1045845 w 1547812"/>
                <a:gd name="connsiteY69" fmla="*/ 37147 h 160020"/>
                <a:gd name="connsiteX70" fmla="*/ 1061085 w 1547812"/>
                <a:gd name="connsiteY70" fmla="*/ 33338 h 160020"/>
                <a:gd name="connsiteX71" fmla="*/ 1079183 w 1547812"/>
                <a:gd name="connsiteY71" fmla="*/ 40005 h 160020"/>
                <a:gd name="connsiteX72" fmla="*/ 1085850 w 1547812"/>
                <a:gd name="connsiteY72" fmla="*/ 58103 h 160020"/>
                <a:gd name="connsiteX73" fmla="*/ 1125855 w 1547812"/>
                <a:gd name="connsiteY73" fmla="*/ 52388 h 160020"/>
                <a:gd name="connsiteX74" fmla="*/ 1120140 w 1547812"/>
                <a:gd name="connsiteY74" fmla="*/ 31433 h 160020"/>
                <a:gd name="connsiteX75" fmla="*/ 1107758 w 1547812"/>
                <a:gd name="connsiteY75" fmla="*/ 15240 h 160020"/>
                <a:gd name="connsiteX76" fmla="*/ 1088708 w 1547812"/>
                <a:gd name="connsiteY76" fmla="*/ 4763 h 160020"/>
                <a:gd name="connsiteX77" fmla="*/ 1062038 w 1547812"/>
                <a:gd name="connsiteY77" fmla="*/ 953 h 160020"/>
                <a:gd name="connsiteX78" fmla="*/ 1030605 w 1547812"/>
                <a:gd name="connsiteY78" fmla="*/ 6668 h 160020"/>
                <a:gd name="connsiteX79" fmla="*/ 1007745 w 1547812"/>
                <a:gd name="connsiteY79" fmla="*/ 22860 h 160020"/>
                <a:gd name="connsiteX80" fmla="*/ 993458 w 1547812"/>
                <a:gd name="connsiteY80" fmla="*/ 47625 h 160020"/>
                <a:gd name="connsiteX81" fmla="*/ 988695 w 1547812"/>
                <a:gd name="connsiteY81" fmla="*/ 80010 h 160020"/>
                <a:gd name="connsiteX82" fmla="*/ 992505 w 1547812"/>
                <a:gd name="connsiteY82" fmla="*/ 112395 h 160020"/>
                <a:gd name="connsiteX83" fmla="*/ 1005840 w 1547812"/>
                <a:gd name="connsiteY83" fmla="*/ 137160 h 160020"/>
                <a:gd name="connsiteX84" fmla="*/ 1028700 w 1547812"/>
                <a:gd name="connsiteY84" fmla="*/ 153353 h 160020"/>
                <a:gd name="connsiteX85" fmla="*/ 1061085 w 1547812"/>
                <a:gd name="connsiteY85" fmla="*/ 159068 h 160020"/>
                <a:gd name="connsiteX86" fmla="*/ 1109663 w 1547812"/>
                <a:gd name="connsiteY86" fmla="*/ 142875 h 160020"/>
                <a:gd name="connsiteX87" fmla="*/ 1127760 w 1547812"/>
                <a:gd name="connsiteY87" fmla="*/ 100013 h 160020"/>
                <a:gd name="connsiteX88" fmla="*/ 1086803 w 1547812"/>
                <a:gd name="connsiteY88" fmla="*/ 100013 h 160020"/>
                <a:gd name="connsiteX89" fmla="*/ 921068 w 1547812"/>
                <a:gd name="connsiteY89" fmla="*/ 155258 h 160020"/>
                <a:gd name="connsiteX90" fmla="*/ 962025 w 1547812"/>
                <a:gd name="connsiteY90" fmla="*/ 155258 h 160020"/>
                <a:gd name="connsiteX91" fmla="*/ 962025 w 1547812"/>
                <a:gd name="connsiteY91" fmla="*/ 109538 h 160020"/>
                <a:gd name="connsiteX92" fmla="*/ 921068 w 1547812"/>
                <a:gd name="connsiteY92" fmla="*/ 109538 h 160020"/>
                <a:gd name="connsiteX93" fmla="*/ 921068 w 1547812"/>
                <a:gd name="connsiteY93" fmla="*/ 155258 h 160020"/>
                <a:gd name="connsiteX94" fmla="*/ 671513 w 1547812"/>
                <a:gd name="connsiteY94" fmla="*/ 155258 h 160020"/>
                <a:gd name="connsiteX95" fmla="*/ 711518 w 1547812"/>
                <a:gd name="connsiteY95" fmla="*/ 155258 h 160020"/>
                <a:gd name="connsiteX96" fmla="*/ 711518 w 1547812"/>
                <a:gd name="connsiteY96" fmla="*/ 65723 h 160020"/>
                <a:gd name="connsiteX97" fmla="*/ 714375 w 1547812"/>
                <a:gd name="connsiteY97" fmla="*/ 53340 h 160020"/>
                <a:gd name="connsiteX98" fmla="*/ 721043 w 1547812"/>
                <a:gd name="connsiteY98" fmla="*/ 43815 h 160020"/>
                <a:gd name="connsiteX99" fmla="*/ 730568 w 1547812"/>
                <a:gd name="connsiteY99" fmla="*/ 37147 h 160020"/>
                <a:gd name="connsiteX100" fmla="*/ 741998 w 1547812"/>
                <a:gd name="connsiteY100" fmla="*/ 35243 h 160020"/>
                <a:gd name="connsiteX101" fmla="*/ 749618 w 1547812"/>
                <a:gd name="connsiteY101" fmla="*/ 36195 h 160020"/>
                <a:gd name="connsiteX102" fmla="*/ 755333 w 1547812"/>
                <a:gd name="connsiteY102" fmla="*/ 40005 h 160020"/>
                <a:gd name="connsiteX103" fmla="*/ 759143 w 1547812"/>
                <a:gd name="connsiteY103" fmla="*/ 47625 h 160020"/>
                <a:gd name="connsiteX104" fmla="*/ 761048 w 1547812"/>
                <a:gd name="connsiteY104" fmla="*/ 60960 h 160020"/>
                <a:gd name="connsiteX105" fmla="*/ 761048 w 1547812"/>
                <a:gd name="connsiteY105" fmla="*/ 155258 h 160020"/>
                <a:gd name="connsiteX106" fmla="*/ 801053 w 1547812"/>
                <a:gd name="connsiteY106" fmla="*/ 155258 h 160020"/>
                <a:gd name="connsiteX107" fmla="*/ 801053 w 1547812"/>
                <a:gd name="connsiteY107" fmla="*/ 63818 h 160020"/>
                <a:gd name="connsiteX108" fmla="*/ 803910 w 1547812"/>
                <a:gd name="connsiteY108" fmla="*/ 53340 h 160020"/>
                <a:gd name="connsiteX109" fmla="*/ 810578 w 1547812"/>
                <a:gd name="connsiteY109" fmla="*/ 43815 h 160020"/>
                <a:gd name="connsiteX110" fmla="*/ 820103 w 1547812"/>
                <a:gd name="connsiteY110" fmla="*/ 37147 h 160020"/>
                <a:gd name="connsiteX111" fmla="*/ 831533 w 1547812"/>
                <a:gd name="connsiteY111" fmla="*/ 35243 h 160020"/>
                <a:gd name="connsiteX112" fmla="*/ 839153 w 1547812"/>
                <a:gd name="connsiteY112" fmla="*/ 36195 h 160020"/>
                <a:gd name="connsiteX113" fmla="*/ 844868 w 1547812"/>
                <a:gd name="connsiteY113" fmla="*/ 40005 h 160020"/>
                <a:gd name="connsiteX114" fmla="*/ 848678 w 1547812"/>
                <a:gd name="connsiteY114" fmla="*/ 47625 h 160020"/>
                <a:gd name="connsiteX115" fmla="*/ 849630 w 1547812"/>
                <a:gd name="connsiteY115" fmla="*/ 60960 h 160020"/>
                <a:gd name="connsiteX116" fmla="*/ 849630 w 1547812"/>
                <a:gd name="connsiteY116" fmla="*/ 155258 h 160020"/>
                <a:gd name="connsiteX117" fmla="*/ 889635 w 1547812"/>
                <a:gd name="connsiteY117" fmla="*/ 155258 h 160020"/>
                <a:gd name="connsiteX118" fmla="*/ 889635 w 1547812"/>
                <a:gd name="connsiteY118" fmla="*/ 55245 h 160020"/>
                <a:gd name="connsiteX119" fmla="*/ 878205 w 1547812"/>
                <a:gd name="connsiteY119" fmla="*/ 14288 h 160020"/>
                <a:gd name="connsiteX120" fmla="*/ 843915 w 1547812"/>
                <a:gd name="connsiteY120" fmla="*/ 1905 h 160020"/>
                <a:gd name="connsiteX121" fmla="*/ 819150 w 1547812"/>
                <a:gd name="connsiteY121" fmla="*/ 7620 h 160020"/>
                <a:gd name="connsiteX122" fmla="*/ 797243 w 1547812"/>
                <a:gd name="connsiteY122" fmla="*/ 27623 h 160020"/>
                <a:gd name="connsiteX123" fmla="*/ 782955 w 1547812"/>
                <a:gd name="connsiteY123" fmla="*/ 8573 h 160020"/>
                <a:gd name="connsiteX124" fmla="*/ 756285 w 1547812"/>
                <a:gd name="connsiteY124" fmla="*/ 1905 h 160020"/>
                <a:gd name="connsiteX125" fmla="*/ 732473 w 1547812"/>
                <a:gd name="connsiteY125" fmla="*/ 7620 h 160020"/>
                <a:gd name="connsiteX126" fmla="*/ 713423 w 1547812"/>
                <a:gd name="connsiteY126" fmla="*/ 25718 h 160020"/>
                <a:gd name="connsiteX127" fmla="*/ 713423 w 1547812"/>
                <a:gd name="connsiteY127" fmla="*/ 5715 h 160020"/>
                <a:gd name="connsiteX128" fmla="*/ 674370 w 1547812"/>
                <a:gd name="connsiteY128" fmla="*/ 5715 h 160020"/>
                <a:gd name="connsiteX129" fmla="*/ 674370 w 1547812"/>
                <a:gd name="connsiteY129" fmla="*/ 155258 h 160020"/>
                <a:gd name="connsiteX130" fmla="*/ 541973 w 1547812"/>
                <a:gd name="connsiteY130" fmla="*/ 116205 h 160020"/>
                <a:gd name="connsiteX131" fmla="*/ 533400 w 1547812"/>
                <a:gd name="connsiteY131" fmla="*/ 80963 h 160020"/>
                <a:gd name="connsiteX132" fmla="*/ 541973 w 1547812"/>
                <a:gd name="connsiteY132" fmla="*/ 45720 h 160020"/>
                <a:gd name="connsiteX133" fmla="*/ 567690 w 1547812"/>
                <a:gd name="connsiteY133" fmla="*/ 33338 h 160020"/>
                <a:gd name="connsiteX134" fmla="*/ 593408 w 1547812"/>
                <a:gd name="connsiteY134" fmla="*/ 45720 h 160020"/>
                <a:gd name="connsiteX135" fmla="*/ 601980 w 1547812"/>
                <a:gd name="connsiteY135" fmla="*/ 80963 h 160020"/>
                <a:gd name="connsiteX136" fmla="*/ 593408 w 1547812"/>
                <a:gd name="connsiteY136" fmla="*/ 116205 h 160020"/>
                <a:gd name="connsiteX137" fmla="*/ 567690 w 1547812"/>
                <a:gd name="connsiteY137" fmla="*/ 128588 h 160020"/>
                <a:gd name="connsiteX138" fmla="*/ 541973 w 1547812"/>
                <a:gd name="connsiteY138" fmla="*/ 116205 h 160020"/>
                <a:gd name="connsiteX139" fmla="*/ 598170 w 1547812"/>
                <a:gd name="connsiteY139" fmla="*/ 154305 h 160020"/>
                <a:gd name="connsiteX140" fmla="*/ 621983 w 1547812"/>
                <a:gd name="connsiteY140" fmla="*/ 138113 h 160020"/>
                <a:gd name="connsiteX141" fmla="*/ 637223 w 1547812"/>
                <a:gd name="connsiteY141" fmla="*/ 113348 h 160020"/>
                <a:gd name="connsiteX142" fmla="*/ 642938 w 1547812"/>
                <a:gd name="connsiteY142" fmla="*/ 80010 h 160020"/>
                <a:gd name="connsiteX143" fmla="*/ 638175 w 1547812"/>
                <a:gd name="connsiteY143" fmla="*/ 46672 h 160020"/>
                <a:gd name="connsiteX144" fmla="*/ 622935 w 1547812"/>
                <a:gd name="connsiteY144" fmla="*/ 21908 h 160020"/>
                <a:gd name="connsiteX145" fmla="*/ 599123 w 1547812"/>
                <a:gd name="connsiteY145" fmla="*/ 6668 h 160020"/>
                <a:gd name="connsiteX146" fmla="*/ 567690 w 1547812"/>
                <a:gd name="connsiteY146" fmla="*/ 953 h 160020"/>
                <a:gd name="connsiteX147" fmla="*/ 536258 w 1547812"/>
                <a:gd name="connsiteY147" fmla="*/ 6668 h 160020"/>
                <a:gd name="connsiteX148" fmla="*/ 512445 w 1547812"/>
                <a:gd name="connsiteY148" fmla="*/ 21908 h 160020"/>
                <a:gd name="connsiteX149" fmla="*/ 497205 w 1547812"/>
                <a:gd name="connsiteY149" fmla="*/ 46672 h 160020"/>
                <a:gd name="connsiteX150" fmla="*/ 491490 w 1547812"/>
                <a:gd name="connsiteY150" fmla="*/ 80010 h 160020"/>
                <a:gd name="connsiteX151" fmla="*/ 511492 w 1547812"/>
                <a:gd name="connsiteY151" fmla="*/ 139065 h 160020"/>
                <a:gd name="connsiteX152" fmla="*/ 566738 w 1547812"/>
                <a:gd name="connsiteY152" fmla="*/ 160020 h 160020"/>
                <a:gd name="connsiteX153" fmla="*/ 598170 w 1547812"/>
                <a:gd name="connsiteY153" fmla="*/ 154305 h 160020"/>
                <a:gd name="connsiteX154" fmla="*/ 429578 w 1547812"/>
                <a:gd name="connsiteY154" fmla="*/ 100965 h 160020"/>
                <a:gd name="connsiteX155" fmla="*/ 421958 w 1547812"/>
                <a:gd name="connsiteY155" fmla="*/ 120968 h 160020"/>
                <a:gd name="connsiteX156" fmla="*/ 403860 w 1547812"/>
                <a:gd name="connsiteY156" fmla="*/ 127635 h 160020"/>
                <a:gd name="connsiteX157" fmla="*/ 388620 w 1547812"/>
                <a:gd name="connsiteY157" fmla="*/ 123825 h 160020"/>
                <a:gd name="connsiteX158" fmla="*/ 379095 w 1547812"/>
                <a:gd name="connsiteY158" fmla="*/ 113348 h 160020"/>
                <a:gd name="connsiteX159" fmla="*/ 374333 w 1547812"/>
                <a:gd name="connsiteY159" fmla="*/ 98108 h 160020"/>
                <a:gd name="connsiteX160" fmla="*/ 372428 w 1547812"/>
                <a:gd name="connsiteY160" fmla="*/ 80010 h 160020"/>
                <a:gd name="connsiteX161" fmla="*/ 374333 w 1547812"/>
                <a:gd name="connsiteY161" fmla="*/ 62865 h 160020"/>
                <a:gd name="connsiteX162" fmla="*/ 379095 w 1547812"/>
                <a:gd name="connsiteY162" fmla="*/ 47625 h 160020"/>
                <a:gd name="connsiteX163" fmla="*/ 388620 w 1547812"/>
                <a:gd name="connsiteY163" fmla="*/ 37147 h 160020"/>
                <a:gd name="connsiteX164" fmla="*/ 403860 w 1547812"/>
                <a:gd name="connsiteY164" fmla="*/ 33338 h 160020"/>
                <a:gd name="connsiteX165" fmla="*/ 421958 w 1547812"/>
                <a:gd name="connsiteY165" fmla="*/ 40005 h 160020"/>
                <a:gd name="connsiteX166" fmla="*/ 428625 w 1547812"/>
                <a:gd name="connsiteY166" fmla="*/ 58103 h 160020"/>
                <a:gd name="connsiteX167" fmla="*/ 468630 w 1547812"/>
                <a:gd name="connsiteY167" fmla="*/ 52388 h 160020"/>
                <a:gd name="connsiteX168" fmla="*/ 462915 w 1547812"/>
                <a:gd name="connsiteY168" fmla="*/ 31433 h 160020"/>
                <a:gd name="connsiteX169" fmla="*/ 450533 w 1547812"/>
                <a:gd name="connsiteY169" fmla="*/ 15240 h 160020"/>
                <a:gd name="connsiteX170" fmla="*/ 431483 w 1547812"/>
                <a:gd name="connsiteY170" fmla="*/ 4763 h 160020"/>
                <a:gd name="connsiteX171" fmla="*/ 404813 w 1547812"/>
                <a:gd name="connsiteY171" fmla="*/ 953 h 160020"/>
                <a:gd name="connsiteX172" fmla="*/ 373380 w 1547812"/>
                <a:gd name="connsiteY172" fmla="*/ 6668 h 160020"/>
                <a:gd name="connsiteX173" fmla="*/ 350520 w 1547812"/>
                <a:gd name="connsiteY173" fmla="*/ 22860 h 160020"/>
                <a:gd name="connsiteX174" fmla="*/ 336233 w 1547812"/>
                <a:gd name="connsiteY174" fmla="*/ 47625 h 160020"/>
                <a:gd name="connsiteX175" fmla="*/ 331470 w 1547812"/>
                <a:gd name="connsiteY175" fmla="*/ 80010 h 160020"/>
                <a:gd name="connsiteX176" fmla="*/ 336233 w 1547812"/>
                <a:gd name="connsiteY176" fmla="*/ 112395 h 160020"/>
                <a:gd name="connsiteX177" fmla="*/ 349567 w 1547812"/>
                <a:gd name="connsiteY177" fmla="*/ 137160 h 160020"/>
                <a:gd name="connsiteX178" fmla="*/ 372428 w 1547812"/>
                <a:gd name="connsiteY178" fmla="*/ 153353 h 160020"/>
                <a:gd name="connsiteX179" fmla="*/ 404813 w 1547812"/>
                <a:gd name="connsiteY179" fmla="*/ 159068 h 160020"/>
                <a:gd name="connsiteX180" fmla="*/ 453390 w 1547812"/>
                <a:gd name="connsiteY180" fmla="*/ 142875 h 160020"/>
                <a:gd name="connsiteX181" fmla="*/ 471488 w 1547812"/>
                <a:gd name="connsiteY181" fmla="*/ 100013 h 160020"/>
                <a:gd name="connsiteX182" fmla="*/ 429578 w 1547812"/>
                <a:gd name="connsiteY182" fmla="*/ 100013 h 160020"/>
                <a:gd name="connsiteX183" fmla="*/ 203835 w 1547812"/>
                <a:gd name="connsiteY183" fmla="*/ 63818 h 160020"/>
                <a:gd name="connsiteX184" fmla="*/ 206692 w 1547812"/>
                <a:gd name="connsiteY184" fmla="*/ 51435 h 160020"/>
                <a:gd name="connsiteX185" fmla="*/ 213360 w 1547812"/>
                <a:gd name="connsiteY185" fmla="*/ 40958 h 160020"/>
                <a:gd name="connsiteX186" fmla="*/ 223838 w 1547812"/>
                <a:gd name="connsiteY186" fmla="*/ 34290 h 160020"/>
                <a:gd name="connsiteX187" fmla="*/ 238125 w 1547812"/>
                <a:gd name="connsiteY187" fmla="*/ 31433 h 160020"/>
                <a:gd name="connsiteX188" fmla="*/ 261938 w 1547812"/>
                <a:gd name="connsiteY188" fmla="*/ 40005 h 160020"/>
                <a:gd name="connsiteX189" fmla="*/ 269558 w 1547812"/>
                <a:gd name="connsiteY189" fmla="*/ 63818 h 160020"/>
                <a:gd name="connsiteX190" fmla="*/ 203835 w 1547812"/>
                <a:gd name="connsiteY190" fmla="*/ 63818 h 160020"/>
                <a:gd name="connsiteX191" fmla="*/ 266700 w 1547812"/>
                <a:gd name="connsiteY191" fmla="*/ 108585 h 160020"/>
                <a:gd name="connsiteX192" fmla="*/ 239077 w 1547812"/>
                <a:gd name="connsiteY192" fmla="*/ 128588 h 160020"/>
                <a:gd name="connsiteX193" fmla="*/ 213360 w 1547812"/>
                <a:gd name="connsiteY193" fmla="*/ 118110 h 160020"/>
                <a:gd name="connsiteX194" fmla="*/ 203835 w 1547812"/>
                <a:gd name="connsiteY194" fmla="*/ 89535 h 160020"/>
                <a:gd name="connsiteX195" fmla="*/ 307658 w 1547812"/>
                <a:gd name="connsiteY195" fmla="*/ 89535 h 160020"/>
                <a:gd name="connsiteX196" fmla="*/ 307658 w 1547812"/>
                <a:gd name="connsiteY196" fmla="*/ 73343 h 160020"/>
                <a:gd name="connsiteX197" fmla="*/ 290513 w 1547812"/>
                <a:gd name="connsiteY197" fmla="*/ 20003 h 160020"/>
                <a:gd name="connsiteX198" fmla="*/ 239077 w 1547812"/>
                <a:gd name="connsiteY198" fmla="*/ 0 h 160020"/>
                <a:gd name="connsiteX199" fmla="*/ 208598 w 1547812"/>
                <a:gd name="connsiteY199" fmla="*/ 5715 h 160020"/>
                <a:gd name="connsiteX200" fmla="*/ 184785 w 1547812"/>
                <a:gd name="connsiteY200" fmla="*/ 20955 h 160020"/>
                <a:gd name="connsiteX201" fmla="*/ 169545 w 1547812"/>
                <a:gd name="connsiteY201" fmla="*/ 45720 h 160020"/>
                <a:gd name="connsiteX202" fmla="*/ 163830 w 1547812"/>
                <a:gd name="connsiteY202" fmla="*/ 79058 h 160020"/>
                <a:gd name="connsiteX203" fmla="*/ 182880 w 1547812"/>
                <a:gd name="connsiteY203" fmla="*/ 137160 h 160020"/>
                <a:gd name="connsiteX204" fmla="*/ 239077 w 1547812"/>
                <a:gd name="connsiteY204" fmla="*/ 158115 h 160020"/>
                <a:gd name="connsiteX205" fmla="*/ 285750 w 1547812"/>
                <a:gd name="connsiteY205" fmla="*/ 144780 h 160020"/>
                <a:gd name="connsiteX206" fmla="*/ 305753 w 1547812"/>
                <a:gd name="connsiteY206" fmla="*/ 106680 h 160020"/>
                <a:gd name="connsiteX207" fmla="*/ 266700 w 1547812"/>
                <a:gd name="connsiteY207" fmla="*/ 106680 h 160020"/>
                <a:gd name="connsiteX208" fmla="*/ 97155 w 1547812"/>
                <a:gd name="connsiteY208" fmla="*/ 96203 h 160020"/>
                <a:gd name="connsiteX209" fmla="*/ 93345 w 1547812"/>
                <a:gd name="connsiteY209" fmla="*/ 111443 h 160020"/>
                <a:gd name="connsiteX210" fmla="*/ 84773 w 1547812"/>
                <a:gd name="connsiteY210" fmla="*/ 121920 h 160020"/>
                <a:gd name="connsiteX211" fmla="*/ 60007 w 1547812"/>
                <a:gd name="connsiteY211" fmla="*/ 129540 h 160020"/>
                <a:gd name="connsiteX212" fmla="*/ 45720 w 1547812"/>
                <a:gd name="connsiteY212" fmla="*/ 124778 h 160020"/>
                <a:gd name="connsiteX213" fmla="*/ 40957 w 1547812"/>
                <a:gd name="connsiteY213" fmla="*/ 113348 h 160020"/>
                <a:gd name="connsiteX214" fmla="*/ 42863 w 1547812"/>
                <a:gd name="connsiteY214" fmla="*/ 104775 h 160020"/>
                <a:gd name="connsiteX215" fmla="*/ 48577 w 1547812"/>
                <a:gd name="connsiteY215" fmla="*/ 98108 h 160020"/>
                <a:gd name="connsiteX216" fmla="*/ 60007 w 1547812"/>
                <a:gd name="connsiteY216" fmla="*/ 93345 h 160020"/>
                <a:gd name="connsiteX217" fmla="*/ 80010 w 1547812"/>
                <a:gd name="connsiteY217" fmla="*/ 90488 h 160020"/>
                <a:gd name="connsiteX218" fmla="*/ 98107 w 1547812"/>
                <a:gd name="connsiteY218" fmla="*/ 89535 h 160020"/>
                <a:gd name="connsiteX219" fmla="*/ 98107 w 1547812"/>
                <a:gd name="connsiteY219" fmla="*/ 96203 h 160020"/>
                <a:gd name="connsiteX220" fmla="*/ 98107 w 1547812"/>
                <a:gd name="connsiteY220" fmla="*/ 155258 h 160020"/>
                <a:gd name="connsiteX221" fmla="*/ 136208 w 1547812"/>
                <a:gd name="connsiteY221" fmla="*/ 155258 h 160020"/>
                <a:gd name="connsiteX222" fmla="*/ 136208 w 1547812"/>
                <a:gd name="connsiteY222" fmla="*/ 60960 h 160020"/>
                <a:gd name="connsiteX223" fmla="*/ 133350 w 1547812"/>
                <a:gd name="connsiteY223" fmla="*/ 36195 h 160020"/>
                <a:gd name="connsiteX224" fmla="*/ 122873 w 1547812"/>
                <a:gd name="connsiteY224" fmla="*/ 17145 h 160020"/>
                <a:gd name="connsiteX225" fmla="*/ 103823 w 1547812"/>
                <a:gd name="connsiteY225" fmla="*/ 5715 h 160020"/>
                <a:gd name="connsiteX226" fmla="*/ 74295 w 1547812"/>
                <a:gd name="connsiteY226" fmla="*/ 1905 h 160020"/>
                <a:gd name="connsiteX227" fmla="*/ 29527 w 1547812"/>
                <a:gd name="connsiteY227" fmla="*/ 12383 h 160020"/>
                <a:gd name="connsiteX228" fmla="*/ 8573 w 1547812"/>
                <a:gd name="connsiteY228" fmla="*/ 46672 h 160020"/>
                <a:gd name="connsiteX229" fmla="*/ 44768 w 1547812"/>
                <a:gd name="connsiteY229" fmla="*/ 50483 h 160020"/>
                <a:gd name="connsiteX230" fmla="*/ 71438 w 1547812"/>
                <a:gd name="connsiteY230" fmla="*/ 32385 h 160020"/>
                <a:gd name="connsiteX231" fmla="*/ 89535 w 1547812"/>
                <a:gd name="connsiteY231" fmla="*/ 37147 h 160020"/>
                <a:gd name="connsiteX232" fmla="*/ 97155 w 1547812"/>
                <a:gd name="connsiteY232" fmla="*/ 56197 h 160020"/>
                <a:gd name="connsiteX233" fmla="*/ 97155 w 1547812"/>
                <a:gd name="connsiteY233" fmla="*/ 62865 h 160020"/>
                <a:gd name="connsiteX234" fmla="*/ 78105 w 1547812"/>
                <a:gd name="connsiteY234" fmla="*/ 63818 h 160020"/>
                <a:gd name="connsiteX235" fmla="*/ 49530 w 1547812"/>
                <a:gd name="connsiteY235" fmla="*/ 66675 h 160020"/>
                <a:gd name="connsiteX236" fmla="*/ 24765 w 1547812"/>
                <a:gd name="connsiteY236" fmla="*/ 74295 h 160020"/>
                <a:gd name="connsiteX237" fmla="*/ 6668 w 1547812"/>
                <a:gd name="connsiteY237" fmla="*/ 89535 h 160020"/>
                <a:gd name="connsiteX238" fmla="*/ 0 w 1547812"/>
                <a:gd name="connsiteY238" fmla="*/ 114300 h 160020"/>
                <a:gd name="connsiteX239" fmla="*/ 3810 w 1547812"/>
                <a:gd name="connsiteY239" fmla="*/ 134303 h 160020"/>
                <a:gd name="connsiteX240" fmla="*/ 14288 w 1547812"/>
                <a:gd name="connsiteY240" fmla="*/ 148590 h 160020"/>
                <a:gd name="connsiteX241" fmla="*/ 29527 w 1547812"/>
                <a:gd name="connsiteY241" fmla="*/ 156210 h 160020"/>
                <a:gd name="connsiteX242" fmla="*/ 48577 w 1547812"/>
                <a:gd name="connsiteY242" fmla="*/ 159068 h 160020"/>
                <a:gd name="connsiteX243" fmla="*/ 77152 w 1547812"/>
                <a:gd name="connsiteY243" fmla="*/ 152400 h 160020"/>
                <a:gd name="connsiteX244" fmla="*/ 97155 w 1547812"/>
                <a:gd name="connsiteY244" fmla="*/ 136208 h 160020"/>
                <a:gd name="connsiteX245" fmla="*/ 97155 w 1547812"/>
                <a:gd name="connsiteY245" fmla="*/ 155258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</a:cxnLst>
              <a:rect l="l" t="t" r="r" b="b"/>
              <a:pathLst>
                <a:path w="1547812" h="160020">
                  <a:moveTo>
                    <a:pt x="1329690" y="155258"/>
                  </a:moveTo>
                  <a:lnTo>
                    <a:pt x="1369695" y="155258"/>
                  </a:lnTo>
                  <a:lnTo>
                    <a:pt x="1369695" y="65723"/>
                  </a:lnTo>
                  <a:cubicBezTo>
                    <a:pt x="1369695" y="60960"/>
                    <a:pt x="1370648" y="57150"/>
                    <a:pt x="1372553" y="53340"/>
                  </a:cubicBezTo>
                  <a:cubicBezTo>
                    <a:pt x="1374458" y="49530"/>
                    <a:pt x="1376363" y="46672"/>
                    <a:pt x="1379220" y="43815"/>
                  </a:cubicBezTo>
                  <a:cubicBezTo>
                    <a:pt x="1382078" y="40958"/>
                    <a:pt x="1385888" y="38100"/>
                    <a:pt x="1388745" y="37147"/>
                  </a:cubicBezTo>
                  <a:cubicBezTo>
                    <a:pt x="1392555" y="36195"/>
                    <a:pt x="1395413" y="35243"/>
                    <a:pt x="1400175" y="35243"/>
                  </a:cubicBezTo>
                  <a:cubicBezTo>
                    <a:pt x="1403033" y="35243"/>
                    <a:pt x="1404938" y="35243"/>
                    <a:pt x="1407795" y="36195"/>
                  </a:cubicBezTo>
                  <a:cubicBezTo>
                    <a:pt x="1409700" y="37147"/>
                    <a:pt x="1411605" y="38100"/>
                    <a:pt x="1413510" y="40005"/>
                  </a:cubicBezTo>
                  <a:cubicBezTo>
                    <a:pt x="1415415" y="41910"/>
                    <a:pt x="1416368" y="44768"/>
                    <a:pt x="1417320" y="47625"/>
                  </a:cubicBezTo>
                  <a:cubicBezTo>
                    <a:pt x="1418273" y="51435"/>
                    <a:pt x="1419225" y="55245"/>
                    <a:pt x="1419225" y="60960"/>
                  </a:cubicBezTo>
                  <a:lnTo>
                    <a:pt x="1419225" y="155258"/>
                  </a:lnTo>
                  <a:lnTo>
                    <a:pt x="1459230" y="155258"/>
                  </a:lnTo>
                  <a:lnTo>
                    <a:pt x="1459230" y="63818"/>
                  </a:lnTo>
                  <a:cubicBezTo>
                    <a:pt x="1459230" y="60008"/>
                    <a:pt x="1460183" y="56197"/>
                    <a:pt x="1462088" y="53340"/>
                  </a:cubicBezTo>
                  <a:cubicBezTo>
                    <a:pt x="1463993" y="49530"/>
                    <a:pt x="1465898" y="46672"/>
                    <a:pt x="1468755" y="43815"/>
                  </a:cubicBezTo>
                  <a:cubicBezTo>
                    <a:pt x="1471613" y="40958"/>
                    <a:pt x="1475423" y="38100"/>
                    <a:pt x="1478280" y="37147"/>
                  </a:cubicBezTo>
                  <a:cubicBezTo>
                    <a:pt x="1481138" y="36195"/>
                    <a:pt x="1484948" y="35243"/>
                    <a:pt x="1489710" y="35243"/>
                  </a:cubicBezTo>
                  <a:cubicBezTo>
                    <a:pt x="1492568" y="35243"/>
                    <a:pt x="1494473" y="35243"/>
                    <a:pt x="1497330" y="36195"/>
                  </a:cubicBezTo>
                  <a:cubicBezTo>
                    <a:pt x="1499235" y="37147"/>
                    <a:pt x="1501140" y="38100"/>
                    <a:pt x="1503045" y="40005"/>
                  </a:cubicBezTo>
                  <a:cubicBezTo>
                    <a:pt x="1504950" y="41910"/>
                    <a:pt x="1505903" y="44768"/>
                    <a:pt x="1506855" y="47625"/>
                  </a:cubicBezTo>
                  <a:cubicBezTo>
                    <a:pt x="1507808" y="51435"/>
                    <a:pt x="1507808" y="55245"/>
                    <a:pt x="1507808" y="60960"/>
                  </a:cubicBezTo>
                  <a:lnTo>
                    <a:pt x="1507808" y="155258"/>
                  </a:lnTo>
                  <a:lnTo>
                    <a:pt x="1547813" y="155258"/>
                  </a:lnTo>
                  <a:lnTo>
                    <a:pt x="1547813" y="55245"/>
                  </a:lnTo>
                  <a:cubicBezTo>
                    <a:pt x="1547813" y="36195"/>
                    <a:pt x="1544003" y="22860"/>
                    <a:pt x="1536383" y="14288"/>
                  </a:cubicBezTo>
                  <a:cubicBezTo>
                    <a:pt x="1528763" y="5715"/>
                    <a:pt x="1517333" y="1905"/>
                    <a:pt x="1502093" y="1905"/>
                  </a:cubicBezTo>
                  <a:cubicBezTo>
                    <a:pt x="1492568" y="1905"/>
                    <a:pt x="1484948" y="3810"/>
                    <a:pt x="1477328" y="7620"/>
                  </a:cubicBezTo>
                  <a:cubicBezTo>
                    <a:pt x="1469708" y="11430"/>
                    <a:pt x="1462088" y="18098"/>
                    <a:pt x="1455420" y="27623"/>
                  </a:cubicBezTo>
                  <a:cubicBezTo>
                    <a:pt x="1452563" y="19050"/>
                    <a:pt x="1447800" y="12383"/>
                    <a:pt x="1441133" y="8573"/>
                  </a:cubicBezTo>
                  <a:cubicBezTo>
                    <a:pt x="1434465" y="4763"/>
                    <a:pt x="1425893" y="1905"/>
                    <a:pt x="1414463" y="1905"/>
                  </a:cubicBezTo>
                  <a:cubicBezTo>
                    <a:pt x="1405890" y="1905"/>
                    <a:pt x="1398270" y="3810"/>
                    <a:pt x="1390650" y="7620"/>
                  </a:cubicBezTo>
                  <a:cubicBezTo>
                    <a:pt x="1383030" y="11430"/>
                    <a:pt x="1376363" y="18098"/>
                    <a:pt x="1371600" y="25718"/>
                  </a:cubicBezTo>
                  <a:lnTo>
                    <a:pt x="1371600" y="5715"/>
                  </a:lnTo>
                  <a:lnTo>
                    <a:pt x="1332548" y="5715"/>
                  </a:lnTo>
                  <a:lnTo>
                    <a:pt x="1332548" y="155258"/>
                  </a:lnTo>
                  <a:close/>
                  <a:moveTo>
                    <a:pt x="1199198" y="116205"/>
                  </a:moveTo>
                  <a:cubicBezTo>
                    <a:pt x="1193483" y="108585"/>
                    <a:pt x="1190625" y="96203"/>
                    <a:pt x="1190625" y="80963"/>
                  </a:cubicBezTo>
                  <a:cubicBezTo>
                    <a:pt x="1190625" y="65723"/>
                    <a:pt x="1193483" y="54293"/>
                    <a:pt x="1199198" y="45720"/>
                  </a:cubicBezTo>
                  <a:cubicBezTo>
                    <a:pt x="1204913" y="37147"/>
                    <a:pt x="1213485" y="33338"/>
                    <a:pt x="1224915" y="33338"/>
                  </a:cubicBezTo>
                  <a:cubicBezTo>
                    <a:pt x="1236345" y="33338"/>
                    <a:pt x="1244918" y="37147"/>
                    <a:pt x="1250633" y="45720"/>
                  </a:cubicBezTo>
                  <a:cubicBezTo>
                    <a:pt x="1256348" y="54293"/>
                    <a:pt x="1259205" y="65723"/>
                    <a:pt x="1259205" y="80963"/>
                  </a:cubicBezTo>
                  <a:cubicBezTo>
                    <a:pt x="1259205" y="96203"/>
                    <a:pt x="1256348" y="107633"/>
                    <a:pt x="1250633" y="116205"/>
                  </a:cubicBezTo>
                  <a:cubicBezTo>
                    <a:pt x="1244918" y="124778"/>
                    <a:pt x="1236345" y="128588"/>
                    <a:pt x="1224915" y="128588"/>
                  </a:cubicBezTo>
                  <a:cubicBezTo>
                    <a:pt x="1213485" y="127635"/>
                    <a:pt x="1204913" y="123825"/>
                    <a:pt x="1199198" y="116205"/>
                  </a:cubicBezTo>
                  <a:moveTo>
                    <a:pt x="1256348" y="154305"/>
                  </a:moveTo>
                  <a:cubicBezTo>
                    <a:pt x="1265873" y="150495"/>
                    <a:pt x="1273493" y="145733"/>
                    <a:pt x="1280160" y="138113"/>
                  </a:cubicBezTo>
                  <a:cubicBezTo>
                    <a:pt x="1286828" y="131445"/>
                    <a:pt x="1291590" y="122873"/>
                    <a:pt x="1295400" y="113348"/>
                  </a:cubicBezTo>
                  <a:cubicBezTo>
                    <a:pt x="1299210" y="103823"/>
                    <a:pt x="1301115" y="92393"/>
                    <a:pt x="1301115" y="80010"/>
                  </a:cubicBezTo>
                  <a:cubicBezTo>
                    <a:pt x="1301115" y="67628"/>
                    <a:pt x="1299210" y="57150"/>
                    <a:pt x="1296353" y="46672"/>
                  </a:cubicBezTo>
                  <a:cubicBezTo>
                    <a:pt x="1293495" y="36195"/>
                    <a:pt x="1287780" y="28575"/>
                    <a:pt x="1281113" y="21908"/>
                  </a:cubicBezTo>
                  <a:cubicBezTo>
                    <a:pt x="1274445" y="15240"/>
                    <a:pt x="1266825" y="9525"/>
                    <a:pt x="1257300" y="6668"/>
                  </a:cubicBezTo>
                  <a:cubicBezTo>
                    <a:pt x="1247775" y="2858"/>
                    <a:pt x="1237298" y="953"/>
                    <a:pt x="1225868" y="953"/>
                  </a:cubicBezTo>
                  <a:cubicBezTo>
                    <a:pt x="1214438" y="953"/>
                    <a:pt x="1203960" y="2858"/>
                    <a:pt x="1194435" y="6668"/>
                  </a:cubicBezTo>
                  <a:cubicBezTo>
                    <a:pt x="1184910" y="10478"/>
                    <a:pt x="1177290" y="15240"/>
                    <a:pt x="1170623" y="21908"/>
                  </a:cubicBezTo>
                  <a:cubicBezTo>
                    <a:pt x="1163955" y="28575"/>
                    <a:pt x="1159193" y="37147"/>
                    <a:pt x="1155383" y="46672"/>
                  </a:cubicBezTo>
                  <a:cubicBezTo>
                    <a:pt x="1151573" y="56197"/>
                    <a:pt x="1149668" y="67628"/>
                    <a:pt x="1149668" y="80010"/>
                  </a:cubicBezTo>
                  <a:cubicBezTo>
                    <a:pt x="1149668" y="105728"/>
                    <a:pt x="1156335" y="124778"/>
                    <a:pt x="1169670" y="139065"/>
                  </a:cubicBezTo>
                  <a:cubicBezTo>
                    <a:pt x="1183005" y="152400"/>
                    <a:pt x="1201103" y="160020"/>
                    <a:pt x="1225868" y="160020"/>
                  </a:cubicBezTo>
                  <a:cubicBezTo>
                    <a:pt x="1236345" y="160020"/>
                    <a:pt x="1246823" y="158115"/>
                    <a:pt x="1256348" y="154305"/>
                  </a:cubicBezTo>
                  <a:moveTo>
                    <a:pt x="1086803" y="100965"/>
                  </a:moveTo>
                  <a:cubicBezTo>
                    <a:pt x="1085850" y="109538"/>
                    <a:pt x="1083945" y="116205"/>
                    <a:pt x="1079183" y="120968"/>
                  </a:cubicBezTo>
                  <a:cubicBezTo>
                    <a:pt x="1074420" y="125730"/>
                    <a:pt x="1068705" y="127635"/>
                    <a:pt x="1061085" y="127635"/>
                  </a:cubicBezTo>
                  <a:cubicBezTo>
                    <a:pt x="1055370" y="127635"/>
                    <a:pt x="1049655" y="126683"/>
                    <a:pt x="1045845" y="123825"/>
                  </a:cubicBezTo>
                  <a:cubicBezTo>
                    <a:pt x="1042035" y="120968"/>
                    <a:pt x="1038225" y="118110"/>
                    <a:pt x="1036320" y="113348"/>
                  </a:cubicBezTo>
                  <a:cubicBezTo>
                    <a:pt x="1034415" y="108585"/>
                    <a:pt x="1032510" y="103823"/>
                    <a:pt x="1031558" y="98108"/>
                  </a:cubicBezTo>
                  <a:cubicBezTo>
                    <a:pt x="1030605" y="92393"/>
                    <a:pt x="1029653" y="86678"/>
                    <a:pt x="1029653" y="80010"/>
                  </a:cubicBezTo>
                  <a:cubicBezTo>
                    <a:pt x="1029653" y="74295"/>
                    <a:pt x="1030605" y="67628"/>
                    <a:pt x="1031558" y="62865"/>
                  </a:cubicBezTo>
                  <a:cubicBezTo>
                    <a:pt x="1032510" y="57150"/>
                    <a:pt x="1034415" y="52388"/>
                    <a:pt x="1036320" y="47625"/>
                  </a:cubicBezTo>
                  <a:cubicBezTo>
                    <a:pt x="1038225" y="42863"/>
                    <a:pt x="1042035" y="40005"/>
                    <a:pt x="1045845" y="37147"/>
                  </a:cubicBezTo>
                  <a:cubicBezTo>
                    <a:pt x="1049655" y="34290"/>
                    <a:pt x="1054418" y="33338"/>
                    <a:pt x="1061085" y="33338"/>
                  </a:cubicBezTo>
                  <a:cubicBezTo>
                    <a:pt x="1069658" y="33338"/>
                    <a:pt x="1075373" y="35243"/>
                    <a:pt x="1079183" y="40005"/>
                  </a:cubicBezTo>
                  <a:cubicBezTo>
                    <a:pt x="1082993" y="44768"/>
                    <a:pt x="1084898" y="50483"/>
                    <a:pt x="1085850" y="58103"/>
                  </a:cubicBezTo>
                  <a:lnTo>
                    <a:pt x="1125855" y="52388"/>
                  </a:lnTo>
                  <a:cubicBezTo>
                    <a:pt x="1124903" y="44768"/>
                    <a:pt x="1122998" y="38100"/>
                    <a:pt x="1120140" y="31433"/>
                  </a:cubicBezTo>
                  <a:cubicBezTo>
                    <a:pt x="1117283" y="24765"/>
                    <a:pt x="1113473" y="20003"/>
                    <a:pt x="1107758" y="15240"/>
                  </a:cubicBezTo>
                  <a:cubicBezTo>
                    <a:pt x="1102995" y="10478"/>
                    <a:pt x="1096328" y="6668"/>
                    <a:pt x="1088708" y="4763"/>
                  </a:cubicBezTo>
                  <a:cubicBezTo>
                    <a:pt x="1081088" y="1905"/>
                    <a:pt x="1072515" y="953"/>
                    <a:pt x="1062038" y="953"/>
                  </a:cubicBezTo>
                  <a:cubicBezTo>
                    <a:pt x="1050608" y="953"/>
                    <a:pt x="1040130" y="2858"/>
                    <a:pt x="1030605" y="6668"/>
                  </a:cubicBezTo>
                  <a:cubicBezTo>
                    <a:pt x="1021080" y="10478"/>
                    <a:pt x="1013460" y="16193"/>
                    <a:pt x="1007745" y="22860"/>
                  </a:cubicBezTo>
                  <a:cubicBezTo>
                    <a:pt x="1001078" y="29528"/>
                    <a:pt x="996315" y="38100"/>
                    <a:pt x="993458" y="47625"/>
                  </a:cubicBezTo>
                  <a:cubicBezTo>
                    <a:pt x="990600" y="57150"/>
                    <a:pt x="988695" y="68580"/>
                    <a:pt x="988695" y="80010"/>
                  </a:cubicBezTo>
                  <a:cubicBezTo>
                    <a:pt x="988695" y="91440"/>
                    <a:pt x="989647" y="102870"/>
                    <a:pt x="992505" y="112395"/>
                  </a:cubicBezTo>
                  <a:cubicBezTo>
                    <a:pt x="995363" y="121920"/>
                    <a:pt x="1000125" y="130493"/>
                    <a:pt x="1005840" y="137160"/>
                  </a:cubicBezTo>
                  <a:cubicBezTo>
                    <a:pt x="1011555" y="143828"/>
                    <a:pt x="1019175" y="149543"/>
                    <a:pt x="1028700" y="153353"/>
                  </a:cubicBezTo>
                  <a:cubicBezTo>
                    <a:pt x="1038225" y="157163"/>
                    <a:pt x="1048703" y="159068"/>
                    <a:pt x="1061085" y="159068"/>
                  </a:cubicBezTo>
                  <a:cubicBezTo>
                    <a:pt x="1082993" y="159068"/>
                    <a:pt x="1099185" y="153353"/>
                    <a:pt x="1109663" y="142875"/>
                  </a:cubicBezTo>
                  <a:cubicBezTo>
                    <a:pt x="1120140" y="132398"/>
                    <a:pt x="1126808" y="118110"/>
                    <a:pt x="1127760" y="100013"/>
                  </a:cubicBezTo>
                  <a:lnTo>
                    <a:pt x="1086803" y="100013"/>
                  </a:lnTo>
                  <a:close/>
                  <a:moveTo>
                    <a:pt x="921068" y="155258"/>
                  </a:moveTo>
                  <a:lnTo>
                    <a:pt x="962025" y="155258"/>
                  </a:lnTo>
                  <a:lnTo>
                    <a:pt x="962025" y="109538"/>
                  </a:lnTo>
                  <a:lnTo>
                    <a:pt x="921068" y="109538"/>
                  </a:lnTo>
                  <a:lnTo>
                    <a:pt x="921068" y="155258"/>
                  </a:lnTo>
                  <a:close/>
                  <a:moveTo>
                    <a:pt x="671513" y="155258"/>
                  </a:moveTo>
                  <a:lnTo>
                    <a:pt x="711518" y="155258"/>
                  </a:lnTo>
                  <a:lnTo>
                    <a:pt x="711518" y="65723"/>
                  </a:lnTo>
                  <a:cubicBezTo>
                    <a:pt x="711518" y="60960"/>
                    <a:pt x="712470" y="57150"/>
                    <a:pt x="714375" y="53340"/>
                  </a:cubicBezTo>
                  <a:cubicBezTo>
                    <a:pt x="716280" y="49530"/>
                    <a:pt x="718185" y="46672"/>
                    <a:pt x="721043" y="43815"/>
                  </a:cubicBezTo>
                  <a:cubicBezTo>
                    <a:pt x="723900" y="40958"/>
                    <a:pt x="727710" y="38100"/>
                    <a:pt x="730568" y="37147"/>
                  </a:cubicBezTo>
                  <a:cubicBezTo>
                    <a:pt x="734378" y="36195"/>
                    <a:pt x="737235" y="35243"/>
                    <a:pt x="741998" y="35243"/>
                  </a:cubicBezTo>
                  <a:cubicBezTo>
                    <a:pt x="744855" y="35243"/>
                    <a:pt x="746760" y="35243"/>
                    <a:pt x="749618" y="36195"/>
                  </a:cubicBezTo>
                  <a:cubicBezTo>
                    <a:pt x="751523" y="37147"/>
                    <a:pt x="753428" y="38100"/>
                    <a:pt x="755333" y="40005"/>
                  </a:cubicBezTo>
                  <a:cubicBezTo>
                    <a:pt x="757238" y="41910"/>
                    <a:pt x="758190" y="44768"/>
                    <a:pt x="759143" y="47625"/>
                  </a:cubicBezTo>
                  <a:cubicBezTo>
                    <a:pt x="760095" y="51435"/>
                    <a:pt x="761048" y="55245"/>
                    <a:pt x="761048" y="60960"/>
                  </a:cubicBezTo>
                  <a:lnTo>
                    <a:pt x="761048" y="155258"/>
                  </a:lnTo>
                  <a:lnTo>
                    <a:pt x="801053" y="155258"/>
                  </a:lnTo>
                  <a:lnTo>
                    <a:pt x="801053" y="63818"/>
                  </a:lnTo>
                  <a:cubicBezTo>
                    <a:pt x="801053" y="60008"/>
                    <a:pt x="802005" y="56197"/>
                    <a:pt x="803910" y="53340"/>
                  </a:cubicBezTo>
                  <a:cubicBezTo>
                    <a:pt x="805815" y="49530"/>
                    <a:pt x="807720" y="46672"/>
                    <a:pt x="810578" y="43815"/>
                  </a:cubicBezTo>
                  <a:cubicBezTo>
                    <a:pt x="813435" y="40958"/>
                    <a:pt x="817245" y="38100"/>
                    <a:pt x="820103" y="37147"/>
                  </a:cubicBezTo>
                  <a:cubicBezTo>
                    <a:pt x="822960" y="36195"/>
                    <a:pt x="826770" y="35243"/>
                    <a:pt x="831533" y="35243"/>
                  </a:cubicBezTo>
                  <a:cubicBezTo>
                    <a:pt x="834390" y="35243"/>
                    <a:pt x="836295" y="35243"/>
                    <a:pt x="839153" y="36195"/>
                  </a:cubicBezTo>
                  <a:cubicBezTo>
                    <a:pt x="841058" y="37147"/>
                    <a:pt x="842963" y="38100"/>
                    <a:pt x="844868" y="40005"/>
                  </a:cubicBezTo>
                  <a:cubicBezTo>
                    <a:pt x="846772" y="41910"/>
                    <a:pt x="847725" y="44768"/>
                    <a:pt x="848678" y="47625"/>
                  </a:cubicBezTo>
                  <a:cubicBezTo>
                    <a:pt x="849630" y="51435"/>
                    <a:pt x="849630" y="55245"/>
                    <a:pt x="849630" y="60960"/>
                  </a:cubicBezTo>
                  <a:lnTo>
                    <a:pt x="849630" y="155258"/>
                  </a:lnTo>
                  <a:lnTo>
                    <a:pt x="889635" y="155258"/>
                  </a:lnTo>
                  <a:lnTo>
                    <a:pt x="889635" y="55245"/>
                  </a:lnTo>
                  <a:cubicBezTo>
                    <a:pt x="889635" y="36195"/>
                    <a:pt x="885825" y="22860"/>
                    <a:pt x="878205" y="14288"/>
                  </a:cubicBezTo>
                  <a:cubicBezTo>
                    <a:pt x="870585" y="5715"/>
                    <a:pt x="859155" y="1905"/>
                    <a:pt x="843915" y="1905"/>
                  </a:cubicBezTo>
                  <a:cubicBezTo>
                    <a:pt x="834390" y="1905"/>
                    <a:pt x="826770" y="3810"/>
                    <a:pt x="819150" y="7620"/>
                  </a:cubicBezTo>
                  <a:cubicBezTo>
                    <a:pt x="811530" y="11430"/>
                    <a:pt x="803910" y="18098"/>
                    <a:pt x="797243" y="27623"/>
                  </a:cubicBezTo>
                  <a:cubicBezTo>
                    <a:pt x="794385" y="19050"/>
                    <a:pt x="789623" y="12383"/>
                    <a:pt x="782955" y="8573"/>
                  </a:cubicBezTo>
                  <a:cubicBezTo>
                    <a:pt x="776288" y="4763"/>
                    <a:pt x="766763" y="1905"/>
                    <a:pt x="756285" y="1905"/>
                  </a:cubicBezTo>
                  <a:cubicBezTo>
                    <a:pt x="747713" y="1905"/>
                    <a:pt x="740093" y="3810"/>
                    <a:pt x="732473" y="7620"/>
                  </a:cubicBezTo>
                  <a:cubicBezTo>
                    <a:pt x="724853" y="11430"/>
                    <a:pt x="718185" y="18098"/>
                    <a:pt x="713423" y="25718"/>
                  </a:cubicBezTo>
                  <a:lnTo>
                    <a:pt x="713423" y="5715"/>
                  </a:lnTo>
                  <a:lnTo>
                    <a:pt x="674370" y="5715"/>
                  </a:lnTo>
                  <a:lnTo>
                    <a:pt x="674370" y="155258"/>
                  </a:lnTo>
                  <a:close/>
                  <a:moveTo>
                    <a:pt x="541973" y="116205"/>
                  </a:moveTo>
                  <a:cubicBezTo>
                    <a:pt x="536258" y="108585"/>
                    <a:pt x="533400" y="96203"/>
                    <a:pt x="533400" y="80963"/>
                  </a:cubicBezTo>
                  <a:cubicBezTo>
                    <a:pt x="533400" y="65723"/>
                    <a:pt x="536258" y="54293"/>
                    <a:pt x="541973" y="45720"/>
                  </a:cubicBezTo>
                  <a:cubicBezTo>
                    <a:pt x="547688" y="38100"/>
                    <a:pt x="556260" y="33338"/>
                    <a:pt x="567690" y="33338"/>
                  </a:cubicBezTo>
                  <a:cubicBezTo>
                    <a:pt x="579120" y="33338"/>
                    <a:pt x="587693" y="37147"/>
                    <a:pt x="593408" y="45720"/>
                  </a:cubicBezTo>
                  <a:cubicBezTo>
                    <a:pt x="599123" y="53340"/>
                    <a:pt x="601980" y="65723"/>
                    <a:pt x="601980" y="80963"/>
                  </a:cubicBezTo>
                  <a:cubicBezTo>
                    <a:pt x="601980" y="96203"/>
                    <a:pt x="599123" y="107633"/>
                    <a:pt x="593408" y="116205"/>
                  </a:cubicBezTo>
                  <a:cubicBezTo>
                    <a:pt x="587693" y="124778"/>
                    <a:pt x="579120" y="128588"/>
                    <a:pt x="567690" y="128588"/>
                  </a:cubicBezTo>
                  <a:cubicBezTo>
                    <a:pt x="555308" y="127635"/>
                    <a:pt x="546735" y="123825"/>
                    <a:pt x="541973" y="116205"/>
                  </a:cubicBezTo>
                  <a:moveTo>
                    <a:pt x="598170" y="154305"/>
                  </a:moveTo>
                  <a:cubicBezTo>
                    <a:pt x="607695" y="150495"/>
                    <a:pt x="615315" y="145733"/>
                    <a:pt x="621983" y="138113"/>
                  </a:cubicBezTo>
                  <a:cubicBezTo>
                    <a:pt x="628650" y="131445"/>
                    <a:pt x="633413" y="122873"/>
                    <a:pt x="637223" y="113348"/>
                  </a:cubicBezTo>
                  <a:cubicBezTo>
                    <a:pt x="641033" y="103823"/>
                    <a:pt x="642938" y="92393"/>
                    <a:pt x="642938" y="80010"/>
                  </a:cubicBezTo>
                  <a:cubicBezTo>
                    <a:pt x="642938" y="67628"/>
                    <a:pt x="641033" y="57150"/>
                    <a:pt x="638175" y="46672"/>
                  </a:cubicBezTo>
                  <a:cubicBezTo>
                    <a:pt x="635318" y="36195"/>
                    <a:pt x="629603" y="28575"/>
                    <a:pt x="622935" y="21908"/>
                  </a:cubicBezTo>
                  <a:cubicBezTo>
                    <a:pt x="616268" y="15240"/>
                    <a:pt x="608648" y="9525"/>
                    <a:pt x="599123" y="6668"/>
                  </a:cubicBezTo>
                  <a:cubicBezTo>
                    <a:pt x="589598" y="2858"/>
                    <a:pt x="579120" y="953"/>
                    <a:pt x="567690" y="953"/>
                  </a:cubicBezTo>
                  <a:cubicBezTo>
                    <a:pt x="556260" y="953"/>
                    <a:pt x="545783" y="2858"/>
                    <a:pt x="536258" y="6668"/>
                  </a:cubicBezTo>
                  <a:cubicBezTo>
                    <a:pt x="526733" y="10478"/>
                    <a:pt x="519113" y="15240"/>
                    <a:pt x="512445" y="21908"/>
                  </a:cubicBezTo>
                  <a:cubicBezTo>
                    <a:pt x="505778" y="28575"/>
                    <a:pt x="501015" y="37147"/>
                    <a:pt x="497205" y="46672"/>
                  </a:cubicBezTo>
                  <a:cubicBezTo>
                    <a:pt x="493395" y="56197"/>
                    <a:pt x="491490" y="67628"/>
                    <a:pt x="491490" y="80010"/>
                  </a:cubicBezTo>
                  <a:cubicBezTo>
                    <a:pt x="491490" y="105728"/>
                    <a:pt x="498158" y="124778"/>
                    <a:pt x="511492" y="139065"/>
                  </a:cubicBezTo>
                  <a:cubicBezTo>
                    <a:pt x="524828" y="152400"/>
                    <a:pt x="542925" y="160020"/>
                    <a:pt x="566738" y="160020"/>
                  </a:cubicBezTo>
                  <a:cubicBezTo>
                    <a:pt x="579120" y="160020"/>
                    <a:pt x="589598" y="158115"/>
                    <a:pt x="598170" y="154305"/>
                  </a:cubicBezTo>
                  <a:moveTo>
                    <a:pt x="429578" y="100965"/>
                  </a:moveTo>
                  <a:cubicBezTo>
                    <a:pt x="428625" y="109538"/>
                    <a:pt x="425767" y="116205"/>
                    <a:pt x="421958" y="120968"/>
                  </a:cubicBezTo>
                  <a:cubicBezTo>
                    <a:pt x="417195" y="125730"/>
                    <a:pt x="411480" y="127635"/>
                    <a:pt x="403860" y="127635"/>
                  </a:cubicBezTo>
                  <a:cubicBezTo>
                    <a:pt x="398145" y="127635"/>
                    <a:pt x="392430" y="126683"/>
                    <a:pt x="388620" y="123825"/>
                  </a:cubicBezTo>
                  <a:cubicBezTo>
                    <a:pt x="384810" y="120968"/>
                    <a:pt x="381000" y="118110"/>
                    <a:pt x="379095" y="113348"/>
                  </a:cubicBezTo>
                  <a:cubicBezTo>
                    <a:pt x="377190" y="108585"/>
                    <a:pt x="375285" y="103823"/>
                    <a:pt x="374333" y="98108"/>
                  </a:cubicBezTo>
                  <a:cubicBezTo>
                    <a:pt x="373380" y="92393"/>
                    <a:pt x="372428" y="86678"/>
                    <a:pt x="372428" y="80010"/>
                  </a:cubicBezTo>
                  <a:cubicBezTo>
                    <a:pt x="372428" y="74295"/>
                    <a:pt x="373380" y="67628"/>
                    <a:pt x="374333" y="62865"/>
                  </a:cubicBezTo>
                  <a:cubicBezTo>
                    <a:pt x="375285" y="57150"/>
                    <a:pt x="377190" y="52388"/>
                    <a:pt x="379095" y="47625"/>
                  </a:cubicBezTo>
                  <a:cubicBezTo>
                    <a:pt x="381000" y="42863"/>
                    <a:pt x="384810" y="40005"/>
                    <a:pt x="388620" y="37147"/>
                  </a:cubicBezTo>
                  <a:cubicBezTo>
                    <a:pt x="392430" y="34290"/>
                    <a:pt x="398145" y="33338"/>
                    <a:pt x="403860" y="33338"/>
                  </a:cubicBezTo>
                  <a:cubicBezTo>
                    <a:pt x="412433" y="33338"/>
                    <a:pt x="418148" y="35243"/>
                    <a:pt x="421958" y="40005"/>
                  </a:cubicBezTo>
                  <a:cubicBezTo>
                    <a:pt x="425767" y="44768"/>
                    <a:pt x="427673" y="50483"/>
                    <a:pt x="428625" y="58103"/>
                  </a:cubicBezTo>
                  <a:lnTo>
                    <a:pt x="468630" y="52388"/>
                  </a:lnTo>
                  <a:cubicBezTo>
                    <a:pt x="467678" y="44768"/>
                    <a:pt x="465773" y="38100"/>
                    <a:pt x="462915" y="31433"/>
                  </a:cubicBezTo>
                  <a:cubicBezTo>
                    <a:pt x="460058" y="24765"/>
                    <a:pt x="456248" y="20003"/>
                    <a:pt x="450533" y="15240"/>
                  </a:cubicBezTo>
                  <a:cubicBezTo>
                    <a:pt x="445770" y="10478"/>
                    <a:pt x="439103" y="6668"/>
                    <a:pt x="431483" y="4763"/>
                  </a:cubicBezTo>
                  <a:cubicBezTo>
                    <a:pt x="423863" y="1905"/>
                    <a:pt x="415290" y="953"/>
                    <a:pt x="404813" y="953"/>
                  </a:cubicBezTo>
                  <a:cubicBezTo>
                    <a:pt x="393383" y="953"/>
                    <a:pt x="382905" y="2858"/>
                    <a:pt x="373380" y="6668"/>
                  </a:cubicBezTo>
                  <a:cubicBezTo>
                    <a:pt x="363855" y="10478"/>
                    <a:pt x="356235" y="16193"/>
                    <a:pt x="350520" y="22860"/>
                  </a:cubicBezTo>
                  <a:cubicBezTo>
                    <a:pt x="343853" y="29528"/>
                    <a:pt x="339090" y="38100"/>
                    <a:pt x="336233" y="47625"/>
                  </a:cubicBezTo>
                  <a:cubicBezTo>
                    <a:pt x="333375" y="57150"/>
                    <a:pt x="331470" y="68580"/>
                    <a:pt x="331470" y="80010"/>
                  </a:cubicBezTo>
                  <a:cubicBezTo>
                    <a:pt x="331470" y="91440"/>
                    <a:pt x="333375" y="102870"/>
                    <a:pt x="336233" y="112395"/>
                  </a:cubicBezTo>
                  <a:cubicBezTo>
                    <a:pt x="339090" y="121920"/>
                    <a:pt x="343853" y="130493"/>
                    <a:pt x="349567" y="137160"/>
                  </a:cubicBezTo>
                  <a:cubicBezTo>
                    <a:pt x="355283" y="143828"/>
                    <a:pt x="362903" y="149543"/>
                    <a:pt x="372428" y="153353"/>
                  </a:cubicBezTo>
                  <a:cubicBezTo>
                    <a:pt x="381953" y="157163"/>
                    <a:pt x="392430" y="159068"/>
                    <a:pt x="404813" y="159068"/>
                  </a:cubicBezTo>
                  <a:cubicBezTo>
                    <a:pt x="426720" y="159068"/>
                    <a:pt x="442913" y="153353"/>
                    <a:pt x="453390" y="142875"/>
                  </a:cubicBezTo>
                  <a:cubicBezTo>
                    <a:pt x="463867" y="132398"/>
                    <a:pt x="470535" y="118110"/>
                    <a:pt x="471488" y="100013"/>
                  </a:cubicBezTo>
                  <a:lnTo>
                    <a:pt x="429578" y="100013"/>
                  </a:lnTo>
                  <a:close/>
                  <a:moveTo>
                    <a:pt x="203835" y="63818"/>
                  </a:moveTo>
                  <a:cubicBezTo>
                    <a:pt x="203835" y="59055"/>
                    <a:pt x="204788" y="55245"/>
                    <a:pt x="206692" y="51435"/>
                  </a:cubicBezTo>
                  <a:cubicBezTo>
                    <a:pt x="208598" y="47625"/>
                    <a:pt x="210502" y="43815"/>
                    <a:pt x="213360" y="40958"/>
                  </a:cubicBezTo>
                  <a:cubicBezTo>
                    <a:pt x="216217" y="38100"/>
                    <a:pt x="219075" y="35243"/>
                    <a:pt x="223838" y="34290"/>
                  </a:cubicBezTo>
                  <a:cubicBezTo>
                    <a:pt x="227648" y="32385"/>
                    <a:pt x="232410" y="31433"/>
                    <a:pt x="238125" y="31433"/>
                  </a:cubicBezTo>
                  <a:cubicBezTo>
                    <a:pt x="248602" y="31433"/>
                    <a:pt x="256223" y="34290"/>
                    <a:pt x="261938" y="40005"/>
                  </a:cubicBezTo>
                  <a:cubicBezTo>
                    <a:pt x="266700" y="45720"/>
                    <a:pt x="269558" y="53340"/>
                    <a:pt x="269558" y="63818"/>
                  </a:cubicBezTo>
                  <a:lnTo>
                    <a:pt x="203835" y="63818"/>
                  </a:lnTo>
                  <a:close/>
                  <a:moveTo>
                    <a:pt x="266700" y="108585"/>
                  </a:moveTo>
                  <a:cubicBezTo>
                    <a:pt x="263842" y="121920"/>
                    <a:pt x="254317" y="128588"/>
                    <a:pt x="239077" y="128588"/>
                  </a:cubicBezTo>
                  <a:cubicBezTo>
                    <a:pt x="227648" y="128588"/>
                    <a:pt x="219075" y="124778"/>
                    <a:pt x="213360" y="118110"/>
                  </a:cubicBezTo>
                  <a:cubicBezTo>
                    <a:pt x="207645" y="111443"/>
                    <a:pt x="204788" y="101918"/>
                    <a:pt x="203835" y="89535"/>
                  </a:cubicBezTo>
                  <a:lnTo>
                    <a:pt x="307658" y="89535"/>
                  </a:lnTo>
                  <a:lnTo>
                    <a:pt x="307658" y="73343"/>
                  </a:lnTo>
                  <a:cubicBezTo>
                    <a:pt x="307658" y="51435"/>
                    <a:pt x="301942" y="33338"/>
                    <a:pt x="290513" y="20003"/>
                  </a:cubicBezTo>
                  <a:cubicBezTo>
                    <a:pt x="279083" y="6668"/>
                    <a:pt x="261938" y="0"/>
                    <a:pt x="239077" y="0"/>
                  </a:cubicBezTo>
                  <a:cubicBezTo>
                    <a:pt x="227648" y="0"/>
                    <a:pt x="218123" y="1905"/>
                    <a:pt x="208598" y="5715"/>
                  </a:cubicBezTo>
                  <a:cubicBezTo>
                    <a:pt x="199073" y="9525"/>
                    <a:pt x="191452" y="14288"/>
                    <a:pt x="184785" y="20955"/>
                  </a:cubicBezTo>
                  <a:cubicBezTo>
                    <a:pt x="178118" y="27623"/>
                    <a:pt x="173355" y="36195"/>
                    <a:pt x="169545" y="45720"/>
                  </a:cubicBezTo>
                  <a:cubicBezTo>
                    <a:pt x="165735" y="55245"/>
                    <a:pt x="163830" y="66675"/>
                    <a:pt x="163830" y="79058"/>
                  </a:cubicBezTo>
                  <a:cubicBezTo>
                    <a:pt x="163830" y="103823"/>
                    <a:pt x="170498" y="123825"/>
                    <a:pt x="182880" y="137160"/>
                  </a:cubicBezTo>
                  <a:cubicBezTo>
                    <a:pt x="195263" y="150495"/>
                    <a:pt x="214313" y="158115"/>
                    <a:pt x="239077" y="158115"/>
                  </a:cubicBezTo>
                  <a:cubicBezTo>
                    <a:pt x="260033" y="158115"/>
                    <a:pt x="275273" y="153353"/>
                    <a:pt x="285750" y="144780"/>
                  </a:cubicBezTo>
                  <a:cubicBezTo>
                    <a:pt x="296228" y="136208"/>
                    <a:pt x="302895" y="123825"/>
                    <a:pt x="305753" y="106680"/>
                  </a:cubicBezTo>
                  <a:lnTo>
                    <a:pt x="266700" y="106680"/>
                  </a:lnTo>
                  <a:close/>
                  <a:moveTo>
                    <a:pt x="97155" y="96203"/>
                  </a:moveTo>
                  <a:cubicBezTo>
                    <a:pt x="97155" y="101918"/>
                    <a:pt x="96202" y="107633"/>
                    <a:pt x="93345" y="111443"/>
                  </a:cubicBezTo>
                  <a:cubicBezTo>
                    <a:pt x="91440" y="115253"/>
                    <a:pt x="88582" y="119063"/>
                    <a:pt x="84773" y="121920"/>
                  </a:cubicBezTo>
                  <a:cubicBezTo>
                    <a:pt x="78105" y="126683"/>
                    <a:pt x="69532" y="129540"/>
                    <a:pt x="60007" y="129540"/>
                  </a:cubicBezTo>
                  <a:cubicBezTo>
                    <a:pt x="54293" y="129540"/>
                    <a:pt x="49530" y="127635"/>
                    <a:pt x="45720" y="124778"/>
                  </a:cubicBezTo>
                  <a:cubicBezTo>
                    <a:pt x="41910" y="121920"/>
                    <a:pt x="40957" y="118110"/>
                    <a:pt x="40957" y="113348"/>
                  </a:cubicBezTo>
                  <a:cubicBezTo>
                    <a:pt x="40957" y="110490"/>
                    <a:pt x="40957" y="106680"/>
                    <a:pt x="42863" y="104775"/>
                  </a:cubicBezTo>
                  <a:cubicBezTo>
                    <a:pt x="43815" y="101918"/>
                    <a:pt x="45720" y="100013"/>
                    <a:pt x="48577" y="98108"/>
                  </a:cubicBezTo>
                  <a:cubicBezTo>
                    <a:pt x="51435" y="96203"/>
                    <a:pt x="55245" y="94298"/>
                    <a:pt x="60007" y="93345"/>
                  </a:cubicBezTo>
                  <a:cubicBezTo>
                    <a:pt x="64770" y="92393"/>
                    <a:pt x="72390" y="91440"/>
                    <a:pt x="80010" y="90488"/>
                  </a:cubicBezTo>
                  <a:lnTo>
                    <a:pt x="98107" y="89535"/>
                  </a:lnTo>
                  <a:lnTo>
                    <a:pt x="98107" y="96203"/>
                  </a:lnTo>
                  <a:close/>
                  <a:moveTo>
                    <a:pt x="98107" y="155258"/>
                  </a:moveTo>
                  <a:lnTo>
                    <a:pt x="136208" y="155258"/>
                  </a:lnTo>
                  <a:lnTo>
                    <a:pt x="136208" y="60960"/>
                  </a:lnTo>
                  <a:cubicBezTo>
                    <a:pt x="136208" y="51435"/>
                    <a:pt x="135255" y="43815"/>
                    <a:pt x="133350" y="36195"/>
                  </a:cubicBezTo>
                  <a:cubicBezTo>
                    <a:pt x="131445" y="28575"/>
                    <a:pt x="127635" y="22860"/>
                    <a:pt x="122873" y="17145"/>
                  </a:cubicBezTo>
                  <a:cubicBezTo>
                    <a:pt x="118110" y="12383"/>
                    <a:pt x="111443" y="7620"/>
                    <a:pt x="103823" y="5715"/>
                  </a:cubicBezTo>
                  <a:cubicBezTo>
                    <a:pt x="96202" y="3810"/>
                    <a:pt x="85725" y="1905"/>
                    <a:pt x="74295" y="1905"/>
                  </a:cubicBezTo>
                  <a:cubicBezTo>
                    <a:pt x="55245" y="1905"/>
                    <a:pt x="40957" y="5715"/>
                    <a:pt x="29527" y="12383"/>
                  </a:cubicBezTo>
                  <a:cubicBezTo>
                    <a:pt x="18098" y="19050"/>
                    <a:pt x="11430" y="30480"/>
                    <a:pt x="8573" y="46672"/>
                  </a:cubicBezTo>
                  <a:lnTo>
                    <a:pt x="44768" y="50483"/>
                  </a:lnTo>
                  <a:cubicBezTo>
                    <a:pt x="46673" y="38100"/>
                    <a:pt x="56198" y="32385"/>
                    <a:pt x="71438" y="32385"/>
                  </a:cubicBezTo>
                  <a:cubicBezTo>
                    <a:pt x="78105" y="32385"/>
                    <a:pt x="83820" y="34290"/>
                    <a:pt x="89535" y="37147"/>
                  </a:cubicBezTo>
                  <a:cubicBezTo>
                    <a:pt x="94298" y="40958"/>
                    <a:pt x="97155" y="46672"/>
                    <a:pt x="97155" y="56197"/>
                  </a:cubicBezTo>
                  <a:lnTo>
                    <a:pt x="97155" y="62865"/>
                  </a:lnTo>
                  <a:lnTo>
                    <a:pt x="78105" y="63818"/>
                  </a:lnTo>
                  <a:cubicBezTo>
                    <a:pt x="68580" y="63818"/>
                    <a:pt x="59055" y="64770"/>
                    <a:pt x="49530" y="66675"/>
                  </a:cubicBezTo>
                  <a:cubicBezTo>
                    <a:pt x="40005" y="68580"/>
                    <a:pt x="32385" y="70485"/>
                    <a:pt x="24765" y="74295"/>
                  </a:cubicBezTo>
                  <a:cubicBezTo>
                    <a:pt x="17145" y="78105"/>
                    <a:pt x="11430" y="82868"/>
                    <a:pt x="6668" y="89535"/>
                  </a:cubicBezTo>
                  <a:cubicBezTo>
                    <a:pt x="1905" y="96203"/>
                    <a:pt x="0" y="104775"/>
                    <a:pt x="0" y="114300"/>
                  </a:cubicBezTo>
                  <a:cubicBezTo>
                    <a:pt x="0" y="121920"/>
                    <a:pt x="952" y="128588"/>
                    <a:pt x="3810" y="134303"/>
                  </a:cubicBezTo>
                  <a:cubicBezTo>
                    <a:pt x="6668" y="140018"/>
                    <a:pt x="10477" y="144780"/>
                    <a:pt x="14288" y="148590"/>
                  </a:cubicBezTo>
                  <a:cubicBezTo>
                    <a:pt x="19050" y="152400"/>
                    <a:pt x="23813" y="155258"/>
                    <a:pt x="29527" y="156210"/>
                  </a:cubicBezTo>
                  <a:cubicBezTo>
                    <a:pt x="35243" y="157163"/>
                    <a:pt x="41910" y="159068"/>
                    <a:pt x="48577" y="159068"/>
                  </a:cubicBezTo>
                  <a:cubicBezTo>
                    <a:pt x="60007" y="159068"/>
                    <a:pt x="69532" y="157163"/>
                    <a:pt x="77152" y="152400"/>
                  </a:cubicBezTo>
                  <a:cubicBezTo>
                    <a:pt x="84773" y="147638"/>
                    <a:pt x="91440" y="142875"/>
                    <a:pt x="97155" y="136208"/>
                  </a:cubicBezTo>
                  <a:lnTo>
                    <a:pt x="97155" y="1552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55218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2 Standard (2x2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8595847-1813-6B47-B848-F94A612FF956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273686" y="1459548"/>
            <a:ext cx="5653088" cy="2148840"/>
          </a:xfrm>
        </p:spPr>
        <p:txBody>
          <a:bodyPr/>
          <a:lstStyle>
            <a:lvl1pPr marL="0" indent="0">
              <a:buFont typeface="System Font"/>
              <a:buNone/>
              <a:defRPr sz="1600" b="0" i="0">
                <a:solidFill>
                  <a:schemeClr val="bg1"/>
                </a:solidFill>
              </a:defRPr>
            </a:lvl1pPr>
            <a:lvl2pPr>
              <a:defRPr sz="1600" b="0" i="0">
                <a:solidFill>
                  <a:schemeClr val="bg1"/>
                </a:solidFill>
              </a:defRPr>
            </a:lvl2pPr>
            <a:lvl3pPr>
              <a:defRPr sz="1600" b="0" i="0">
                <a:solidFill>
                  <a:schemeClr val="bg1"/>
                </a:solidFill>
              </a:defRPr>
            </a:lvl3pPr>
            <a:lvl4pPr>
              <a:defRPr sz="1600" b="0" i="0">
                <a:solidFill>
                  <a:schemeClr val="bg1"/>
                </a:solidFill>
              </a:defRPr>
            </a:lvl4pPr>
            <a:lvl5pPr>
              <a:defRPr sz="1600" b="0"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88D1D94-5B31-44F0-9D86-DD4AB7297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442799"/>
            <a:ext cx="11639549" cy="646221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2500" b="1" i="0" kern="1200" dirty="0">
                <a:solidFill>
                  <a:schemeClr val="bg1"/>
                </a:solidFill>
                <a:latin typeface="Arial" panose="020B0604020202020204" pitchFamily="34" charset="0"/>
                <a:ea typeface="AECOM Sans Light" panose="020B04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title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349286C-A4C0-4449-B3C0-58B73800C882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273685" y="4062942"/>
            <a:ext cx="5653088" cy="2159000"/>
          </a:xfrm>
        </p:spPr>
        <p:txBody>
          <a:bodyPr/>
          <a:lstStyle>
            <a:lvl1pPr marL="0" indent="0">
              <a:buFont typeface="System Font"/>
              <a:buNone/>
              <a:defRPr sz="1600" b="0" i="0">
                <a:solidFill>
                  <a:schemeClr val="bg1"/>
                </a:solidFill>
              </a:defRPr>
            </a:lvl1pPr>
            <a:lvl2pPr>
              <a:defRPr sz="1600" b="0" i="0">
                <a:solidFill>
                  <a:schemeClr val="bg1"/>
                </a:solidFill>
              </a:defRPr>
            </a:lvl2pPr>
            <a:lvl3pPr>
              <a:defRPr sz="1600" b="0" i="0">
                <a:solidFill>
                  <a:schemeClr val="bg1"/>
                </a:solidFill>
              </a:defRPr>
            </a:lvl3pPr>
            <a:lvl4pPr>
              <a:defRPr sz="1600" b="0" i="0">
                <a:solidFill>
                  <a:schemeClr val="bg1"/>
                </a:solidFill>
              </a:defRPr>
            </a:lvl4pPr>
            <a:lvl5pPr>
              <a:defRPr sz="1600" b="0"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9C55FCF-4DD7-1247-8949-1F16AE3408FA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6263746" y="1459548"/>
            <a:ext cx="5653088" cy="2148840"/>
          </a:xfrm>
        </p:spPr>
        <p:txBody>
          <a:bodyPr/>
          <a:lstStyle>
            <a:lvl1pPr marL="0" indent="0">
              <a:buFont typeface="System Font"/>
              <a:buNone/>
              <a:defRPr sz="1600" b="0" i="0">
                <a:solidFill>
                  <a:schemeClr val="bg1"/>
                </a:solidFill>
              </a:defRPr>
            </a:lvl1pPr>
            <a:lvl2pPr>
              <a:defRPr sz="1600" b="0" i="0">
                <a:solidFill>
                  <a:schemeClr val="bg1"/>
                </a:solidFill>
              </a:defRPr>
            </a:lvl2pPr>
            <a:lvl3pPr>
              <a:defRPr sz="1600" b="0" i="0">
                <a:solidFill>
                  <a:schemeClr val="bg1"/>
                </a:solidFill>
              </a:defRPr>
            </a:lvl3pPr>
            <a:lvl4pPr>
              <a:defRPr sz="1600" b="0" i="0">
                <a:solidFill>
                  <a:schemeClr val="bg1"/>
                </a:solidFill>
              </a:defRPr>
            </a:lvl4pPr>
            <a:lvl5pPr>
              <a:defRPr sz="1600" b="0"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ACE1490-FD72-AB43-86C9-05113649F9BC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263745" y="4062942"/>
            <a:ext cx="5653088" cy="2159000"/>
          </a:xfrm>
        </p:spPr>
        <p:txBody>
          <a:bodyPr/>
          <a:lstStyle>
            <a:lvl1pPr marL="0" indent="0">
              <a:buFont typeface="System Font"/>
              <a:buNone/>
              <a:defRPr sz="1600" b="0" i="0">
                <a:solidFill>
                  <a:schemeClr val="bg1"/>
                </a:solidFill>
              </a:defRPr>
            </a:lvl1pPr>
            <a:lvl2pPr>
              <a:defRPr sz="1600" b="0" i="0">
                <a:solidFill>
                  <a:schemeClr val="bg1"/>
                </a:solidFill>
              </a:defRPr>
            </a:lvl2pPr>
            <a:lvl3pPr>
              <a:defRPr sz="1600" b="0" i="0">
                <a:solidFill>
                  <a:schemeClr val="bg1"/>
                </a:solidFill>
              </a:defRPr>
            </a:lvl3pPr>
            <a:lvl4pPr>
              <a:defRPr sz="1600" b="0" i="0">
                <a:solidFill>
                  <a:schemeClr val="bg1"/>
                </a:solidFill>
              </a:defRPr>
            </a:lvl4pPr>
            <a:lvl5pPr>
              <a:defRPr sz="1600" b="0"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EB007A-7DF9-394D-AAF0-0C8C635C98F6}"/>
              </a:ext>
            </a:extLst>
          </p:cNvPr>
          <p:cNvCxnSpPr>
            <a:cxnSpLocks/>
          </p:cNvCxnSpPr>
          <p:nvPr userDrawn="1"/>
        </p:nvCxnSpPr>
        <p:spPr>
          <a:xfrm>
            <a:off x="263525" y="260350"/>
            <a:ext cx="432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449E63E-3D89-2F48-ABFE-94D22D895950}"/>
              </a:ext>
            </a:extLst>
          </p:cNvPr>
          <p:cNvGrpSpPr/>
          <p:nvPr userDrawn="1"/>
        </p:nvGrpSpPr>
        <p:grpSpPr>
          <a:xfrm>
            <a:off x="10814051" y="6438651"/>
            <a:ext cx="1111250" cy="225425"/>
            <a:chOff x="292100" y="6413250"/>
            <a:chExt cx="1111250" cy="225425"/>
          </a:xfrm>
        </p:grpSpPr>
        <p:sp>
          <p:nvSpPr>
            <p:cNvPr id="20" name="Freeform: Shape 12">
              <a:extLst>
                <a:ext uri="{FF2B5EF4-FFF2-40B4-BE49-F238E27FC236}">
                  <a16:creationId xmlns:a16="http://schemas.microsoft.com/office/drawing/2014/main" id="{4DEAA572-0A33-6A4F-8E6F-ACBFE8D6AFF3}"/>
                </a:ext>
              </a:extLst>
            </p:cNvPr>
            <p:cNvSpPr/>
            <p:nvPr userDrawn="1"/>
          </p:nvSpPr>
          <p:spPr>
            <a:xfrm>
              <a:off x="292100" y="6413250"/>
              <a:ext cx="225425" cy="225425"/>
            </a:xfrm>
            <a:custGeom>
              <a:avLst/>
              <a:gdLst>
                <a:gd name="connsiteX0" fmla="*/ 329565 w 342900"/>
                <a:gd name="connsiteY0" fmla="*/ 104775 h 342900"/>
                <a:gd name="connsiteX1" fmla="*/ 292418 w 342900"/>
                <a:gd name="connsiteY1" fmla="*/ 50483 h 342900"/>
                <a:gd name="connsiteX2" fmla="*/ 238125 w 342900"/>
                <a:gd name="connsiteY2" fmla="*/ 13335 h 342900"/>
                <a:gd name="connsiteX3" fmla="*/ 171450 w 342900"/>
                <a:gd name="connsiteY3" fmla="*/ 0 h 342900"/>
                <a:gd name="connsiteX4" fmla="*/ 104775 w 342900"/>
                <a:gd name="connsiteY4" fmla="*/ 13335 h 342900"/>
                <a:gd name="connsiteX5" fmla="*/ 50483 w 342900"/>
                <a:gd name="connsiteY5" fmla="*/ 50483 h 342900"/>
                <a:gd name="connsiteX6" fmla="*/ 13335 w 342900"/>
                <a:gd name="connsiteY6" fmla="*/ 104775 h 342900"/>
                <a:gd name="connsiteX7" fmla="*/ 0 w 342900"/>
                <a:gd name="connsiteY7" fmla="*/ 171450 h 342900"/>
                <a:gd name="connsiteX8" fmla="*/ 13335 w 342900"/>
                <a:gd name="connsiteY8" fmla="*/ 238125 h 342900"/>
                <a:gd name="connsiteX9" fmla="*/ 50483 w 342900"/>
                <a:gd name="connsiteY9" fmla="*/ 292418 h 342900"/>
                <a:gd name="connsiteX10" fmla="*/ 104775 w 342900"/>
                <a:gd name="connsiteY10" fmla="*/ 329565 h 342900"/>
                <a:gd name="connsiteX11" fmla="*/ 171450 w 342900"/>
                <a:gd name="connsiteY11" fmla="*/ 342900 h 342900"/>
                <a:gd name="connsiteX12" fmla="*/ 171450 w 342900"/>
                <a:gd name="connsiteY12" fmla="*/ 308610 h 342900"/>
                <a:gd name="connsiteX13" fmla="*/ 74295 w 342900"/>
                <a:gd name="connsiteY13" fmla="*/ 268605 h 342900"/>
                <a:gd name="connsiteX14" fmla="*/ 35243 w 342900"/>
                <a:gd name="connsiteY14" fmla="*/ 188595 h 342900"/>
                <a:gd name="connsiteX15" fmla="*/ 180975 w 342900"/>
                <a:gd name="connsiteY15" fmla="*/ 188595 h 342900"/>
                <a:gd name="connsiteX16" fmla="*/ 141923 w 342900"/>
                <a:gd name="connsiteY16" fmla="*/ 227648 h 342900"/>
                <a:gd name="connsiteX17" fmla="*/ 165735 w 342900"/>
                <a:gd name="connsiteY17" fmla="*/ 251460 h 342900"/>
                <a:gd name="connsiteX18" fmla="*/ 246698 w 342900"/>
                <a:gd name="connsiteY18" fmla="*/ 170498 h 342900"/>
                <a:gd name="connsiteX19" fmla="*/ 165735 w 342900"/>
                <a:gd name="connsiteY19" fmla="*/ 89535 h 342900"/>
                <a:gd name="connsiteX20" fmla="*/ 141923 w 342900"/>
                <a:gd name="connsiteY20" fmla="*/ 113348 h 342900"/>
                <a:gd name="connsiteX21" fmla="*/ 180975 w 342900"/>
                <a:gd name="connsiteY21" fmla="*/ 152400 h 342900"/>
                <a:gd name="connsiteX22" fmla="*/ 35243 w 342900"/>
                <a:gd name="connsiteY22" fmla="*/ 152400 h 342900"/>
                <a:gd name="connsiteX23" fmla="*/ 74295 w 342900"/>
                <a:gd name="connsiteY23" fmla="*/ 72390 h 342900"/>
                <a:gd name="connsiteX24" fmla="*/ 171450 w 342900"/>
                <a:gd name="connsiteY24" fmla="*/ 32385 h 342900"/>
                <a:gd name="connsiteX25" fmla="*/ 268605 w 342900"/>
                <a:gd name="connsiteY25" fmla="*/ 72390 h 342900"/>
                <a:gd name="connsiteX26" fmla="*/ 308610 w 342900"/>
                <a:gd name="connsiteY26" fmla="*/ 169545 h 342900"/>
                <a:gd name="connsiteX27" fmla="*/ 342900 w 342900"/>
                <a:gd name="connsiteY27" fmla="*/ 169545 h 342900"/>
                <a:gd name="connsiteX28" fmla="*/ 329565 w 342900"/>
                <a:gd name="connsiteY28" fmla="*/ 10477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2900" h="342900">
                  <a:moveTo>
                    <a:pt x="329565" y="104775"/>
                  </a:moveTo>
                  <a:cubicBezTo>
                    <a:pt x="320993" y="84773"/>
                    <a:pt x="308610" y="65723"/>
                    <a:pt x="292418" y="50483"/>
                  </a:cubicBezTo>
                  <a:cubicBezTo>
                    <a:pt x="276225" y="34290"/>
                    <a:pt x="258128" y="21908"/>
                    <a:pt x="238125" y="13335"/>
                  </a:cubicBezTo>
                  <a:cubicBezTo>
                    <a:pt x="217170" y="4763"/>
                    <a:pt x="194310" y="0"/>
                    <a:pt x="171450" y="0"/>
                  </a:cubicBezTo>
                  <a:cubicBezTo>
                    <a:pt x="148590" y="0"/>
                    <a:pt x="125730" y="4763"/>
                    <a:pt x="104775" y="13335"/>
                  </a:cubicBezTo>
                  <a:cubicBezTo>
                    <a:pt x="83820" y="21908"/>
                    <a:pt x="65723" y="34290"/>
                    <a:pt x="50483" y="50483"/>
                  </a:cubicBezTo>
                  <a:cubicBezTo>
                    <a:pt x="34290" y="66675"/>
                    <a:pt x="21908" y="84773"/>
                    <a:pt x="13335" y="104775"/>
                  </a:cubicBezTo>
                  <a:cubicBezTo>
                    <a:pt x="4763" y="125730"/>
                    <a:pt x="0" y="148590"/>
                    <a:pt x="0" y="171450"/>
                  </a:cubicBezTo>
                  <a:cubicBezTo>
                    <a:pt x="0" y="194310"/>
                    <a:pt x="4763" y="217170"/>
                    <a:pt x="13335" y="238125"/>
                  </a:cubicBezTo>
                  <a:cubicBezTo>
                    <a:pt x="21908" y="258128"/>
                    <a:pt x="34290" y="277178"/>
                    <a:pt x="50483" y="292418"/>
                  </a:cubicBezTo>
                  <a:cubicBezTo>
                    <a:pt x="66675" y="308610"/>
                    <a:pt x="84773" y="320993"/>
                    <a:pt x="104775" y="329565"/>
                  </a:cubicBezTo>
                  <a:cubicBezTo>
                    <a:pt x="125730" y="338138"/>
                    <a:pt x="148590" y="342900"/>
                    <a:pt x="171450" y="342900"/>
                  </a:cubicBezTo>
                  <a:lnTo>
                    <a:pt x="171450" y="308610"/>
                  </a:lnTo>
                  <a:cubicBezTo>
                    <a:pt x="135255" y="308610"/>
                    <a:pt x="100013" y="294323"/>
                    <a:pt x="74295" y="268605"/>
                  </a:cubicBezTo>
                  <a:cubicBezTo>
                    <a:pt x="52388" y="246698"/>
                    <a:pt x="39053" y="219075"/>
                    <a:pt x="35243" y="188595"/>
                  </a:cubicBezTo>
                  <a:lnTo>
                    <a:pt x="180975" y="188595"/>
                  </a:lnTo>
                  <a:lnTo>
                    <a:pt x="141923" y="227648"/>
                  </a:lnTo>
                  <a:lnTo>
                    <a:pt x="165735" y="251460"/>
                  </a:lnTo>
                  <a:lnTo>
                    <a:pt x="246698" y="170498"/>
                  </a:lnTo>
                  <a:lnTo>
                    <a:pt x="165735" y="89535"/>
                  </a:lnTo>
                  <a:lnTo>
                    <a:pt x="141923" y="113348"/>
                  </a:lnTo>
                  <a:lnTo>
                    <a:pt x="180975" y="152400"/>
                  </a:lnTo>
                  <a:lnTo>
                    <a:pt x="35243" y="152400"/>
                  </a:lnTo>
                  <a:cubicBezTo>
                    <a:pt x="39053" y="121920"/>
                    <a:pt x="52388" y="94298"/>
                    <a:pt x="74295" y="72390"/>
                  </a:cubicBezTo>
                  <a:cubicBezTo>
                    <a:pt x="100013" y="46673"/>
                    <a:pt x="134303" y="32385"/>
                    <a:pt x="171450" y="32385"/>
                  </a:cubicBezTo>
                  <a:cubicBezTo>
                    <a:pt x="207645" y="32385"/>
                    <a:pt x="242888" y="46673"/>
                    <a:pt x="268605" y="72390"/>
                  </a:cubicBezTo>
                  <a:cubicBezTo>
                    <a:pt x="294323" y="98108"/>
                    <a:pt x="308610" y="132398"/>
                    <a:pt x="308610" y="169545"/>
                  </a:cubicBezTo>
                  <a:lnTo>
                    <a:pt x="342900" y="169545"/>
                  </a:lnTo>
                  <a:cubicBezTo>
                    <a:pt x="342900" y="148590"/>
                    <a:pt x="338138" y="125730"/>
                    <a:pt x="329565" y="104775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13">
              <a:extLst>
                <a:ext uri="{FF2B5EF4-FFF2-40B4-BE49-F238E27FC236}">
                  <a16:creationId xmlns:a16="http://schemas.microsoft.com/office/drawing/2014/main" id="{8D40270E-04E2-3946-BF93-FD6C34F2E9D7}"/>
                </a:ext>
              </a:extLst>
            </p:cNvPr>
            <p:cNvSpPr/>
            <p:nvPr userDrawn="1"/>
          </p:nvSpPr>
          <p:spPr>
            <a:xfrm>
              <a:off x="590579" y="6484379"/>
              <a:ext cx="812771" cy="84028"/>
            </a:xfrm>
            <a:custGeom>
              <a:avLst/>
              <a:gdLst>
                <a:gd name="connsiteX0" fmla="*/ 1329690 w 1547812"/>
                <a:gd name="connsiteY0" fmla="*/ 155258 h 160020"/>
                <a:gd name="connsiteX1" fmla="*/ 1369695 w 1547812"/>
                <a:gd name="connsiteY1" fmla="*/ 155258 h 160020"/>
                <a:gd name="connsiteX2" fmla="*/ 1369695 w 1547812"/>
                <a:gd name="connsiteY2" fmla="*/ 65723 h 160020"/>
                <a:gd name="connsiteX3" fmla="*/ 1372553 w 1547812"/>
                <a:gd name="connsiteY3" fmla="*/ 53340 h 160020"/>
                <a:gd name="connsiteX4" fmla="*/ 1379220 w 1547812"/>
                <a:gd name="connsiteY4" fmla="*/ 43815 h 160020"/>
                <a:gd name="connsiteX5" fmla="*/ 1388745 w 1547812"/>
                <a:gd name="connsiteY5" fmla="*/ 37147 h 160020"/>
                <a:gd name="connsiteX6" fmla="*/ 1400175 w 1547812"/>
                <a:gd name="connsiteY6" fmla="*/ 35243 h 160020"/>
                <a:gd name="connsiteX7" fmla="*/ 1407795 w 1547812"/>
                <a:gd name="connsiteY7" fmla="*/ 36195 h 160020"/>
                <a:gd name="connsiteX8" fmla="*/ 1413510 w 1547812"/>
                <a:gd name="connsiteY8" fmla="*/ 40005 h 160020"/>
                <a:gd name="connsiteX9" fmla="*/ 1417320 w 1547812"/>
                <a:gd name="connsiteY9" fmla="*/ 47625 h 160020"/>
                <a:gd name="connsiteX10" fmla="*/ 1419225 w 1547812"/>
                <a:gd name="connsiteY10" fmla="*/ 60960 h 160020"/>
                <a:gd name="connsiteX11" fmla="*/ 1419225 w 1547812"/>
                <a:gd name="connsiteY11" fmla="*/ 155258 h 160020"/>
                <a:gd name="connsiteX12" fmla="*/ 1459230 w 1547812"/>
                <a:gd name="connsiteY12" fmla="*/ 155258 h 160020"/>
                <a:gd name="connsiteX13" fmla="*/ 1459230 w 1547812"/>
                <a:gd name="connsiteY13" fmla="*/ 63818 h 160020"/>
                <a:gd name="connsiteX14" fmla="*/ 1462088 w 1547812"/>
                <a:gd name="connsiteY14" fmla="*/ 53340 h 160020"/>
                <a:gd name="connsiteX15" fmla="*/ 1468755 w 1547812"/>
                <a:gd name="connsiteY15" fmla="*/ 43815 h 160020"/>
                <a:gd name="connsiteX16" fmla="*/ 1478280 w 1547812"/>
                <a:gd name="connsiteY16" fmla="*/ 37147 h 160020"/>
                <a:gd name="connsiteX17" fmla="*/ 1489710 w 1547812"/>
                <a:gd name="connsiteY17" fmla="*/ 35243 h 160020"/>
                <a:gd name="connsiteX18" fmla="*/ 1497330 w 1547812"/>
                <a:gd name="connsiteY18" fmla="*/ 36195 h 160020"/>
                <a:gd name="connsiteX19" fmla="*/ 1503045 w 1547812"/>
                <a:gd name="connsiteY19" fmla="*/ 40005 h 160020"/>
                <a:gd name="connsiteX20" fmla="*/ 1506855 w 1547812"/>
                <a:gd name="connsiteY20" fmla="*/ 47625 h 160020"/>
                <a:gd name="connsiteX21" fmla="*/ 1507808 w 1547812"/>
                <a:gd name="connsiteY21" fmla="*/ 60960 h 160020"/>
                <a:gd name="connsiteX22" fmla="*/ 1507808 w 1547812"/>
                <a:gd name="connsiteY22" fmla="*/ 155258 h 160020"/>
                <a:gd name="connsiteX23" fmla="*/ 1547813 w 1547812"/>
                <a:gd name="connsiteY23" fmla="*/ 155258 h 160020"/>
                <a:gd name="connsiteX24" fmla="*/ 1547813 w 1547812"/>
                <a:gd name="connsiteY24" fmla="*/ 55245 h 160020"/>
                <a:gd name="connsiteX25" fmla="*/ 1536383 w 1547812"/>
                <a:gd name="connsiteY25" fmla="*/ 14288 h 160020"/>
                <a:gd name="connsiteX26" fmla="*/ 1502093 w 1547812"/>
                <a:gd name="connsiteY26" fmla="*/ 1905 h 160020"/>
                <a:gd name="connsiteX27" fmla="*/ 1477328 w 1547812"/>
                <a:gd name="connsiteY27" fmla="*/ 7620 h 160020"/>
                <a:gd name="connsiteX28" fmla="*/ 1455420 w 1547812"/>
                <a:gd name="connsiteY28" fmla="*/ 27623 h 160020"/>
                <a:gd name="connsiteX29" fmla="*/ 1441133 w 1547812"/>
                <a:gd name="connsiteY29" fmla="*/ 8573 h 160020"/>
                <a:gd name="connsiteX30" fmla="*/ 1414463 w 1547812"/>
                <a:gd name="connsiteY30" fmla="*/ 1905 h 160020"/>
                <a:gd name="connsiteX31" fmla="*/ 1390650 w 1547812"/>
                <a:gd name="connsiteY31" fmla="*/ 7620 h 160020"/>
                <a:gd name="connsiteX32" fmla="*/ 1371600 w 1547812"/>
                <a:gd name="connsiteY32" fmla="*/ 25718 h 160020"/>
                <a:gd name="connsiteX33" fmla="*/ 1371600 w 1547812"/>
                <a:gd name="connsiteY33" fmla="*/ 5715 h 160020"/>
                <a:gd name="connsiteX34" fmla="*/ 1332548 w 1547812"/>
                <a:gd name="connsiteY34" fmla="*/ 5715 h 160020"/>
                <a:gd name="connsiteX35" fmla="*/ 1332548 w 1547812"/>
                <a:gd name="connsiteY35" fmla="*/ 155258 h 160020"/>
                <a:gd name="connsiteX36" fmla="*/ 1199198 w 1547812"/>
                <a:gd name="connsiteY36" fmla="*/ 116205 h 160020"/>
                <a:gd name="connsiteX37" fmla="*/ 1190625 w 1547812"/>
                <a:gd name="connsiteY37" fmla="*/ 80963 h 160020"/>
                <a:gd name="connsiteX38" fmla="*/ 1199198 w 1547812"/>
                <a:gd name="connsiteY38" fmla="*/ 45720 h 160020"/>
                <a:gd name="connsiteX39" fmla="*/ 1224915 w 1547812"/>
                <a:gd name="connsiteY39" fmla="*/ 33338 h 160020"/>
                <a:gd name="connsiteX40" fmla="*/ 1250633 w 1547812"/>
                <a:gd name="connsiteY40" fmla="*/ 45720 h 160020"/>
                <a:gd name="connsiteX41" fmla="*/ 1259205 w 1547812"/>
                <a:gd name="connsiteY41" fmla="*/ 80963 h 160020"/>
                <a:gd name="connsiteX42" fmla="*/ 1250633 w 1547812"/>
                <a:gd name="connsiteY42" fmla="*/ 116205 h 160020"/>
                <a:gd name="connsiteX43" fmla="*/ 1224915 w 1547812"/>
                <a:gd name="connsiteY43" fmla="*/ 128588 h 160020"/>
                <a:gd name="connsiteX44" fmla="*/ 1199198 w 1547812"/>
                <a:gd name="connsiteY44" fmla="*/ 116205 h 160020"/>
                <a:gd name="connsiteX45" fmla="*/ 1256348 w 1547812"/>
                <a:gd name="connsiteY45" fmla="*/ 154305 h 160020"/>
                <a:gd name="connsiteX46" fmla="*/ 1280160 w 1547812"/>
                <a:gd name="connsiteY46" fmla="*/ 138113 h 160020"/>
                <a:gd name="connsiteX47" fmla="*/ 1295400 w 1547812"/>
                <a:gd name="connsiteY47" fmla="*/ 113348 h 160020"/>
                <a:gd name="connsiteX48" fmla="*/ 1301115 w 1547812"/>
                <a:gd name="connsiteY48" fmla="*/ 80010 h 160020"/>
                <a:gd name="connsiteX49" fmla="*/ 1296353 w 1547812"/>
                <a:gd name="connsiteY49" fmla="*/ 46672 h 160020"/>
                <a:gd name="connsiteX50" fmla="*/ 1281113 w 1547812"/>
                <a:gd name="connsiteY50" fmla="*/ 21908 h 160020"/>
                <a:gd name="connsiteX51" fmla="*/ 1257300 w 1547812"/>
                <a:gd name="connsiteY51" fmla="*/ 6668 h 160020"/>
                <a:gd name="connsiteX52" fmla="*/ 1225868 w 1547812"/>
                <a:gd name="connsiteY52" fmla="*/ 953 h 160020"/>
                <a:gd name="connsiteX53" fmla="*/ 1194435 w 1547812"/>
                <a:gd name="connsiteY53" fmla="*/ 6668 h 160020"/>
                <a:gd name="connsiteX54" fmla="*/ 1170623 w 1547812"/>
                <a:gd name="connsiteY54" fmla="*/ 21908 h 160020"/>
                <a:gd name="connsiteX55" fmla="*/ 1155383 w 1547812"/>
                <a:gd name="connsiteY55" fmla="*/ 46672 h 160020"/>
                <a:gd name="connsiteX56" fmla="*/ 1149668 w 1547812"/>
                <a:gd name="connsiteY56" fmla="*/ 80010 h 160020"/>
                <a:gd name="connsiteX57" fmla="*/ 1169670 w 1547812"/>
                <a:gd name="connsiteY57" fmla="*/ 139065 h 160020"/>
                <a:gd name="connsiteX58" fmla="*/ 1225868 w 1547812"/>
                <a:gd name="connsiteY58" fmla="*/ 160020 h 160020"/>
                <a:gd name="connsiteX59" fmla="*/ 1256348 w 1547812"/>
                <a:gd name="connsiteY59" fmla="*/ 154305 h 160020"/>
                <a:gd name="connsiteX60" fmla="*/ 1086803 w 1547812"/>
                <a:gd name="connsiteY60" fmla="*/ 100965 h 160020"/>
                <a:gd name="connsiteX61" fmla="*/ 1079183 w 1547812"/>
                <a:gd name="connsiteY61" fmla="*/ 120968 h 160020"/>
                <a:gd name="connsiteX62" fmla="*/ 1061085 w 1547812"/>
                <a:gd name="connsiteY62" fmla="*/ 127635 h 160020"/>
                <a:gd name="connsiteX63" fmla="*/ 1045845 w 1547812"/>
                <a:gd name="connsiteY63" fmla="*/ 123825 h 160020"/>
                <a:gd name="connsiteX64" fmla="*/ 1036320 w 1547812"/>
                <a:gd name="connsiteY64" fmla="*/ 113348 h 160020"/>
                <a:gd name="connsiteX65" fmla="*/ 1031558 w 1547812"/>
                <a:gd name="connsiteY65" fmla="*/ 98108 h 160020"/>
                <a:gd name="connsiteX66" fmla="*/ 1029653 w 1547812"/>
                <a:gd name="connsiteY66" fmla="*/ 80010 h 160020"/>
                <a:gd name="connsiteX67" fmla="*/ 1031558 w 1547812"/>
                <a:gd name="connsiteY67" fmla="*/ 62865 h 160020"/>
                <a:gd name="connsiteX68" fmla="*/ 1036320 w 1547812"/>
                <a:gd name="connsiteY68" fmla="*/ 47625 h 160020"/>
                <a:gd name="connsiteX69" fmla="*/ 1045845 w 1547812"/>
                <a:gd name="connsiteY69" fmla="*/ 37147 h 160020"/>
                <a:gd name="connsiteX70" fmla="*/ 1061085 w 1547812"/>
                <a:gd name="connsiteY70" fmla="*/ 33338 h 160020"/>
                <a:gd name="connsiteX71" fmla="*/ 1079183 w 1547812"/>
                <a:gd name="connsiteY71" fmla="*/ 40005 h 160020"/>
                <a:gd name="connsiteX72" fmla="*/ 1085850 w 1547812"/>
                <a:gd name="connsiteY72" fmla="*/ 58103 h 160020"/>
                <a:gd name="connsiteX73" fmla="*/ 1125855 w 1547812"/>
                <a:gd name="connsiteY73" fmla="*/ 52388 h 160020"/>
                <a:gd name="connsiteX74" fmla="*/ 1120140 w 1547812"/>
                <a:gd name="connsiteY74" fmla="*/ 31433 h 160020"/>
                <a:gd name="connsiteX75" fmla="*/ 1107758 w 1547812"/>
                <a:gd name="connsiteY75" fmla="*/ 15240 h 160020"/>
                <a:gd name="connsiteX76" fmla="*/ 1088708 w 1547812"/>
                <a:gd name="connsiteY76" fmla="*/ 4763 h 160020"/>
                <a:gd name="connsiteX77" fmla="*/ 1062038 w 1547812"/>
                <a:gd name="connsiteY77" fmla="*/ 953 h 160020"/>
                <a:gd name="connsiteX78" fmla="*/ 1030605 w 1547812"/>
                <a:gd name="connsiteY78" fmla="*/ 6668 h 160020"/>
                <a:gd name="connsiteX79" fmla="*/ 1007745 w 1547812"/>
                <a:gd name="connsiteY79" fmla="*/ 22860 h 160020"/>
                <a:gd name="connsiteX80" fmla="*/ 993458 w 1547812"/>
                <a:gd name="connsiteY80" fmla="*/ 47625 h 160020"/>
                <a:gd name="connsiteX81" fmla="*/ 988695 w 1547812"/>
                <a:gd name="connsiteY81" fmla="*/ 80010 h 160020"/>
                <a:gd name="connsiteX82" fmla="*/ 992505 w 1547812"/>
                <a:gd name="connsiteY82" fmla="*/ 112395 h 160020"/>
                <a:gd name="connsiteX83" fmla="*/ 1005840 w 1547812"/>
                <a:gd name="connsiteY83" fmla="*/ 137160 h 160020"/>
                <a:gd name="connsiteX84" fmla="*/ 1028700 w 1547812"/>
                <a:gd name="connsiteY84" fmla="*/ 153353 h 160020"/>
                <a:gd name="connsiteX85" fmla="*/ 1061085 w 1547812"/>
                <a:gd name="connsiteY85" fmla="*/ 159068 h 160020"/>
                <a:gd name="connsiteX86" fmla="*/ 1109663 w 1547812"/>
                <a:gd name="connsiteY86" fmla="*/ 142875 h 160020"/>
                <a:gd name="connsiteX87" fmla="*/ 1127760 w 1547812"/>
                <a:gd name="connsiteY87" fmla="*/ 100013 h 160020"/>
                <a:gd name="connsiteX88" fmla="*/ 1086803 w 1547812"/>
                <a:gd name="connsiteY88" fmla="*/ 100013 h 160020"/>
                <a:gd name="connsiteX89" fmla="*/ 921068 w 1547812"/>
                <a:gd name="connsiteY89" fmla="*/ 155258 h 160020"/>
                <a:gd name="connsiteX90" fmla="*/ 962025 w 1547812"/>
                <a:gd name="connsiteY90" fmla="*/ 155258 h 160020"/>
                <a:gd name="connsiteX91" fmla="*/ 962025 w 1547812"/>
                <a:gd name="connsiteY91" fmla="*/ 109538 h 160020"/>
                <a:gd name="connsiteX92" fmla="*/ 921068 w 1547812"/>
                <a:gd name="connsiteY92" fmla="*/ 109538 h 160020"/>
                <a:gd name="connsiteX93" fmla="*/ 921068 w 1547812"/>
                <a:gd name="connsiteY93" fmla="*/ 155258 h 160020"/>
                <a:gd name="connsiteX94" fmla="*/ 671513 w 1547812"/>
                <a:gd name="connsiteY94" fmla="*/ 155258 h 160020"/>
                <a:gd name="connsiteX95" fmla="*/ 711518 w 1547812"/>
                <a:gd name="connsiteY95" fmla="*/ 155258 h 160020"/>
                <a:gd name="connsiteX96" fmla="*/ 711518 w 1547812"/>
                <a:gd name="connsiteY96" fmla="*/ 65723 h 160020"/>
                <a:gd name="connsiteX97" fmla="*/ 714375 w 1547812"/>
                <a:gd name="connsiteY97" fmla="*/ 53340 h 160020"/>
                <a:gd name="connsiteX98" fmla="*/ 721043 w 1547812"/>
                <a:gd name="connsiteY98" fmla="*/ 43815 h 160020"/>
                <a:gd name="connsiteX99" fmla="*/ 730568 w 1547812"/>
                <a:gd name="connsiteY99" fmla="*/ 37147 h 160020"/>
                <a:gd name="connsiteX100" fmla="*/ 741998 w 1547812"/>
                <a:gd name="connsiteY100" fmla="*/ 35243 h 160020"/>
                <a:gd name="connsiteX101" fmla="*/ 749618 w 1547812"/>
                <a:gd name="connsiteY101" fmla="*/ 36195 h 160020"/>
                <a:gd name="connsiteX102" fmla="*/ 755333 w 1547812"/>
                <a:gd name="connsiteY102" fmla="*/ 40005 h 160020"/>
                <a:gd name="connsiteX103" fmla="*/ 759143 w 1547812"/>
                <a:gd name="connsiteY103" fmla="*/ 47625 h 160020"/>
                <a:gd name="connsiteX104" fmla="*/ 761048 w 1547812"/>
                <a:gd name="connsiteY104" fmla="*/ 60960 h 160020"/>
                <a:gd name="connsiteX105" fmla="*/ 761048 w 1547812"/>
                <a:gd name="connsiteY105" fmla="*/ 155258 h 160020"/>
                <a:gd name="connsiteX106" fmla="*/ 801053 w 1547812"/>
                <a:gd name="connsiteY106" fmla="*/ 155258 h 160020"/>
                <a:gd name="connsiteX107" fmla="*/ 801053 w 1547812"/>
                <a:gd name="connsiteY107" fmla="*/ 63818 h 160020"/>
                <a:gd name="connsiteX108" fmla="*/ 803910 w 1547812"/>
                <a:gd name="connsiteY108" fmla="*/ 53340 h 160020"/>
                <a:gd name="connsiteX109" fmla="*/ 810578 w 1547812"/>
                <a:gd name="connsiteY109" fmla="*/ 43815 h 160020"/>
                <a:gd name="connsiteX110" fmla="*/ 820103 w 1547812"/>
                <a:gd name="connsiteY110" fmla="*/ 37147 h 160020"/>
                <a:gd name="connsiteX111" fmla="*/ 831533 w 1547812"/>
                <a:gd name="connsiteY111" fmla="*/ 35243 h 160020"/>
                <a:gd name="connsiteX112" fmla="*/ 839153 w 1547812"/>
                <a:gd name="connsiteY112" fmla="*/ 36195 h 160020"/>
                <a:gd name="connsiteX113" fmla="*/ 844868 w 1547812"/>
                <a:gd name="connsiteY113" fmla="*/ 40005 h 160020"/>
                <a:gd name="connsiteX114" fmla="*/ 848678 w 1547812"/>
                <a:gd name="connsiteY114" fmla="*/ 47625 h 160020"/>
                <a:gd name="connsiteX115" fmla="*/ 849630 w 1547812"/>
                <a:gd name="connsiteY115" fmla="*/ 60960 h 160020"/>
                <a:gd name="connsiteX116" fmla="*/ 849630 w 1547812"/>
                <a:gd name="connsiteY116" fmla="*/ 155258 h 160020"/>
                <a:gd name="connsiteX117" fmla="*/ 889635 w 1547812"/>
                <a:gd name="connsiteY117" fmla="*/ 155258 h 160020"/>
                <a:gd name="connsiteX118" fmla="*/ 889635 w 1547812"/>
                <a:gd name="connsiteY118" fmla="*/ 55245 h 160020"/>
                <a:gd name="connsiteX119" fmla="*/ 878205 w 1547812"/>
                <a:gd name="connsiteY119" fmla="*/ 14288 h 160020"/>
                <a:gd name="connsiteX120" fmla="*/ 843915 w 1547812"/>
                <a:gd name="connsiteY120" fmla="*/ 1905 h 160020"/>
                <a:gd name="connsiteX121" fmla="*/ 819150 w 1547812"/>
                <a:gd name="connsiteY121" fmla="*/ 7620 h 160020"/>
                <a:gd name="connsiteX122" fmla="*/ 797243 w 1547812"/>
                <a:gd name="connsiteY122" fmla="*/ 27623 h 160020"/>
                <a:gd name="connsiteX123" fmla="*/ 782955 w 1547812"/>
                <a:gd name="connsiteY123" fmla="*/ 8573 h 160020"/>
                <a:gd name="connsiteX124" fmla="*/ 756285 w 1547812"/>
                <a:gd name="connsiteY124" fmla="*/ 1905 h 160020"/>
                <a:gd name="connsiteX125" fmla="*/ 732473 w 1547812"/>
                <a:gd name="connsiteY125" fmla="*/ 7620 h 160020"/>
                <a:gd name="connsiteX126" fmla="*/ 713423 w 1547812"/>
                <a:gd name="connsiteY126" fmla="*/ 25718 h 160020"/>
                <a:gd name="connsiteX127" fmla="*/ 713423 w 1547812"/>
                <a:gd name="connsiteY127" fmla="*/ 5715 h 160020"/>
                <a:gd name="connsiteX128" fmla="*/ 674370 w 1547812"/>
                <a:gd name="connsiteY128" fmla="*/ 5715 h 160020"/>
                <a:gd name="connsiteX129" fmla="*/ 674370 w 1547812"/>
                <a:gd name="connsiteY129" fmla="*/ 155258 h 160020"/>
                <a:gd name="connsiteX130" fmla="*/ 541973 w 1547812"/>
                <a:gd name="connsiteY130" fmla="*/ 116205 h 160020"/>
                <a:gd name="connsiteX131" fmla="*/ 533400 w 1547812"/>
                <a:gd name="connsiteY131" fmla="*/ 80963 h 160020"/>
                <a:gd name="connsiteX132" fmla="*/ 541973 w 1547812"/>
                <a:gd name="connsiteY132" fmla="*/ 45720 h 160020"/>
                <a:gd name="connsiteX133" fmla="*/ 567690 w 1547812"/>
                <a:gd name="connsiteY133" fmla="*/ 33338 h 160020"/>
                <a:gd name="connsiteX134" fmla="*/ 593408 w 1547812"/>
                <a:gd name="connsiteY134" fmla="*/ 45720 h 160020"/>
                <a:gd name="connsiteX135" fmla="*/ 601980 w 1547812"/>
                <a:gd name="connsiteY135" fmla="*/ 80963 h 160020"/>
                <a:gd name="connsiteX136" fmla="*/ 593408 w 1547812"/>
                <a:gd name="connsiteY136" fmla="*/ 116205 h 160020"/>
                <a:gd name="connsiteX137" fmla="*/ 567690 w 1547812"/>
                <a:gd name="connsiteY137" fmla="*/ 128588 h 160020"/>
                <a:gd name="connsiteX138" fmla="*/ 541973 w 1547812"/>
                <a:gd name="connsiteY138" fmla="*/ 116205 h 160020"/>
                <a:gd name="connsiteX139" fmla="*/ 598170 w 1547812"/>
                <a:gd name="connsiteY139" fmla="*/ 154305 h 160020"/>
                <a:gd name="connsiteX140" fmla="*/ 621983 w 1547812"/>
                <a:gd name="connsiteY140" fmla="*/ 138113 h 160020"/>
                <a:gd name="connsiteX141" fmla="*/ 637223 w 1547812"/>
                <a:gd name="connsiteY141" fmla="*/ 113348 h 160020"/>
                <a:gd name="connsiteX142" fmla="*/ 642938 w 1547812"/>
                <a:gd name="connsiteY142" fmla="*/ 80010 h 160020"/>
                <a:gd name="connsiteX143" fmla="*/ 638175 w 1547812"/>
                <a:gd name="connsiteY143" fmla="*/ 46672 h 160020"/>
                <a:gd name="connsiteX144" fmla="*/ 622935 w 1547812"/>
                <a:gd name="connsiteY144" fmla="*/ 21908 h 160020"/>
                <a:gd name="connsiteX145" fmla="*/ 599123 w 1547812"/>
                <a:gd name="connsiteY145" fmla="*/ 6668 h 160020"/>
                <a:gd name="connsiteX146" fmla="*/ 567690 w 1547812"/>
                <a:gd name="connsiteY146" fmla="*/ 953 h 160020"/>
                <a:gd name="connsiteX147" fmla="*/ 536258 w 1547812"/>
                <a:gd name="connsiteY147" fmla="*/ 6668 h 160020"/>
                <a:gd name="connsiteX148" fmla="*/ 512445 w 1547812"/>
                <a:gd name="connsiteY148" fmla="*/ 21908 h 160020"/>
                <a:gd name="connsiteX149" fmla="*/ 497205 w 1547812"/>
                <a:gd name="connsiteY149" fmla="*/ 46672 h 160020"/>
                <a:gd name="connsiteX150" fmla="*/ 491490 w 1547812"/>
                <a:gd name="connsiteY150" fmla="*/ 80010 h 160020"/>
                <a:gd name="connsiteX151" fmla="*/ 511492 w 1547812"/>
                <a:gd name="connsiteY151" fmla="*/ 139065 h 160020"/>
                <a:gd name="connsiteX152" fmla="*/ 566738 w 1547812"/>
                <a:gd name="connsiteY152" fmla="*/ 160020 h 160020"/>
                <a:gd name="connsiteX153" fmla="*/ 598170 w 1547812"/>
                <a:gd name="connsiteY153" fmla="*/ 154305 h 160020"/>
                <a:gd name="connsiteX154" fmla="*/ 429578 w 1547812"/>
                <a:gd name="connsiteY154" fmla="*/ 100965 h 160020"/>
                <a:gd name="connsiteX155" fmla="*/ 421958 w 1547812"/>
                <a:gd name="connsiteY155" fmla="*/ 120968 h 160020"/>
                <a:gd name="connsiteX156" fmla="*/ 403860 w 1547812"/>
                <a:gd name="connsiteY156" fmla="*/ 127635 h 160020"/>
                <a:gd name="connsiteX157" fmla="*/ 388620 w 1547812"/>
                <a:gd name="connsiteY157" fmla="*/ 123825 h 160020"/>
                <a:gd name="connsiteX158" fmla="*/ 379095 w 1547812"/>
                <a:gd name="connsiteY158" fmla="*/ 113348 h 160020"/>
                <a:gd name="connsiteX159" fmla="*/ 374333 w 1547812"/>
                <a:gd name="connsiteY159" fmla="*/ 98108 h 160020"/>
                <a:gd name="connsiteX160" fmla="*/ 372428 w 1547812"/>
                <a:gd name="connsiteY160" fmla="*/ 80010 h 160020"/>
                <a:gd name="connsiteX161" fmla="*/ 374333 w 1547812"/>
                <a:gd name="connsiteY161" fmla="*/ 62865 h 160020"/>
                <a:gd name="connsiteX162" fmla="*/ 379095 w 1547812"/>
                <a:gd name="connsiteY162" fmla="*/ 47625 h 160020"/>
                <a:gd name="connsiteX163" fmla="*/ 388620 w 1547812"/>
                <a:gd name="connsiteY163" fmla="*/ 37147 h 160020"/>
                <a:gd name="connsiteX164" fmla="*/ 403860 w 1547812"/>
                <a:gd name="connsiteY164" fmla="*/ 33338 h 160020"/>
                <a:gd name="connsiteX165" fmla="*/ 421958 w 1547812"/>
                <a:gd name="connsiteY165" fmla="*/ 40005 h 160020"/>
                <a:gd name="connsiteX166" fmla="*/ 428625 w 1547812"/>
                <a:gd name="connsiteY166" fmla="*/ 58103 h 160020"/>
                <a:gd name="connsiteX167" fmla="*/ 468630 w 1547812"/>
                <a:gd name="connsiteY167" fmla="*/ 52388 h 160020"/>
                <a:gd name="connsiteX168" fmla="*/ 462915 w 1547812"/>
                <a:gd name="connsiteY168" fmla="*/ 31433 h 160020"/>
                <a:gd name="connsiteX169" fmla="*/ 450533 w 1547812"/>
                <a:gd name="connsiteY169" fmla="*/ 15240 h 160020"/>
                <a:gd name="connsiteX170" fmla="*/ 431483 w 1547812"/>
                <a:gd name="connsiteY170" fmla="*/ 4763 h 160020"/>
                <a:gd name="connsiteX171" fmla="*/ 404813 w 1547812"/>
                <a:gd name="connsiteY171" fmla="*/ 953 h 160020"/>
                <a:gd name="connsiteX172" fmla="*/ 373380 w 1547812"/>
                <a:gd name="connsiteY172" fmla="*/ 6668 h 160020"/>
                <a:gd name="connsiteX173" fmla="*/ 350520 w 1547812"/>
                <a:gd name="connsiteY173" fmla="*/ 22860 h 160020"/>
                <a:gd name="connsiteX174" fmla="*/ 336233 w 1547812"/>
                <a:gd name="connsiteY174" fmla="*/ 47625 h 160020"/>
                <a:gd name="connsiteX175" fmla="*/ 331470 w 1547812"/>
                <a:gd name="connsiteY175" fmla="*/ 80010 h 160020"/>
                <a:gd name="connsiteX176" fmla="*/ 336233 w 1547812"/>
                <a:gd name="connsiteY176" fmla="*/ 112395 h 160020"/>
                <a:gd name="connsiteX177" fmla="*/ 349567 w 1547812"/>
                <a:gd name="connsiteY177" fmla="*/ 137160 h 160020"/>
                <a:gd name="connsiteX178" fmla="*/ 372428 w 1547812"/>
                <a:gd name="connsiteY178" fmla="*/ 153353 h 160020"/>
                <a:gd name="connsiteX179" fmla="*/ 404813 w 1547812"/>
                <a:gd name="connsiteY179" fmla="*/ 159068 h 160020"/>
                <a:gd name="connsiteX180" fmla="*/ 453390 w 1547812"/>
                <a:gd name="connsiteY180" fmla="*/ 142875 h 160020"/>
                <a:gd name="connsiteX181" fmla="*/ 471488 w 1547812"/>
                <a:gd name="connsiteY181" fmla="*/ 100013 h 160020"/>
                <a:gd name="connsiteX182" fmla="*/ 429578 w 1547812"/>
                <a:gd name="connsiteY182" fmla="*/ 100013 h 160020"/>
                <a:gd name="connsiteX183" fmla="*/ 203835 w 1547812"/>
                <a:gd name="connsiteY183" fmla="*/ 63818 h 160020"/>
                <a:gd name="connsiteX184" fmla="*/ 206692 w 1547812"/>
                <a:gd name="connsiteY184" fmla="*/ 51435 h 160020"/>
                <a:gd name="connsiteX185" fmla="*/ 213360 w 1547812"/>
                <a:gd name="connsiteY185" fmla="*/ 40958 h 160020"/>
                <a:gd name="connsiteX186" fmla="*/ 223838 w 1547812"/>
                <a:gd name="connsiteY186" fmla="*/ 34290 h 160020"/>
                <a:gd name="connsiteX187" fmla="*/ 238125 w 1547812"/>
                <a:gd name="connsiteY187" fmla="*/ 31433 h 160020"/>
                <a:gd name="connsiteX188" fmla="*/ 261938 w 1547812"/>
                <a:gd name="connsiteY188" fmla="*/ 40005 h 160020"/>
                <a:gd name="connsiteX189" fmla="*/ 269558 w 1547812"/>
                <a:gd name="connsiteY189" fmla="*/ 63818 h 160020"/>
                <a:gd name="connsiteX190" fmla="*/ 203835 w 1547812"/>
                <a:gd name="connsiteY190" fmla="*/ 63818 h 160020"/>
                <a:gd name="connsiteX191" fmla="*/ 266700 w 1547812"/>
                <a:gd name="connsiteY191" fmla="*/ 108585 h 160020"/>
                <a:gd name="connsiteX192" fmla="*/ 239077 w 1547812"/>
                <a:gd name="connsiteY192" fmla="*/ 128588 h 160020"/>
                <a:gd name="connsiteX193" fmla="*/ 213360 w 1547812"/>
                <a:gd name="connsiteY193" fmla="*/ 118110 h 160020"/>
                <a:gd name="connsiteX194" fmla="*/ 203835 w 1547812"/>
                <a:gd name="connsiteY194" fmla="*/ 89535 h 160020"/>
                <a:gd name="connsiteX195" fmla="*/ 307658 w 1547812"/>
                <a:gd name="connsiteY195" fmla="*/ 89535 h 160020"/>
                <a:gd name="connsiteX196" fmla="*/ 307658 w 1547812"/>
                <a:gd name="connsiteY196" fmla="*/ 73343 h 160020"/>
                <a:gd name="connsiteX197" fmla="*/ 290513 w 1547812"/>
                <a:gd name="connsiteY197" fmla="*/ 20003 h 160020"/>
                <a:gd name="connsiteX198" fmla="*/ 239077 w 1547812"/>
                <a:gd name="connsiteY198" fmla="*/ 0 h 160020"/>
                <a:gd name="connsiteX199" fmla="*/ 208598 w 1547812"/>
                <a:gd name="connsiteY199" fmla="*/ 5715 h 160020"/>
                <a:gd name="connsiteX200" fmla="*/ 184785 w 1547812"/>
                <a:gd name="connsiteY200" fmla="*/ 20955 h 160020"/>
                <a:gd name="connsiteX201" fmla="*/ 169545 w 1547812"/>
                <a:gd name="connsiteY201" fmla="*/ 45720 h 160020"/>
                <a:gd name="connsiteX202" fmla="*/ 163830 w 1547812"/>
                <a:gd name="connsiteY202" fmla="*/ 79058 h 160020"/>
                <a:gd name="connsiteX203" fmla="*/ 182880 w 1547812"/>
                <a:gd name="connsiteY203" fmla="*/ 137160 h 160020"/>
                <a:gd name="connsiteX204" fmla="*/ 239077 w 1547812"/>
                <a:gd name="connsiteY204" fmla="*/ 158115 h 160020"/>
                <a:gd name="connsiteX205" fmla="*/ 285750 w 1547812"/>
                <a:gd name="connsiteY205" fmla="*/ 144780 h 160020"/>
                <a:gd name="connsiteX206" fmla="*/ 305753 w 1547812"/>
                <a:gd name="connsiteY206" fmla="*/ 106680 h 160020"/>
                <a:gd name="connsiteX207" fmla="*/ 266700 w 1547812"/>
                <a:gd name="connsiteY207" fmla="*/ 106680 h 160020"/>
                <a:gd name="connsiteX208" fmla="*/ 97155 w 1547812"/>
                <a:gd name="connsiteY208" fmla="*/ 96203 h 160020"/>
                <a:gd name="connsiteX209" fmla="*/ 93345 w 1547812"/>
                <a:gd name="connsiteY209" fmla="*/ 111443 h 160020"/>
                <a:gd name="connsiteX210" fmla="*/ 84773 w 1547812"/>
                <a:gd name="connsiteY210" fmla="*/ 121920 h 160020"/>
                <a:gd name="connsiteX211" fmla="*/ 60007 w 1547812"/>
                <a:gd name="connsiteY211" fmla="*/ 129540 h 160020"/>
                <a:gd name="connsiteX212" fmla="*/ 45720 w 1547812"/>
                <a:gd name="connsiteY212" fmla="*/ 124778 h 160020"/>
                <a:gd name="connsiteX213" fmla="*/ 40957 w 1547812"/>
                <a:gd name="connsiteY213" fmla="*/ 113348 h 160020"/>
                <a:gd name="connsiteX214" fmla="*/ 42863 w 1547812"/>
                <a:gd name="connsiteY214" fmla="*/ 104775 h 160020"/>
                <a:gd name="connsiteX215" fmla="*/ 48577 w 1547812"/>
                <a:gd name="connsiteY215" fmla="*/ 98108 h 160020"/>
                <a:gd name="connsiteX216" fmla="*/ 60007 w 1547812"/>
                <a:gd name="connsiteY216" fmla="*/ 93345 h 160020"/>
                <a:gd name="connsiteX217" fmla="*/ 80010 w 1547812"/>
                <a:gd name="connsiteY217" fmla="*/ 90488 h 160020"/>
                <a:gd name="connsiteX218" fmla="*/ 98107 w 1547812"/>
                <a:gd name="connsiteY218" fmla="*/ 89535 h 160020"/>
                <a:gd name="connsiteX219" fmla="*/ 98107 w 1547812"/>
                <a:gd name="connsiteY219" fmla="*/ 96203 h 160020"/>
                <a:gd name="connsiteX220" fmla="*/ 98107 w 1547812"/>
                <a:gd name="connsiteY220" fmla="*/ 155258 h 160020"/>
                <a:gd name="connsiteX221" fmla="*/ 136208 w 1547812"/>
                <a:gd name="connsiteY221" fmla="*/ 155258 h 160020"/>
                <a:gd name="connsiteX222" fmla="*/ 136208 w 1547812"/>
                <a:gd name="connsiteY222" fmla="*/ 60960 h 160020"/>
                <a:gd name="connsiteX223" fmla="*/ 133350 w 1547812"/>
                <a:gd name="connsiteY223" fmla="*/ 36195 h 160020"/>
                <a:gd name="connsiteX224" fmla="*/ 122873 w 1547812"/>
                <a:gd name="connsiteY224" fmla="*/ 17145 h 160020"/>
                <a:gd name="connsiteX225" fmla="*/ 103823 w 1547812"/>
                <a:gd name="connsiteY225" fmla="*/ 5715 h 160020"/>
                <a:gd name="connsiteX226" fmla="*/ 74295 w 1547812"/>
                <a:gd name="connsiteY226" fmla="*/ 1905 h 160020"/>
                <a:gd name="connsiteX227" fmla="*/ 29527 w 1547812"/>
                <a:gd name="connsiteY227" fmla="*/ 12383 h 160020"/>
                <a:gd name="connsiteX228" fmla="*/ 8573 w 1547812"/>
                <a:gd name="connsiteY228" fmla="*/ 46672 h 160020"/>
                <a:gd name="connsiteX229" fmla="*/ 44768 w 1547812"/>
                <a:gd name="connsiteY229" fmla="*/ 50483 h 160020"/>
                <a:gd name="connsiteX230" fmla="*/ 71438 w 1547812"/>
                <a:gd name="connsiteY230" fmla="*/ 32385 h 160020"/>
                <a:gd name="connsiteX231" fmla="*/ 89535 w 1547812"/>
                <a:gd name="connsiteY231" fmla="*/ 37147 h 160020"/>
                <a:gd name="connsiteX232" fmla="*/ 97155 w 1547812"/>
                <a:gd name="connsiteY232" fmla="*/ 56197 h 160020"/>
                <a:gd name="connsiteX233" fmla="*/ 97155 w 1547812"/>
                <a:gd name="connsiteY233" fmla="*/ 62865 h 160020"/>
                <a:gd name="connsiteX234" fmla="*/ 78105 w 1547812"/>
                <a:gd name="connsiteY234" fmla="*/ 63818 h 160020"/>
                <a:gd name="connsiteX235" fmla="*/ 49530 w 1547812"/>
                <a:gd name="connsiteY235" fmla="*/ 66675 h 160020"/>
                <a:gd name="connsiteX236" fmla="*/ 24765 w 1547812"/>
                <a:gd name="connsiteY236" fmla="*/ 74295 h 160020"/>
                <a:gd name="connsiteX237" fmla="*/ 6668 w 1547812"/>
                <a:gd name="connsiteY237" fmla="*/ 89535 h 160020"/>
                <a:gd name="connsiteX238" fmla="*/ 0 w 1547812"/>
                <a:gd name="connsiteY238" fmla="*/ 114300 h 160020"/>
                <a:gd name="connsiteX239" fmla="*/ 3810 w 1547812"/>
                <a:gd name="connsiteY239" fmla="*/ 134303 h 160020"/>
                <a:gd name="connsiteX240" fmla="*/ 14288 w 1547812"/>
                <a:gd name="connsiteY240" fmla="*/ 148590 h 160020"/>
                <a:gd name="connsiteX241" fmla="*/ 29527 w 1547812"/>
                <a:gd name="connsiteY241" fmla="*/ 156210 h 160020"/>
                <a:gd name="connsiteX242" fmla="*/ 48577 w 1547812"/>
                <a:gd name="connsiteY242" fmla="*/ 159068 h 160020"/>
                <a:gd name="connsiteX243" fmla="*/ 77152 w 1547812"/>
                <a:gd name="connsiteY243" fmla="*/ 152400 h 160020"/>
                <a:gd name="connsiteX244" fmla="*/ 97155 w 1547812"/>
                <a:gd name="connsiteY244" fmla="*/ 136208 h 160020"/>
                <a:gd name="connsiteX245" fmla="*/ 97155 w 1547812"/>
                <a:gd name="connsiteY245" fmla="*/ 155258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</a:cxnLst>
              <a:rect l="l" t="t" r="r" b="b"/>
              <a:pathLst>
                <a:path w="1547812" h="160020">
                  <a:moveTo>
                    <a:pt x="1329690" y="155258"/>
                  </a:moveTo>
                  <a:lnTo>
                    <a:pt x="1369695" y="155258"/>
                  </a:lnTo>
                  <a:lnTo>
                    <a:pt x="1369695" y="65723"/>
                  </a:lnTo>
                  <a:cubicBezTo>
                    <a:pt x="1369695" y="60960"/>
                    <a:pt x="1370648" y="57150"/>
                    <a:pt x="1372553" y="53340"/>
                  </a:cubicBezTo>
                  <a:cubicBezTo>
                    <a:pt x="1374458" y="49530"/>
                    <a:pt x="1376363" y="46672"/>
                    <a:pt x="1379220" y="43815"/>
                  </a:cubicBezTo>
                  <a:cubicBezTo>
                    <a:pt x="1382078" y="40958"/>
                    <a:pt x="1385888" y="38100"/>
                    <a:pt x="1388745" y="37147"/>
                  </a:cubicBezTo>
                  <a:cubicBezTo>
                    <a:pt x="1392555" y="36195"/>
                    <a:pt x="1395413" y="35243"/>
                    <a:pt x="1400175" y="35243"/>
                  </a:cubicBezTo>
                  <a:cubicBezTo>
                    <a:pt x="1403033" y="35243"/>
                    <a:pt x="1404938" y="35243"/>
                    <a:pt x="1407795" y="36195"/>
                  </a:cubicBezTo>
                  <a:cubicBezTo>
                    <a:pt x="1409700" y="37147"/>
                    <a:pt x="1411605" y="38100"/>
                    <a:pt x="1413510" y="40005"/>
                  </a:cubicBezTo>
                  <a:cubicBezTo>
                    <a:pt x="1415415" y="41910"/>
                    <a:pt x="1416368" y="44768"/>
                    <a:pt x="1417320" y="47625"/>
                  </a:cubicBezTo>
                  <a:cubicBezTo>
                    <a:pt x="1418273" y="51435"/>
                    <a:pt x="1419225" y="55245"/>
                    <a:pt x="1419225" y="60960"/>
                  </a:cubicBezTo>
                  <a:lnTo>
                    <a:pt x="1419225" y="155258"/>
                  </a:lnTo>
                  <a:lnTo>
                    <a:pt x="1459230" y="155258"/>
                  </a:lnTo>
                  <a:lnTo>
                    <a:pt x="1459230" y="63818"/>
                  </a:lnTo>
                  <a:cubicBezTo>
                    <a:pt x="1459230" y="60008"/>
                    <a:pt x="1460183" y="56197"/>
                    <a:pt x="1462088" y="53340"/>
                  </a:cubicBezTo>
                  <a:cubicBezTo>
                    <a:pt x="1463993" y="49530"/>
                    <a:pt x="1465898" y="46672"/>
                    <a:pt x="1468755" y="43815"/>
                  </a:cubicBezTo>
                  <a:cubicBezTo>
                    <a:pt x="1471613" y="40958"/>
                    <a:pt x="1475423" y="38100"/>
                    <a:pt x="1478280" y="37147"/>
                  </a:cubicBezTo>
                  <a:cubicBezTo>
                    <a:pt x="1481138" y="36195"/>
                    <a:pt x="1484948" y="35243"/>
                    <a:pt x="1489710" y="35243"/>
                  </a:cubicBezTo>
                  <a:cubicBezTo>
                    <a:pt x="1492568" y="35243"/>
                    <a:pt x="1494473" y="35243"/>
                    <a:pt x="1497330" y="36195"/>
                  </a:cubicBezTo>
                  <a:cubicBezTo>
                    <a:pt x="1499235" y="37147"/>
                    <a:pt x="1501140" y="38100"/>
                    <a:pt x="1503045" y="40005"/>
                  </a:cubicBezTo>
                  <a:cubicBezTo>
                    <a:pt x="1504950" y="41910"/>
                    <a:pt x="1505903" y="44768"/>
                    <a:pt x="1506855" y="47625"/>
                  </a:cubicBezTo>
                  <a:cubicBezTo>
                    <a:pt x="1507808" y="51435"/>
                    <a:pt x="1507808" y="55245"/>
                    <a:pt x="1507808" y="60960"/>
                  </a:cubicBezTo>
                  <a:lnTo>
                    <a:pt x="1507808" y="155258"/>
                  </a:lnTo>
                  <a:lnTo>
                    <a:pt x="1547813" y="155258"/>
                  </a:lnTo>
                  <a:lnTo>
                    <a:pt x="1547813" y="55245"/>
                  </a:lnTo>
                  <a:cubicBezTo>
                    <a:pt x="1547813" y="36195"/>
                    <a:pt x="1544003" y="22860"/>
                    <a:pt x="1536383" y="14288"/>
                  </a:cubicBezTo>
                  <a:cubicBezTo>
                    <a:pt x="1528763" y="5715"/>
                    <a:pt x="1517333" y="1905"/>
                    <a:pt x="1502093" y="1905"/>
                  </a:cubicBezTo>
                  <a:cubicBezTo>
                    <a:pt x="1492568" y="1905"/>
                    <a:pt x="1484948" y="3810"/>
                    <a:pt x="1477328" y="7620"/>
                  </a:cubicBezTo>
                  <a:cubicBezTo>
                    <a:pt x="1469708" y="11430"/>
                    <a:pt x="1462088" y="18098"/>
                    <a:pt x="1455420" y="27623"/>
                  </a:cubicBezTo>
                  <a:cubicBezTo>
                    <a:pt x="1452563" y="19050"/>
                    <a:pt x="1447800" y="12383"/>
                    <a:pt x="1441133" y="8573"/>
                  </a:cubicBezTo>
                  <a:cubicBezTo>
                    <a:pt x="1434465" y="4763"/>
                    <a:pt x="1425893" y="1905"/>
                    <a:pt x="1414463" y="1905"/>
                  </a:cubicBezTo>
                  <a:cubicBezTo>
                    <a:pt x="1405890" y="1905"/>
                    <a:pt x="1398270" y="3810"/>
                    <a:pt x="1390650" y="7620"/>
                  </a:cubicBezTo>
                  <a:cubicBezTo>
                    <a:pt x="1383030" y="11430"/>
                    <a:pt x="1376363" y="18098"/>
                    <a:pt x="1371600" y="25718"/>
                  </a:cubicBezTo>
                  <a:lnTo>
                    <a:pt x="1371600" y="5715"/>
                  </a:lnTo>
                  <a:lnTo>
                    <a:pt x="1332548" y="5715"/>
                  </a:lnTo>
                  <a:lnTo>
                    <a:pt x="1332548" y="155258"/>
                  </a:lnTo>
                  <a:close/>
                  <a:moveTo>
                    <a:pt x="1199198" y="116205"/>
                  </a:moveTo>
                  <a:cubicBezTo>
                    <a:pt x="1193483" y="108585"/>
                    <a:pt x="1190625" y="96203"/>
                    <a:pt x="1190625" y="80963"/>
                  </a:cubicBezTo>
                  <a:cubicBezTo>
                    <a:pt x="1190625" y="65723"/>
                    <a:pt x="1193483" y="54293"/>
                    <a:pt x="1199198" y="45720"/>
                  </a:cubicBezTo>
                  <a:cubicBezTo>
                    <a:pt x="1204913" y="37147"/>
                    <a:pt x="1213485" y="33338"/>
                    <a:pt x="1224915" y="33338"/>
                  </a:cubicBezTo>
                  <a:cubicBezTo>
                    <a:pt x="1236345" y="33338"/>
                    <a:pt x="1244918" y="37147"/>
                    <a:pt x="1250633" y="45720"/>
                  </a:cubicBezTo>
                  <a:cubicBezTo>
                    <a:pt x="1256348" y="54293"/>
                    <a:pt x="1259205" y="65723"/>
                    <a:pt x="1259205" y="80963"/>
                  </a:cubicBezTo>
                  <a:cubicBezTo>
                    <a:pt x="1259205" y="96203"/>
                    <a:pt x="1256348" y="107633"/>
                    <a:pt x="1250633" y="116205"/>
                  </a:cubicBezTo>
                  <a:cubicBezTo>
                    <a:pt x="1244918" y="124778"/>
                    <a:pt x="1236345" y="128588"/>
                    <a:pt x="1224915" y="128588"/>
                  </a:cubicBezTo>
                  <a:cubicBezTo>
                    <a:pt x="1213485" y="127635"/>
                    <a:pt x="1204913" y="123825"/>
                    <a:pt x="1199198" y="116205"/>
                  </a:cubicBezTo>
                  <a:moveTo>
                    <a:pt x="1256348" y="154305"/>
                  </a:moveTo>
                  <a:cubicBezTo>
                    <a:pt x="1265873" y="150495"/>
                    <a:pt x="1273493" y="145733"/>
                    <a:pt x="1280160" y="138113"/>
                  </a:cubicBezTo>
                  <a:cubicBezTo>
                    <a:pt x="1286828" y="131445"/>
                    <a:pt x="1291590" y="122873"/>
                    <a:pt x="1295400" y="113348"/>
                  </a:cubicBezTo>
                  <a:cubicBezTo>
                    <a:pt x="1299210" y="103823"/>
                    <a:pt x="1301115" y="92393"/>
                    <a:pt x="1301115" y="80010"/>
                  </a:cubicBezTo>
                  <a:cubicBezTo>
                    <a:pt x="1301115" y="67628"/>
                    <a:pt x="1299210" y="57150"/>
                    <a:pt x="1296353" y="46672"/>
                  </a:cubicBezTo>
                  <a:cubicBezTo>
                    <a:pt x="1293495" y="36195"/>
                    <a:pt x="1287780" y="28575"/>
                    <a:pt x="1281113" y="21908"/>
                  </a:cubicBezTo>
                  <a:cubicBezTo>
                    <a:pt x="1274445" y="15240"/>
                    <a:pt x="1266825" y="9525"/>
                    <a:pt x="1257300" y="6668"/>
                  </a:cubicBezTo>
                  <a:cubicBezTo>
                    <a:pt x="1247775" y="2858"/>
                    <a:pt x="1237298" y="953"/>
                    <a:pt x="1225868" y="953"/>
                  </a:cubicBezTo>
                  <a:cubicBezTo>
                    <a:pt x="1214438" y="953"/>
                    <a:pt x="1203960" y="2858"/>
                    <a:pt x="1194435" y="6668"/>
                  </a:cubicBezTo>
                  <a:cubicBezTo>
                    <a:pt x="1184910" y="10478"/>
                    <a:pt x="1177290" y="15240"/>
                    <a:pt x="1170623" y="21908"/>
                  </a:cubicBezTo>
                  <a:cubicBezTo>
                    <a:pt x="1163955" y="28575"/>
                    <a:pt x="1159193" y="37147"/>
                    <a:pt x="1155383" y="46672"/>
                  </a:cubicBezTo>
                  <a:cubicBezTo>
                    <a:pt x="1151573" y="56197"/>
                    <a:pt x="1149668" y="67628"/>
                    <a:pt x="1149668" y="80010"/>
                  </a:cubicBezTo>
                  <a:cubicBezTo>
                    <a:pt x="1149668" y="105728"/>
                    <a:pt x="1156335" y="124778"/>
                    <a:pt x="1169670" y="139065"/>
                  </a:cubicBezTo>
                  <a:cubicBezTo>
                    <a:pt x="1183005" y="152400"/>
                    <a:pt x="1201103" y="160020"/>
                    <a:pt x="1225868" y="160020"/>
                  </a:cubicBezTo>
                  <a:cubicBezTo>
                    <a:pt x="1236345" y="160020"/>
                    <a:pt x="1246823" y="158115"/>
                    <a:pt x="1256348" y="154305"/>
                  </a:cubicBezTo>
                  <a:moveTo>
                    <a:pt x="1086803" y="100965"/>
                  </a:moveTo>
                  <a:cubicBezTo>
                    <a:pt x="1085850" y="109538"/>
                    <a:pt x="1083945" y="116205"/>
                    <a:pt x="1079183" y="120968"/>
                  </a:cubicBezTo>
                  <a:cubicBezTo>
                    <a:pt x="1074420" y="125730"/>
                    <a:pt x="1068705" y="127635"/>
                    <a:pt x="1061085" y="127635"/>
                  </a:cubicBezTo>
                  <a:cubicBezTo>
                    <a:pt x="1055370" y="127635"/>
                    <a:pt x="1049655" y="126683"/>
                    <a:pt x="1045845" y="123825"/>
                  </a:cubicBezTo>
                  <a:cubicBezTo>
                    <a:pt x="1042035" y="120968"/>
                    <a:pt x="1038225" y="118110"/>
                    <a:pt x="1036320" y="113348"/>
                  </a:cubicBezTo>
                  <a:cubicBezTo>
                    <a:pt x="1034415" y="108585"/>
                    <a:pt x="1032510" y="103823"/>
                    <a:pt x="1031558" y="98108"/>
                  </a:cubicBezTo>
                  <a:cubicBezTo>
                    <a:pt x="1030605" y="92393"/>
                    <a:pt x="1029653" y="86678"/>
                    <a:pt x="1029653" y="80010"/>
                  </a:cubicBezTo>
                  <a:cubicBezTo>
                    <a:pt x="1029653" y="74295"/>
                    <a:pt x="1030605" y="67628"/>
                    <a:pt x="1031558" y="62865"/>
                  </a:cubicBezTo>
                  <a:cubicBezTo>
                    <a:pt x="1032510" y="57150"/>
                    <a:pt x="1034415" y="52388"/>
                    <a:pt x="1036320" y="47625"/>
                  </a:cubicBezTo>
                  <a:cubicBezTo>
                    <a:pt x="1038225" y="42863"/>
                    <a:pt x="1042035" y="40005"/>
                    <a:pt x="1045845" y="37147"/>
                  </a:cubicBezTo>
                  <a:cubicBezTo>
                    <a:pt x="1049655" y="34290"/>
                    <a:pt x="1054418" y="33338"/>
                    <a:pt x="1061085" y="33338"/>
                  </a:cubicBezTo>
                  <a:cubicBezTo>
                    <a:pt x="1069658" y="33338"/>
                    <a:pt x="1075373" y="35243"/>
                    <a:pt x="1079183" y="40005"/>
                  </a:cubicBezTo>
                  <a:cubicBezTo>
                    <a:pt x="1082993" y="44768"/>
                    <a:pt x="1084898" y="50483"/>
                    <a:pt x="1085850" y="58103"/>
                  </a:cubicBezTo>
                  <a:lnTo>
                    <a:pt x="1125855" y="52388"/>
                  </a:lnTo>
                  <a:cubicBezTo>
                    <a:pt x="1124903" y="44768"/>
                    <a:pt x="1122998" y="38100"/>
                    <a:pt x="1120140" y="31433"/>
                  </a:cubicBezTo>
                  <a:cubicBezTo>
                    <a:pt x="1117283" y="24765"/>
                    <a:pt x="1113473" y="20003"/>
                    <a:pt x="1107758" y="15240"/>
                  </a:cubicBezTo>
                  <a:cubicBezTo>
                    <a:pt x="1102995" y="10478"/>
                    <a:pt x="1096328" y="6668"/>
                    <a:pt x="1088708" y="4763"/>
                  </a:cubicBezTo>
                  <a:cubicBezTo>
                    <a:pt x="1081088" y="1905"/>
                    <a:pt x="1072515" y="953"/>
                    <a:pt x="1062038" y="953"/>
                  </a:cubicBezTo>
                  <a:cubicBezTo>
                    <a:pt x="1050608" y="953"/>
                    <a:pt x="1040130" y="2858"/>
                    <a:pt x="1030605" y="6668"/>
                  </a:cubicBezTo>
                  <a:cubicBezTo>
                    <a:pt x="1021080" y="10478"/>
                    <a:pt x="1013460" y="16193"/>
                    <a:pt x="1007745" y="22860"/>
                  </a:cubicBezTo>
                  <a:cubicBezTo>
                    <a:pt x="1001078" y="29528"/>
                    <a:pt x="996315" y="38100"/>
                    <a:pt x="993458" y="47625"/>
                  </a:cubicBezTo>
                  <a:cubicBezTo>
                    <a:pt x="990600" y="57150"/>
                    <a:pt x="988695" y="68580"/>
                    <a:pt x="988695" y="80010"/>
                  </a:cubicBezTo>
                  <a:cubicBezTo>
                    <a:pt x="988695" y="91440"/>
                    <a:pt x="989647" y="102870"/>
                    <a:pt x="992505" y="112395"/>
                  </a:cubicBezTo>
                  <a:cubicBezTo>
                    <a:pt x="995363" y="121920"/>
                    <a:pt x="1000125" y="130493"/>
                    <a:pt x="1005840" y="137160"/>
                  </a:cubicBezTo>
                  <a:cubicBezTo>
                    <a:pt x="1011555" y="143828"/>
                    <a:pt x="1019175" y="149543"/>
                    <a:pt x="1028700" y="153353"/>
                  </a:cubicBezTo>
                  <a:cubicBezTo>
                    <a:pt x="1038225" y="157163"/>
                    <a:pt x="1048703" y="159068"/>
                    <a:pt x="1061085" y="159068"/>
                  </a:cubicBezTo>
                  <a:cubicBezTo>
                    <a:pt x="1082993" y="159068"/>
                    <a:pt x="1099185" y="153353"/>
                    <a:pt x="1109663" y="142875"/>
                  </a:cubicBezTo>
                  <a:cubicBezTo>
                    <a:pt x="1120140" y="132398"/>
                    <a:pt x="1126808" y="118110"/>
                    <a:pt x="1127760" y="100013"/>
                  </a:cubicBezTo>
                  <a:lnTo>
                    <a:pt x="1086803" y="100013"/>
                  </a:lnTo>
                  <a:close/>
                  <a:moveTo>
                    <a:pt x="921068" y="155258"/>
                  </a:moveTo>
                  <a:lnTo>
                    <a:pt x="962025" y="155258"/>
                  </a:lnTo>
                  <a:lnTo>
                    <a:pt x="962025" y="109538"/>
                  </a:lnTo>
                  <a:lnTo>
                    <a:pt x="921068" y="109538"/>
                  </a:lnTo>
                  <a:lnTo>
                    <a:pt x="921068" y="155258"/>
                  </a:lnTo>
                  <a:close/>
                  <a:moveTo>
                    <a:pt x="671513" y="155258"/>
                  </a:moveTo>
                  <a:lnTo>
                    <a:pt x="711518" y="155258"/>
                  </a:lnTo>
                  <a:lnTo>
                    <a:pt x="711518" y="65723"/>
                  </a:lnTo>
                  <a:cubicBezTo>
                    <a:pt x="711518" y="60960"/>
                    <a:pt x="712470" y="57150"/>
                    <a:pt x="714375" y="53340"/>
                  </a:cubicBezTo>
                  <a:cubicBezTo>
                    <a:pt x="716280" y="49530"/>
                    <a:pt x="718185" y="46672"/>
                    <a:pt x="721043" y="43815"/>
                  </a:cubicBezTo>
                  <a:cubicBezTo>
                    <a:pt x="723900" y="40958"/>
                    <a:pt x="727710" y="38100"/>
                    <a:pt x="730568" y="37147"/>
                  </a:cubicBezTo>
                  <a:cubicBezTo>
                    <a:pt x="734378" y="36195"/>
                    <a:pt x="737235" y="35243"/>
                    <a:pt x="741998" y="35243"/>
                  </a:cubicBezTo>
                  <a:cubicBezTo>
                    <a:pt x="744855" y="35243"/>
                    <a:pt x="746760" y="35243"/>
                    <a:pt x="749618" y="36195"/>
                  </a:cubicBezTo>
                  <a:cubicBezTo>
                    <a:pt x="751523" y="37147"/>
                    <a:pt x="753428" y="38100"/>
                    <a:pt x="755333" y="40005"/>
                  </a:cubicBezTo>
                  <a:cubicBezTo>
                    <a:pt x="757238" y="41910"/>
                    <a:pt x="758190" y="44768"/>
                    <a:pt x="759143" y="47625"/>
                  </a:cubicBezTo>
                  <a:cubicBezTo>
                    <a:pt x="760095" y="51435"/>
                    <a:pt x="761048" y="55245"/>
                    <a:pt x="761048" y="60960"/>
                  </a:cubicBezTo>
                  <a:lnTo>
                    <a:pt x="761048" y="155258"/>
                  </a:lnTo>
                  <a:lnTo>
                    <a:pt x="801053" y="155258"/>
                  </a:lnTo>
                  <a:lnTo>
                    <a:pt x="801053" y="63818"/>
                  </a:lnTo>
                  <a:cubicBezTo>
                    <a:pt x="801053" y="60008"/>
                    <a:pt x="802005" y="56197"/>
                    <a:pt x="803910" y="53340"/>
                  </a:cubicBezTo>
                  <a:cubicBezTo>
                    <a:pt x="805815" y="49530"/>
                    <a:pt x="807720" y="46672"/>
                    <a:pt x="810578" y="43815"/>
                  </a:cubicBezTo>
                  <a:cubicBezTo>
                    <a:pt x="813435" y="40958"/>
                    <a:pt x="817245" y="38100"/>
                    <a:pt x="820103" y="37147"/>
                  </a:cubicBezTo>
                  <a:cubicBezTo>
                    <a:pt x="822960" y="36195"/>
                    <a:pt x="826770" y="35243"/>
                    <a:pt x="831533" y="35243"/>
                  </a:cubicBezTo>
                  <a:cubicBezTo>
                    <a:pt x="834390" y="35243"/>
                    <a:pt x="836295" y="35243"/>
                    <a:pt x="839153" y="36195"/>
                  </a:cubicBezTo>
                  <a:cubicBezTo>
                    <a:pt x="841058" y="37147"/>
                    <a:pt x="842963" y="38100"/>
                    <a:pt x="844868" y="40005"/>
                  </a:cubicBezTo>
                  <a:cubicBezTo>
                    <a:pt x="846772" y="41910"/>
                    <a:pt x="847725" y="44768"/>
                    <a:pt x="848678" y="47625"/>
                  </a:cubicBezTo>
                  <a:cubicBezTo>
                    <a:pt x="849630" y="51435"/>
                    <a:pt x="849630" y="55245"/>
                    <a:pt x="849630" y="60960"/>
                  </a:cubicBezTo>
                  <a:lnTo>
                    <a:pt x="849630" y="155258"/>
                  </a:lnTo>
                  <a:lnTo>
                    <a:pt x="889635" y="155258"/>
                  </a:lnTo>
                  <a:lnTo>
                    <a:pt x="889635" y="55245"/>
                  </a:lnTo>
                  <a:cubicBezTo>
                    <a:pt x="889635" y="36195"/>
                    <a:pt x="885825" y="22860"/>
                    <a:pt x="878205" y="14288"/>
                  </a:cubicBezTo>
                  <a:cubicBezTo>
                    <a:pt x="870585" y="5715"/>
                    <a:pt x="859155" y="1905"/>
                    <a:pt x="843915" y="1905"/>
                  </a:cubicBezTo>
                  <a:cubicBezTo>
                    <a:pt x="834390" y="1905"/>
                    <a:pt x="826770" y="3810"/>
                    <a:pt x="819150" y="7620"/>
                  </a:cubicBezTo>
                  <a:cubicBezTo>
                    <a:pt x="811530" y="11430"/>
                    <a:pt x="803910" y="18098"/>
                    <a:pt x="797243" y="27623"/>
                  </a:cubicBezTo>
                  <a:cubicBezTo>
                    <a:pt x="794385" y="19050"/>
                    <a:pt x="789623" y="12383"/>
                    <a:pt x="782955" y="8573"/>
                  </a:cubicBezTo>
                  <a:cubicBezTo>
                    <a:pt x="776288" y="4763"/>
                    <a:pt x="766763" y="1905"/>
                    <a:pt x="756285" y="1905"/>
                  </a:cubicBezTo>
                  <a:cubicBezTo>
                    <a:pt x="747713" y="1905"/>
                    <a:pt x="740093" y="3810"/>
                    <a:pt x="732473" y="7620"/>
                  </a:cubicBezTo>
                  <a:cubicBezTo>
                    <a:pt x="724853" y="11430"/>
                    <a:pt x="718185" y="18098"/>
                    <a:pt x="713423" y="25718"/>
                  </a:cubicBezTo>
                  <a:lnTo>
                    <a:pt x="713423" y="5715"/>
                  </a:lnTo>
                  <a:lnTo>
                    <a:pt x="674370" y="5715"/>
                  </a:lnTo>
                  <a:lnTo>
                    <a:pt x="674370" y="155258"/>
                  </a:lnTo>
                  <a:close/>
                  <a:moveTo>
                    <a:pt x="541973" y="116205"/>
                  </a:moveTo>
                  <a:cubicBezTo>
                    <a:pt x="536258" y="108585"/>
                    <a:pt x="533400" y="96203"/>
                    <a:pt x="533400" y="80963"/>
                  </a:cubicBezTo>
                  <a:cubicBezTo>
                    <a:pt x="533400" y="65723"/>
                    <a:pt x="536258" y="54293"/>
                    <a:pt x="541973" y="45720"/>
                  </a:cubicBezTo>
                  <a:cubicBezTo>
                    <a:pt x="547688" y="38100"/>
                    <a:pt x="556260" y="33338"/>
                    <a:pt x="567690" y="33338"/>
                  </a:cubicBezTo>
                  <a:cubicBezTo>
                    <a:pt x="579120" y="33338"/>
                    <a:pt x="587693" y="37147"/>
                    <a:pt x="593408" y="45720"/>
                  </a:cubicBezTo>
                  <a:cubicBezTo>
                    <a:pt x="599123" y="53340"/>
                    <a:pt x="601980" y="65723"/>
                    <a:pt x="601980" y="80963"/>
                  </a:cubicBezTo>
                  <a:cubicBezTo>
                    <a:pt x="601980" y="96203"/>
                    <a:pt x="599123" y="107633"/>
                    <a:pt x="593408" y="116205"/>
                  </a:cubicBezTo>
                  <a:cubicBezTo>
                    <a:pt x="587693" y="124778"/>
                    <a:pt x="579120" y="128588"/>
                    <a:pt x="567690" y="128588"/>
                  </a:cubicBezTo>
                  <a:cubicBezTo>
                    <a:pt x="555308" y="127635"/>
                    <a:pt x="546735" y="123825"/>
                    <a:pt x="541973" y="116205"/>
                  </a:cubicBezTo>
                  <a:moveTo>
                    <a:pt x="598170" y="154305"/>
                  </a:moveTo>
                  <a:cubicBezTo>
                    <a:pt x="607695" y="150495"/>
                    <a:pt x="615315" y="145733"/>
                    <a:pt x="621983" y="138113"/>
                  </a:cubicBezTo>
                  <a:cubicBezTo>
                    <a:pt x="628650" y="131445"/>
                    <a:pt x="633413" y="122873"/>
                    <a:pt x="637223" y="113348"/>
                  </a:cubicBezTo>
                  <a:cubicBezTo>
                    <a:pt x="641033" y="103823"/>
                    <a:pt x="642938" y="92393"/>
                    <a:pt x="642938" y="80010"/>
                  </a:cubicBezTo>
                  <a:cubicBezTo>
                    <a:pt x="642938" y="67628"/>
                    <a:pt x="641033" y="57150"/>
                    <a:pt x="638175" y="46672"/>
                  </a:cubicBezTo>
                  <a:cubicBezTo>
                    <a:pt x="635318" y="36195"/>
                    <a:pt x="629603" y="28575"/>
                    <a:pt x="622935" y="21908"/>
                  </a:cubicBezTo>
                  <a:cubicBezTo>
                    <a:pt x="616268" y="15240"/>
                    <a:pt x="608648" y="9525"/>
                    <a:pt x="599123" y="6668"/>
                  </a:cubicBezTo>
                  <a:cubicBezTo>
                    <a:pt x="589598" y="2858"/>
                    <a:pt x="579120" y="953"/>
                    <a:pt x="567690" y="953"/>
                  </a:cubicBezTo>
                  <a:cubicBezTo>
                    <a:pt x="556260" y="953"/>
                    <a:pt x="545783" y="2858"/>
                    <a:pt x="536258" y="6668"/>
                  </a:cubicBezTo>
                  <a:cubicBezTo>
                    <a:pt x="526733" y="10478"/>
                    <a:pt x="519113" y="15240"/>
                    <a:pt x="512445" y="21908"/>
                  </a:cubicBezTo>
                  <a:cubicBezTo>
                    <a:pt x="505778" y="28575"/>
                    <a:pt x="501015" y="37147"/>
                    <a:pt x="497205" y="46672"/>
                  </a:cubicBezTo>
                  <a:cubicBezTo>
                    <a:pt x="493395" y="56197"/>
                    <a:pt x="491490" y="67628"/>
                    <a:pt x="491490" y="80010"/>
                  </a:cubicBezTo>
                  <a:cubicBezTo>
                    <a:pt x="491490" y="105728"/>
                    <a:pt x="498158" y="124778"/>
                    <a:pt x="511492" y="139065"/>
                  </a:cubicBezTo>
                  <a:cubicBezTo>
                    <a:pt x="524828" y="152400"/>
                    <a:pt x="542925" y="160020"/>
                    <a:pt x="566738" y="160020"/>
                  </a:cubicBezTo>
                  <a:cubicBezTo>
                    <a:pt x="579120" y="160020"/>
                    <a:pt x="589598" y="158115"/>
                    <a:pt x="598170" y="154305"/>
                  </a:cubicBezTo>
                  <a:moveTo>
                    <a:pt x="429578" y="100965"/>
                  </a:moveTo>
                  <a:cubicBezTo>
                    <a:pt x="428625" y="109538"/>
                    <a:pt x="425767" y="116205"/>
                    <a:pt x="421958" y="120968"/>
                  </a:cubicBezTo>
                  <a:cubicBezTo>
                    <a:pt x="417195" y="125730"/>
                    <a:pt x="411480" y="127635"/>
                    <a:pt x="403860" y="127635"/>
                  </a:cubicBezTo>
                  <a:cubicBezTo>
                    <a:pt x="398145" y="127635"/>
                    <a:pt x="392430" y="126683"/>
                    <a:pt x="388620" y="123825"/>
                  </a:cubicBezTo>
                  <a:cubicBezTo>
                    <a:pt x="384810" y="120968"/>
                    <a:pt x="381000" y="118110"/>
                    <a:pt x="379095" y="113348"/>
                  </a:cubicBezTo>
                  <a:cubicBezTo>
                    <a:pt x="377190" y="108585"/>
                    <a:pt x="375285" y="103823"/>
                    <a:pt x="374333" y="98108"/>
                  </a:cubicBezTo>
                  <a:cubicBezTo>
                    <a:pt x="373380" y="92393"/>
                    <a:pt x="372428" y="86678"/>
                    <a:pt x="372428" y="80010"/>
                  </a:cubicBezTo>
                  <a:cubicBezTo>
                    <a:pt x="372428" y="74295"/>
                    <a:pt x="373380" y="67628"/>
                    <a:pt x="374333" y="62865"/>
                  </a:cubicBezTo>
                  <a:cubicBezTo>
                    <a:pt x="375285" y="57150"/>
                    <a:pt x="377190" y="52388"/>
                    <a:pt x="379095" y="47625"/>
                  </a:cubicBezTo>
                  <a:cubicBezTo>
                    <a:pt x="381000" y="42863"/>
                    <a:pt x="384810" y="40005"/>
                    <a:pt x="388620" y="37147"/>
                  </a:cubicBezTo>
                  <a:cubicBezTo>
                    <a:pt x="392430" y="34290"/>
                    <a:pt x="398145" y="33338"/>
                    <a:pt x="403860" y="33338"/>
                  </a:cubicBezTo>
                  <a:cubicBezTo>
                    <a:pt x="412433" y="33338"/>
                    <a:pt x="418148" y="35243"/>
                    <a:pt x="421958" y="40005"/>
                  </a:cubicBezTo>
                  <a:cubicBezTo>
                    <a:pt x="425767" y="44768"/>
                    <a:pt x="427673" y="50483"/>
                    <a:pt x="428625" y="58103"/>
                  </a:cubicBezTo>
                  <a:lnTo>
                    <a:pt x="468630" y="52388"/>
                  </a:lnTo>
                  <a:cubicBezTo>
                    <a:pt x="467678" y="44768"/>
                    <a:pt x="465773" y="38100"/>
                    <a:pt x="462915" y="31433"/>
                  </a:cubicBezTo>
                  <a:cubicBezTo>
                    <a:pt x="460058" y="24765"/>
                    <a:pt x="456248" y="20003"/>
                    <a:pt x="450533" y="15240"/>
                  </a:cubicBezTo>
                  <a:cubicBezTo>
                    <a:pt x="445770" y="10478"/>
                    <a:pt x="439103" y="6668"/>
                    <a:pt x="431483" y="4763"/>
                  </a:cubicBezTo>
                  <a:cubicBezTo>
                    <a:pt x="423863" y="1905"/>
                    <a:pt x="415290" y="953"/>
                    <a:pt x="404813" y="953"/>
                  </a:cubicBezTo>
                  <a:cubicBezTo>
                    <a:pt x="393383" y="953"/>
                    <a:pt x="382905" y="2858"/>
                    <a:pt x="373380" y="6668"/>
                  </a:cubicBezTo>
                  <a:cubicBezTo>
                    <a:pt x="363855" y="10478"/>
                    <a:pt x="356235" y="16193"/>
                    <a:pt x="350520" y="22860"/>
                  </a:cubicBezTo>
                  <a:cubicBezTo>
                    <a:pt x="343853" y="29528"/>
                    <a:pt x="339090" y="38100"/>
                    <a:pt x="336233" y="47625"/>
                  </a:cubicBezTo>
                  <a:cubicBezTo>
                    <a:pt x="333375" y="57150"/>
                    <a:pt x="331470" y="68580"/>
                    <a:pt x="331470" y="80010"/>
                  </a:cubicBezTo>
                  <a:cubicBezTo>
                    <a:pt x="331470" y="91440"/>
                    <a:pt x="333375" y="102870"/>
                    <a:pt x="336233" y="112395"/>
                  </a:cubicBezTo>
                  <a:cubicBezTo>
                    <a:pt x="339090" y="121920"/>
                    <a:pt x="343853" y="130493"/>
                    <a:pt x="349567" y="137160"/>
                  </a:cubicBezTo>
                  <a:cubicBezTo>
                    <a:pt x="355283" y="143828"/>
                    <a:pt x="362903" y="149543"/>
                    <a:pt x="372428" y="153353"/>
                  </a:cubicBezTo>
                  <a:cubicBezTo>
                    <a:pt x="381953" y="157163"/>
                    <a:pt x="392430" y="159068"/>
                    <a:pt x="404813" y="159068"/>
                  </a:cubicBezTo>
                  <a:cubicBezTo>
                    <a:pt x="426720" y="159068"/>
                    <a:pt x="442913" y="153353"/>
                    <a:pt x="453390" y="142875"/>
                  </a:cubicBezTo>
                  <a:cubicBezTo>
                    <a:pt x="463867" y="132398"/>
                    <a:pt x="470535" y="118110"/>
                    <a:pt x="471488" y="100013"/>
                  </a:cubicBezTo>
                  <a:lnTo>
                    <a:pt x="429578" y="100013"/>
                  </a:lnTo>
                  <a:close/>
                  <a:moveTo>
                    <a:pt x="203835" y="63818"/>
                  </a:moveTo>
                  <a:cubicBezTo>
                    <a:pt x="203835" y="59055"/>
                    <a:pt x="204788" y="55245"/>
                    <a:pt x="206692" y="51435"/>
                  </a:cubicBezTo>
                  <a:cubicBezTo>
                    <a:pt x="208598" y="47625"/>
                    <a:pt x="210502" y="43815"/>
                    <a:pt x="213360" y="40958"/>
                  </a:cubicBezTo>
                  <a:cubicBezTo>
                    <a:pt x="216217" y="38100"/>
                    <a:pt x="219075" y="35243"/>
                    <a:pt x="223838" y="34290"/>
                  </a:cubicBezTo>
                  <a:cubicBezTo>
                    <a:pt x="227648" y="32385"/>
                    <a:pt x="232410" y="31433"/>
                    <a:pt x="238125" y="31433"/>
                  </a:cubicBezTo>
                  <a:cubicBezTo>
                    <a:pt x="248602" y="31433"/>
                    <a:pt x="256223" y="34290"/>
                    <a:pt x="261938" y="40005"/>
                  </a:cubicBezTo>
                  <a:cubicBezTo>
                    <a:pt x="266700" y="45720"/>
                    <a:pt x="269558" y="53340"/>
                    <a:pt x="269558" y="63818"/>
                  </a:cubicBezTo>
                  <a:lnTo>
                    <a:pt x="203835" y="63818"/>
                  </a:lnTo>
                  <a:close/>
                  <a:moveTo>
                    <a:pt x="266700" y="108585"/>
                  </a:moveTo>
                  <a:cubicBezTo>
                    <a:pt x="263842" y="121920"/>
                    <a:pt x="254317" y="128588"/>
                    <a:pt x="239077" y="128588"/>
                  </a:cubicBezTo>
                  <a:cubicBezTo>
                    <a:pt x="227648" y="128588"/>
                    <a:pt x="219075" y="124778"/>
                    <a:pt x="213360" y="118110"/>
                  </a:cubicBezTo>
                  <a:cubicBezTo>
                    <a:pt x="207645" y="111443"/>
                    <a:pt x="204788" y="101918"/>
                    <a:pt x="203835" y="89535"/>
                  </a:cubicBezTo>
                  <a:lnTo>
                    <a:pt x="307658" y="89535"/>
                  </a:lnTo>
                  <a:lnTo>
                    <a:pt x="307658" y="73343"/>
                  </a:lnTo>
                  <a:cubicBezTo>
                    <a:pt x="307658" y="51435"/>
                    <a:pt x="301942" y="33338"/>
                    <a:pt x="290513" y="20003"/>
                  </a:cubicBezTo>
                  <a:cubicBezTo>
                    <a:pt x="279083" y="6668"/>
                    <a:pt x="261938" y="0"/>
                    <a:pt x="239077" y="0"/>
                  </a:cubicBezTo>
                  <a:cubicBezTo>
                    <a:pt x="227648" y="0"/>
                    <a:pt x="218123" y="1905"/>
                    <a:pt x="208598" y="5715"/>
                  </a:cubicBezTo>
                  <a:cubicBezTo>
                    <a:pt x="199073" y="9525"/>
                    <a:pt x="191452" y="14288"/>
                    <a:pt x="184785" y="20955"/>
                  </a:cubicBezTo>
                  <a:cubicBezTo>
                    <a:pt x="178118" y="27623"/>
                    <a:pt x="173355" y="36195"/>
                    <a:pt x="169545" y="45720"/>
                  </a:cubicBezTo>
                  <a:cubicBezTo>
                    <a:pt x="165735" y="55245"/>
                    <a:pt x="163830" y="66675"/>
                    <a:pt x="163830" y="79058"/>
                  </a:cubicBezTo>
                  <a:cubicBezTo>
                    <a:pt x="163830" y="103823"/>
                    <a:pt x="170498" y="123825"/>
                    <a:pt x="182880" y="137160"/>
                  </a:cubicBezTo>
                  <a:cubicBezTo>
                    <a:pt x="195263" y="150495"/>
                    <a:pt x="214313" y="158115"/>
                    <a:pt x="239077" y="158115"/>
                  </a:cubicBezTo>
                  <a:cubicBezTo>
                    <a:pt x="260033" y="158115"/>
                    <a:pt x="275273" y="153353"/>
                    <a:pt x="285750" y="144780"/>
                  </a:cubicBezTo>
                  <a:cubicBezTo>
                    <a:pt x="296228" y="136208"/>
                    <a:pt x="302895" y="123825"/>
                    <a:pt x="305753" y="106680"/>
                  </a:cubicBezTo>
                  <a:lnTo>
                    <a:pt x="266700" y="106680"/>
                  </a:lnTo>
                  <a:close/>
                  <a:moveTo>
                    <a:pt x="97155" y="96203"/>
                  </a:moveTo>
                  <a:cubicBezTo>
                    <a:pt x="97155" y="101918"/>
                    <a:pt x="96202" y="107633"/>
                    <a:pt x="93345" y="111443"/>
                  </a:cubicBezTo>
                  <a:cubicBezTo>
                    <a:pt x="91440" y="115253"/>
                    <a:pt x="88582" y="119063"/>
                    <a:pt x="84773" y="121920"/>
                  </a:cubicBezTo>
                  <a:cubicBezTo>
                    <a:pt x="78105" y="126683"/>
                    <a:pt x="69532" y="129540"/>
                    <a:pt x="60007" y="129540"/>
                  </a:cubicBezTo>
                  <a:cubicBezTo>
                    <a:pt x="54293" y="129540"/>
                    <a:pt x="49530" y="127635"/>
                    <a:pt x="45720" y="124778"/>
                  </a:cubicBezTo>
                  <a:cubicBezTo>
                    <a:pt x="41910" y="121920"/>
                    <a:pt x="40957" y="118110"/>
                    <a:pt x="40957" y="113348"/>
                  </a:cubicBezTo>
                  <a:cubicBezTo>
                    <a:pt x="40957" y="110490"/>
                    <a:pt x="40957" y="106680"/>
                    <a:pt x="42863" y="104775"/>
                  </a:cubicBezTo>
                  <a:cubicBezTo>
                    <a:pt x="43815" y="101918"/>
                    <a:pt x="45720" y="100013"/>
                    <a:pt x="48577" y="98108"/>
                  </a:cubicBezTo>
                  <a:cubicBezTo>
                    <a:pt x="51435" y="96203"/>
                    <a:pt x="55245" y="94298"/>
                    <a:pt x="60007" y="93345"/>
                  </a:cubicBezTo>
                  <a:cubicBezTo>
                    <a:pt x="64770" y="92393"/>
                    <a:pt x="72390" y="91440"/>
                    <a:pt x="80010" y="90488"/>
                  </a:cubicBezTo>
                  <a:lnTo>
                    <a:pt x="98107" y="89535"/>
                  </a:lnTo>
                  <a:lnTo>
                    <a:pt x="98107" y="96203"/>
                  </a:lnTo>
                  <a:close/>
                  <a:moveTo>
                    <a:pt x="98107" y="155258"/>
                  </a:moveTo>
                  <a:lnTo>
                    <a:pt x="136208" y="155258"/>
                  </a:lnTo>
                  <a:lnTo>
                    <a:pt x="136208" y="60960"/>
                  </a:lnTo>
                  <a:cubicBezTo>
                    <a:pt x="136208" y="51435"/>
                    <a:pt x="135255" y="43815"/>
                    <a:pt x="133350" y="36195"/>
                  </a:cubicBezTo>
                  <a:cubicBezTo>
                    <a:pt x="131445" y="28575"/>
                    <a:pt x="127635" y="22860"/>
                    <a:pt x="122873" y="17145"/>
                  </a:cubicBezTo>
                  <a:cubicBezTo>
                    <a:pt x="118110" y="12383"/>
                    <a:pt x="111443" y="7620"/>
                    <a:pt x="103823" y="5715"/>
                  </a:cubicBezTo>
                  <a:cubicBezTo>
                    <a:pt x="96202" y="3810"/>
                    <a:pt x="85725" y="1905"/>
                    <a:pt x="74295" y="1905"/>
                  </a:cubicBezTo>
                  <a:cubicBezTo>
                    <a:pt x="55245" y="1905"/>
                    <a:pt x="40957" y="5715"/>
                    <a:pt x="29527" y="12383"/>
                  </a:cubicBezTo>
                  <a:cubicBezTo>
                    <a:pt x="18098" y="19050"/>
                    <a:pt x="11430" y="30480"/>
                    <a:pt x="8573" y="46672"/>
                  </a:cubicBezTo>
                  <a:lnTo>
                    <a:pt x="44768" y="50483"/>
                  </a:lnTo>
                  <a:cubicBezTo>
                    <a:pt x="46673" y="38100"/>
                    <a:pt x="56198" y="32385"/>
                    <a:pt x="71438" y="32385"/>
                  </a:cubicBezTo>
                  <a:cubicBezTo>
                    <a:pt x="78105" y="32385"/>
                    <a:pt x="83820" y="34290"/>
                    <a:pt x="89535" y="37147"/>
                  </a:cubicBezTo>
                  <a:cubicBezTo>
                    <a:pt x="94298" y="40958"/>
                    <a:pt x="97155" y="46672"/>
                    <a:pt x="97155" y="56197"/>
                  </a:cubicBezTo>
                  <a:lnTo>
                    <a:pt x="97155" y="62865"/>
                  </a:lnTo>
                  <a:lnTo>
                    <a:pt x="78105" y="63818"/>
                  </a:lnTo>
                  <a:cubicBezTo>
                    <a:pt x="68580" y="63818"/>
                    <a:pt x="59055" y="64770"/>
                    <a:pt x="49530" y="66675"/>
                  </a:cubicBezTo>
                  <a:cubicBezTo>
                    <a:pt x="40005" y="68580"/>
                    <a:pt x="32385" y="70485"/>
                    <a:pt x="24765" y="74295"/>
                  </a:cubicBezTo>
                  <a:cubicBezTo>
                    <a:pt x="17145" y="78105"/>
                    <a:pt x="11430" y="82868"/>
                    <a:pt x="6668" y="89535"/>
                  </a:cubicBezTo>
                  <a:cubicBezTo>
                    <a:pt x="1905" y="96203"/>
                    <a:pt x="0" y="104775"/>
                    <a:pt x="0" y="114300"/>
                  </a:cubicBezTo>
                  <a:cubicBezTo>
                    <a:pt x="0" y="121920"/>
                    <a:pt x="952" y="128588"/>
                    <a:pt x="3810" y="134303"/>
                  </a:cubicBezTo>
                  <a:cubicBezTo>
                    <a:pt x="6668" y="140018"/>
                    <a:pt x="10477" y="144780"/>
                    <a:pt x="14288" y="148590"/>
                  </a:cubicBezTo>
                  <a:cubicBezTo>
                    <a:pt x="19050" y="152400"/>
                    <a:pt x="23813" y="155258"/>
                    <a:pt x="29527" y="156210"/>
                  </a:cubicBezTo>
                  <a:cubicBezTo>
                    <a:pt x="35243" y="157163"/>
                    <a:pt x="41910" y="159068"/>
                    <a:pt x="48577" y="159068"/>
                  </a:cubicBezTo>
                  <a:cubicBezTo>
                    <a:pt x="60007" y="159068"/>
                    <a:pt x="69532" y="157163"/>
                    <a:pt x="77152" y="152400"/>
                  </a:cubicBezTo>
                  <a:cubicBezTo>
                    <a:pt x="84773" y="147638"/>
                    <a:pt x="91440" y="142875"/>
                    <a:pt x="97155" y="136208"/>
                  </a:cubicBezTo>
                  <a:lnTo>
                    <a:pt x="97155" y="15525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22569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1 Standard (3x2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8595847-1813-6B47-B848-F94A612FF956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263525" y="1449386"/>
            <a:ext cx="3636963" cy="2159001"/>
          </a:xfrm>
        </p:spPr>
        <p:txBody>
          <a:bodyPr/>
          <a:lstStyle>
            <a:lvl1pPr>
              <a:defRPr sz="1600" b="0" i="0"/>
            </a:lvl1pPr>
            <a:lvl2pPr>
              <a:defRPr sz="1600" b="0" i="0"/>
            </a:lvl2pPr>
            <a:lvl3pPr>
              <a:defRPr sz="1600" b="0" i="0"/>
            </a:lvl3pPr>
            <a:lvl4pPr>
              <a:defRPr sz="1600" b="0" i="0"/>
            </a:lvl4pPr>
            <a:lvl5pPr>
              <a:defRPr sz="1600" b="0" i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7FFB562-8DD7-4966-BD8C-3F7B3C5D5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441326"/>
            <a:ext cx="11664950" cy="64770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2500" b="1" i="0" kern="1200" dirty="0">
                <a:solidFill>
                  <a:schemeClr val="tx1"/>
                </a:solidFill>
                <a:latin typeface="Arial" panose="020B0604020202020204" pitchFamily="34" charset="0"/>
                <a:ea typeface="AECOM Sans Light" panose="020B04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title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BB7BEA5-771B-8B4E-897D-1C4459F65E01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4259263" y="1449386"/>
            <a:ext cx="3673475" cy="2159001"/>
          </a:xfrm>
        </p:spPr>
        <p:txBody>
          <a:bodyPr/>
          <a:lstStyle>
            <a:lvl1pPr>
              <a:defRPr sz="1600" b="0" i="0"/>
            </a:lvl1pPr>
            <a:lvl2pPr>
              <a:defRPr sz="1600" b="0" i="0"/>
            </a:lvl2pPr>
            <a:lvl3pPr>
              <a:defRPr sz="1600" b="0" i="0"/>
            </a:lvl3pPr>
            <a:lvl4pPr>
              <a:defRPr sz="1600" b="0" i="0"/>
            </a:lvl4pPr>
            <a:lvl5pPr>
              <a:defRPr sz="1600" b="0" i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9B0FF75-51DA-2B49-B8F7-63E582084AF9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8291514" y="1449386"/>
            <a:ext cx="3636963" cy="2159001"/>
          </a:xfrm>
        </p:spPr>
        <p:txBody>
          <a:bodyPr/>
          <a:lstStyle>
            <a:lvl1pPr>
              <a:defRPr sz="1600" b="0" i="0"/>
            </a:lvl1pPr>
            <a:lvl2pPr>
              <a:defRPr sz="1600" b="0" i="0"/>
            </a:lvl2pPr>
            <a:lvl3pPr>
              <a:defRPr sz="1600" b="0" i="0"/>
            </a:lvl3pPr>
            <a:lvl4pPr>
              <a:defRPr sz="1600" b="0" i="0"/>
            </a:lvl4pPr>
            <a:lvl5pPr>
              <a:defRPr sz="1600" b="0" i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5D5C163-8571-9D4D-BC9C-AF6F91D2CA5B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263525" y="4078287"/>
            <a:ext cx="3636961" cy="2159001"/>
          </a:xfrm>
        </p:spPr>
        <p:txBody>
          <a:bodyPr/>
          <a:lstStyle>
            <a:lvl1pPr>
              <a:defRPr sz="1600" b="0" i="0"/>
            </a:lvl1pPr>
            <a:lvl2pPr>
              <a:defRPr sz="1600" b="0" i="0"/>
            </a:lvl2pPr>
            <a:lvl3pPr>
              <a:defRPr sz="1600" b="0" i="0"/>
            </a:lvl3pPr>
            <a:lvl4pPr>
              <a:defRPr sz="1600" b="0" i="0"/>
            </a:lvl4pPr>
            <a:lvl5pPr>
              <a:defRPr sz="1600" b="0" i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68AC547-9C0B-4143-A22E-19CEED94CFFB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4259261" y="4078287"/>
            <a:ext cx="3673477" cy="2159001"/>
          </a:xfrm>
        </p:spPr>
        <p:txBody>
          <a:bodyPr/>
          <a:lstStyle>
            <a:lvl1pPr>
              <a:defRPr sz="1600" b="0" i="0"/>
            </a:lvl1pPr>
            <a:lvl2pPr>
              <a:defRPr sz="1600" b="0" i="0"/>
            </a:lvl2pPr>
            <a:lvl3pPr>
              <a:defRPr sz="1600" b="0" i="0"/>
            </a:lvl3pPr>
            <a:lvl4pPr>
              <a:defRPr sz="1600" b="0" i="0"/>
            </a:lvl4pPr>
            <a:lvl5pPr>
              <a:defRPr sz="1600" b="0" i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44E26C8-4A42-A149-9B11-7AE371C11FCD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8291512" y="4078287"/>
            <a:ext cx="3636963" cy="2159001"/>
          </a:xfrm>
        </p:spPr>
        <p:txBody>
          <a:bodyPr/>
          <a:lstStyle>
            <a:lvl1pPr>
              <a:defRPr sz="1600" b="0" i="0"/>
            </a:lvl1pPr>
            <a:lvl2pPr>
              <a:defRPr sz="1600" b="0" i="0"/>
            </a:lvl2pPr>
            <a:lvl3pPr>
              <a:defRPr sz="1600" b="0" i="0"/>
            </a:lvl3pPr>
            <a:lvl4pPr>
              <a:defRPr sz="1600" b="0" i="0"/>
            </a:lvl4pPr>
            <a:lvl5pPr>
              <a:defRPr sz="1600" b="0" i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6D0C098-B5F5-C642-A34D-9E09A832EAAD}"/>
              </a:ext>
            </a:extLst>
          </p:cNvPr>
          <p:cNvCxnSpPr>
            <a:cxnSpLocks/>
          </p:cNvCxnSpPr>
          <p:nvPr userDrawn="1"/>
        </p:nvCxnSpPr>
        <p:spPr>
          <a:xfrm>
            <a:off x="263525" y="260350"/>
            <a:ext cx="43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CE882C7-3D9C-F04E-95E3-93DBB355535E}"/>
              </a:ext>
            </a:extLst>
          </p:cNvPr>
          <p:cNvGrpSpPr/>
          <p:nvPr userDrawn="1"/>
        </p:nvGrpSpPr>
        <p:grpSpPr>
          <a:xfrm>
            <a:off x="10814051" y="6438651"/>
            <a:ext cx="1111250" cy="225425"/>
            <a:chOff x="292100" y="6413250"/>
            <a:chExt cx="1111250" cy="225425"/>
          </a:xfrm>
        </p:grpSpPr>
        <p:sp>
          <p:nvSpPr>
            <p:cNvPr id="24" name="Freeform: Shape 12">
              <a:extLst>
                <a:ext uri="{FF2B5EF4-FFF2-40B4-BE49-F238E27FC236}">
                  <a16:creationId xmlns:a16="http://schemas.microsoft.com/office/drawing/2014/main" id="{2693C771-CF10-1F4B-947A-4D491C783450}"/>
                </a:ext>
              </a:extLst>
            </p:cNvPr>
            <p:cNvSpPr/>
            <p:nvPr userDrawn="1"/>
          </p:nvSpPr>
          <p:spPr>
            <a:xfrm>
              <a:off x="292100" y="6413250"/>
              <a:ext cx="225425" cy="225425"/>
            </a:xfrm>
            <a:custGeom>
              <a:avLst/>
              <a:gdLst>
                <a:gd name="connsiteX0" fmla="*/ 329565 w 342900"/>
                <a:gd name="connsiteY0" fmla="*/ 104775 h 342900"/>
                <a:gd name="connsiteX1" fmla="*/ 292418 w 342900"/>
                <a:gd name="connsiteY1" fmla="*/ 50483 h 342900"/>
                <a:gd name="connsiteX2" fmla="*/ 238125 w 342900"/>
                <a:gd name="connsiteY2" fmla="*/ 13335 h 342900"/>
                <a:gd name="connsiteX3" fmla="*/ 171450 w 342900"/>
                <a:gd name="connsiteY3" fmla="*/ 0 h 342900"/>
                <a:gd name="connsiteX4" fmla="*/ 104775 w 342900"/>
                <a:gd name="connsiteY4" fmla="*/ 13335 h 342900"/>
                <a:gd name="connsiteX5" fmla="*/ 50483 w 342900"/>
                <a:gd name="connsiteY5" fmla="*/ 50483 h 342900"/>
                <a:gd name="connsiteX6" fmla="*/ 13335 w 342900"/>
                <a:gd name="connsiteY6" fmla="*/ 104775 h 342900"/>
                <a:gd name="connsiteX7" fmla="*/ 0 w 342900"/>
                <a:gd name="connsiteY7" fmla="*/ 171450 h 342900"/>
                <a:gd name="connsiteX8" fmla="*/ 13335 w 342900"/>
                <a:gd name="connsiteY8" fmla="*/ 238125 h 342900"/>
                <a:gd name="connsiteX9" fmla="*/ 50483 w 342900"/>
                <a:gd name="connsiteY9" fmla="*/ 292418 h 342900"/>
                <a:gd name="connsiteX10" fmla="*/ 104775 w 342900"/>
                <a:gd name="connsiteY10" fmla="*/ 329565 h 342900"/>
                <a:gd name="connsiteX11" fmla="*/ 171450 w 342900"/>
                <a:gd name="connsiteY11" fmla="*/ 342900 h 342900"/>
                <a:gd name="connsiteX12" fmla="*/ 171450 w 342900"/>
                <a:gd name="connsiteY12" fmla="*/ 308610 h 342900"/>
                <a:gd name="connsiteX13" fmla="*/ 74295 w 342900"/>
                <a:gd name="connsiteY13" fmla="*/ 268605 h 342900"/>
                <a:gd name="connsiteX14" fmla="*/ 35243 w 342900"/>
                <a:gd name="connsiteY14" fmla="*/ 188595 h 342900"/>
                <a:gd name="connsiteX15" fmla="*/ 180975 w 342900"/>
                <a:gd name="connsiteY15" fmla="*/ 188595 h 342900"/>
                <a:gd name="connsiteX16" fmla="*/ 141923 w 342900"/>
                <a:gd name="connsiteY16" fmla="*/ 227648 h 342900"/>
                <a:gd name="connsiteX17" fmla="*/ 165735 w 342900"/>
                <a:gd name="connsiteY17" fmla="*/ 251460 h 342900"/>
                <a:gd name="connsiteX18" fmla="*/ 246698 w 342900"/>
                <a:gd name="connsiteY18" fmla="*/ 170498 h 342900"/>
                <a:gd name="connsiteX19" fmla="*/ 165735 w 342900"/>
                <a:gd name="connsiteY19" fmla="*/ 89535 h 342900"/>
                <a:gd name="connsiteX20" fmla="*/ 141923 w 342900"/>
                <a:gd name="connsiteY20" fmla="*/ 113348 h 342900"/>
                <a:gd name="connsiteX21" fmla="*/ 180975 w 342900"/>
                <a:gd name="connsiteY21" fmla="*/ 152400 h 342900"/>
                <a:gd name="connsiteX22" fmla="*/ 35243 w 342900"/>
                <a:gd name="connsiteY22" fmla="*/ 152400 h 342900"/>
                <a:gd name="connsiteX23" fmla="*/ 74295 w 342900"/>
                <a:gd name="connsiteY23" fmla="*/ 72390 h 342900"/>
                <a:gd name="connsiteX24" fmla="*/ 171450 w 342900"/>
                <a:gd name="connsiteY24" fmla="*/ 32385 h 342900"/>
                <a:gd name="connsiteX25" fmla="*/ 268605 w 342900"/>
                <a:gd name="connsiteY25" fmla="*/ 72390 h 342900"/>
                <a:gd name="connsiteX26" fmla="*/ 308610 w 342900"/>
                <a:gd name="connsiteY26" fmla="*/ 169545 h 342900"/>
                <a:gd name="connsiteX27" fmla="*/ 342900 w 342900"/>
                <a:gd name="connsiteY27" fmla="*/ 169545 h 342900"/>
                <a:gd name="connsiteX28" fmla="*/ 329565 w 342900"/>
                <a:gd name="connsiteY28" fmla="*/ 10477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2900" h="342900">
                  <a:moveTo>
                    <a:pt x="329565" y="104775"/>
                  </a:moveTo>
                  <a:cubicBezTo>
                    <a:pt x="320993" y="84773"/>
                    <a:pt x="308610" y="65723"/>
                    <a:pt x="292418" y="50483"/>
                  </a:cubicBezTo>
                  <a:cubicBezTo>
                    <a:pt x="276225" y="34290"/>
                    <a:pt x="258128" y="21908"/>
                    <a:pt x="238125" y="13335"/>
                  </a:cubicBezTo>
                  <a:cubicBezTo>
                    <a:pt x="217170" y="4763"/>
                    <a:pt x="194310" y="0"/>
                    <a:pt x="171450" y="0"/>
                  </a:cubicBezTo>
                  <a:cubicBezTo>
                    <a:pt x="148590" y="0"/>
                    <a:pt x="125730" y="4763"/>
                    <a:pt x="104775" y="13335"/>
                  </a:cubicBezTo>
                  <a:cubicBezTo>
                    <a:pt x="83820" y="21908"/>
                    <a:pt x="65723" y="34290"/>
                    <a:pt x="50483" y="50483"/>
                  </a:cubicBezTo>
                  <a:cubicBezTo>
                    <a:pt x="34290" y="66675"/>
                    <a:pt x="21908" y="84773"/>
                    <a:pt x="13335" y="104775"/>
                  </a:cubicBezTo>
                  <a:cubicBezTo>
                    <a:pt x="4763" y="125730"/>
                    <a:pt x="0" y="148590"/>
                    <a:pt x="0" y="171450"/>
                  </a:cubicBezTo>
                  <a:cubicBezTo>
                    <a:pt x="0" y="194310"/>
                    <a:pt x="4763" y="217170"/>
                    <a:pt x="13335" y="238125"/>
                  </a:cubicBezTo>
                  <a:cubicBezTo>
                    <a:pt x="21908" y="258128"/>
                    <a:pt x="34290" y="277178"/>
                    <a:pt x="50483" y="292418"/>
                  </a:cubicBezTo>
                  <a:cubicBezTo>
                    <a:pt x="66675" y="308610"/>
                    <a:pt x="84773" y="320993"/>
                    <a:pt x="104775" y="329565"/>
                  </a:cubicBezTo>
                  <a:cubicBezTo>
                    <a:pt x="125730" y="338138"/>
                    <a:pt x="148590" y="342900"/>
                    <a:pt x="171450" y="342900"/>
                  </a:cubicBezTo>
                  <a:lnTo>
                    <a:pt x="171450" y="308610"/>
                  </a:lnTo>
                  <a:cubicBezTo>
                    <a:pt x="135255" y="308610"/>
                    <a:pt x="100013" y="294323"/>
                    <a:pt x="74295" y="268605"/>
                  </a:cubicBezTo>
                  <a:cubicBezTo>
                    <a:pt x="52388" y="246698"/>
                    <a:pt x="39053" y="219075"/>
                    <a:pt x="35243" y="188595"/>
                  </a:cubicBezTo>
                  <a:lnTo>
                    <a:pt x="180975" y="188595"/>
                  </a:lnTo>
                  <a:lnTo>
                    <a:pt x="141923" y="227648"/>
                  </a:lnTo>
                  <a:lnTo>
                    <a:pt x="165735" y="251460"/>
                  </a:lnTo>
                  <a:lnTo>
                    <a:pt x="246698" y="170498"/>
                  </a:lnTo>
                  <a:lnTo>
                    <a:pt x="165735" y="89535"/>
                  </a:lnTo>
                  <a:lnTo>
                    <a:pt x="141923" y="113348"/>
                  </a:lnTo>
                  <a:lnTo>
                    <a:pt x="180975" y="152400"/>
                  </a:lnTo>
                  <a:lnTo>
                    <a:pt x="35243" y="152400"/>
                  </a:lnTo>
                  <a:cubicBezTo>
                    <a:pt x="39053" y="121920"/>
                    <a:pt x="52388" y="94298"/>
                    <a:pt x="74295" y="72390"/>
                  </a:cubicBezTo>
                  <a:cubicBezTo>
                    <a:pt x="100013" y="46673"/>
                    <a:pt x="134303" y="32385"/>
                    <a:pt x="171450" y="32385"/>
                  </a:cubicBezTo>
                  <a:cubicBezTo>
                    <a:pt x="207645" y="32385"/>
                    <a:pt x="242888" y="46673"/>
                    <a:pt x="268605" y="72390"/>
                  </a:cubicBezTo>
                  <a:cubicBezTo>
                    <a:pt x="294323" y="98108"/>
                    <a:pt x="308610" y="132398"/>
                    <a:pt x="308610" y="169545"/>
                  </a:cubicBezTo>
                  <a:lnTo>
                    <a:pt x="342900" y="169545"/>
                  </a:lnTo>
                  <a:cubicBezTo>
                    <a:pt x="342900" y="148590"/>
                    <a:pt x="338138" y="125730"/>
                    <a:pt x="329565" y="104775"/>
                  </a:cubicBezTo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13">
              <a:extLst>
                <a:ext uri="{FF2B5EF4-FFF2-40B4-BE49-F238E27FC236}">
                  <a16:creationId xmlns:a16="http://schemas.microsoft.com/office/drawing/2014/main" id="{A33375BB-4CD5-7840-AA7D-6B72CBBD8BC5}"/>
                </a:ext>
              </a:extLst>
            </p:cNvPr>
            <p:cNvSpPr/>
            <p:nvPr userDrawn="1"/>
          </p:nvSpPr>
          <p:spPr>
            <a:xfrm>
              <a:off x="590579" y="6484379"/>
              <a:ext cx="812771" cy="84028"/>
            </a:xfrm>
            <a:custGeom>
              <a:avLst/>
              <a:gdLst>
                <a:gd name="connsiteX0" fmla="*/ 1329690 w 1547812"/>
                <a:gd name="connsiteY0" fmla="*/ 155258 h 160020"/>
                <a:gd name="connsiteX1" fmla="*/ 1369695 w 1547812"/>
                <a:gd name="connsiteY1" fmla="*/ 155258 h 160020"/>
                <a:gd name="connsiteX2" fmla="*/ 1369695 w 1547812"/>
                <a:gd name="connsiteY2" fmla="*/ 65723 h 160020"/>
                <a:gd name="connsiteX3" fmla="*/ 1372553 w 1547812"/>
                <a:gd name="connsiteY3" fmla="*/ 53340 h 160020"/>
                <a:gd name="connsiteX4" fmla="*/ 1379220 w 1547812"/>
                <a:gd name="connsiteY4" fmla="*/ 43815 h 160020"/>
                <a:gd name="connsiteX5" fmla="*/ 1388745 w 1547812"/>
                <a:gd name="connsiteY5" fmla="*/ 37147 h 160020"/>
                <a:gd name="connsiteX6" fmla="*/ 1400175 w 1547812"/>
                <a:gd name="connsiteY6" fmla="*/ 35243 h 160020"/>
                <a:gd name="connsiteX7" fmla="*/ 1407795 w 1547812"/>
                <a:gd name="connsiteY7" fmla="*/ 36195 h 160020"/>
                <a:gd name="connsiteX8" fmla="*/ 1413510 w 1547812"/>
                <a:gd name="connsiteY8" fmla="*/ 40005 h 160020"/>
                <a:gd name="connsiteX9" fmla="*/ 1417320 w 1547812"/>
                <a:gd name="connsiteY9" fmla="*/ 47625 h 160020"/>
                <a:gd name="connsiteX10" fmla="*/ 1419225 w 1547812"/>
                <a:gd name="connsiteY10" fmla="*/ 60960 h 160020"/>
                <a:gd name="connsiteX11" fmla="*/ 1419225 w 1547812"/>
                <a:gd name="connsiteY11" fmla="*/ 155258 h 160020"/>
                <a:gd name="connsiteX12" fmla="*/ 1459230 w 1547812"/>
                <a:gd name="connsiteY12" fmla="*/ 155258 h 160020"/>
                <a:gd name="connsiteX13" fmla="*/ 1459230 w 1547812"/>
                <a:gd name="connsiteY13" fmla="*/ 63818 h 160020"/>
                <a:gd name="connsiteX14" fmla="*/ 1462088 w 1547812"/>
                <a:gd name="connsiteY14" fmla="*/ 53340 h 160020"/>
                <a:gd name="connsiteX15" fmla="*/ 1468755 w 1547812"/>
                <a:gd name="connsiteY15" fmla="*/ 43815 h 160020"/>
                <a:gd name="connsiteX16" fmla="*/ 1478280 w 1547812"/>
                <a:gd name="connsiteY16" fmla="*/ 37147 h 160020"/>
                <a:gd name="connsiteX17" fmla="*/ 1489710 w 1547812"/>
                <a:gd name="connsiteY17" fmla="*/ 35243 h 160020"/>
                <a:gd name="connsiteX18" fmla="*/ 1497330 w 1547812"/>
                <a:gd name="connsiteY18" fmla="*/ 36195 h 160020"/>
                <a:gd name="connsiteX19" fmla="*/ 1503045 w 1547812"/>
                <a:gd name="connsiteY19" fmla="*/ 40005 h 160020"/>
                <a:gd name="connsiteX20" fmla="*/ 1506855 w 1547812"/>
                <a:gd name="connsiteY20" fmla="*/ 47625 h 160020"/>
                <a:gd name="connsiteX21" fmla="*/ 1507808 w 1547812"/>
                <a:gd name="connsiteY21" fmla="*/ 60960 h 160020"/>
                <a:gd name="connsiteX22" fmla="*/ 1507808 w 1547812"/>
                <a:gd name="connsiteY22" fmla="*/ 155258 h 160020"/>
                <a:gd name="connsiteX23" fmla="*/ 1547813 w 1547812"/>
                <a:gd name="connsiteY23" fmla="*/ 155258 h 160020"/>
                <a:gd name="connsiteX24" fmla="*/ 1547813 w 1547812"/>
                <a:gd name="connsiteY24" fmla="*/ 55245 h 160020"/>
                <a:gd name="connsiteX25" fmla="*/ 1536383 w 1547812"/>
                <a:gd name="connsiteY25" fmla="*/ 14288 h 160020"/>
                <a:gd name="connsiteX26" fmla="*/ 1502093 w 1547812"/>
                <a:gd name="connsiteY26" fmla="*/ 1905 h 160020"/>
                <a:gd name="connsiteX27" fmla="*/ 1477328 w 1547812"/>
                <a:gd name="connsiteY27" fmla="*/ 7620 h 160020"/>
                <a:gd name="connsiteX28" fmla="*/ 1455420 w 1547812"/>
                <a:gd name="connsiteY28" fmla="*/ 27623 h 160020"/>
                <a:gd name="connsiteX29" fmla="*/ 1441133 w 1547812"/>
                <a:gd name="connsiteY29" fmla="*/ 8573 h 160020"/>
                <a:gd name="connsiteX30" fmla="*/ 1414463 w 1547812"/>
                <a:gd name="connsiteY30" fmla="*/ 1905 h 160020"/>
                <a:gd name="connsiteX31" fmla="*/ 1390650 w 1547812"/>
                <a:gd name="connsiteY31" fmla="*/ 7620 h 160020"/>
                <a:gd name="connsiteX32" fmla="*/ 1371600 w 1547812"/>
                <a:gd name="connsiteY32" fmla="*/ 25718 h 160020"/>
                <a:gd name="connsiteX33" fmla="*/ 1371600 w 1547812"/>
                <a:gd name="connsiteY33" fmla="*/ 5715 h 160020"/>
                <a:gd name="connsiteX34" fmla="*/ 1332548 w 1547812"/>
                <a:gd name="connsiteY34" fmla="*/ 5715 h 160020"/>
                <a:gd name="connsiteX35" fmla="*/ 1332548 w 1547812"/>
                <a:gd name="connsiteY35" fmla="*/ 155258 h 160020"/>
                <a:gd name="connsiteX36" fmla="*/ 1199198 w 1547812"/>
                <a:gd name="connsiteY36" fmla="*/ 116205 h 160020"/>
                <a:gd name="connsiteX37" fmla="*/ 1190625 w 1547812"/>
                <a:gd name="connsiteY37" fmla="*/ 80963 h 160020"/>
                <a:gd name="connsiteX38" fmla="*/ 1199198 w 1547812"/>
                <a:gd name="connsiteY38" fmla="*/ 45720 h 160020"/>
                <a:gd name="connsiteX39" fmla="*/ 1224915 w 1547812"/>
                <a:gd name="connsiteY39" fmla="*/ 33338 h 160020"/>
                <a:gd name="connsiteX40" fmla="*/ 1250633 w 1547812"/>
                <a:gd name="connsiteY40" fmla="*/ 45720 h 160020"/>
                <a:gd name="connsiteX41" fmla="*/ 1259205 w 1547812"/>
                <a:gd name="connsiteY41" fmla="*/ 80963 h 160020"/>
                <a:gd name="connsiteX42" fmla="*/ 1250633 w 1547812"/>
                <a:gd name="connsiteY42" fmla="*/ 116205 h 160020"/>
                <a:gd name="connsiteX43" fmla="*/ 1224915 w 1547812"/>
                <a:gd name="connsiteY43" fmla="*/ 128588 h 160020"/>
                <a:gd name="connsiteX44" fmla="*/ 1199198 w 1547812"/>
                <a:gd name="connsiteY44" fmla="*/ 116205 h 160020"/>
                <a:gd name="connsiteX45" fmla="*/ 1256348 w 1547812"/>
                <a:gd name="connsiteY45" fmla="*/ 154305 h 160020"/>
                <a:gd name="connsiteX46" fmla="*/ 1280160 w 1547812"/>
                <a:gd name="connsiteY46" fmla="*/ 138113 h 160020"/>
                <a:gd name="connsiteX47" fmla="*/ 1295400 w 1547812"/>
                <a:gd name="connsiteY47" fmla="*/ 113348 h 160020"/>
                <a:gd name="connsiteX48" fmla="*/ 1301115 w 1547812"/>
                <a:gd name="connsiteY48" fmla="*/ 80010 h 160020"/>
                <a:gd name="connsiteX49" fmla="*/ 1296353 w 1547812"/>
                <a:gd name="connsiteY49" fmla="*/ 46672 h 160020"/>
                <a:gd name="connsiteX50" fmla="*/ 1281113 w 1547812"/>
                <a:gd name="connsiteY50" fmla="*/ 21908 h 160020"/>
                <a:gd name="connsiteX51" fmla="*/ 1257300 w 1547812"/>
                <a:gd name="connsiteY51" fmla="*/ 6668 h 160020"/>
                <a:gd name="connsiteX52" fmla="*/ 1225868 w 1547812"/>
                <a:gd name="connsiteY52" fmla="*/ 953 h 160020"/>
                <a:gd name="connsiteX53" fmla="*/ 1194435 w 1547812"/>
                <a:gd name="connsiteY53" fmla="*/ 6668 h 160020"/>
                <a:gd name="connsiteX54" fmla="*/ 1170623 w 1547812"/>
                <a:gd name="connsiteY54" fmla="*/ 21908 h 160020"/>
                <a:gd name="connsiteX55" fmla="*/ 1155383 w 1547812"/>
                <a:gd name="connsiteY55" fmla="*/ 46672 h 160020"/>
                <a:gd name="connsiteX56" fmla="*/ 1149668 w 1547812"/>
                <a:gd name="connsiteY56" fmla="*/ 80010 h 160020"/>
                <a:gd name="connsiteX57" fmla="*/ 1169670 w 1547812"/>
                <a:gd name="connsiteY57" fmla="*/ 139065 h 160020"/>
                <a:gd name="connsiteX58" fmla="*/ 1225868 w 1547812"/>
                <a:gd name="connsiteY58" fmla="*/ 160020 h 160020"/>
                <a:gd name="connsiteX59" fmla="*/ 1256348 w 1547812"/>
                <a:gd name="connsiteY59" fmla="*/ 154305 h 160020"/>
                <a:gd name="connsiteX60" fmla="*/ 1086803 w 1547812"/>
                <a:gd name="connsiteY60" fmla="*/ 100965 h 160020"/>
                <a:gd name="connsiteX61" fmla="*/ 1079183 w 1547812"/>
                <a:gd name="connsiteY61" fmla="*/ 120968 h 160020"/>
                <a:gd name="connsiteX62" fmla="*/ 1061085 w 1547812"/>
                <a:gd name="connsiteY62" fmla="*/ 127635 h 160020"/>
                <a:gd name="connsiteX63" fmla="*/ 1045845 w 1547812"/>
                <a:gd name="connsiteY63" fmla="*/ 123825 h 160020"/>
                <a:gd name="connsiteX64" fmla="*/ 1036320 w 1547812"/>
                <a:gd name="connsiteY64" fmla="*/ 113348 h 160020"/>
                <a:gd name="connsiteX65" fmla="*/ 1031558 w 1547812"/>
                <a:gd name="connsiteY65" fmla="*/ 98108 h 160020"/>
                <a:gd name="connsiteX66" fmla="*/ 1029653 w 1547812"/>
                <a:gd name="connsiteY66" fmla="*/ 80010 h 160020"/>
                <a:gd name="connsiteX67" fmla="*/ 1031558 w 1547812"/>
                <a:gd name="connsiteY67" fmla="*/ 62865 h 160020"/>
                <a:gd name="connsiteX68" fmla="*/ 1036320 w 1547812"/>
                <a:gd name="connsiteY68" fmla="*/ 47625 h 160020"/>
                <a:gd name="connsiteX69" fmla="*/ 1045845 w 1547812"/>
                <a:gd name="connsiteY69" fmla="*/ 37147 h 160020"/>
                <a:gd name="connsiteX70" fmla="*/ 1061085 w 1547812"/>
                <a:gd name="connsiteY70" fmla="*/ 33338 h 160020"/>
                <a:gd name="connsiteX71" fmla="*/ 1079183 w 1547812"/>
                <a:gd name="connsiteY71" fmla="*/ 40005 h 160020"/>
                <a:gd name="connsiteX72" fmla="*/ 1085850 w 1547812"/>
                <a:gd name="connsiteY72" fmla="*/ 58103 h 160020"/>
                <a:gd name="connsiteX73" fmla="*/ 1125855 w 1547812"/>
                <a:gd name="connsiteY73" fmla="*/ 52388 h 160020"/>
                <a:gd name="connsiteX74" fmla="*/ 1120140 w 1547812"/>
                <a:gd name="connsiteY74" fmla="*/ 31433 h 160020"/>
                <a:gd name="connsiteX75" fmla="*/ 1107758 w 1547812"/>
                <a:gd name="connsiteY75" fmla="*/ 15240 h 160020"/>
                <a:gd name="connsiteX76" fmla="*/ 1088708 w 1547812"/>
                <a:gd name="connsiteY76" fmla="*/ 4763 h 160020"/>
                <a:gd name="connsiteX77" fmla="*/ 1062038 w 1547812"/>
                <a:gd name="connsiteY77" fmla="*/ 953 h 160020"/>
                <a:gd name="connsiteX78" fmla="*/ 1030605 w 1547812"/>
                <a:gd name="connsiteY78" fmla="*/ 6668 h 160020"/>
                <a:gd name="connsiteX79" fmla="*/ 1007745 w 1547812"/>
                <a:gd name="connsiteY79" fmla="*/ 22860 h 160020"/>
                <a:gd name="connsiteX80" fmla="*/ 993458 w 1547812"/>
                <a:gd name="connsiteY80" fmla="*/ 47625 h 160020"/>
                <a:gd name="connsiteX81" fmla="*/ 988695 w 1547812"/>
                <a:gd name="connsiteY81" fmla="*/ 80010 h 160020"/>
                <a:gd name="connsiteX82" fmla="*/ 992505 w 1547812"/>
                <a:gd name="connsiteY82" fmla="*/ 112395 h 160020"/>
                <a:gd name="connsiteX83" fmla="*/ 1005840 w 1547812"/>
                <a:gd name="connsiteY83" fmla="*/ 137160 h 160020"/>
                <a:gd name="connsiteX84" fmla="*/ 1028700 w 1547812"/>
                <a:gd name="connsiteY84" fmla="*/ 153353 h 160020"/>
                <a:gd name="connsiteX85" fmla="*/ 1061085 w 1547812"/>
                <a:gd name="connsiteY85" fmla="*/ 159068 h 160020"/>
                <a:gd name="connsiteX86" fmla="*/ 1109663 w 1547812"/>
                <a:gd name="connsiteY86" fmla="*/ 142875 h 160020"/>
                <a:gd name="connsiteX87" fmla="*/ 1127760 w 1547812"/>
                <a:gd name="connsiteY87" fmla="*/ 100013 h 160020"/>
                <a:gd name="connsiteX88" fmla="*/ 1086803 w 1547812"/>
                <a:gd name="connsiteY88" fmla="*/ 100013 h 160020"/>
                <a:gd name="connsiteX89" fmla="*/ 921068 w 1547812"/>
                <a:gd name="connsiteY89" fmla="*/ 155258 h 160020"/>
                <a:gd name="connsiteX90" fmla="*/ 962025 w 1547812"/>
                <a:gd name="connsiteY90" fmla="*/ 155258 h 160020"/>
                <a:gd name="connsiteX91" fmla="*/ 962025 w 1547812"/>
                <a:gd name="connsiteY91" fmla="*/ 109538 h 160020"/>
                <a:gd name="connsiteX92" fmla="*/ 921068 w 1547812"/>
                <a:gd name="connsiteY92" fmla="*/ 109538 h 160020"/>
                <a:gd name="connsiteX93" fmla="*/ 921068 w 1547812"/>
                <a:gd name="connsiteY93" fmla="*/ 155258 h 160020"/>
                <a:gd name="connsiteX94" fmla="*/ 671513 w 1547812"/>
                <a:gd name="connsiteY94" fmla="*/ 155258 h 160020"/>
                <a:gd name="connsiteX95" fmla="*/ 711518 w 1547812"/>
                <a:gd name="connsiteY95" fmla="*/ 155258 h 160020"/>
                <a:gd name="connsiteX96" fmla="*/ 711518 w 1547812"/>
                <a:gd name="connsiteY96" fmla="*/ 65723 h 160020"/>
                <a:gd name="connsiteX97" fmla="*/ 714375 w 1547812"/>
                <a:gd name="connsiteY97" fmla="*/ 53340 h 160020"/>
                <a:gd name="connsiteX98" fmla="*/ 721043 w 1547812"/>
                <a:gd name="connsiteY98" fmla="*/ 43815 h 160020"/>
                <a:gd name="connsiteX99" fmla="*/ 730568 w 1547812"/>
                <a:gd name="connsiteY99" fmla="*/ 37147 h 160020"/>
                <a:gd name="connsiteX100" fmla="*/ 741998 w 1547812"/>
                <a:gd name="connsiteY100" fmla="*/ 35243 h 160020"/>
                <a:gd name="connsiteX101" fmla="*/ 749618 w 1547812"/>
                <a:gd name="connsiteY101" fmla="*/ 36195 h 160020"/>
                <a:gd name="connsiteX102" fmla="*/ 755333 w 1547812"/>
                <a:gd name="connsiteY102" fmla="*/ 40005 h 160020"/>
                <a:gd name="connsiteX103" fmla="*/ 759143 w 1547812"/>
                <a:gd name="connsiteY103" fmla="*/ 47625 h 160020"/>
                <a:gd name="connsiteX104" fmla="*/ 761048 w 1547812"/>
                <a:gd name="connsiteY104" fmla="*/ 60960 h 160020"/>
                <a:gd name="connsiteX105" fmla="*/ 761048 w 1547812"/>
                <a:gd name="connsiteY105" fmla="*/ 155258 h 160020"/>
                <a:gd name="connsiteX106" fmla="*/ 801053 w 1547812"/>
                <a:gd name="connsiteY106" fmla="*/ 155258 h 160020"/>
                <a:gd name="connsiteX107" fmla="*/ 801053 w 1547812"/>
                <a:gd name="connsiteY107" fmla="*/ 63818 h 160020"/>
                <a:gd name="connsiteX108" fmla="*/ 803910 w 1547812"/>
                <a:gd name="connsiteY108" fmla="*/ 53340 h 160020"/>
                <a:gd name="connsiteX109" fmla="*/ 810578 w 1547812"/>
                <a:gd name="connsiteY109" fmla="*/ 43815 h 160020"/>
                <a:gd name="connsiteX110" fmla="*/ 820103 w 1547812"/>
                <a:gd name="connsiteY110" fmla="*/ 37147 h 160020"/>
                <a:gd name="connsiteX111" fmla="*/ 831533 w 1547812"/>
                <a:gd name="connsiteY111" fmla="*/ 35243 h 160020"/>
                <a:gd name="connsiteX112" fmla="*/ 839153 w 1547812"/>
                <a:gd name="connsiteY112" fmla="*/ 36195 h 160020"/>
                <a:gd name="connsiteX113" fmla="*/ 844868 w 1547812"/>
                <a:gd name="connsiteY113" fmla="*/ 40005 h 160020"/>
                <a:gd name="connsiteX114" fmla="*/ 848678 w 1547812"/>
                <a:gd name="connsiteY114" fmla="*/ 47625 h 160020"/>
                <a:gd name="connsiteX115" fmla="*/ 849630 w 1547812"/>
                <a:gd name="connsiteY115" fmla="*/ 60960 h 160020"/>
                <a:gd name="connsiteX116" fmla="*/ 849630 w 1547812"/>
                <a:gd name="connsiteY116" fmla="*/ 155258 h 160020"/>
                <a:gd name="connsiteX117" fmla="*/ 889635 w 1547812"/>
                <a:gd name="connsiteY117" fmla="*/ 155258 h 160020"/>
                <a:gd name="connsiteX118" fmla="*/ 889635 w 1547812"/>
                <a:gd name="connsiteY118" fmla="*/ 55245 h 160020"/>
                <a:gd name="connsiteX119" fmla="*/ 878205 w 1547812"/>
                <a:gd name="connsiteY119" fmla="*/ 14288 h 160020"/>
                <a:gd name="connsiteX120" fmla="*/ 843915 w 1547812"/>
                <a:gd name="connsiteY120" fmla="*/ 1905 h 160020"/>
                <a:gd name="connsiteX121" fmla="*/ 819150 w 1547812"/>
                <a:gd name="connsiteY121" fmla="*/ 7620 h 160020"/>
                <a:gd name="connsiteX122" fmla="*/ 797243 w 1547812"/>
                <a:gd name="connsiteY122" fmla="*/ 27623 h 160020"/>
                <a:gd name="connsiteX123" fmla="*/ 782955 w 1547812"/>
                <a:gd name="connsiteY123" fmla="*/ 8573 h 160020"/>
                <a:gd name="connsiteX124" fmla="*/ 756285 w 1547812"/>
                <a:gd name="connsiteY124" fmla="*/ 1905 h 160020"/>
                <a:gd name="connsiteX125" fmla="*/ 732473 w 1547812"/>
                <a:gd name="connsiteY125" fmla="*/ 7620 h 160020"/>
                <a:gd name="connsiteX126" fmla="*/ 713423 w 1547812"/>
                <a:gd name="connsiteY126" fmla="*/ 25718 h 160020"/>
                <a:gd name="connsiteX127" fmla="*/ 713423 w 1547812"/>
                <a:gd name="connsiteY127" fmla="*/ 5715 h 160020"/>
                <a:gd name="connsiteX128" fmla="*/ 674370 w 1547812"/>
                <a:gd name="connsiteY128" fmla="*/ 5715 h 160020"/>
                <a:gd name="connsiteX129" fmla="*/ 674370 w 1547812"/>
                <a:gd name="connsiteY129" fmla="*/ 155258 h 160020"/>
                <a:gd name="connsiteX130" fmla="*/ 541973 w 1547812"/>
                <a:gd name="connsiteY130" fmla="*/ 116205 h 160020"/>
                <a:gd name="connsiteX131" fmla="*/ 533400 w 1547812"/>
                <a:gd name="connsiteY131" fmla="*/ 80963 h 160020"/>
                <a:gd name="connsiteX132" fmla="*/ 541973 w 1547812"/>
                <a:gd name="connsiteY132" fmla="*/ 45720 h 160020"/>
                <a:gd name="connsiteX133" fmla="*/ 567690 w 1547812"/>
                <a:gd name="connsiteY133" fmla="*/ 33338 h 160020"/>
                <a:gd name="connsiteX134" fmla="*/ 593408 w 1547812"/>
                <a:gd name="connsiteY134" fmla="*/ 45720 h 160020"/>
                <a:gd name="connsiteX135" fmla="*/ 601980 w 1547812"/>
                <a:gd name="connsiteY135" fmla="*/ 80963 h 160020"/>
                <a:gd name="connsiteX136" fmla="*/ 593408 w 1547812"/>
                <a:gd name="connsiteY136" fmla="*/ 116205 h 160020"/>
                <a:gd name="connsiteX137" fmla="*/ 567690 w 1547812"/>
                <a:gd name="connsiteY137" fmla="*/ 128588 h 160020"/>
                <a:gd name="connsiteX138" fmla="*/ 541973 w 1547812"/>
                <a:gd name="connsiteY138" fmla="*/ 116205 h 160020"/>
                <a:gd name="connsiteX139" fmla="*/ 598170 w 1547812"/>
                <a:gd name="connsiteY139" fmla="*/ 154305 h 160020"/>
                <a:gd name="connsiteX140" fmla="*/ 621983 w 1547812"/>
                <a:gd name="connsiteY140" fmla="*/ 138113 h 160020"/>
                <a:gd name="connsiteX141" fmla="*/ 637223 w 1547812"/>
                <a:gd name="connsiteY141" fmla="*/ 113348 h 160020"/>
                <a:gd name="connsiteX142" fmla="*/ 642938 w 1547812"/>
                <a:gd name="connsiteY142" fmla="*/ 80010 h 160020"/>
                <a:gd name="connsiteX143" fmla="*/ 638175 w 1547812"/>
                <a:gd name="connsiteY143" fmla="*/ 46672 h 160020"/>
                <a:gd name="connsiteX144" fmla="*/ 622935 w 1547812"/>
                <a:gd name="connsiteY144" fmla="*/ 21908 h 160020"/>
                <a:gd name="connsiteX145" fmla="*/ 599123 w 1547812"/>
                <a:gd name="connsiteY145" fmla="*/ 6668 h 160020"/>
                <a:gd name="connsiteX146" fmla="*/ 567690 w 1547812"/>
                <a:gd name="connsiteY146" fmla="*/ 953 h 160020"/>
                <a:gd name="connsiteX147" fmla="*/ 536258 w 1547812"/>
                <a:gd name="connsiteY147" fmla="*/ 6668 h 160020"/>
                <a:gd name="connsiteX148" fmla="*/ 512445 w 1547812"/>
                <a:gd name="connsiteY148" fmla="*/ 21908 h 160020"/>
                <a:gd name="connsiteX149" fmla="*/ 497205 w 1547812"/>
                <a:gd name="connsiteY149" fmla="*/ 46672 h 160020"/>
                <a:gd name="connsiteX150" fmla="*/ 491490 w 1547812"/>
                <a:gd name="connsiteY150" fmla="*/ 80010 h 160020"/>
                <a:gd name="connsiteX151" fmla="*/ 511492 w 1547812"/>
                <a:gd name="connsiteY151" fmla="*/ 139065 h 160020"/>
                <a:gd name="connsiteX152" fmla="*/ 566738 w 1547812"/>
                <a:gd name="connsiteY152" fmla="*/ 160020 h 160020"/>
                <a:gd name="connsiteX153" fmla="*/ 598170 w 1547812"/>
                <a:gd name="connsiteY153" fmla="*/ 154305 h 160020"/>
                <a:gd name="connsiteX154" fmla="*/ 429578 w 1547812"/>
                <a:gd name="connsiteY154" fmla="*/ 100965 h 160020"/>
                <a:gd name="connsiteX155" fmla="*/ 421958 w 1547812"/>
                <a:gd name="connsiteY155" fmla="*/ 120968 h 160020"/>
                <a:gd name="connsiteX156" fmla="*/ 403860 w 1547812"/>
                <a:gd name="connsiteY156" fmla="*/ 127635 h 160020"/>
                <a:gd name="connsiteX157" fmla="*/ 388620 w 1547812"/>
                <a:gd name="connsiteY157" fmla="*/ 123825 h 160020"/>
                <a:gd name="connsiteX158" fmla="*/ 379095 w 1547812"/>
                <a:gd name="connsiteY158" fmla="*/ 113348 h 160020"/>
                <a:gd name="connsiteX159" fmla="*/ 374333 w 1547812"/>
                <a:gd name="connsiteY159" fmla="*/ 98108 h 160020"/>
                <a:gd name="connsiteX160" fmla="*/ 372428 w 1547812"/>
                <a:gd name="connsiteY160" fmla="*/ 80010 h 160020"/>
                <a:gd name="connsiteX161" fmla="*/ 374333 w 1547812"/>
                <a:gd name="connsiteY161" fmla="*/ 62865 h 160020"/>
                <a:gd name="connsiteX162" fmla="*/ 379095 w 1547812"/>
                <a:gd name="connsiteY162" fmla="*/ 47625 h 160020"/>
                <a:gd name="connsiteX163" fmla="*/ 388620 w 1547812"/>
                <a:gd name="connsiteY163" fmla="*/ 37147 h 160020"/>
                <a:gd name="connsiteX164" fmla="*/ 403860 w 1547812"/>
                <a:gd name="connsiteY164" fmla="*/ 33338 h 160020"/>
                <a:gd name="connsiteX165" fmla="*/ 421958 w 1547812"/>
                <a:gd name="connsiteY165" fmla="*/ 40005 h 160020"/>
                <a:gd name="connsiteX166" fmla="*/ 428625 w 1547812"/>
                <a:gd name="connsiteY166" fmla="*/ 58103 h 160020"/>
                <a:gd name="connsiteX167" fmla="*/ 468630 w 1547812"/>
                <a:gd name="connsiteY167" fmla="*/ 52388 h 160020"/>
                <a:gd name="connsiteX168" fmla="*/ 462915 w 1547812"/>
                <a:gd name="connsiteY168" fmla="*/ 31433 h 160020"/>
                <a:gd name="connsiteX169" fmla="*/ 450533 w 1547812"/>
                <a:gd name="connsiteY169" fmla="*/ 15240 h 160020"/>
                <a:gd name="connsiteX170" fmla="*/ 431483 w 1547812"/>
                <a:gd name="connsiteY170" fmla="*/ 4763 h 160020"/>
                <a:gd name="connsiteX171" fmla="*/ 404813 w 1547812"/>
                <a:gd name="connsiteY171" fmla="*/ 953 h 160020"/>
                <a:gd name="connsiteX172" fmla="*/ 373380 w 1547812"/>
                <a:gd name="connsiteY172" fmla="*/ 6668 h 160020"/>
                <a:gd name="connsiteX173" fmla="*/ 350520 w 1547812"/>
                <a:gd name="connsiteY173" fmla="*/ 22860 h 160020"/>
                <a:gd name="connsiteX174" fmla="*/ 336233 w 1547812"/>
                <a:gd name="connsiteY174" fmla="*/ 47625 h 160020"/>
                <a:gd name="connsiteX175" fmla="*/ 331470 w 1547812"/>
                <a:gd name="connsiteY175" fmla="*/ 80010 h 160020"/>
                <a:gd name="connsiteX176" fmla="*/ 336233 w 1547812"/>
                <a:gd name="connsiteY176" fmla="*/ 112395 h 160020"/>
                <a:gd name="connsiteX177" fmla="*/ 349567 w 1547812"/>
                <a:gd name="connsiteY177" fmla="*/ 137160 h 160020"/>
                <a:gd name="connsiteX178" fmla="*/ 372428 w 1547812"/>
                <a:gd name="connsiteY178" fmla="*/ 153353 h 160020"/>
                <a:gd name="connsiteX179" fmla="*/ 404813 w 1547812"/>
                <a:gd name="connsiteY179" fmla="*/ 159068 h 160020"/>
                <a:gd name="connsiteX180" fmla="*/ 453390 w 1547812"/>
                <a:gd name="connsiteY180" fmla="*/ 142875 h 160020"/>
                <a:gd name="connsiteX181" fmla="*/ 471488 w 1547812"/>
                <a:gd name="connsiteY181" fmla="*/ 100013 h 160020"/>
                <a:gd name="connsiteX182" fmla="*/ 429578 w 1547812"/>
                <a:gd name="connsiteY182" fmla="*/ 100013 h 160020"/>
                <a:gd name="connsiteX183" fmla="*/ 203835 w 1547812"/>
                <a:gd name="connsiteY183" fmla="*/ 63818 h 160020"/>
                <a:gd name="connsiteX184" fmla="*/ 206692 w 1547812"/>
                <a:gd name="connsiteY184" fmla="*/ 51435 h 160020"/>
                <a:gd name="connsiteX185" fmla="*/ 213360 w 1547812"/>
                <a:gd name="connsiteY185" fmla="*/ 40958 h 160020"/>
                <a:gd name="connsiteX186" fmla="*/ 223838 w 1547812"/>
                <a:gd name="connsiteY186" fmla="*/ 34290 h 160020"/>
                <a:gd name="connsiteX187" fmla="*/ 238125 w 1547812"/>
                <a:gd name="connsiteY187" fmla="*/ 31433 h 160020"/>
                <a:gd name="connsiteX188" fmla="*/ 261938 w 1547812"/>
                <a:gd name="connsiteY188" fmla="*/ 40005 h 160020"/>
                <a:gd name="connsiteX189" fmla="*/ 269558 w 1547812"/>
                <a:gd name="connsiteY189" fmla="*/ 63818 h 160020"/>
                <a:gd name="connsiteX190" fmla="*/ 203835 w 1547812"/>
                <a:gd name="connsiteY190" fmla="*/ 63818 h 160020"/>
                <a:gd name="connsiteX191" fmla="*/ 266700 w 1547812"/>
                <a:gd name="connsiteY191" fmla="*/ 108585 h 160020"/>
                <a:gd name="connsiteX192" fmla="*/ 239077 w 1547812"/>
                <a:gd name="connsiteY192" fmla="*/ 128588 h 160020"/>
                <a:gd name="connsiteX193" fmla="*/ 213360 w 1547812"/>
                <a:gd name="connsiteY193" fmla="*/ 118110 h 160020"/>
                <a:gd name="connsiteX194" fmla="*/ 203835 w 1547812"/>
                <a:gd name="connsiteY194" fmla="*/ 89535 h 160020"/>
                <a:gd name="connsiteX195" fmla="*/ 307658 w 1547812"/>
                <a:gd name="connsiteY195" fmla="*/ 89535 h 160020"/>
                <a:gd name="connsiteX196" fmla="*/ 307658 w 1547812"/>
                <a:gd name="connsiteY196" fmla="*/ 73343 h 160020"/>
                <a:gd name="connsiteX197" fmla="*/ 290513 w 1547812"/>
                <a:gd name="connsiteY197" fmla="*/ 20003 h 160020"/>
                <a:gd name="connsiteX198" fmla="*/ 239077 w 1547812"/>
                <a:gd name="connsiteY198" fmla="*/ 0 h 160020"/>
                <a:gd name="connsiteX199" fmla="*/ 208598 w 1547812"/>
                <a:gd name="connsiteY199" fmla="*/ 5715 h 160020"/>
                <a:gd name="connsiteX200" fmla="*/ 184785 w 1547812"/>
                <a:gd name="connsiteY200" fmla="*/ 20955 h 160020"/>
                <a:gd name="connsiteX201" fmla="*/ 169545 w 1547812"/>
                <a:gd name="connsiteY201" fmla="*/ 45720 h 160020"/>
                <a:gd name="connsiteX202" fmla="*/ 163830 w 1547812"/>
                <a:gd name="connsiteY202" fmla="*/ 79058 h 160020"/>
                <a:gd name="connsiteX203" fmla="*/ 182880 w 1547812"/>
                <a:gd name="connsiteY203" fmla="*/ 137160 h 160020"/>
                <a:gd name="connsiteX204" fmla="*/ 239077 w 1547812"/>
                <a:gd name="connsiteY204" fmla="*/ 158115 h 160020"/>
                <a:gd name="connsiteX205" fmla="*/ 285750 w 1547812"/>
                <a:gd name="connsiteY205" fmla="*/ 144780 h 160020"/>
                <a:gd name="connsiteX206" fmla="*/ 305753 w 1547812"/>
                <a:gd name="connsiteY206" fmla="*/ 106680 h 160020"/>
                <a:gd name="connsiteX207" fmla="*/ 266700 w 1547812"/>
                <a:gd name="connsiteY207" fmla="*/ 106680 h 160020"/>
                <a:gd name="connsiteX208" fmla="*/ 97155 w 1547812"/>
                <a:gd name="connsiteY208" fmla="*/ 96203 h 160020"/>
                <a:gd name="connsiteX209" fmla="*/ 93345 w 1547812"/>
                <a:gd name="connsiteY209" fmla="*/ 111443 h 160020"/>
                <a:gd name="connsiteX210" fmla="*/ 84773 w 1547812"/>
                <a:gd name="connsiteY210" fmla="*/ 121920 h 160020"/>
                <a:gd name="connsiteX211" fmla="*/ 60007 w 1547812"/>
                <a:gd name="connsiteY211" fmla="*/ 129540 h 160020"/>
                <a:gd name="connsiteX212" fmla="*/ 45720 w 1547812"/>
                <a:gd name="connsiteY212" fmla="*/ 124778 h 160020"/>
                <a:gd name="connsiteX213" fmla="*/ 40957 w 1547812"/>
                <a:gd name="connsiteY213" fmla="*/ 113348 h 160020"/>
                <a:gd name="connsiteX214" fmla="*/ 42863 w 1547812"/>
                <a:gd name="connsiteY214" fmla="*/ 104775 h 160020"/>
                <a:gd name="connsiteX215" fmla="*/ 48577 w 1547812"/>
                <a:gd name="connsiteY215" fmla="*/ 98108 h 160020"/>
                <a:gd name="connsiteX216" fmla="*/ 60007 w 1547812"/>
                <a:gd name="connsiteY216" fmla="*/ 93345 h 160020"/>
                <a:gd name="connsiteX217" fmla="*/ 80010 w 1547812"/>
                <a:gd name="connsiteY217" fmla="*/ 90488 h 160020"/>
                <a:gd name="connsiteX218" fmla="*/ 98107 w 1547812"/>
                <a:gd name="connsiteY218" fmla="*/ 89535 h 160020"/>
                <a:gd name="connsiteX219" fmla="*/ 98107 w 1547812"/>
                <a:gd name="connsiteY219" fmla="*/ 96203 h 160020"/>
                <a:gd name="connsiteX220" fmla="*/ 98107 w 1547812"/>
                <a:gd name="connsiteY220" fmla="*/ 155258 h 160020"/>
                <a:gd name="connsiteX221" fmla="*/ 136208 w 1547812"/>
                <a:gd name="connsiteY221" fmla="*/ 155258 h 160020"/>
                <a:gd name="connsiteX222" fmla="*/ 136208 w 1547812"/>
                <a:gd name="connsiteY222" fmla="*/ 60960 h 160020"/>
                <a:gd name="connsiteX223" fmla="*/ 133350 w 1547812"/>
                <a:gd name="connsiteY223" fmla="*/ 36195 h 160020"/>
                <a:gd name="connsiteX224" fmla="*/ 122873 w 1547812"/>
                <a:gd name="connsiteY224" fmla="*/ 17145 h 160020"/>
                <a:gd name="connsiteX225" fmla="*/ 103823 w 1547812"/>
                <a:gd name="connsiteY225" fmla="*/ 5715 h 160020"/>
                <a:gd name="connsiteX226" fmla="*/ 74295 w 1547812"/>
                <a:gd name="connsiteY226" fmla="*/ 1905 h 160020"/>
                <a:gd name="connsiteX227" fmla="*/ 29527 w 1547812"/>
                <a:gd name="connsiteY227" fmla="*/ 12383 h 160020"/>
                <a:gd name="connsiteX228" fmla="*/ 8573 w 1547812"/>
                <a:gd name="connsiteY228" fmla="*/ 46672 h 160020"/>
                <a:gd name="connsiteX229" fmla="*/ 44768 w 1547812"/>
                <a:gd name="connsiteY229" fmla="*/ 50483 h 160020"/>
                <a:gd name="connsiteX230" fmla="*/ 71438 w 1547812"/>
                <a:gd name="connsiteY230" fmla="*/ 32385 h 160020"/>
                <a:gd name="connsiteX231" fmla="*/ 89535 w 1547812"/>
                <a:gd name="connsiteY231" fmla="*/ 37147 h 160020"/>
                <a:gd name="connsiteX232" fmla="*/ 97155 w 1547812"/>
                <a:gd name="connsiteY232" fmla="*/ 56197 h 160020"/>
                <a:gd name="connsiteX233" fmla="*/ 97155 w 1547812"/>
                <a:gd name="connsiteY233" fmla="*/ 62865 h 160020"/>
                <a:gd name="connsiteX234" fmla="*/ 78105 w 1547812"/>
                <a:gd name="connsiteY234" fmla="*/ 63818 h 160020"/>
                <a:gd name="connsiteX235" fmla="*/ 49530 w 1547812"/>
                <a:gd name="connsiteY235" fmla="*/ 66675 h 160020"/>
                <a:gd name="connsiteX236" fmla="*/ 24765 w 1547812"/>
                <a:gd name="connsiteY236" fmla="*/ 74295 h 160020"/>
                <a:gd name="connsiteX237" fmla="*/ 6668 w 1547812"/>
                <a:gd name="connsiteY237" fmla="*/ 89535 h 160020"/>
                <a:gd name="connsiteX238" fmla="*/ 0 w 1547812"/>
                <a:gd name="connsiteY238" fmla="*/ 114300 h 160020"/>
                <a:gd name="connsiteX239" fmla="*/ 3810 w 1547812"/>
                <a:gd name="connsiteY239" fmla="*/ 134303 h 160020"/>
                <a:gd name="connsiteX240" fmla="*/ 14288 w 1547812"/>
                <a:gd name="connsiteY240" fmla="*/ 148590 h 160020"/>
                <a:gd name="connsiteX241" fmla="*/ 29527 w 1547812"/>
                <a:gd name="connsiteY241" fmla="*/ 156210 h 160020"/>
                <a:gd name="connsiteX242" fmla="*/ 48577 w 1547812"/>
                <a:gd name="connsiteY242" fmla="*/ 159068 h 160020"/>
                <a:gd name="connsiteX243" fmla="*/ 77152 w 1547812"/>
                <a:gd name="connsiteY243" fmla="*/ 152400 h 160020"/>
                <a:gd name="connsiteX244" fmla="*/ 97155 w 1547812"/>
                <a:gd name="connsiteY244" fmla="*/ 136208 h 160020"/>
                <a:gd name="connsiteX245" fmla="*/ 97155 w 1547812"/>
                <a:gd name="connsiteY245" fmla="*/ 155258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</a:cxnLst>
              <a:rect l="l" t="t" r="r" b="b"/>
              <a:pathLst>
                <a:path w="1547812" h="160020">
                  <a:moveTo>
                    <a:pt x="1329690" y="155258"/>
                  </a:moveTo>
                  <a:lnTo>
                    <a:pt x="1369695" y="155258"/>
                  </a:lnTo>
                  <a:lnTo>
                    <a:pt x="1369695" y="65723"/>
                  </a:lnTo>
                  <a:cubicBezTo>
                    <a:pt x="1369695" y="60960"/>
                    <a:pt x="1370648" y="57150"/>
                    <a:pt x="1372553" y="53340"/>
                  </a:cubicBezTo>
                  <a:cubicBezTo>
                    <a:pt x="1374458" y="49530"/>
                    <a:pt x="1376363" y="46672"/>
                    <a:pt x="1379220" y="43815"/>
                  </a:cubicBezTo>
                  <a:cubicBezTo>
                    <a:pt x="1382078" y="40958"/>
                    <a:pt x="1385888" y="38100"/>
                    <a:pt x="1388745" y="37147"/>
                  </a:cubicBezTo>
                  <a:cubicBezTo>
                    <a:pt x="1392555" y="36195"/>
                    <a:pt x="1395413" y="35243"/>
                    <a:pt x="1400175" y="35243"/>
                  </a:cubicBezTo>
                  <a:cubicBezTo>
                    <a:pt x="1403033" y="35243"/>
                    <a:pt x="1404938" y="35243"/>
                    <a:pt x="1407795" y="36195"/>
                  </a:cubicBezTo>
                  <a:cubicBezTo>
                    <a:pt x="1409700" y="37147"/>
                    <a:pt x="1411605" y="38100"/>
                    <a:pt x="1413510" y="40005"/>
                  </a:cubicBezTo>
                  <a:cubicBezTo>
                    <a:pt x="1415415" y="41910"/>
                    <a:pt x="1416368" y="44768"/>
                    <a:pt x="1417320" y="47625"/>
                  </a:cubicBezTo>
                  <a:cubicBezTo>
                    <a:pt x="1418273" y="51435"/>
                    <a:pt x="1419225" y="55245"/>
                    <a:pt x="1419225" y="60960"/>
                  </a:cubicBezTo>
                  <a:lnTo>
                    <a:pt x="1419225" y="155258"/>
                  </a:lnTo>
                  <a:lnTo>
                    <a:pt x="1459230" y="155258"/>
                  </a:lnTo>
                  <a:lnTo>
                    <a:pt x="1459230" y="63818"/>
                  </a:lnTo>
                  <a:cubicBezTo>
                    <a:pt x="1459230" y="60008"/>
                    <a:pt x="1460183" y="56197"/>
                    <a:pt x="1462088" y="53340"/>
                  </a:cubicBezTo>
                  <a:cubicBezTo>
                    <a:pt x="1463993" y="49530"/>
                    <a:pt x="1465898" y="46672"/>
                    <a:pt x="1468755" y="43815"/>
                  </a:cubicBezTo>
                  <a:cubicBezTo>
                    <a:pt x="1471613" y="40958"/>
                    <a:pt x="1475423" y="38100"/>
                    <a:pt x="1478280" y="37147"/>
                  </a:cubicBezTo>
                  <a:cubicBezTo>
                    <a:pt x="1481138" y="36195"/>
                    <a:pt x="1484948" y="35243"/>
                    <a:pt x="1489710" y="35243"/>
                  </a:cubicBezTo>
                  <a:cubicBezTo>
                    <a:pt x="1492568" y="35243"/>
                    <a:pt x="1494473" y="35243"/>
                    <a:pt x="1497330" y="36195"/>
                  </a:cubicBezTo>
                  <a:cubicBezTo>
                    <a:pt x="1499235" y="37147"/>
                    <a:pt x="1501140" y="38100"/>
                    <a:pt x="1503045" y="40005"/>
                  </a:cubicBezTo>
                  <a:cubicBezTo>
                    <a:pt x="1504950" y="41910"/>
                    <a:pt x="1505903" y="44768"/>
                    <a:pt x="1506855" y="47625"/>
                  </a:cubicBezTo>
                  <a:cubicBezTo>
                    <a:pt x="1507808" y="51435"/>
                    <a:pt x="1507808" y="55245"/>
                    <a:pt x="1507808" y="60960"/>
                  </a:cubicBezTo>
                  <a:lnTo>
                    <a:pt x="1507808" y="155258"/>
                  </a:lnTo>
                  <a:lnTo>
                    <a:pt x="1547813" y="155258"/>
                  </a:lnTo>
                  <a:lnTo>
                    <a:pt x="1547813" y="55245"/>
                  </a:lnTo>
                  <a:cubicBezTo>
                    <a:pt x="1547813" y="36195"/>
                    <a:pt x="1544003" y="22860"/>
                    <a:pt x="1536383" y="14288"/>
                  </a:cubicBezTo>
                  <a:cubicBezTo>
                    <a:pt x="1528763" y="5715"/>
                    <a:pt x="1517333" y="1905"/>
                    <a:pt x="1502093" y="1905"/>
                  </a:cubicBezTo>
                  <a:cubicBezTo>
                    <a:pt x="1492568" y="1905"/>
                    <a:pt x="1484948" y="3810"/>
                    <a:pt x="1477328" y="7620"/>
                  </a:cubicBezTo>
                  <a:cubicBezTo>
                    <a:pt x="1469708" y="11430"/>
                    <a:pt x="1462088" y="18098"/>
                    <a:pt x="1455420" y="27623"/>
                  </a:cubicBezTo>
                  <a:cubicBezTo>
                    <a:pt x="1452563" y="19050"/>
                    <a:pt x="1447800" y="12383"/>
                    <a:pt x="1441133" y="8573"/>
                  </a:cubicBezTo>
                  <a:cubicBezTo>
                    <a:pt x="1434465" y="4763"/>
                    <a:pt x="1425893" y="1905"/>
                    <a:pt x="1414463" y="1905"/>
                  </a:cubicBezTo>
                  <a:cubicBezTo>
                    <a:pt x="1405890" y="1905"/>
                    <a:pt x="1398270" y="3810"/>
                    <a:pt x="1390650" y="7620"/>
                  </a:cubicBezTo>
                  <a:cubicBezTo>
                    <a:pt x="1383030" y="11430"/>
                    <a:pt x="1376363" y="18098"/>
                    <a:pt x="1371600" y="25718"/>
                  </a:cubicBezTo>
                  <a:lnTo>
                    <a:pt x="1371600" y="5715"/>
                  </a:lnTo>
                  <a:lnTo>
                    <a:pt x="1332548" y="5715"/>
                  </a:lnTo>
                  <a:lnTo>
                    <a:pt x="1332548" y="155258"/>
                  </a:lnTo>
                  <a:close/>
                  <a:moveTo>
                    <a:pt x="1199198" y="116205"/>
                  </a:moveTo>
                  <a:cubicBezTo>
                    <a:pt x="1193483" y="108585"/>
                    <a:pt x="1190625" y="96203"/>
                    <a:pt x="1190625" y="80963"/>
                  </a:cubicBezTo>
                  <a:cubicBezTo>
                    <a:pt x="1190625" y="65723"/>
                    <a:pt x="1193483" y="54293"/>
                    <a:pt x="1199198" y="45720"/>
                  </a:cubicBezTo>
                  <a:cubicBezTo>
                    <a:pt x="1204913" y="37147"/>
                    <a:pt x="1213485" y="33338"/>
                    <a:pt x="1224915" y="33338"/>
                  </a:cubicBezTo>
                  <a:cubicBezTo>
                    <a:pt x="1236345" y="33338"/>
                    <a:pt x="1244918" y="37147"/>
                    <a:pt x="1250633" y="45720"/>
                  </a:cubicBezTo>
                  <a:cubicBezTo>
                    <a:pt x="1256348" y="54293"/>
                    <a:pt x="1259205" y="65723"/>
                    <a:pt x="1259205" y="80963"/>
                  </a:cubicBezTo>
                  <a:cubicBezTo>
                    <a:pt x="1259205" y="96203"/>
                    <a:pt x="1256348" y="107633"/>
                    <a:pt x="1250633" y="116205"/>
                  </a:cubicBezTo>
                  <a:cubicBezTo>
                    <a:pt x="1244918" y="124778"/>
                    <a:pt x="1236345" y="128588"/>
                    <a:pt x="1224915" y="128588"/>
                  </a:cubicBezTo>
                  <a:cubicBezTo>
                    <a:pt x="1213485" y="127635"/>
                    <a:pt x="1204913" y="123825"/>
                    <a:pt x="1199198" y="116205"/>
                  </a:cubicBezTo>
                  <a:moveTo>
                    <a:pt x="1256348" y="154305"/>
                  </a:moveTo>
                  <a:cubicBezTo>
                    <a:pt x="1265873" y="150495"/>
                    <a:pt x="1273493" y="145733"/>
                    <a:pt x="1280160" y="138113"/>
                  </a:cubicBezTo>
                  <a:cubicBezTo>
                    <a:pt x="1286828" y="131445"/>
                    <a:pt x="1291590" y="122873"/>
                    <a:pt x="1295400" y="113348"/>
                  </a:cubicBezTo>
                  <a:cubicBezTo>
                    <a:pt x="1299210" y="103823"/>
                    <a:pt x="1301115" y="92393"/>
                    <a:pt x="1301115" y="80010"/>
                  </a:cubicBezTo>
                  <a:cubicBezTo>
                    <a:pt x="1301115" y="67628"/>
                    <a:pt x="1299210" y="57150"/>
                    <a:pt x="1296353" y="46672"/>
                  </a:cubicBezTo>
                  <a:cubicBezTo>
                    <a:pt x="1293495" y="36195"/>
                    <a:pt x="1287780" y="28575"/>
                    <a:pt x="1281113" y="21908"/>
                  </a:cubicBezTo>
                  <a:cubicBezTo>
                    <a:pt x="1274445" y="15240"/>
                    <a:pt x="1266825" y="9525"/>
                    <a:pt x="1257300" y="6668"/>
                  </a:cubicBezTo>
                  <a:cubicBezTo>
                    <a:pt x="1247775" y="2858"/>
                    <a:pt x="1237298" y="953"/>
                    <a:pt x="1225868" y="953"/>
                  </a:cubicBezTo>
                  <a:cubicBezTo>
                    <a:pt x="1214438" y="953"/>
                    <a:pt x="1203960" y="2858"/>
                    <a:pt x="1194435" y="6668"/>
                  </a:cubicBezTo>
                  <a:cubicBezTo>
                    <a:pt x="1184910" y="10478"/>
                    <a:pt x="1177290" y="15240"/>
                    <a:pt x="1170623" y="21908"/>
                  </a:cubicBezTo>
                  <a:cubicBezTo>
                    <a:pt x="1163955" y="28575"/>
                    <a:pt x="1159193" y="37147"/>
                    <a:pt x="1155383" y="46672"/>
                  </a:cubicBezTo>
                  <a:cubicBezTo>
                    <a:pt x="1151573" y="56197"/>
                    <a:pt x="1149668" y="67628"/>
                    <a:pt x="1149668" y="80010"/>
                  </a:cubicBezTo>
                  <a:cubicBezTo>
                    <a:pt x="1149668" y="105728"/>
                    <a:pt x="1156335" y="124778"/>
                    <a:pt x="1169670" y="139065"/>
                  </a:cubicBezTo>
                  <a:cubicBezTo>
                    <a:pt x="1183005" y="152400"/>
                    <a:pt x="1201103" y="160020"/>
                    <a:pt x="1225868" y="160020"/>
                  </a:cubicBezTo>
                  <a:cubicBezTo>
                    <a:pt x="1236345" y="160020"/>
                    <a:pt x="1246823" y="158115"/>
                    <a:pt x="1256348" y="154305"/>
                  </a:cubicBezTo>
                  <a:moveTo>
                    <a:pt x="1086803" y="100965"/>
                  </a:moveTo>
                  <a:cubicBezTo>
                    <a:pt x="1085850" y="109538"/>
                    <a:pt x="1083945" y="116205"/>
                    <a:pt x="1079183" y="120968"/>
                  </a:cubicBezTo>
                  <a:cubicBezTo>
                    <a:pt x="1074420" y="125730"/>
                    <a:pt x="1068705" y="127635"/>
                    <a:pt x="1061085" y="127635"/>
                  </a:cubicBezTo>
                  <a:cubicBezTo>
                    <a:pt x="1055370" y="127635"/>
                    <a:pt x="1049655" y="126683"/>
                    <a:pt x="1045845" y="123825"/>
                  </a:cubicBezTo>
                  <a:cubicBezTo>
                    <a:pt x="1042035" y="120968"/>
                    <a:pt x="1038225" y="118110"/>
                    <a:pt x="1036320" y="113348"/>
                  </a:cubicBezTo>
                  <a:cubicBezTo>
                    <a:pt x="1034415" y="108585"/>
                    <a:pt x="1032510" y="103823"/>
                    <a:pt x="1031558" y="98108"/>
                  </a:cubicBezTo>
                  <a:cubicBezTo>
                    <a:pt x="1030605" y="92393"/>
                    <a:pt x="1029653" y="86678"/>
                    <a:pt x="1029653" y="80010"/>
                  </a:cubicBezTo>
                  <a:cubicBezTo>
                    <a:pt x="1029653" y="74295"/>
                    <a:pt x="1030605" y="67628"/>
                    <a:pt x="1031558" y="62865"/>
                  </a:cubicBezTo>
                  <a:cubicBezTo>
                    <a:pt x="1032510" y="57150"/>
                    <a:pt x="1034415" y="52388"/>
                    <a:pt x="1036320" y="47625"/>
                  </a:cubicBezTo>
                  <a:cubicBezTo>
                    <a:pt x="1038225" y="42863"/>
                    <a:pt x="1042035" y="40005"/>
                    <a:pt x="1045845" y="37147"/>
                  </a:cubicBezTo>
                  <a:cubicBezTo>
                    <a:pt x="1049655" y="34290"/>
                    <a:pt x="1054418" y="33338"/>
                    <a:pt x="1061085" y="33338"/>
                  </a:cubicBezTo>
                  <a:cubicBezTo>
                    <a:pt x="1069658" y="33338"/>
                    <a:pt x="1075373" y="35243"/>
                    <a:pt x="1079183" y="40005"/>
                  </a:cubicBezTo>
                  <a:cubicBezTo>
                    <a:pt x="1082993" y="44768"/>
                    <a:pt x="1084898" y="50483"/>
                    <a:pt x="1085850" y="58103"/>
                  </a:cubicBezTo>
                  <a:lnTo>
                    <a:pt x="1125855" y="52388"/>
                  </a:lnTo>
                  <a:cubicBezTo>
                    <a:pt x="1124903" y="44768"/>
                    <a:pt x="1122998" y="38100"/>
                    <a:pt x="1120140" y="31433"/>
                  </a:cubicBezTo>
                  <a:cubicBezTo>
                    <a:pt x="1117283" y="24765"/>
                    <a:pt x="1113473" y="20003"/>
                    <a:pt x="1107758" y="15240"/>
                  </a:cubicBezTo>
                  <a:cubicBezTo>
                    <a:pt x="1102995" y="10478"/>
                    <a:pt x="1096328" y="6668"/>
                    <a:pt x="1088708" y="4763"/>
                  </a:cubicBezTo>
                  <a:cubicBezTo>
                    <a:pt x="1081088" y="1905"/>
                    <a:pt x="1072515" y="953"/>
                    <a:pt x="1062038" y="953"/>
                  </a:cubicBezTo>
                  <a:cubicBezTo>
                    <a:pt x="1050608" y="953"/>
                    <a:pt x="1040130" y="2858"/>
                    <a:pt x="1030605" y="6668"/>
                  </a:cubicBezTo>
                  <a:cubicBezTo>
                    <a:pt x="1021080" y="10478"/>
                    <a:pt x="1013460" y="16193"/>
                    <a:pt x="1007745" y="22860"/>
                  </a:cubicBezTo>
                  <a:cubicBezTo>
                    <a:pt x="1001078" y="29528"/>
                    <a:pt x="996315" y="38100"/>
                    <a:pt x="993458" y="47625"/>
                  </a:cubicBezTo>
                  <a:cubicBezTo>
                    <a:pt x="990600" y="57150"/>
                    <a:pt x="988695" y="68580"/>
                    <a:pt x="988695" y="80010"/>
                  </a:cubicBezTo>
                  <a:cubicBezTo>
                    <a:pt x="988695" y="91440"/>
                    <a:pt x="989647" y="102870"/>
                    <a:pt x="992505" y="112395"/>
                  </a:cubicBezTo>
                  <a:cubicBezTo>
                    <a:pt x="995363" y="121920"/>
                    <a:pt x="1000125" y="130493"/>
                    <a:pt x="1005840" y="137160"/>
                  </a:cubicBezTo>
                  <a:cubicBezTo>
                    <a:pt x="1011555" y="143828"/>
                    <a:pt x="1019175" y="149543"/>
                    <a:pt x="1028700" y="153353"/>
                  </a:cubicBezTo>
                  <a:cubicBezTo>
                    <a:pt x="1038225" y="157163"/>
                    <a:pt x="1048703" y="159068"/>
                    <a:pt x="1061085" y="159068"/>
                  </a:cubicBezTo>
                  <a:cubicBezTo>
                    <a:pt x="1082993" y="159068"/>
                    <a:pt x="1099185" y="153353"/>
                    <a:pt x="1109663" y="142875"/>
                  </a:cubicBezTo>
                  <a:cubicBezTo>
                    <a:pt x="1120140" y="132398"/>
                    <a:pt x="1126808" y="118110"/>
                    <a:pt x="1127760" y="100013"/>
                  </a:cubicBezTo>
                  <a:lnTo>
                    <a:pt x="1086803" y="100013"/>
                  </a:lnTo>
                  <a:close/>
                  <a:moveTo>
                    <a:pt x="921068" y="155258"/>
                  </a:moveTo>
                  <a:lnTo>
                    <a:pt x="962025" y="155258"/>
                  </a:lnTo>
                  <a:lnTo>
                    <a:pt x="962025" y="109538"/>
                  </a:lnTo>
                  <a:lnTo>
                    <a:pt x="921068" y="109538"/>
                  </a:lnTo>
                  <a:lnTo>
                    <a:pt x="921068" y="155258"/>
                  </a:lnTo>
                  <a:close/>
                  <a:moveTo>
                    <a:pt x="671513" y="155258"/>
                  </a:moveTo>
                  <a:lnTo>
                    <a:pt x="711518" y="155258"/>
                  </a:lnTo>
                  <a:lnTo>
                    <a:pt x="711518" y="65723"/>
                  </a:lnTo>
                  <a:cubicBezTo>
                    <a:pt x="711518" y="60960"/>
                    <a:pt x="712470" y="57150"/>
                    <a:pt x="714375" y="53340"/>
                  </a:cubicBezTo>
                  <a:cubicBezTo>
                    <a:pt x="716280" y="49530"/>
                    <a:pt x="718185" y="46672"/>
                    <a:pt x="721043" y="43815"/>
                  </a:cubicBezTo>
                  <a:cubicBezTo>
                    <a:pt x="723900" y="40958"/>
                    <a:pt x="727710" y="38100"/>
                    <a:pt x="730568" y="37147"/>
                  </a:cubicBezTo>
                  <a:cubicBezTo>
                    <a:pt x="734378" y="36195"/>
                    <a:pt x="737235" y="35243"/>
                    <a:pt x="741998" y="35243"/>
                  </a:cubicBezTo>
                  <a:cubicBezTo>
                    <a:pt x="744855" y="35243"/>
                    <a:pt x="746760" y="35243"/>
                    <a:pt x="749618" y="36195"/>
                  </a:cubicBezTo>
                  <a:cubicBezTo>
                    <a:pt x="751523" y="37147"/>
                    <a:pt x="753428" y="38100"/>
                    <a:pt x="755333" y="40005"/>
                  </a:cubicBezTo>
                  <a:cubicBezTo>
                    <a:pt x="757238" y="41910"/>
                    <a:pt x="758190" y="44768"/>
                    <a:pt x="759143" y="47625"/>
                  </a:cubicBezTo>
                  <a:cubicBezTo>
                    <a:pt x="760095" y="51435"/>
                    <a:pt x="761048" y="55245"/>
                    <a:pt x="761048" y="60960"/>
                  </a:cubicBezTo>
                  <a:lnTo>
                    <a:pt x="761048" y="155258"/>
                  </a:lnTo>
                  <a:lnTo>
                    <a:pt x="801053" y="155258"/>
                  </a:lnTo>
                  <a:lnTo>
                    <a:pt x="801053" y="63818"/>
                  </a:lnTo>
                  <a:cubicBezTo>
                    <a:pt x="801053" y="60008"/>
                    <a:pt x="802005" y="56197"/>
                    <a:pt x="803910" y="53340"/>
                  </a:cubicBezTo>
                  <a:cubicBezTo>
                    <a:pt x="805815" y="49530"/>
                    <a:pt x="807720" y="46672"/>
                    <a:pt x="810578" y="43815"/>
                  </a:cubicBezTo>
                  <a:cubicBezTo>
                    <a:pt x="813435" y="40958"/>
                    <a:pt x="817245" y="38100"/>
                    <a:pt x="820103" y="37147"/>
                  </a:cubicBezTo>
                  <a:cubicBezTo>
                    <a:pt x="822960" y="36195"/>
                    <a:pt x="826770" y="35243"/>
                    <a:pt x="831533" y="35243"/>
                  </a:cubicBezTo>
                  <a:cubicBezTo>
                    <a:pt x="834390" y="35243"/>
                    <a:pt x="836295" y="35243"/>
                    <a:pt x="839153" y="36195"/>
                  </a:cubicBezTo>
                  <a:cubicBezTo>
                    <a:pt x="841058" y="37147"/>
                    <a:pt x="842963" y="38100"/>
                    <a:pt x="844868" y="40005"/>
                  </a:cubicBezTo>
                  <a:cubicBezTo>
                    <a:pt x="846772" y="41910"/>
                    <a:pt x="847725" y="44768"/>
                    <a:pt x="848678" y="47625"/>
                  </a:cubicBezTo>
                  <a:cubicBezTo>
                    <a:pt x="849630" y="51435"/>
                    <a:pt x="849630" y="55245"/>
                    <a:pt x="849630" y="60960"/>
                  </a:cubicBezTo>
                  <a:lnTo>
                    <a:pt x="849630" y="155258"/>
                  </a:lnTo>
                  <a:lnTo>
                    <a:pt x="889635" y="155258"/>
                  </a:lnTo>
                  <a:lnTo>
                    <a:pt x="889635" y="55245"/>
                  </a:lnTo>
                  <a:cubicBezTo>
                    <a:pt x="889635" y="36195"/>
                    <a:pt x="885825" y="22860"/>
                    <a:pt x="878205" y="14288"/>
                  </a:cubicBezTo>
                  <a:cubicBezTo>
                    <a:pt x="870585" y="5715"/>
                    <a:pt x="859155" y="1905"/>
                    <a:pt x="843915" y="1905"/>
                  </a:cubicBezTo>
                  <a:cubicBezTo>
                    <a:pt x="834390" y="1905"/>
                    <a:pt x="826770" y="3810"/>
                    <a:pt x="819150" y="7620"/>
                  </a:cubicBezTo>
                  <a:cubicBezTo>
                    <a:pt x="811530" y="11430"/>
                    <a:pt x="803910" y="18098"/>
                    <a:pt x="797243" y="27623"/>
                  </a:cubicBezTo>
                  <a:cubicBezTo>
                    <a:pt x="794385" y="19050"/>
                    <a:pt x="789623" y="12383"/>
                    <a:pt x="782955" y="8573"/>
                  </a:cubicBezTo>
                  <a:cubicBezTo>
                    <a:pt x="776288" y="4763"/>
                    <a:pt x="766763" y="1905"/>
                    <a:pt x="756285" y="1905"/>
                  </a:cubicBezTo>
                  <a:cubicBezTo>
                    <a:pt x="747713" y="1905"/>
                    <a:pt x="740093" y="3810"/>
                    <a:pt x="732473" y="7620"/>
                  </a:cubicBezTo>
                  <a:cubicBezTo>
                    <a:pt x="724853" y="11430"/>
                    <a:pt x="718185" y="18098"/>
                    <a:pt x="713423" y="25718"/>
                  </a:cubicBezTo>
                  <a:lnTo>
                    <a:pt x="713423" y="5715"/>
                  </a:lnTo>
                  <a:lnTo>
                    <a:pt x="674370" y="5715"/>
                  </a:lnTo>
                  <a:lnTo>
                    <a:pt x="674370" y="155258"/>
                  </a:lnTo>
                  <a:close/>
                  <a:moveTo>
                    <a:pt x="541973" y="116205"/>
                  </a:moveTo>
                  <a:cubicBezTo>
                    <a:pt x="536258" y="108585"/>
                    <a:pt x="533400" y="96203"/>
                    <a:pt x="533400" y="80963"/>
                  </a:cubicBezTo>
                  <a:cubicBezTo>
                    <a:pt x="533400" y="65723"/>
                    <a:pt x="536258" y="54293"/>
                    <a:pt x="541973" y="45720"/>
                  </a:cubicBezTo>
                  <a:cubicBezTo>
                    <a:pt x="547688" y="38100"/>
                    <a:pt x="556260" y="33338"/>
                    <a:pt x="567690" y="33338"/>
                  </a:cubicBezTo>
                  <a:cubicBezTo>
                    <a:pt x="579120" y="33338"/>
                    <a:pt x="587693" y="37147"/>
                    <a:pt x="593408" y="45720"/>
                  </a:cubicBezTo>
                  <a:cubicBezTo>
                    <a:pt x="599123" y="53340"/>
                    <a:pt x="601980" y="65723"/>
                    <a:pt x="601980" y="80963"/>
                  </a:cubicBezTo>
                  <a:cubicBezTo>
                    <a:pt x="601980" y="96203"/>
                    <a:pt x="599123" y="107633"/>
                    <a:pt x="593408" y="116205"/>
                  </a:cubicBezTo>
                  <a:cubicBezTo>
                    <a:pt x="587693" y="124778"/>
                    <a:pt x="579120" y="128588"/>
                    <a:pt x="567690" y="128588"/>
                  </a:cubicBezTo>
                  <a:cubicBezTo>
                    <a:pt x="555308" y="127635"/>
                    <a:pt x="546735" y="123825"/>
                    <a:pt x="541973" y="116205"/>
                  </a:cubicBezTo>
                  <a:moveTo>
                    <a:pt x="598170" y="154305"/>
                  </a:moveTo>
                  <a:cubicBezTo>
                    <a:pt x="607695" y="150495"/>
                    <a:pt x="615315" y="145733"/>
                    <a:pt x="621983" y="138113"/>
                  </a:cubicBezTo>
                  <a:cubicBezTo>
                    <a:pt x="628650" y="131445"/>
                    <a:pt x="633413" y="122873"/>
                    <a:pt x="637223" y="113348"/>
                  </a:cubicBezTo>
                  <a:cubicBezTo>
                    <a:pt x="641033" y="103823"/>
                    <a:pt x="642938" y="92393"/>
                    <a:pt x="642938" y="80010"/>
                  </a:cubicBezTo>
                  <a:cubicBezTo>
                    <a:pt x="642938" y="67628"/>
                    <a:pt x="641033" y="57150"/>
                    <a:pt x="638175" y="46672"/>
                  </a:cubicBezTo>
                  <a:cubicBezTo>
                    <a:pt x="635318" y="36195"/>
                    <a:pt x="629603" y="28575"/>
                    <a:pt x="622935" y="21908"/>
                  </a:cubicBezTo>
                  <a:cubicBezTo>
                    <a:pt x="616268" y="15240"/>
                    <a:pt x="608648" y="9525"/>
                    <a:pt x="599123" y="6668"/>
                  </a:cubicBezTo>
                  <a:cubicBezTo>
                    <a:pt x="589598" y="2858"/>
                    <a:pt x="579120" y="953"/>
                    <a:pt x="567690" y="953"/>
                  </a:cubicBezTo>
                  <a:cubicBezTo>
                    <a:pt x="556260" y="953"/>
                    <a:pt x="545783" y="2858"/>
                    <a:pt x="536258" y="6668"/>
                  </a:cubicBezTo>
                  <a:cubicBezTo>
                    <a:pt x="526733" y="10478"/>
                    <a:pt x="519113" y="15240"/>
                    <a:pt x="512445" y="21908"/>
                  </a:cubicBezTo>
                  <a:cubicBezTo>
                    <a:pt x="505778" y="28575"/>
                    <a:pt x="501015" y="37147"/>
                    <a:pt x="497205" y="46672"/>
                  </a:cubicBezTo>
                  <a:cubicBezTo>
                    <a:pt x="493395" y="56197"/>
                    <a:pt x="491490" y="67628"/>
                    <a:pt x="491490" y="80010"/>
                  </a:cubicBezTo>
                  <a:cubicBezTo>
                    <a:pt x="491490" y="105728"/>
                    <a:pt x="498158" y="124778"/>
                    <a:pt x="511492" y="139065"/>
                  </a:cubicBezTo>
                  <a:cubicBezTo>
                    <a:pt x="524828" y="152400"/>
                    <a:pt x="542925" y="160020"/>
                    <a:pt x="566738" y="160020"/>
                  </a:cubicBezTo>
                  <a:cubicBezTo>
                    <a:pt x="579120" y="160020"/>
                    <a:pt x="589598" y="158115"/>
                    <a:pt x="598170" y="154305"/>
                  </a:cubicBezTo>
                  <a:moveTo>
                    <a:pt x="429578" y="100965"/>
                  </a:moveTo>
                  <a:cubicBezTo>
                    <a:pt x="428625" y="109538"/>
                    <a:pt x="425767" y="116205"/>
                    <a:pt x="421958" y="120968"/>
                  </a:cubicBezTo>
                  <a:cubicBezTo>
                    <a:pt x="417195" y="125730"/>
                    <a:pt x="411480" y="127635"/>
                    <a:pt x="403860" y="127635"/>
                  </a:cubicBezTo>
                  <a:cubicBezTo>
                    <a:pt x="398145" y="127635"/>
                    <a:pt x="392430" y="126683"/>
                    <a:pt x="388620" y="123825"/>
                  </a:cubicBezTo>
                  <a:cubicBezTo>
                    <a:pt x="384810" y="120968"/>
                    <a:pt x="381000" y="118110"/>
                    <a:pt x="379095" y="113348"/>
                  </a:cubicBezTo>
                  <a:cubicBezTo>
                    <a:pt x="377190" y="108585"/>
                    <a:pt x="375285" y="103823"/>
                    <a:pt x="374333" y="98108"/>
                  </a:cubicBezTo>
                  <a:cubicBezTo>
                    <a:pt x="373380" y="92393"/>
                    <a:pt x="372428" y="86678"/>
                    <a:pt x="372428" y="80010"/>
                  </a:cubicBezTo>
                  <a:cubicBezTo>
                    <a:pt x="372428" y="74295"/>
                    <a:pt x="373380" y="67628"/>
                    <a:pt x="374333" y="62865"/>
                  </a:cubicBezTo>
                  <a:cubicBezTo>
                    <a:pt x="375285" y="57150"/>
                    <a:pt x="377190" y="52388"/>
                    <a:pt x="379095" y="47625"/>
                  </a:cubicBezTo>
                  <a:cubicBezTo>
                    <a:pt x="381000" y="42863"/>
                    <a:pt x="384810" y="40005"/>
                    <a:pt x="388620" y="37147"/>
                  </a:cubicBezTo>
                  <a:cubicBezTo>
                    <a:pt x="392430" y="34290"/>
                    <a:pt x="398145" y="33338"/>
                    <a:pt x="403860" y="33338"/>
                  </a:cubicBezTo>
                  <a:cubicBezTo>
                    <a:pt x="412433" y="33338"/>
                    <a:pt x="418148" y="35243"/>
                    <a:pt x="421958" y="40005"/>
                  </a:cubicBezTo>
                  <a:cubicBezTo>
                    <a:pt x="425767" y="44768"/>
                    <a:pt x="427673" y="50483"/>
                    <a:pt x="428625" y="58103"/>
                  </a:cubicBezTo>
                  <a:lnTo>
                    <a:pt x="468630" y="52388"/>
                  </a:lnTo>
                  <a:cubicBezTo>
                    <a:pt x="467678" y="44768"/>
                    <a:pt x="465773" y="38100"/>
                    <a:pt x="462915" y="31433"/>
                  </a:cubicBezTo>
                  <a:cubicBezTo>
                    <a:pt x="460058" y="24765"/>
                    <a:pt x="456248" y="20003"/>
                    <a:pt x="450533" y="15240"/>
                  </a:cubicBezTo>
                  <a:cubicBezTo>
                    <a:pt x="445770" y="10478"/>
                    <a:pt x="439103" y="6668"/>
                    <a:pt x="431483" y="4763"/>
                  </a:cubicBezTo>
                  <a:cubicBezTo>
                    <a:pt x="423863" y="1905"/>
                    <a:pt x="415290" y="953"/>
                    <a:pt x="404813" y="953"/>
                  </a:cubicBezTo>
                  <a:cubicBezTo>
                    <a:pt x="393383" y="953"/>
                    <a:pt x="382905" y="2858"/>
                    <a:pt x="373380" y="6668"/>
                  </a:cubicBezTo>
                  <a:cubicBezTo>
                    <a:pt x="363855" y="10478"/>
                    <a:pt x="356235" y="16193"/>
                    <a:pt x="350520" y="22860"/>
                  </a:cubicBezTo>
                  <a:cubicBezTo>
                    <a:pt x="343853" y="29528"/>
                    <a:pt x="339090" y="38100"/>
                    <a:pt x="336233" y="47625"/>
                  </a:cubicBezTo>
                  <a:cubicBezTo>
                    <a:pt x="333375" y="57150"/>
                    <a:pt x="331470" y="68580"/>
                    <a:pt x="331470" y="80010"/>
                  </a:cubicBezTo>
                  <a:cubicBezTo>
                    <a:pt x="331470" y="91440"/>
                    <a:pt x="333375" y="102870"/>
                    <a:pt x="336233" y="112395"/>
                  </a:cubicBezTo>
                  <a:cubicBezTo>
                    <a:pt x="339090" y="121920"/>
                    <a:pt x="343853" y="130493"/>
                    <a:pt x="349567" y="137160"/>
                  </a:cubicBezTo>
                  <a:cubicBezTo>
                    <a:pt x="355283" y="143828"/>
                    <a:pt x="362903" y="149543"/>
                    <a:pt x="372428" y="153353"/>
                  </a:cubicBezTo>
                  <a:cubicBezTo>
                    <a:pt x="381953" y="157163"/>
                    <a:pt x="392430" y="159068"/>
                    <a:pt x="404813" y="159068"/>
                  </a:cubicBezTo>
                  <a:cubicBezTo>
                    <a:pt x="426720" y="159068"/>
                    <a:pt x="442913" y="153353"/>
                    <a:pt x="453390" y="142875"/>
                  </a:cubicBezTo>
                  <a:cubicBezTo>
                    <a:pt x="463867" y="132398"/>
                    <a:pt x="470535" y="118110"/>
                    <a:pt x="471488" y="100013"/>
                  </a:cubicBezTo>
                  <a:lnTo>
                    <a:pt x="429578" y="100013"/>
                  </a:lnTo>
                  <a:close/>
                  <a:moveTo>
                    <a:pt x="203835" y="63818"/>
                  </a:moveTo>
                  <a:cubicBezTo>
                    <a:pt x="203835" y="59055"/>
                    <a:pt x="204788" y="55245"/>
                    <a:pt x="206692" y="51435"/>
                  </a:cubicBezTo>
                  <a:cubicBezTo>
                    <a:pt x="208598" y="47625"/>
                    <a:pt x="210502" y="43815"/>
                    <a:pt x="213360" y="40958"/>
                  </a:cubicBezTo>
                  <a:cubicBezTo>
                    <a:pt x="216217" y="38100"/>
                    <a:pt x="219075" y="35243"/>
                    <a:pt x="223838" y="34290"/>
                  </a:cubicBezTo>
                  <a:cubicBezTo>
                    <a:pt x="227648" y="32385"/>
                    <a:pt x="232410" y="31433"/>
                    <a:pt x="238125" y="31433"/>
                  </a:cubicBezTo>
                  <a:cubicBezTo>
                    <a:pt x="248602" y="31433"/>
                    <a:pt x="256223" y="34290"/>
                    <a:pt x="261938" y="40005"/>
                  </a:cubicBezTo>
                  <a:cubicBezTo>
                    <a:pt x="266700" y="45720"/>
                    <a:pt x="269558" y="53340"/>
                    <a:pt x="269558" y="63818"/>
                  </a:cubicBezTo>
                  <a:lnTo>
                    <a:pt x="203835" y="63818"/>
                  </a:lnTo>
                  <a:close/>
                  <a:moveTo>
                    <a:pt x="266700" y="108585"/>
                  </a:moveTo>
                  <a:cubicBezTo>
                    <a:pt x="263842" y="121920"/>
                    <a:pt x="254317" y="128588"/>
                    <a:pt x="239077" y="128588"/>
                  </a:cubicBezTo>
                  <a:cubicBezTo>
                    <a:pt x="227648" y="128588"/>
                    <a:pt x="219075" y="124778"/>
                    <a:pt x="213360" y="118110"/>
                  </a:cubicBezTo>
                  <a:cubicBezTo>
                    <a:pt x="207645" y="111443"/>
                    <a:pt x="204788" y="101918"/>
                    <a:pt x="203835" y="89535"/>
                  </a:cubicBezTo>
                  <a:lnTo>
                    <a:pt x="307658" y="89535"/>
                  </a:lnTo>
                  <a:lnTo>
                    <a:pt x="307658" y="73343"/>
                  </a:lnTo>
                  <a:cubicBezTo>
                    <a:pt x="307658" y="51435"/>
                    <a:pt x="301942" y="33338"/>
                    <a:pt x="290513" y="20003"/>
                  </a:cubicBezTo>
                  <a:cubicBezTo>
                    <a:pt x="279083" y="6668"/>
                    <a:pt x="261938" y="0"/>
                    <a:pt x="239077" y="0"/>
                  </a:cubicBezTo>
                  <a:cubicBezTo>
                    <a:pt x="227648" y="0"/>
                    <a:pt x="218123" y="1905"/>
                    <a:pt x="208598" y="5715"/>
                  </a:cubicBezTo>
                  <a:cubicBezTo>
                    <a:pt x="199073" y="9525"/>
                    <a:pt x="191452" y="14288"/>
                    <a:pt x="184785" y="20955"/>
                  </a:cubicBezTo>
                  <a:cubicBezTo>
                    <a:pt x="178118" y="27623"/>
                    <a:pt x="173355" y="36195"/>
                    <a:pt x="169545" y="45720"/>
                  </a:cubicBezTo>
                  <a:cubicBezTo>
                    <a:pt x="165735" y="55245"/>
                    <a:pt x="163830" y="66675"/>
                    <a:pt x="163830" y="79058"/>
                  </a:cubicBezTo>
                  <a:cubicBezTo>
                    <a:pt x="163830" y="103823"/>
                    <a:pt x="170498" y="123825"/>
                    <a:pt x="182880" y="137160"/>
                  </a:cubicBezTo>
                  <a:cubicBezTo>
                    <a:pt x="195263" y="150495"/>
                    <a:pt x="214313" y="158115"/>
                    <a:pt x="239077" y="158115"/>
                  </a:cubicBezTo>
                  <a:cubicBezTo>
                    <a:pt x="260033" y="158115"/>
                    <a:pt x="275273" y="153353"/>
                    <a:pt x="285750" y="144780"/>
                  </a:cubicBezTo>
                  <a:cubicBezTo>
                    <a:pt x="296228" y="136208"/>
                    <a:pt x="302895" y="123825"/>
                    <a:pt x="305753" y="106680"/>
                  </a:cubicBezTo>
                  <a:lnTo>
                    <a:pt x="266700" y="106680"/>
                  </a:lnTo>
                  <a:close/>
                  <a:moveTo>
                    <a:pt x="97155" y="96203"/>
                  </a:moveTo>
                  <a:cubicBezTo>
                    <a:pt x="97155" y="101918"/>
                    <a:pt x="96202" y="107633"/>
                    <a:pt x="93345" y="111443"/>
                  </a:cubicBezTo>
                  <a:cubicBezTo>
                    <a:pt x="91440" y="115253"/>
                    <a:pt x="88582" y="119063"/>
                    <a:pt x="84773" y="121920"/>
                  </a:cubicBezTo>
                  <a:cubicBezTo>
                    <a:pt x="78105" y="126683"/>
                    <a:pt x="69532" y="129540"/>
                    <a:pt x="60007" y="129540"/>
                  </a:cubicBezTo>
                  <a:cubicBezTo>
                    <a:pt x="54293" y="129540"/>
                    <a:pt x="49530" y="127635"/>
                    <a:pt x="45720" y="124778"/>
                  </a:cubicBezTo>
                  <a:cubicBezTo>
                    <a:pt x="41910" y="121920"/>
                    <a:pt x="40957" y="118110"/>
                    <a:pt x="40957" y="113348"/>
                  </a:cubicBezTo>
                  <a:cubicBezTo>
                    <a:pt x="40957" y="110490"/>
                    <a:pt x="40957" y="106680"/>
                    <a:pt x="42863" y="104775"/>
                  </a:cubicBezTo>
                  <a:cubicBezTo>
                    <a:pt x="43815" y="101918"/>
                    <a:pt x="45720" y="100013"/>
                    <a:pt x="48577" y="98108"/>
                  </a:cubicBezTo>
                  <a:cubicBezTo>
                    <a:pt x="51435" y="96203"/>
                    <a:pt x="55245" y="94298"/>
                    <a:pt x="60007" y="93345"/>
                  </a:cubicBezTo>
                  <a:cubicBezTo>
                    <a:pt x="64770" y="92393"/>
                    <a:pt x="72390" y="91440"/>
                    <a:pt x="80010" y="90488"/>
                  </a:cubicBezTo>
                  <a:lnTo>
                    <a:pt x="98107" y="89535"/>
                  </a:lnTo>
                  <a:lnTo>
                    <a:pt x="98107" y="96203"/>
                  </a:lnTo>
                  <a:close/>
                  <a:moveTo>
                    <a:pt x="98107" y="155258"/>
                  </a:moveTo>
                  <a:lnTo>
                    <a:pt x="136208" y="155258"/>
                  </a:lnTo>
                  <a:lnTo>
                    <a:pt x="136208" y="60960"/>
                  </a:lnTo>
                  <a:cubicBezTo>
                    <a:pt x="136208" y="51435"/>
                    <a:pt x="135255" y="43815"/>
                    <a:pt x="133350" y="36195"/>
                  </a:cubicBezTo>
                  <a:cubicBezTo>
                    <a:pt x="131445" y="28575"/>
                    <a:pt x="127635" y="22860"/>
                    <a:pt x="122873" y="17145"/>
                  </a:cubicBezTo>
                  <a:cubicBezTo>
                    <a:pt x="118110" y="12383"/>
                    <a:pt x="111443" y="7620"/>
                    <a:pt x="103823" y="5715"/>
                  </a:cubicBezTo>
                  <a:cubicBezTo>
                    <a:pt x="96202" y="3810"/>
                    <a:pt x="85725" y="1905"/>
                    <a:pt x="74295" y="1905"/>
                  </a:cubicBezTo>
                  <a:cubicBezTo>
                    <a:pt x="55245" y="1905"/>
                    <a:pt x="40957" y="5715"/>
                    <a:pt x="29527" y="12383"/>
                  </a:cubicBezTo>
                  <a:cubicBezTo>
                    <a:pt x="18098" y="19050"/>
                    <a:pt x="11430" y="30480"/>
                    <a:pt x="8573" y="46672"/>
                  </a:cubicBezTo>
                  <a:lnTo>
                    <a:pt x="44768" y="50483"/>
                  </a:lnTo>
                  <a:cubicBezTo>
                    <a:pt x="46673" y="38100"/>
                    <a:pt x="56198" y="32385"/>
                    <a:pt x="71438" y="32385"/>
                  </a:cubicBezTo>
                  <a:cubicBezTo>
                    <a:pt x="78105" y="32385"/>
                    <a:pt x="83820" y="34290"/>
                    <a:pt x="89535" y="37147"/>
                  </a:cubicBezTo>
                  <a:cubicBezTo>
                    <a:pt x="94298" y="40958"/>
                    <a:pt x="97155" y="46672"/>
                    <a:pt x="97155" y="56197"/>
                  </a:cubicBezTo>
                  <a:lnTo>
                    <a:pt x="97155" y="62865"/>
                  </a:lnTo>
                  <a:lnTo>
                    <a:pt x="78105" y="63818"/>
                  </a:lnTo>
                  <a:cubicBezTo>
                    <a:pt x="68580" y="63818"/>
                    <a:pt x="59055" y="64770"/>
                    <a:pt x="49530" y="66675"/>
                  </a:cubicBezTo>
                  <a:cubicBezTo>
                    <a:pt x="40005" y="68580"/>
                    <a:pt x="32385" y="70485"/>
                    <a:pt x="24765" y="74295"/>
                  </a:cubicBezTo>
                  <a:cubicBezTo>
                    <a:pt x="17145" y="78105"/>
                    <a:pt x="11430" y="82868"/>
                    <a:pt x="6668" y="89535"/>
                  </a:cubicBezTo>
                  <a:cubicBezTo>
                    <a:pt x="1905" y="96203"/>
                    <a:pt x="0" y="104775"/>
                    <a:pt x="0" y="114300"/>
                  </a:cubicBezTo>
                  <a:cubicBezTo>
                    <a:pt x="0" y="121920"/>
                    <a:pt x="952" y="128588"/>
                    <a:pt x="3810" y="134303"/>
                  </a:cubicBezTo>
                  <a:cubicBezTo>
                    <a:pt x="6668" y="140018"/>
                    <a:pt x="10477" y="144780"/>
                    <a:pt x="14288" y="148590"/>
                  </a:cubicBezTo>
                  <a:cubicBezTo>
                    <a:pt x="19050" y="152400"/>
                    <a:pt x="23813" y="155258"/>
                    <a:pt x="29527" y="156210"/>
                  </a:cubicBezTo>
                  <a:cubicBezTo>
                    <a:pt x="35243" y="157163"/>
                    <a:pt x="41910" y="159068"/>
                    <a:pt x="48577" y="159068"/>
                  </a:cubicBezTo>
                  <a:cubicBezTo>
                    <a:pt x="60007" y="159068"/>
                    <a:pt x="69532" y="157163"/>
                    <a:pt x="77152" y="152400"/>
                  </a:cubicBezTo>
                  <a:cubicBezTo>
                    <a:pt x="84773" y="147638"/>
                    <a:pt x="91440" y="142875"/>
                    <a:pt x="97155" y="136208"/>
                  </a:cubicBezTo>
                  <a:lnTo>
                    <a:pt x="97155" y="1552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72529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3 Cover (White/G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5A2BD3-B72F-344B-A30D-8C3365691EC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49487" y="1956490"/>
            <a:ext cx="7693026" cy="1462088"/>
          </a:xfrm>
        </p:spPr>
        <p:txBody>
          <a:bodyPr anchor="b" anchorCtr="0">
            <a:normAutofit/>
          </a:bodyPr>
          <a:lstStyle>
            <a:lvl1pPr>
              <a:spcBef>
                <a:spcPts val="0"/>
              </a:spcBef>
              <a:defRPr sz="4800" b="1" i="0">
                <a:solidFill>
                  <a:schemeClr val="tx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Longer heading </a:t>
            </a:r>
            <a:br>
              <a:rPr lang="en-GB"/>
            </a:br>
            <a:r>
              <a:rPr lang="en-GB"/>
              <a:t>here but only two lines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8B15545-CDE4-2D46-87A4-4286855F50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49487" y="3608388"/>
            <a:ext cx="7693026" cy="872238"/>
          </a:xfrm>
        </p:spPr>
        <p:txBody>
          <a:bodyPr anchor="t" anchorCtr="0">
            <a:normAutofit/>
          </a:bodyPr>
          <a:lstStyle>
            <a:lvl1pPr>
              <a:defRPr sz="2100" b="0" i="0">
                <a:solidFill>
                  <a:schemeClr val="tx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Presentation description / </a:t>
            </a:r>
            <a:br>
              <a:rPr lang="en-GB"/>
            </a:br>
            <a:r>
              <a:rPr lang="en-GB"/>
              <a:t>event name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D1DFB937-D895-0545-8B74-E2AA56A85F9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49487" y="4518264"/>
            <a:ext cx="7693026" cy="443198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Presenter name</a:t>
            </a:r>
          </a:p>
          <a:p>
            <a:pPr lvl="0"/>
            <a:r>
              <a:rPr lang="en-GB"/>
              <a:t>Title</a:t>
            </a:r>
          </a:p>
        </p:txBody>
      </p:sp>
      <p:sp>
        <p:nvSpPr>
          <p:cNvPr id="6" name="Graphic 24">
            <a:extLst>
              <a:ext uri="{FF2B5EF4-FFF2-40B4-BE49-F238E27FC236}">
                <a16:creationId xmlns:a16="http://schemas.microsoft.com/office/drawing/2014/main" id="{351B1A6D-038A-4C4F-BC20-8F905A71CF62}"/>
              </a:ext>
            </a:extLst>
          </p:cNvPr>
          <p:cNvSpPr/>
          <p:nvPr userDrawn="1"/>
        </p:nvSpPr>
        <p:spPr>
          <a:xfrm>
            <a:off x="1714501" y="-952499"/>
            <a:ext cx="8762998" cy="8762998"/>
          </a:xfrm>
          <a:custGeom>
            <a:avLst/>
            <a:gdLst>
              <a:gd name="connsiteX0" fmla="*/ 6767045 w 6767044"/>
              <a:gd name="connsiteY0" fmla="*/ 3383523 h 6767045"/>
              <a:gd name="connsiteX1" fmla="*/ 3383522 w 6767044"/>
              <a:gd name="connsiteY1" fmla="*/ 0 h 6767045"/>
              <a:gd name="connsiteX2" fmla="*/ 0 w 6767044"/>
              <a:gd name="connsiteY2" fmla="*/ 3383523 h 6767045"/>
              <a:gd name="connsiteX3" fmla="*/ 3383522 w 6767044"/>
              <a:gd name="connsiteY3" fmla="*/ 6767045 h 6767045"/>
              <a:gd name="connsiteX4" fmla="*/ 5076193 w 6767044"/>
              <a:gd name="connsiteY4" fmla="*/ 6313635 h 6767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67044" h="6767045">
                <a:moveTo>
                  <a:pt x="6767045" y="3383523"/>
                </a:moveTo>
                <a:cubicBezTo>
                  <a:pt x="6767045" y="1514854"/>
                  <a:pt x="5252191" y="0"/>
                  <a:pt x="3383522" y="0"/>
                </a:cubicBezTo>
                <a:cubicBezTo>
                  <a:pt x="1514854" y="0"/>
                  <a:pt x="0" y="1514854"/>
                  <a:pt x="0" y="3383523"/>
                </a:cubicBezTo>
                <a:cubicBezTo>
                  <a:pt x="0" y="5252191"/>
                  <a:pt x="1514854" y="6767045"/>
                  <a:pt x="3383522" y="6767045"/>
                </a:cubicBezTo>
                <a:cubicBezTo>
                  <a:pt x="4000197" y="6767045"/>
                  <a:pt x="4578215" y="6601962"/>
                  <a:pt x="5076193" y="6313635"/>
                </a:cubicBezTo>
              </a:path>
            </a:pathLst>
          </a:custGeom>
          <a:noFill/>
          <a:ln w="11430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7263AEB-724E-49D8-809C-FCA9BB2739F7}"/>
              </a:ext>
            </a:extLst>
          </p:cNvPr>
          <p:cNvGrpSpPr/>
          <p:nvPr userDrawn="1"/>
        </p:nvGrpSpPr>
        <p:grpSpPr>
          <a:xfrm>
            <a:off x="10601983" y="286755"/>
            <a:ext cx="1297917" cy="302151"/>
            <a:chOff x="10601983" y="286755"/>
            <a:chExt cx="1297917" cy="302151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720AF97F-C172-421B-BCE5-E60482EDAA4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601983" y="296256"/>
              <a:ext cx="273646" cy="283148"/>
            </a:xfrm>
            <a:custGeom>
              <a:avLst/>
              <a:gdLst>
                <a:gd name="T0" fmla="*/ 205 w 467"/>
                <a:gd name="T1" fmla="*/ 280 h 480"/>
                <a:gd name="T2" fmla="*/ 205 w 467"/>
                <a:gd name="T3" fmla="*/ 280 h 480"/>
                <a:gd name="T4" fmla="*/ 274 w 467"/>
                <a:gd name="T5" fmla="*/ 114 h 480"/>
                <a:gd name="T6" fmla="*/ 275 w 467"/>
                <a:gd name="T7" fmla="*/ 114 h 480"/>
                <a:gd name="T8" fmla="*/ 311 w 467"/>
                <a:gd name="T9" fmla="*/ 280 h 480"/>
                <a:gd name="T10" fmla="*/ 205 w 467"/>
                <a:gd name="T11" fmla="*/ 280 h 480"/>
                <a:gd name="T12" fmla="*/ 205 w 467"/>
                <a:gd name="T13" fmla="*/ 280 h 480"/>
                <a:gd name="T14" fmla="*/ 353 w 467"/>
                <a:gd name="T15" fmla="*/ 480 h 480"/>
                <a:gd name="T16" fmla="*/ 353 w 467"/>
                <a:gd name="T17" fmla="*/ 480 h 480"/>
                <a:gd name="T18" fmla="*/ 467 w 467"/>
                <a:gd name="T19" fmla="*/ 480 h 480"/>
                <a:gd name="T20" fmla="*/ 356 w 467"/>
                <a:gd name="T21" fmla="*/ 0 h 480"/>
                <a:gd name="T22" fmla="*/ 226 w 467"/>
                <a:gd name="T23" fmla="*/ 0 h 480"/>
                <a:gd name="T24" fmla="*/ 0 w 467"/>
                <a:gd name="T25" fmla="*/ 480 h 480"/>
                <a:gd name="T26" fmla="*/ 121 w 467"/>
                <a:gd name="T27" fmla="*/ 480 h 480"/>
                <a:gd name="T28" fmla="*/ 160 w 467"/>
                <a:gd name="T29" fmla="*/ 386 h 480"/>
                <a:gd name="T30" fmla="*/ 333 w 467"/>
                <a:gd name="T31" fmla="*/ 386 h 480"/>
                <a:gd name="T32" fmla="*/ 353 w 467"/>
                <a:gd name="T33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7" h="480">
                  <a:moveTo>
                    <a:pt x="205" y="280"/>
                  </a:moveTo>
                  <a:lnTo>
                    <a:pt x="205" y="280"/>
                  </a:lnTo>
                  <a:lnTo>
                    <a:pt x="274" y="114"/>
                  </a:lnTo>
                  <a:lnTo>
                    <a:pt x="275" y="114"/>
                  </a:lnTo>
                  <a:lnTo>
                    <a:pt x="311" y="280"/>
                  </a:lnTo>
                  <a:lnTo>
                    <a:pt x="205" y="280"/>
                  </a:lnTo>
                  <a:lnTo>
                    <a:pt x="205" y="280"/>
                  </a:lnTo>
                  <a:close/>
                  <a:moveTo>
                    <a:pt x="353" y="480"/>
                  </a:moveTo>
                  <a:lnTo>
                    <a:pt x="353" y="480"/>
                  </a:lnTo>
                  <a:lnTo>
                    <a:pt x="467" y="480"/>
                  </a:lnTo>
                  <a:lnTo>
                    <a:pt x="356" y="0"/>
                  </a:lnTo>
                  <a:lnTo>
                    <a:pt x="226" y="0"/>
                  </a:lnTo>
                  <a:lnTo>
                    <a:pt x="0" y="480"/>
                  </a:lnTo>
                  <a:lnTo>
                    <a:pt x="121" y="480"/>
                  </a:lnTo>
                  <a:lnTo>
                    <a:pt x="160" y="386"/>
                  </a:lnTo>
                  <a:lnTo>
                    <a:pt x="333" y="386"/>
                  </a:lnTo>
                  <a:lnTo>
                    <a:pt x="353" y="48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ACBACE23-5F86-4C06-9A84-AACD3E8E191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875629" y="296256"/>
              <a:ext cx="241341" cy="283148"/>
            </a:xfrm>
            <a:custGeom>
              <a:avLst/>
              <a:gdLst>
                <a:gd name="T0" fmla="*/ 325 w 410"/>
                <a:gd name="T1" fmla="*/ 295 h 480"/>
                <a:gd name="T2" fmla="*/ 325 w 410"/>
                <a:gd name="T3" fmla="*/ 295 h 480"/>
                <a:gd name="T4" fmla="*/ 28 w 410"/>
                <a:gd name="T5" fmla="*/ 295 h 480"/>
                <a:gd name="T6" fmla="*/ 45 w 410"/>
                <a:gd name="T7" fmla="*/ 184 h 480"/>
                <a:gd name="T8" fmla="*/ 341 w 410"/>
                <a:gd name="T9" fmla="*/ 184 h 480"/>
                <a:gd name="T10" fmla="*/ 325 w 410"/>
                <a:gd name="T11" fmla="*/ 295 h 480"/>
                <a:gd name="T12" fmla="*/ 325 w 410"/>
                <a:gd name="T13" fmla="*/ 295 h 480"/>
                <a:gd name="T14" fmla="*/ 393 w 410"/>
                <a:gd name="T15" fmla="*/ 111 h 480"/>
                <a:gd name="T16" fmla="*/ 393 w 410"/>
                <a:gd name="T17" fmla="*/ 111 h 480"/>
                <a:gd name="T18" fmla="*/ 55 w 410"/>
                <a:gd name="T19" fmla="*/ 111 h 480"/>
                <a:gd name="T20" fmla="*/ 72 w 410"/>
                <a:gd name="T21" fmla="*/ 0 h 480"/>
                <a:gd name="T22" fmla="*/ 410 w 410"/>
                <a:gd name="T23" fmla="*/ 0 h 480"/>
                <a:gd name="T24" fmla="*/ 393 w 410"/>
                <a:gd name="T25" fmla="*/ 111 h 480"/>
                <a:gd name="T26" fmla="*/ 393 w 410"/>
                <a:gd name="T27" fmla="*/ 111 h 480"/>
                <a:gd name="T28" fmla="*/ 354 w 410"/>
                <a:gd name="T29" fmla="*/ 368 h 480"/>
                <a:gd name="T30" fmla="*/ 354 w 410"/>
                <a:gd name="T31" fmla="*/ 368 h 480"/>
                <a:gd name="T32" fmla="*/ 17 w 410"/>
                <a:gd name="T33" fmla="*/ 368 h 480"/>
                <a:gd name="T34" fmla="*/ 0 w 410"/>
                <a:gd name="T35" fmla="*/ 480 h 480"/>
                <a:gd name="T36" fmla="*/ 338 w 410"/>
                <a:gd name="T37" fmla="*/ 480 h 480"/>
                <a:gd name="T38" fmla="*/ 354 w 410"/>
                <a:gd name="T39" fmla="*/ 368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0" h="480">
                  <a:moveTo>
                    <a:pt x="325" y="295"/>
                  </a:moveTo>
                  <a:lnTo>
                    <a:pt x="325" y="295"/>
                  </a:lnTo>
                  <a:lnTo>
                    <a:pt x="28" y="295"/>
                  </a:lnTo>
                  <a:lnTo>
                    <a:pt x="45" y="184"/>
                  </a:lnTo>
                  <a:lnTo>
                    <a:pt x="341" y="184"/>
                  </a:lnTo>
                  <a:lnTo>
                    <a:pt x="325" y="295"/>
                  </a:lnTo>
                  <a:lnTo>
                    <a:pt x="325" y="295"/>
                  </a:lnTo>
                  <a:close/>
                  <a:moveTo>
                    <a:pt x="393" y="111"/>
                  </a:moveTo>
                  <a:lnTo>
                    <a:pt x="393" y="111"/>
                  </a:lnTo>
                  <a:lnTo>
                    <a:pt x="55" y="111"/>
                  </a:lnTo>
                  <a:lnTo>
                    <a:pt x="72" y="0"/>
                  </a:lnTo>
                  <a:lnTo>
                    <a:pt x="410" y="0"/>
                  </a:lnTo>
                  <a:lnTo>
                    <a:pt x="393" y="111"/>
                  </a:lnTo>
                  <a:lnTo>
                    <a:pt x="393" y="111"/>
                  </a:lnTo>
                  <a:close/>
                  <a:moveTo>
                    <a:pt x="354" y="368"/>
                  </a:moveTo>
                  <a:lnTo>
                    <a:pt x="354" y="368"/>
                  </a:lnTo>
                  <a:lnTo>
                    <a:pt x="17" y="368"/>
                  </a:lnTo>
                  <a:lnTo>
                    <a:pt x="0" y="480"/>
                  </a:lnTo>
                  <a:lnTo>
                    <a:pt x="338" y="480"/>
                  </a:lnTo>
                  <a:lnTo>
                    <a:pt x="354" y="36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A4F1861C-1110-4CF9-8A43-EC19DD8C46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96065" y="290556"/>
              <a:ext cx="235639" cy="294550"/>
            </a:xfrm>
            <a:custGeom>
              <a:avLst/>
              <a:gdLst>
                <a:gd name="T0" fmla="*/ 351 w 400"/>
                <a:gd name="T1" fmla="*/ 366 h 499"/>
                <a:gd name="T2" fmla="*/ 351 w 400"/>
                <a:gd name="T3" fmla="*/ 366 h 499"/>
                <a:gd name="T4" fmla="*/ 247 w 400"/>
                <a:gd name="T5" fmla="*/ 384 h 499"/>
                <a:gd name="T6" fmla="*/ 124 w 400"/>
                <a:gd name="T7" fmla="*/ 255 h 499"/>
                <a:gd name="T8" fmla="*/ 271 w 400"/>
                <a:gd name="T9" fmla="*/ 115 h 499"/>
                <a:gd name="T10" fmla="*/ 377 w 400"/>
                <a:gd name="T11" fmla="*/ 155 h 499"/>
                <a:gd name="T12" fmla="*/ 400 w 400"/>
                <a:gd name="T13" fmla="*/ 40 h 499"/>
                <a:gd name="T14" fmla="*/ 262 w 400"/>
                <a:gd name="T15" fmla="*/ 0 h 499"/>
                <a:gd name="T16" fmla="*/ 5 w 400"/>
                <a:gd name="T17" fmla="*/ 260 h 499"/>
                <a:gd name="T18" fmla="*/ 227 w 400"/>
                <a:gd name="T19" fmla="*/ 499 h 499"/>
                <a:gd name="T20" fmla="*/ 334 w 400"/>
                <a:gd name="T21" fmla="*/ 482 h 499"/>
                <a:gd name="T22" fmla="*/ 351 w 400"/>
                <a:gd name="T23" fmla="*/ 366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0" h="499">
                  <a:moveTo>
                    <a:pt x="351" y="366"/>
                  </a:moveTo>
                  <a:lnTo>
                    <a:pt x="351" y="366"/>
                  </a:lnTo>
                  <a:cubicBezTo>
                    <a:pt x="319" y="381"/>
                    <a:pt x="271" y="384"/>
                    <a:pt x="247" y="384"/>
                  </a:cubicBezTo>
                  <a:cubicBezTo>
                    <a:pt x="171" y="384"/>
                    <a:pt x="121" y="332"/>
                    <a:pt x="124" y="255"/>
                  </a:cubicBezTo>
                  <a:cubicBezTo>
                    <a:pt x="126" y="174"/>
                    <a:pt x="188" y="115"/>
                    <a:pt x="271" y="115"/>
                  </a:cubicBezTo>
                  <a:cubicBezTo>
                    <a:pt x="311" y="115"/>
                    <a:pt x="346" y="128"/>
                    <a:pt x="377" y="155"/>
                  </a:cubicBezTo>
                  <a:lnTo>
                    <a:pt x="400" y="40"/>
                  </a:lnTo>
                  <a:cubicBezTo>
                    <a:pt x="352" y="12"/>
                    <a:pt x="312" y="0"/>
                    <a:pt x="262" y="0"/>
                  </a:cubicBezTo>
                  <a:cubicBezTo>
                    <a:pt x="124" y="0"/>
                    <a:pt x="10" y="115"/>
                    <a:pt x="5" y="260"/>
                  </a:cubicBezTo>
                  <a:cubicBezTo>
                    <a:pt x="0" y="400"/>
                    <a:pt x="92" y="499"/>
                    <a:pt x="227" y="499"/>
                  </a:cubicBezTo>
                  <a:cubicBezTo>
                    <a:pt x="251" y="499"/>
                    <a:pt x="302" y="496"/>
                    <a:pt x="334" y="482"/>
                  </a:cubicBezTo>
                  <a:lnTo>
                    <a:pt x="351" y="36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E9BE49A-96D0-476C-85AD-1CBCB4BD8B0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308901" y="286755"/>
              <a:ext cx="285048" cy="302151"/>
            </a:xfrm>
            <a:custGeom>
              <a:avLst/>
              <a:gdLst>
                <a:gd name="T0" fmla="*/ 355 w 484"/>
                <a:gd name="T1" fmla="*/ 274 h 514"/>
                <a:gd name="T2" fmla="*/ 355 w 484"/>
                <a:gd name="T3" fmla="*/ 274 h 514"/>
                <a:gd name="T4" fmla="*/ 281 w 484"/>
                <a:gd name="T5" fmla="*/ 117 h 514"/>
                <a:gd name="T6" fmla="*/ 134 w 484"/>
                <a:gd name="T7" fmla="*/ 241 h 514"/>
                <a:gd name="T8" fmla="*/ 208 w 484"/>
                <a:gd name="T9" fmla="*/ 398 h 514"/>
                <a:gd name="T10" fmla="*/ 355 w 484"/>
                <a:gd name="T11" fmla="*/ 274 h 514"/>
                <a:gd name="T12" fmla="*/ 355 w 484"/>
                <a:gd name="T13" fmla="*/ 274 h 514"/>
                <a:gd name="T14" fmla="*/ 276 w 484"/>
                <a:gd name="T15" fmla="*/ 9 h 514"/>
                <a:gd name="T16" fmla="*/ 276 w 484"/>
                <a:gd name="T17" fmla="*/ 9 h 514"/>
                <a:gd name="T18" fmla="*/ 470 w 484"/>
                <a:gd name="T19" fmla="*/ 263 h 514"/>
                <a:gd name="T20" fmla="*/ 208 w 484"/>
                <a:gd name="T21" fmla="*/ 504 h 514"/>
                <a:gd name="T22" fmla="*/ 14 w 484"/>
                <a:gd name="T23" fmla="*/ 251 h 514"/>
                <a:gd name="T24" fmla="*/ 276 w 484"/>
                <a:gd name="T25" fmla="*/ 9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4" h="514">
                  <a:moveTo>
                    <a:pt x="355" y="274"/>
                  </a:moveTo>
                  <a:lnTo>
                    <a:pt x="355" y="274"/>
                  </a:lnTo>
                  <a:cubicBezTo>
                    <a:pt x="373" y="193"/>
                    <a:pt x="343" y="130"/>
                    <a:pt x="281" y="117"/>
                  </a:cubicBezTo>
                  <a:cubicBezTo>
                    <a:pt x="214" y="104"/>
                    <a:pt x="152" y="155"/>
                    <a:pt x="134" y="241"/>
                  </a:cubicBezTo>
                  <a:cubicBezTo>
                    <a:pt x="117" y="322"/>
                    <a:pt x="147" y="385"/>
                    <a:pt x="208" y="398"/>
                  </a:cubicBezTo>
                  <a:cubicBezTo>
                    <a:pt x="276" y="412"/>
                    <a:pt x="337" y="360"/>
                    <a:pt x="355" y="274"/>
                  </a:cubicBezTo>
                  <a:lnTo>
                    <a:pt x="355" y="274"/>
                  </a:lnTo>
                  <a:close/>
                  <a:moveTo>
                    <a:pt x="276" y="9"/>
                  </a:moveTo>
                  <a:lnTo>
                    <a:pt x="276" y="9"/>
                  </a:lnTo>
                  <a:cubicBezTo>
                    <a:pt x="404" y="18"/>
                    <a:pt x="484" y="123"/>
                    <a:pt x="470" y="263"/>
                  </a:cubicBezTo>
                  <a:cubicBezTo>
                    <a:pt x="455" y="407"/>
                    <a:pt x="339" y="514"/>
                    <a:pt x="208" y="504"/>
                  </a:cubicBezTo>
                  <a:cubicBezTo>
                    <a:pt x="79" y="495"/>
                    <a:pt x="0" y="391"/>
                    <a:pt x="14" y="251"/>
                  </a:cubicBezTo>
                  <a:cubicBezTo>
                    <a:pt x="29" y="107"/>
                    <a:pt x="145" y="0"/>
                    <a:pt x="276" y="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0D943A57-92B6-4A41-A2F2-D860A9817A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65444" y="296256"/>
              <a:ext cx="334456" cy="283148"/>
            </a:xfrm>
            <a:custGeom>
              <a:avLst/>
              <a:gdLst>
                <a:gd name="T0" fmla="*/ 569 w 569"/>
                <a:gd name="T1" fmla="*/ 481 h 481"/>
                <a:gd name="T2" fmla="*/ 569 w 569"/>
                <a:gd name="T3" fmla="*/ 481 h 481"/>
                <a:gd name="T4" fmla="*/ 560 w 569"/>
                <a:gd name="T5" fmla="*/ 0 h 481"/>
                <a:gd name="T6" fmla="*/ 452 w 569"/>
                <a:gd name="T7" fmla="*/ 0 h 481"/>
                <a:gd name="T8" fmla="*/ 313 w 569"/>
                <a:gd name="T9" fmla="*/ 271 h 481"/>
                <a:gd name="T10" fmla="*/ 257 w 569"/>
                <a:gd name="T11" fmla="*/ 0 h 481"/>
                <a:gd name="T12" fmla="*/ 149 w 569"/>
                <a:gd name="T13" fmla="*/ 0 h 481"/>
                <a:gd name="T14" fmla="*/ 0 w 569"/>
                <a:gd name="T15" fmla="*/ 481 h 481"/>
                <a:gd name="T16" fmla="*/ 119 w 569"/>
                <a:gd name="T17" fmla="*/ 481 h 481"/>
                <a:gd name="T18" fmla="*/ 200 w 569"/>
                <a:gd name="T19" fmla="*/ 199 h 481"/>
                <a:gd name="T20" fmla="*/ 251 w 569"/>
                <a:gd name="T21" fmla="*/ 481 h 481"/>
                <a:gd name="T22" fmla="*/ 312 w 569"/>
                <a:gd name="T23" fmla="*/ 481 h 481"/>
                <a:gd name="T24" fmla="*/ 453 w 569"/>
                <a:gd name="T25" fmla="*/ 200 h 481"/>
                <a:gd name="T26" fmla="*/ 451 w 569"/>
                <a:gd name="T27" fmla="*/ 481 h 481"/>
                <a:gd name="T28" fmla="*/ 569 w 569"/>
                <a:gd name="T29" fmla="*/ 481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9" h="481">
                  <a:moveTo>
                    <a:pt x="569" y="481"/>
                  </a:moveTo>
                  <a:lnTo>
                    <a:pt x="569" y="481"/>
                  </a:lnTo>
                  <a:lnTo>
                    <a:pt x="560" y="0"/>
                  </a:lnTo>
                  <a:lnTo>
                    <a:pt x="452" y="0"/>
                  </a:lnTo>
                  <a:lnTo>
                    <a:pt x="313" y="271"/>
                  </a:lnTo>
                  <a:lnTo>
                    <a:pt x="257" y="0"/>
                  </a:lnTo>
                  <a:lnTo>
                    <a:pt x="149" y="0"/>
                  </a:lnTo>
                  <a:lnTo>
                    <a:pt x="0" y="481"/>
                  </a:lnTo>
                  <a:lnTo>
                    <a:pt x="119" y="481"/>
                  </a:lnTo>
                  <a:lnTo>
                    <a:pt x="200" y="199"/>
                  </a:lnTo>
                  <a:lnTo>
                    <a:pt x="251" y="481"/>
                  </a:lnTo>
                  <a:lnTo>
                    <a:pt x="312" y="481"/>
                  </a:lnTo>
                  <a:lnTo>
                    <a:pt x="453" y="200"/>
                  </a:lnTo>
                  <a:lnTo>
                    <a:pt x="451" y="481"/>
                  </a:lnTo>
                  <a:lnTo>
                    <a:pt x="569" y="48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862E48B-54F6-4F57-ABE5-4C4D9A963C5F}"/>
              </a:ext>
            </a:extLst>
          </p:cNvPr>
          <p:cNvSpPr/>
          <p:nvPr userDrawn="1"/>
        </p:nvSpPr>
        <p:spPr>
          <a:xfrm>
            <a:off x="292100" y="6416265"/>
            <a:ext cx="2147637" cy="201600"/>
          </a:xfrm>
          <a:custGeom>
            <a:avLst/>
            <a:gdLst>
              <a:gd name="connsiteX0" fmla="*/ 57150 w 1227772"/>
              <a:gd name="connsiteY0" fmla="*/ 42863 h 115252"/>
              <a:gd name="connsiteX1" fmla="*/ 25718 w 1227772"/>
              <a:gd name="connsiteY1" fmla="*/ 80010 h 115252"/>
              <a:gd name="connsiteX2" fmla="*/ 20955 w 1227772"/>
              <a:gd name="connsiteY2" fmla="*/ 80010 h 115252"/>
              <a:gd name="connsiteX3" fmla="*/ 20955 w 1227772"/>
              <a:gd name="connsiteY3" fmla="*/ 4763 h 115252"/>
              <a:gd name="connsiteX4" fmla="*/ 23813 w 1227772"/>
              <a:gd name="connsiteY4" fmla="*/ 4763 h 115252"/>
              <a:gd name="connsiteX5" fmla="*/ 57150 w 1227772"/>
              <a:gd name="connsiteY5" fmla="*/ 42863 h 115252"/>
              <a:gd name="connsiteX6" fmla="*/ 70485 w 1227772"/>
              <a:gd name="connsiteY6" fmla="*/ 43815 h 115252"/>
              <a:gd name="connsiteX7" fmla="*/ 27622 w 1227772"/>
              <a:gd name="connsiteY7" fmla="*/ 0 h 115252"/>
              <a:gd name="connsiteX8" fmla="*/ 0 w 1227772"/>
              <a:gd name="connsiteY8" fmla="*/ 0 h 115252"/>
              <a:gd name="connsiteX9" fmla="*/ 0 w 1227772"/>
              <a:gd name="connsiteY9" fmla="*/ 4763 h 115252"/>
              <a:gd name="connsiteX10" fmla="*/ 9525 w 1227772"/>
              <a:gd name="connsiteY10" fmla="*/ 5715 h 115252"/>
              <a:gd name="connsiteX11" fmla="*/ 9525 w 1227772"/>
              <a:gd name="connsiteY11" fmla="*/ 80963 h 115252"/>
              <a:gd name="connsiteX12" fmla="*/ 0 w 1227772"/>
              <a:gd name="connsiteY12" fmla="*/ 81915 h 115252"/>
              <a:gd name="connsiteX13" fmla="*/ 0 w 1227772"/>
              <a:gd name="connsiteY13" fmla="*/ 86677 h 115252"/>
              <a:gd name="connsiteX14" fmla="*/ 24765 w 1227772"/>
              <a:gd name="connsiteY14" fmla="*/ 86677 h 115252"/>
              <a:gd name="connsiteX15" fmla="*/ 70485 w 1227772"/>
              <a:gd name="connsiteY15" fmla="*/ 43815 h 115252"/>
              <a:gd name="connsiteX16" fmla="*/ 116205 w 1227772"/>
              <a:gd name="connsiteY16" fmla="*/ 50483 h 115252"/>
              <a:gd name="connsiteX17" fmla="*/ 91440 w 1227772"/>
              <a:gd name="connsiteY17" fmla="*/ 50483 h 115252"/>
              <a:gd name="connsiteX18" fmla="*/ 104775 w 1227772"/>
              <a:gd name="connsiteY18" fmla="*/ 32385 h 115252"/>
              <a:gd name="connsiteX19" fmla="*/ 115253 w 1227772"/>
              <a:gd name="connsiteY19" fmla="*/ 48577 h 115252"/>
              <a:gd name="connsiteX20" fmla="*/ 115253 w 1227772"/>
              <a:gd name="connsiteY20" fmla="*/ 50483 h 115252"/>
              <a:gd name="connsiteX21" fmla="*/ 126682 w 1227772"/>
              <a:gd name="connsiteY21" fmla="*/ 57150 h 115252"/>
              <a:gd name="connsiteX22" fmla="*/ 126682 w 1227772"/>
              <a:gd name="connsiteY22" fmla="*/ 52388 h 115252"/>
              <a:gd name="connsiteX23" fmla="*/ 104775 w 1227772"/>
              <a:gd name="connsiteY23" fmla="*/ 27623 h 115252"/>
              <a:gd name="connsiteX24" fmla="*/ 79057 w 1227772"/>
              <a:gd name="connsiteY24" fmla="*/ 58102 h 115252"/>
              <a:gd name="connsiteX25" fmla="*/ 103822 w 1227772"/>
              <a:gd name="connsiteY25" fmla="*/ 86677 h 115252"/>
              <a:gd name="connsiteX26" fmla="*/ 125730 w 1227772"/>
              <a:gd name="connsiteY26" fmla="*/ 71438 h 115252"/>
              <a:gd name="connsiteX27" fmla="*/ 120968 w 1227772"/>
              <a:gd name="connsiteY27" fmla="*/ 69533 h 115252"/>
              <a:gd name="connsiteX28" fmla="*/ 106680 w 1227772"/>
              <a:gd name="connsiteY28" fmla="*/ 79058 h 115252"/>
              <a:gd name="connsiteX29" fmla="*/ 91440 w 1227772"/>
              <a:gd name="connsiteY29" fmla="*/ 56198 h 115252"/>
              <a:gd name="connsiteX30" fmla="*/ 126682 w 1227772"/>
              <a:gd name="connsiteY30" fmla="*/ 56198 h 115252"/>
              <a:gd name="connsiteX31" fmla="*/ 132397 w 1227772"/>
              <a:gd name="connsiteY31" fmla="*/ 85725 h 115252"/>
              <a:gd name="connsiteX32" fmla="*/ 159068 w 1227772"/>
              <a:gd name="connsiteY32" fmla="*/ 85725 h 115252"/>
              <a:gd name="connsiteX33" fmla="*/ 159068 w 1227772"/>
              <a:gd name="connsiteY33" fmla="*/ 80963 h 115252"/>
              <a:gd name="connsiteX34" fmla="*/ 150495 w 1227772"/>
              <a:gd name="connsiteY34" fmla="*/ 80010 h 115252"/>
              <a:gd name="connsiteX35" fmla="*/ 150495 w 1227772"/>
              <a:gd name="connsiteY35" fmla="*/ 0 h 115252"/>
              <a:gd name="connsiteX36" fmla="*/ 131445 w 1227772"/>
              <a:gd name="connsiteY36" fmla="*/ 0 h 115252"/>
              <a:gd name="connsiteX37" fmla="*/ 131445 w 1227772"/>
              <a:gd name="connsiteY37" fmla="*/ 4763 h 115252"/>
              <a:gd name="connsiteX38" fmla="*/ 139065 w 1227772"/>
              <a:gd name="connsiteY38" fmla="*/ 5715 h 115252"/>
              <a:gd name="connsiteX39" fmla="*/ 139065 w 1227772"/>
              <a:gd name="connsiteY39" fmla="*/ 80010 h 115252"/>
              <a:gd name="connsiteX40" fmla="*/ 131445 w 1227772"/>
              <a:gd name="connsiteY40" fmla="*/ 80963 h 115252"/>
              <a:gd name="connsiteX41" fmla="*/ 131445 w 1227772"/>
              <a:gd name="connsiteY41" fmla="*/ 85725 h 115252"/>
              <a:gd name="connsiteX42" fmla="*/ 185738 w 1227772"/>
              <a:gd name="connsiteY42" fmla="*/ 12383 h 115252"/>
              <a:gd name="connsiteX43" fmla="*/ 178118 w 1227772"/>
              <a:gd name="connsiteY43" fmla="*/ 5715 h 115252"/>
              <a:gd name="connsiteX44" fmla="*/ 171450 w 1227772"/>
              <a:gd name="connsiteY44" fmla="*/ 12383 h 115252"/>
              <a:gd name="connsiteX45" fmla="*/ 178118 w 1227772"/>
              <a:gd name="connsiteY45" fmla="*/ 19050 h 115252"/>
              <a:gd name="connsiteX46" fmla="*/ 185738 w 1227772"/>
              <a:gd name="connsiteY46" fmla="*/ 12383 h 115252"/>
              <a:gd name="connsiteX47" fmla="*/ 166688 w 1227772"/>
              <a:gd name="connsiteY47" fmla="*/ 85725 h 115252"/>
              <a:gd name="connsiteX48" fmla="*/ 194310 w 1227772"/>
              <a:gd name="connsiteY48" fmla="*/ 85725 h 115252"/>
              <a:gd name="connsiteX49" fmla="*/ 194310 w 1227772"/>
              <a:gd name="connsiteY49" fmla="*/ 80963 h 115252"/>
              <a:gd name="connsiteX50" fmla="*/ 185738 w 1227772"/>
              <a:gd name="connsiteY50" fmla="*/ 80010 h 115252"/>
              <a:gd name="connsiteX51" fmla="*/ 185738 w 1227772"/>
              <a:gd name="connsiteY51" fmla="*/ 28575 h 115252"/>
              <a:gd name="connsiteX52" fmla="*/ 166688 w 1227772"/>
              <a:gd name="connsiteY52" fmla="*/ 28575 h 115252"/>
              <a:gd name="connsiteX53" fmla="*/ 166688 w 1227772"/>
              <a:gd name="connsiteY53" fmla="*/ 33338 h 115252"/>
              <a:gd name="connsiteX54" fmla="*/ 175260 w 1227772"/>
              <a:gd name="connsiteY54" fmla="*/ 34290 h 115252"/>
              <a:gd name="connsiteX55" fmla="*/ 175260 w 1227772"/>
              <a:gd name="connsiteY55" fmla="*/ 80963 h 115252"/>
              <a:gd name="connsiteX56" fmla="*/ 166688 w 1227772"/>
              <a:gd name="connsiteY56" fmla="*/ 81915 h 115252"/>
              <a:gd name="connsiteX57" fmla="*/ 166688 w 1227772"/>
              <a:gd name="connsiteY57" fmla="*/ 85725 h 115252"/>
              <a:gd name="connsiteX58" fmla="*/ 244793 w 1227772"/>
              <a:gd name="connsiteY58" fmla="*/ 33338 h 115252"/>
              <a:gd name="connsiteX59" fmla="*/ 250507 w 1227772"/>
              <a:gd name="connsiteY59" fmla="*/ 33338 h 115252"/>
              <a:gd name="connsiteX60" fmla="*/ 250507 w 1227772"/>
              <a:gd name="connsiteY60" fmla="*/ 28575 h 115252"/>
              <a:gd name="connsiteX61" fmla="*/ 230505 w 1227772"/>
              <a:gd name="connsiteY61" fmla="*/ 28575 h 115252"/>
              <a:gd name="connsiteX62" fmla="*/ 230505 w 1227772"/>
              <a:gd name="connsiteY62" fmla="*/ 33338 h 115252"/>
              <a:gd name="connsiteX63" fmla="*/ 238125 w 1227772"/>
              <a:gd name="connsiteY63" fmla="*/ 33338 h 115252"/>
              <a:gd name="connsiteX64" fmla="*/ 224790 w 1227772"/>
              <a:gd name="connsiteY64" fmla="*/ 73342 h 115252"/>
              <a:gd name="connsiteX65" fmla="*/ 211455 w 1227772"/>
              <a:gd name="connsiteY65" fmla="*/ 33338 h 115252"/>
              <a:gd name="connsiteX66" fmla="*/ 219075 w 1227772"/>
              <a:gd name="connsiteY66" fmla="*/ 33338 h 115252"/>
              <a:gd name="connsiteX67" fmla="*/ 219075 w 1227772"/>
              <a:gd name="connsiteY67" fmla="*/ 28575 h 115252"/>
              <a:gd name="connsiteX68" fmla="*/ 194310 w 1227772"/>
              <a:gd name="connsiteY68" fmla="*/ 28575 h 115252"/>
              <a:gd name="connsiteX69" fmla="*/ 194310 w 1227772"/>
              <a:gd name="connsiteY69" fmla="*/ 33338 h 115252"/>
              <a:gd name="connsiteX70" fmla="*/ 199072 w 1227772"/>
              <a:gd name="connsiteY70" fmla="*/ 33338 h 115252"/>
              <a:gd name="connsiteX71" fmla="*/ 217170 w 1227772"/>
              <a:gd name="connsiteY71" fmla="*/ 85725 h 115252"/>
              <a:gd name="connsiteX72" fmla="*/ 225743 w 1227772"/>
              <a:gd name="connsiteY72" fmla="*/ 85725 h 115252"/>
              <a:gd name="connsiteX73" fmla="*/ 244793 w 1227772"/>
              <a:gd name="connsiteY73" fmla="*/ 33338 h 115252"/>
              <a:gd name="connsiteX74" fmla="*/ 289560 w 1227772"/>
              <a:gd name="connsiteY74" fmla="*/ 50483 h 115252"/>
              <a:gd name="connsiteX75" fmla="*/ 264795 w 1227772"/>
              <a:gd name="connsiteY75" fmla="*/ 50483 h 115252"/>
              <a:gd name="connsiteX76" fmla="*/ 278130 w 1227772"/>
              <a:gd name="connsiteY76" fmla="*/ 32385 h 115252"/>
              <a:gd name="connsiteX77" fmla="*/ 288607 w 1227772"/>
              <a:gd name="connsiteY77" fmla="*/ 48577 h 115252"/>
              <a:gd name="connsiteX78" fmla="*/ 288607 w 1227772"/>
              <a:gd name="connsiteY78" fmla="*/ 50483 h 115252"/>
              <a:gd name="connsiteX79" fmla="*/ 300038 w 1227772"/>
              <a:gd name="connsiteY79" fmla="*/ 57150 h 115252"/>
              <a:gd name="connsiteX80" fmla="*/ 300038 w 1227772"/>
              <a:gd name="connsiteY80" fmla="*/ 52388 h 115252"/>
              <a:gd name="connsiteX81" fmla="*/ 278130 w 1227772"/>
              <a:gd name="connsiteY81" fmla="*/ 27623 h 115252"/>
              <a:gd name="connsiteX82" fmla="*/ 252413 w 1227772"/>
              <a:gd name="connsiteY82" fmla="*/ 58102 h 115252"/>
              <a:gd name="connsiteX83" fmla="*/ 277178 w 1227772"/>
              <a:gd name="connsiteY83" fmla="*/ 86677 h 115252"/>
              <a:gd name="connsiteX84" fmla="*/ 299085 w 1227772"/>
              <a:gd name="connsiteY84" fmla="*/ 71438 h 115252"/>
              <a:gd name="connsiteX85" fmla="*/ 294322 w 1227772"/>
              <a:gd name="connsiteY85" fmla="*/ 69533 h 115252"/>
              <a:gd name="connsiteX86" fmla="*/ 280035 w 1227772"/>
              <a:gd name="connsiteY86" fmla="*/ 79058 h 115252"/>
              <a:gd name="connsiteX87" fmla="*/ 264795 w 1227772"/>
              <a:gd name="connsiteY87" fmla="*/ 56198 h 115252"/>
              <a:gd name="connsiteX88" fmla="*/ 300038 w 1227772"/>
              <a:gd name="connsiteY88" fmla="*/ 56198 h 115252"/>
              <a:gd name="connsiteX89" fmla="*/ 352425 w 1227772"/>
              <a:gd name="connsiteY89" fmla="*/ 38100 h 115252"/>
              <a:gd name="connsiteX90" fmla="*/ 340995 w 1227772"/>
              <a:gd name="connsiteY90" fmla="*/ 27623 h 115252"/>
              <a:gd name="connsiteX91" fmla="*/ 324803 w 1227772"/>
              <a:gd name="connsiteY91" fmla="*/ 38100 h 115252"/>
              <a:gd name="connsiteX92" fmla="*/ 323850 w 1227772"/>
              <a:gd name="connsiteY92" fmla="*/ 28575 h 115252"/>
              <a:gd name="connsiteX93" fmla="*/ 307657 w 1227772"/>
              <a:gd name="connsiteY93" fmla="*/ 28575 h 115252"/>
              <a:gd name="connsiteX94" fmla="*/ 307657 w 1227772"/>
              <a:gd name="connsiteY94" fmla="*/ 33338 h 115252"/>
              <a:gd name="connsiteX95" fmla="*/ 315278 w 1227772"/>
              <a:gd name="connsiteY95" fmla="*/ 34290 h 115252"/>
              <a:gd name="connsiteX96" fmla="*/ 315278 w 1227772"/>
              <a:gd name="connsiteY96" fmla="*/ 80963 h 115252"/>
              <a:gd name="connsiteX97" fmla="*/ 307657 w 1227772"/>
              <a:gd name="connsiteY97" fmla="*/ 81915 h 115252"/>
              <a:gd name="connsiteX98" fmla="*/ 307657 w 1227772"/>
              <a:gd name="connsiteY98" fmla="*/ 86677 h 115252"/>
              <a:gd name="connsiteX99" fmla="*/ 338138 w 1227772"/>
              <a:gd name="connsiteY99" fmla="*/ 86677 h 115252"/>
              <a:gd name="connsiteX100" fmla="*/ 338138 w 1227772"/>
              <a:gd name="connsiteY100" fmla="*/ 81915 h 115252"/>
              <a:gd name="connsiteX101" fmla="*/ 325755 w 1227772"/>
              <a:gd name="connsiteY101" fmla="*/ 80963 h 115252"/>
              <a:gd name="connsiteX102" fmla="*/ 325755 w 1227772"/>
              <a:gd name="connsiteY102" fmla="*/ 49530 h 115252"/>
              <a:gd name="connsiteX103" fmla="*/ 337185 w 1227772"/>
              <a:gd name="connsiteY103" fmla="*/ 35242 h 115252"/>
              <a:gd name="connsiteX104" fmla="*/ 340995 w 1227772"/>
              <a:gd name="connsiteY104" fmla="*/ 38100 h 115252"/>
              <a:gd name="connsiteX105" fmla="*/ 340995 w 1227772"/>
              <a:gd name="connsiteY105" fmla="*/ 39052 h 115252"/>
              <a:gd name="connsiteX106" fmla="*/ 337185 w 1227772"/>
              <a:gd name="connsiteY106" fmla="*/ 40958 h 115252"/>
              <a:gd name="connsiteX107" fmla="*/ 344805 w 1227772"/>
              <a:gd name="connsiteY107" fmla="*/ 48577 h 115252"/>
              <a:gd name="connsiteX108" fmla="*/ 352425 w 1227772"/>
              <a:gd name="connsiteY108" fmla="*/ 38100 h 115252"/>
              <a:gd name="connsiteX109" fmla="*/ 378143 w 1227772"/>
              <a:gd name="connsiteY109" fmla="*/ 12383 h 115252"/>
              <a:gd name="connsiteX110" fmla="*/ 370522 w 1227772"/>
              <a:gd name="connsiteY110" fmla="*/ 5715 h 115252"/>
              <a:gd name="connsiteX111" fmla="*/ 363855 w 1227772"/>
              <a:gd name="connsiteY111" fmla="*/ 12383 h 115252"/>
              <a:gd name="connsiteX112" fmla="*/ 370522 w 1227772"/>
              <a:gd name="connsiteY112" fmla="*/ 19050 h 115252"/>
              <a:gd name="connsiteX113" fmla="*/ 378143 w 1227772"/>
              <a:gd name="connsiteY113" fmla="*/ 12383 h 115252"/>
              <a:gd name="connsiteX114" fmla="*/ 358140 w 1227772"/>
              <a:gd name="connsiteY114" fmla="*/ 85725 h 115252"/>
              <a:gd name="connsiteX115" fmla="*/ 385763 w 1227772"/>
              <a:gd name="connsiteY115" fmla="*/ 85725 h 115252"/>
              <a:gd name="connsiteX116" fmla="*/ 385763 w 1227772"/>
              <a:gd name="connsiteY116" fmla="*/ 80963 h 115252"/>
              <a:gd name="connsiteX117" fmla="*/ 377190 w 1227772"/>
              <a:gd name="connsiteY117" fmla="*/ 80010 h 115252"/>
              <a:gd name="connsiteX118" fmla="*/ 377190 w 1227772"/>
              <a:gd name="connsiteY118" fmla="*/ 28575 h 115252"/>
              <a:gd name="connsiteX119" fmla="*/ 358140 w 1227772"/>
              <a:gd name="connsiteY119" fmla="*/ 28575 h 115252"/>
              <a:gd name="connsiteX120" fmla="*/ 358140 w 1227772"/>
              <a:gd name="connsiteY120" fmla="*/ 33338 h 115252"/>
              <a:gd name="connsiteX121" fmla="*/ 366713 w 1227772"/>
              <a:gd name="connsiteY121" fmla="*/ 34290 h 115252"/>
              <a:gd name="connsiteX122" fmla="*/ 366713 w 1227772"/>
              <a:gd name="connsiteY122" fmla="*/ 80963 h 115252"/>
              <a:gd name="connsiteX123" fmla="*/ 358140 w 1227772"/>
              <a:gd name="connsiteY123" fmla="*/ 81915 h 115252"/>
              <a:gd name="connsiteX124" fmla="*/ 358140 w 1227772"/>
              <a:gd name="connsiteY124" fmla="*/ 85725 h 115252"/>
              <a:gd name="connsiteX125" fmla="*/ 429578 w 1227772"/>
              <a:gd name="connsiteY125" fmla="*/ 85725 h 115252"/>
              <a:gd name="connsiteX126" fmla="*/ 455295 w 1227772"/>
              <a:gd name="connsiteY126" fmla="*/ 85725 h 115252"/>
              <a:gd name="connsiteX127" fmla="*/ 455295 w 1227772"/>
              <a:gd name="connsiteY127" fmla="*/ 80963 h 115252"/>
              <a:gd name="connsiteX128" fmla="*/ 447675 w 1227772"/>
              <a:gd name="connsiteY128" fmla="*/ 80010 h 115252"/>
              <a:gd name="connsiteX129" fmla="*/ 447675 w 1227772"/>
              <a:gd name="connsiteY129" fmla="*/ 46673 h 115252"/>
              <a:gd name="connsiteX130" fmla="*/ 430530 w 1227772"/>
              <a:gd name="connsiteY130" fmla="*/ 27623 h 115252"/>
              <a:gd name="connsiteX131" fmla="*/ 410528 w 1227772"/>
              <a:gd name="connsiteY131" fmla="*/ 38100 h 115252"/>
              <a:gd name="connsiteX132" fmla="*/ 409575 w 1227772"/>
              <a:gd name="connsiteY132" fmla="*/ 28575 h 115252"/>
              <a:gd name="connsiteX133" fmla="*/ 393382 w 1227772"/>
              <a:gd name="connsiteY133" fmla="*/ 28575 h 115252"/>
              <a:gd name="connsiteX134" fmla="*/ 393382 w 1227772"/>
              <a:gd name="connsiteY134" fmla="*/ 33338 h 115252"/>
              <a:gd name="connsiteX135" fmla="*/ 401003 w 1227772"/>
              <a:gd name="connsiteY135" fmla="*/ 34290 h 115252"/>
              <a:gd name="connsiteX136" fmla="*/ 401003 w 1227772"/>
              <a:gd name="connsiteY136" fmla="*/ 80963 h 115252"/>
              <a:gd name="connsiteX137" fmla="*/ 393382 w 1227772"/>
              <a:gd name="connsiteY137" fmla="*/ 81915 h 115252"/>
              <a:gd name="connsiteX138" fmla="*/ 393382 w 1227772"/>
              <a:gd name="connsiteY138" fmla="*/ 86677 h 115252"/>
              <a:gd name="connsiteX139" fmla="*/ 419100 w 1227772"/>
              <a:gd name="connsiteY139" fmla="*/ 86677 h 115252"/>
              <a:gd name="connsiteX140" fmla="*/ 419100 w 1227772"/>
              <a:gd name="connsiteY140" fmla="*/ 81915 h 115252"/>
              <a:gd name="connsiteX141" fmla="*/ 411480 w 1227772"/>
              <a:gd name="connsiteY141" fmla="*/ 80963 h 115252"/>
              <a:gd name="connsiteX142" fmla="*/ 411480 w 1227772"/>
              <a:gd name="connsiteY142" fmla="*/ 50483 h 115252"/>
              <a:gd name="connsiteX143" fmla="*/ 425768 w 1227772"/>
              <a:gd name="connsiteY143" fmla="*/ 36195 h 115252"/>
              <a:gd name="connsiteX144" fmla="*/ 436245 w 1227772"/>
              <a:gd name="connsiteY144" fmla="*/ 48577 h 115252"/>
              <a:gd name="connsiteX145" fmla="*/ 436245 w 1227772"/>
              <a:gd name="connsiteY145" fmla="*/ 81915 h 115252"/>
              <a:gd name="connsiteX146" fmla="*/ 428625 w 1227772"/>
              <a:gd name="connsiteY146" fmla="*/ 82867 h 115252"/>
              <a:gd name="connsiteX147" fmla="*/ 428625 w 1227772"/>
              <a:gd name="connsiteY147" fmla="*/ 85725 h 115252"/>
              <a:gd name="connsiteX148" fmla="*/ 484822 w 1227772"/>
              <a:gd name="connsiteY148" fmla="*/ 87630 h 115252"/>
              <a:gd name="connsiteX149" fmla="*/ 501015 w 1227772"/>
              <a:gd name="connsiteY149" fmla="*/ 96202 h 115252"/>
              <a:gd name="connsiteX150" fmla="*/ 484822 w 1227772"/>
              <a:gd name="connsiteY150" fmla="*/ 107633 h 115252"/>
              <a:gd name="connsiteX151" fmla="*/ 466725 w 1227772"/>
              <a:gd name="connsiteY151" fmla="*/ 97155 h 115252"/>
              <a:gd name="connsiteX152" fmla="*/ 469582 w 1227772"/>
              <a:gd name="connsiteY152" fmla="*/ 87630 h 115252"/>
              <a:gd name="connsiteX153" fmla="*/ 484822 w 1227772"/>
              <a:gd name="connsiteY153" fmla="*/ 87630 h 115252"/>
              <a:gd name="connsiteX154" fmla="*/ 471488 w 1227772"/>
              <a:gd name="connsiteY154" fmla="*/ 46673 h 115252"/>
              <a:gd name="connsiteX155" fmla="*/ 481965 w 1227772"/>
              <a:gd name="connsiteY155" fmla="*/ 31433 h 115252"/>
              <a:gd name="connsiteX156" fmla="*/ 492443 w 1227772"/>
              <a:gd name="connsiteY156" fmla="*/ 46673 h 115252"/>
              <a:gd name="connsiteX157" fmla="*/ 481965 w 1227772"/>
              <a:gd name="connsiteY157" fmla="*/ 62865 h 115252"/>
              <a:gd name="connsiteX158" fmla="*/ 471488 w 1227772"/>
              <a:gd name="connsiteY158" fmla="*/ 46673 h 115252"/>
              <a:gd name="connsiteX159" fmla="*/ 471488 w 1227772"/>
              <a:gd name="connsiteY159" fmla="*/ 74295 h 115252"/>
              <a:gd name="connsiteX160" fmla="*/ 477203 w 1227772"/>
              <a:gd name="connsiteY160" fmla="*/ 67627 h 115252"/>
              <a:gd name="connsiteX161" fmla="*/ 483870 w 1227772"/>
              <a:gd name="connsiteY161" fmla="*/ 68580 h 115252"/>
              <a:gd name="connsiteX162" fmla="*/ 504825 w 1227772"/>
              <a:gd name="connsiteY162" fmla="*/ 47625 h 115252"/>
              <a:gd name="connsiteX163" fmla="*/ 499110 w 1227772"/>
              <a:gd name="connsiteY163" fmla="*/ 33338 h 115252"/>
              <a:gd name="connsiteX164" fmla="*/ 509588 w 1227772"/>
              <a:gd name="connsiteY164" fmla="*/ 31433 h 115252"/>
              <a:gd name="connsiteX165" fmla="*/ 509588 w 1227772"/>
              <a:gd name="connsiteY165" fmla="*/ 24765 h 115252"/>
              <a:gd name="connsiteX166" fmla="*/ 505778 w 1227772"/>
              <a:gd name="connsiteY166" fmla="*/ 23813 h 115252"/>
              <a:gd name="connsiteX167" fmla="*/ 495300 w 1227772"/>
              <a:gd name="connsiteY167" fmla="*/ 29527 h 115252"/>
              <a:gd name="connsiteX168" fmla="*/ 482918 w 1227772"/>
              <a:gd name="connsiteY168" fmla="*/ 26670 h 115252"/>
              <a:gd name="connsiteX169" fmla="*/ 460057 w 1227772"/>
              <a:gd name="connsiteY169" fmla="*/ 48577 h 115252"/>
              <a:gd name="connsiteX170" fmla="*/ 470535 w 1227772"/>
              <a:gd name="connsiteY170" fmla="*/ 66675 h 115252"/>
              <a:gd name="connsiteX171" fmla="*/ 460057 w 1227772"/>
              <a:gd name="connsiteY171" fmla="*/ 80010 h 115252"/>
              <a:gd name="connsiteX172" fmla="*/ 463868 w 1227772"/>
              <a:gd name="connsiteY172" fmla="*/ 86677 h 115252"/>
              <a:gd name="connsiteX173" fmla="*/ 456247 w 1227772"/>
              <a:gd name="connsiteY173" fmla="*/ 100965 h 115252"/>
              <a:gd name="connsiteX174" fmla="*/ 481013 w 1227772"/>
              <a:gd name="connsiteY174" fmla="*/ 115252 h 115252"/>
              <a:gd name="connsiteX175" fmla="*/ 508635 w 1227772"/>
              <a:gd name="connsiteY175" fmla="*/ 95250 h 115252"/>
              <a:gd name="connsiteX176" fmla="*/ 485775 w 1227772"/>
              <a:gd name="connsiteY176" fmla="*/ 78105 h 115252"/>
              <a:gd name="connsiteX177" fmla="*/ 475297 w 1227772"/>
              <a:gd name="connsiteY177" fmla="*/ 78105 h 115252"/>
              <a:gd name="connsiteX178" fmla="*/ 471488 w 1227772"/>
              <a:gd name="connsiteY178" fmla="*/ 74295 h 115252"/>
              <a:gd name="connsiteX179" fmla="*/ 572453 w 1227772"/>
              <a:gd name="connsiteY179" fmla="*/ 69533 h 115252"/>
              <a:gd name="connsiteX180" fmla="*/ 561022 w 1227772"/>
              <a:gd name="connsiteY180" fmla="*/ 80010 h 115252"/>
              <a:gd name="connsiteX181" fmla="*/ 553403 w 1227772"/>
              <a:gd name="connsiteY181" fmla="*/ 70485 h 115252"/>
              <a:gd name="connsiteX182" fmla="*/ 566738 w 1227772"/>
              <a:gd name="connsiteY182" fmla="*/ 59055 h 115252"/>
              <a:gd name="connsiteX183" fmla="*/ 572453 w 1227772"/>
              <a:gd name="connsiteY183" fmla="*/ 59055 h 115252"/>
              <a:gd name="connsiteX184" fmla="*/ 572453 w 1227772"/>
              <a:gd name="connsiteY184" fmla="*/ 69533 h 115252"/>
              <a:gd name="connsiteX185" fmla="*/ 583882 w 1227772"/>
              <a:gd name="connsiteY185" fmla="*/ 86677 h 115252"/>
              <a:gd name="connsiteX186" fmla="*/ 592455 w 1227772"/>
              <a:gd name="connsiteY186" fmla="*/ 84773 h 115252"/>
              <a:gd name="connsiteX187" fmla="*/ 591503 w 1227772"/>
              <a:gd name="connsiteY187" fmla="*/ 80963 h 115252"/>
              <a:gd name="connsiteX188" fmla="*/ 587693 w 1227772"/>
              <a:gd name="connsiteY188" fmla="*/ 81915 h 115252"/>
              <a:gd name="connsiteX189" fmla="*/ 583882 w 1227772"/>
              <a:gd name="connsiteY189" fmla="*/ 75248 h 115252"/>
              <a:gd name="connsiteX190" fmla="*/ 583882 w 1227772"/>
              <a:gd name="connsiteY190" fmla="*/ 49530 h 115252"/>
              <a:gd name="connsiteX191" fmla="*/ 563880 w 1227772"/>
              <a:gd name="connsiteY191" fmla="*/ 27623 h 115252"/>
              <a:gd name="connsiteX192" fmla="*/ 544830 w 1227772"/>
              <a:gd name="connsiteY192" fmla="*/ 41910 h 115252"/>
              <a:gd name="connsiteX193" fmla="*/ 551497 w 1227772"/>
              <a:gd name="connsiteY193" fmla="*/ 48577 h 115252"/>
              <a:gd name="connsiteX194" fmla="*/ 558165 w 1227772"/>
              <a:gd name="connsiteY194" fmla="*/ 42863 h 115252"/>
              <a:gd name="connsiteX195" fmla="*/ 557213 w 1227772"/>
              <a:gd name="connsiteY195" fmla="*/ 39052 h 115252"/>
              <a:gd name="connsiteX196" fmla="*/ 552450 w 1227772"/>
              <a:gd name="connsiteY196" fmla="*/ 39052 h 115252"/>
              <a:gd name="connsiteX197" fmla="*/ 552450 w 1227772"/>
              <a:gd name="connsiteY197" fmla="*/ 37148 h 115252"/>
              <a:gd name="connsiteX198" fmla="*/ 561975 w 1227772"/>
              <a:gd name="connsiteY198" fmla="*/ 32385 h 115252"/>
              <a:gd name="connsiteX199" fmla="*/ 573405 w 1227772"/>
              <a:gd name="connsiteY199" fmla="*/ 47625 h 115252"/>
              <a:gd name="connsiteX200" fmla="*/ 573405 w 1227772"/>
              <a:gd name="connsiteY200" fmla="*/ 55245 h 115252"/>
              <a:gd name="connsiteX201" fmla="*/ 565785 w 1227772"/>
              <a:gd name="connsiteY201" fmla="*/ 55245 h 115252"/>
              <a:gd name="connsiteX202" fmla="*/ 541972 w 1227772"/>
              <a:gd name="connsiteY202" fmla="*/ 71438 h 115252"/>
              <a:gd name="connsiteX203" fmla="*/ 557213 w 1227772"/>
              <a:gd name="connsiteY203" fmla="*/ 85725 h 115252"/>
              <a:gd name="connsiteX204" fmla="*/ 573405 w 1227772"/>
              <a:gd name="connsiteY204" fmla="*/ 77152 h 115252"/>
              <a:gd name="connsiteX205" fmla="*/ 583882 w 1227772"/>
              <a:gd name="connsiteY205" fmla="*/ 86677 h 115252"/>
              <a:gd name="connsiteX206" fmla="*/ 665797 w 1227772"/>
              <a:gd name="connsiteY206" fmla="*/ 57150 h 115252"/>
              <a:gd name="connsiteX207" fmla="*/ 652463 w 1227772"/>
              <a:gd name="connsiteY207" fmla="*/ 80963 h 115252"/>
              <a:gd name="connsiteX208" fmla="*/ 638175 w 1227772"/>
              <a:gd name="connsiteY208" fmla="*/ 66675 h 115252"/>
              <a:gd name="connsiteX209" fmla="*/ 638175 w 1227772"/>
              <a:gd name="connsiteY209" fmla="*/ 49530 h 115252"/>
              <a:gd name="connsiteX210" fmla="*/ 652463 w 1227772"/>
              <a:gd name="connsiteY210" fmla="*/ 34290 h 115252"/>
              <a:gd name="connsiteX211" fmla="*/ 665797 w 1227772"/>
              <a:gd name="connsiteY211" fmla="*/ 57150 h 115252"/>
              <a:gd name="connsiteX212" fmla="*/ 677228 w 1227772"/>
              <a:gd name="connsiteY212" fmla="*/ 56198 h 115252"/>
              <a:gd name="connsiteX213" fmla="*/ 656272 w 1227772"/>
              <a:gd name="connsiteY213" fmla="*/ 26670 h 115252"/>
              <a:gd name="connsiteX214" fmla="*/ 638175 w 1227772"/>
              <a:gd name="connsiteY214" fmla="*/ 36195 h 115252"/>
              <a:gd name="connsiteX215" fmla="*/ 638175 w 1227772"/>
              <a:gd name="connsiteY215" fmla="*/ 0 h 115252"/>
              <a:gd name="connsiteX216" fmla="*/ 620078 w 1227772"/>
              <a:gd name="connsiteY216" fmla="*/ 0 h 115252"/>
              <a:gd name="connsiteX217" fmla="*/ 620078 w 1227772"/>
              <a:gd name="connsiteY217" fmla="*/ 4763 h 115252"/>
              <a:gd name="connsiteX218" fmla="*/ 627697 w 1227772"/>
              <a:gd name="connsiteY218" fmla="*/ 5715 h 115252"/>
              <a:gd name="connsiteX219" fmla="*/ 627697 w 1227772"/>
              <a:gd name="connsiteY219" fmla="*/ 86677 h 115252"/>
              <a:gd name="connsiteX220" fmla="*/ 631507 w 1227772"/>
              <a:gd name="connsiteY220" fmla="*/ 86677 h 115252"/>
              <a:gd name="connsiteX221" fmla="*/ 636270 w 1227772"/>
              <a:gd name="connsiteY221" fmla="*/ 80010 h 115252"/>
              <a:gd name="connsiteX222" fmla="*/ 653415 w 1227772"/>
              <a:gd name="connsiteY222" fmla="*/ 86677 h 115252"/>
              <a:gd name="connsiteX223" fmla="*/ 677228 w 1227772"/>
              <a:gd name="connsiteY223" fmla="*/ 56198 h 115252"/>
              <a:gd name="connsiteX224" fmla="*/ 722947 w 1227772"/>
              <a:gd name="connsiteY224" fmla="*/ 50483 h 115252"/>
              <a:gd name="connsiteX225" fmla="*/ 698182 w 1227772"/>
              <a:gd name="connsiteY225" fmla="*/ 50483 h 115252"/>
              <a:gd name="connsiteX226" fmla="*/ 711518 w 1227772"/>
              <a:gd name="connsiteY226" fmla="*/ 32385 h 115252"/>
              <a:gd name="connsiteX227" fmla="*/ 721995 w 1227772"/>
              <a:gd name="connsiteY227" fmla="*/ 48577 h 115252"/>
              <a:gd name="connsiteX228" fmla="*/ 721995 w 1227772"/>
              <a:gd name="connsiteY228" fmla="*/ 50483 h 115252"/>
              <a:gd name="connsiteX229" fmla="*/ 733425 w 1227772"/>
              <a:gd name="connsiteY229" fmla="*/ 57150 h 115252"/>
              <a:gd name="connsiteX230" fmla="*/ 733425 w 1227772"/>
              <a:gd name="connsiteY230" fmla="*/ 52388 h 115252"/>
              <a:gd name="connsiteX231" fmla="*/ 711518 w 1227772"/>
              <a:gd name="connsiteY231" fmla="*/ 27623 h 115252"/>
              <a:gd name="connsiteX232" fmla="*/ 685800 w 1227772"/>
              <a:gd name="connsiteY232" fmla="*/ 58102 h 115252"/>
              <a:gd name="connsiteX233" fmla="*/ 710565 w 1227772"/>
              <a:gd name="connsiteY233" fmla="*/ 86677 h 115252"/>
              <a:gd name="connsiteX234" fmla="*/ 732472 w 1227772"/>
              <a:gd name="connsiteY234" fmla="*/ 71438 h 115252"/>
              <a:gd name="connsiteX235" fmla="*/ 727710 w 1227772"/>
              <a:gd name="connsiteY235" fmla="*/ 69533 h 115252"/>
              <a:gd name="connsiteX236" fmla="*/ 713422 w 1227772"/>
              <a:gd name="connsiteY236" fmla="*/ 79058 h 115252"/>
              <a:gd name="connsiteX237" fmla="*/ 698182 w 1227772"/>
              <a:gd name="connsiteY237" fmla="*/ 56198 h 115252"/>
              <a:gd name="connsiteX238" fmla="*/ 733425 w 1227772"/>
              <a:gd name="connsiteY238" fmla="*/ 56198 h 115252"/>
              <a:gd name="connsiteX239" fmla="*/ 815340 w 1227772"/>
              <a:gd name="connsiteY239" fmla="*/ 72390 h 115252"/>
              <a:gd name="connsiteX240" fmla="*/ 810578 w 1227772"/>
              <a:gd name="connsiteY240" fmla="*/ 71438 h 115252"/>
              <a:gd name="connsiteX241" fmla="*/ 802005 w 1227772"/>
              <a:gd name="connsiteY241" fmla="*/ 80963 h 115252"/>
              <a:gd name="connsiteX242" fmla="*/ 796290 w 1227772"/>
              <a:gd name="connsiteY242" fmla="*/ 72390 h 115252"/>
              <a:gd name="connsiteX243" fmla="*/ 796290 w 1227772"/>
              <a:gd name="connsiteY243" fmla="*/ 35242 h 115252"/>
              <a:gd name="connsiteX244" fmla="*/ 808672 w 1227772"/>
              <a:gd name="connsiteY244" fmla="*/ 35242 h 115252"/>
              <a:gd name="connsiteX245" fmla="*/ 808672 w 1227772"/>
              <a:gd name="connsiteY245" fmla="*/ 28575 h 115252"/>
              <a:gd name="connsiteX246" fmla="*/ 796290 w 1227772"/>
              <a:gd name="connsiteY246" fmla="*/ 28575 h 115252"/>
              <a:gd name="connsiteX247" fmla="*/ 796290 w 1227772"/>
              <a:gd name="connsiteY247" fmla="*/ 11430 h 115252"/>
              <a:gd name="connsiteX248" fmla="*/ 793432 w 1227772"/>
              <a:gd name="connsiteY248" fmla="*/ 11430 h 115252"/>
              <a:gd name="connsiteX249" fmla="*/ 785813 w 1227772"/>
              <a:gd name="connsiteY249" fmla="*/ 13335 h 115252"/>
              <a:gd name="connsiteX250" fmla="*/ 785813 w 1227772"/>
              <a:gd name="connsiteY250" fmla="*/ 28575 h 115252"/>
              <a:gd name="connsiteX251" fmla="*/ 759143 w 1227772"/>
              <a:gd name="connsiteY251" fmla="*/ 28575 h 115252"/>
              <a:gd name="connsiteX252" fmla="*/ 759143 w 1227772"/>
              <a:gd name="connsiteY252" fmla="*/ 11430 h 115252"/>
              <a:gd name="connsiteX253" fmla="*/ 756285 w 1227772"/>
              <a:gd name="connsiteY253" fmla="*/ 11430 h 115252"/>
              <a:gd name="connsiteX254" fmla="*/ 748665 w 1227772"/>
              <a:gd name="connsiteY254" fmla="*/ 13335 h 115252"/>
              <a:gd name="connsiteX255" fmla="*/ 748665 w 1227772"/>
              <a:gd name="connsiteY255" fmla="*/ 28575 h 115252"/>
              <a:gd name="connsiteX256" fmla="*/ 740093 w 1227772"/>
              <a:gd name="connsiteY256" fmla="*/ 28575 h 115252"/>
              <a:gd name="connsiteX257" fmla="*/ 740093 w 1227772"/>
              <a:gd name="connsiteY257" fmla="*/ 34290 h 115252"/>
              <a:gd name="connsiteX258" fmla="*/ 748665 w 1227772"/>
              <a:gd name="connsiteY258" fmla="*/ 34290 h 115252"/>
              <a:gd name="connsiteX259" fmla="*/ 748665 w 1227772"/>
              <a:gd name="connsiteY259" fmla="*/ 73342 h 115252"/>
              <a:gd name="connsiteX260" fmla="*/ 762000 w 1227772"/>
              <a:gd name="connsiteY260" fmla="*/ 86677 h 115252"/>
              <a:gd name="connsiteX261" fmla="*/ 778193 w 1227772"/>
              <a:gd name="connsiteY261" fmla="*/ 72390 h 115252"/>
              <a:gd name="connsiteX262" fmla="*/ 773430 w 1227772"/>
              <a:gd name="connsiteY262" fmla="*/ 71438 h 115252"/>
              <a:gd name="connsiteX263" fmla="*/ 764857 w 1227772"/>
              <a:gd name="connsiteY263" fmla="*/ 80963 h 115252"/>
              <a:gd name="connsiteX264" fmla="*/ 759143 w 1227772"/>
              <a:gd name="connsiteY264" fmla="*/ 72390 h 115252"/>
              <a:gd name="connsiteX265" fmla="*/ 759143 w 1227772"/>
              <a:gd name="connsiteY265" fmla="*/ 35242 h 115252"/>
              <a:gd name="connsiteX266" fmla="*/ 785813 w 1227772"/>
              <a:gd name="connsiteY266" fmla="*/ 35242 h 115252"/>
              <a:gd name="connsiteX267" fmla="*/ 785813 w 1227772"/>
              <a:gd name="connsiteY267" fmla="*/ 74295 h 115252"/>
              <a:gd name="connsiteX268" fmla="*/ 799147 w 1227772"/>
              <a:gd name="connsiteY268" fmla="*/ 87630 h 115252"/>
              <a:gd name="connsiteX269" fmla="*/ 815340 w 1227772"/>
              <a:gd name="connsiteY269" fmla="*/ 72390 h 115252"/>
              <a:gd name="connsiteX270" fmla="*/ 858203 w 1227772"/>
              <a:gd name="connsiteY270" fmla="*/ 50483 h 115252"/>
              <a:gd name="connsiteX271" fmla="*/ 833438 w 1227772"/>
              <a:gd name="connsiteY271" fmla="*/ 50483 h 115252"/>
              <a:gd name="connsiteX272" fmla="*/ 846772 w 1227772"/>
              <a:gd name="connsiteY272" fmla="*/ 32385 h 115252"/>
              <a:gd name="connsiteX273" fmla="*/ 857250 w 1227772"/>
              <a:gd name="connsiteY273" fmla="*/ 48577 h 115252"/>
              <a:gd name="connsiteX274" fmla="*/ 857250 w 1227772"/>
              <a:gd name="connsiteY274" fmla="*/ 50483 h 115252"/>
              <a:gd name="connsiteX275" fmla="*/ 868680 w 1227772"/>
              <a:gd name="connsiteY275" fmla="*/ 57150 h 115252"/>
              <a:gd name="connsiteX276" fmla="*/ 868680 w 1227772"/>
              <a:gd name="connsiteY276" fmla="*/ 52388 h 115252"/>
              <a:gd name="connsiteX277" fmla="*/ 846772 w 1227772"/>
              <a:gd name="connsiteY277" fmla="*/ 27623 h 115252"/>
              <a:gd name="connsiteX278" fmla="*/ 821055 w 1227772"/>
              <a:gd name="connsiteY278" fmla="*/ 58102 h 115252"/>
              <a:gd name="connsiteX279" fmla="*/ 845820 w 1227772"/>
              <a:gd name="connsiteY279" fmla="*/ 86677 h 115252"/>
              <a:gd name="connsiteX280" fmla="*/ 867728 w 1227772"/>
              <a:gd name="connsiteY280" fmla="*/ 71438 h 115252"/>
              <a:gd name="connsiteX281" fmla="*/ 862965 w 1227772"/>
              <a:gd name="connsiteY281" fmla="*/ 69533 h 115252"/>
              <a:gd name="connsiteX282" fmla="*/ 848678 w 1227772"/>
              <a:gd name="connsiteY282" fmla="*/ 79058 h 115252"/>
              <a:gd name="connsiteX283" fmla="*/ 833438 w 1227772"/>
              <a:gd name="connsiteY283" fmla="*/ 56198 h 115252"/>
              <a:gd name="connsiteX284" fmla="*/ 868680 w 1227772"/>
              <a:gd name="connsiteY284" fmla="*/ 56198 h 115252"/>
              <a:gd name="connsiteX285" fmla="*/ 920115 w 1227772"/>
              <a:gd name="connsiteY285" fmla="*/ 38100 h 115252"/>
              <a:gd name="connsiteX286" fmla="*/ 908685 w 1227772"/>
              <a:gd name="connsiteY286" fmla="*/ 27623 h 115252"/>
              <a:gd name="connsiteX287" fmla="*/ 892493 w 1227772"/>
              <a:gd name="connsiteY287" fmla="*/ 38100 h 115252"/>
              <a:gd name="connsiteX288" fmla="*/ 891540 w 1227772"/>
              <a:gd name="connsiteY288" fmla="*/ 28575 h 115252"/>
              <a:gd name="connsiteX289" fmla="*/ 875347 w 1227772"/>
              <a:gd name="connsiteY289" fmla="*/ 28575 h 115252"/>
              <a:gd name="connsiteX290" fmla="*/ 875347 w 1227772"/>
              <a:gd name="connsiteY290" fmla="*/ 33338 h 115252"/>
              <a:gd name="connsiteX291" fmla="*/ 882968 w 1227772"/>
              <a:gd name="connsiteY291" fmla="*/ 34290 h 115252"/>
              <a:gd name="connsiteX292" fmla="*/ 882968 w 1227772"/>
              <a:gd name="connsiteY292" fmla="*/ 80963 h 115252"/>
              <a:gd name="connsiteX293" fmla="*/ 875347 w 1227772"/>
              <a:gd name="connsiteY293" fmla="*/ 81915 h 115252"/>
              <a:gd name="connsiteX294" fmla="*/ 875347 w 1227772"/>
              <a:gd name="connsiteY294" fmla="*/ 86677 h 115252"/>
              <a:gd name="connsiteX295" fmla="*/ 905828 w 1227772"/>
              <a:gd name="connsiteY295" fmla="*/ 86677 h 115252"/>
              <a:gd name="connsiteX296" fmla="*/ 905828 w 1227772"/>
              <a:gd name="connsiteY296" fmla="*/ 81915 h 115252"/>
              <a:gd name="connsiteX297" fmla="*/ 893445 w 1227772"/>
              <a:gd name="connsiteY297" fmla="*/ 80963 h 115252"/>
              <a:gd name="connsiteX298" fmla="*/ 893445 w 1227772"/>
              <a:gd name="connsiteY298" fmla="*/ 49530 h 115252"/>
              <a:gd name="connsiteX299" fmla="*/ 904875 w 1227772"/>
              <a:gd name="connsiteY299" fmla="*/ 35242 h 115252"/>
              <a:gd name="connsiteX300" fmla="*/ 908685 w 1227772"/>
              <a:gd name="connsiteY300" fmla="*/ 38100 h 115252"/>
              <a:gd name="connsiteX301" fmla="*/ 908685 w 1227772"/>
              <a:gd name="connsiteY301" fmla="*/ 39052 h 115252"/>
              <a:gd name="connsiteX302" fmla="*/ 904875 w 1227772"/>
              <a:gd name="connsiteY302" fmla="*/ 40958 h 115252"/>
              <a:gd name="connsiteX303" fmla="*/ 912495 w 1227772"/>
              <a:gd name="connsiteY303" fmla="*/ 48577 h 115252"/>
              <a:gd name="connsiteX304" fmla="*/ 920115 w 1227772"/>
              <a:gd name="connsiteY304" fmla="*/ 38100 h 115252"/>
              <a:gd name="connsiteX305" fmla="*/ 1024890 w 1227772"/>
              <a:gd name="connsiteY305" fmla="*/ 33338 h 115252"/>
              <a:gd name="connsiteX306" fmla="*/ 1030605 w 1227772"/>
              <a:gd name="connsiteY306" fmla="*/ 33338 h 115252"/>
              <a:gd name="connsiteX307" fmla="*/ 1030605 w 1227772"/>
              <a:gd name="connsiteY307" fmla="*/ 28575 h 115252"/>
              <a:gd name="connsiteX308" fmla="*/ 1010603 w 1227772"/>
              <a:gd name="connsiteY308" fmla="*/ 28575 h 115252"/>
              <a:gd name="connsiteX309" fmla="*/ 1010603 w 1227772"/>
              <a:gd name="connsiteY309" fmla="*/ 33338 h 115252"/>
              <a:gd name="connsiteX310" fmla="*/ 1018222 w 1227772"/>
              <a:gd name="connsiteY310" fmla="*/ 33338 h 115252"/>
              <a:gd name="connsiteX311" fmla="*/ 1007745 w 1227772"/>
              <a:gd name="connsiteY311" fmla="*/ 74295 h 115252"/>
              <a:gd name="connsiteX312" fmla="*/ 993457 w 1227772"/>
              <a:gd name="connsiteY312" fmla="*/ 33338 h 115252"/>
              <a:gd name="connsiteX313" fmla="*/ 999172 w 1227772"/>
              <a:gd name="connsiteY313" fmla="*/ 33338 h 115252"/>
              <a:gd name="connsiteX314" fmla="*/ 999172 w 1227772"/>
              <a:gd name="connsiteY314" fmla="*/ 28575 h 115252"/>
              <a:gd name="connsiteX315" fmla="*/ 978218 w 1227772"/>
              <a:gd name="connsiteY315" fmla="*/ 28575 h 115252"/>
              <a:gd name="connsiteX316" fmla="*/ 978218 w 1227772"/>
              <a:gd name="connsiteY316" fmla="*/ 33338 h 115252"/>
              <a:gd name="connsiteX317" fmla="*/ 982980 w 1227772"/>
              <a:gd name="connsiteY317" fmla="*/ 33338 h 115252"/>
              <a:gd name="connsiteX318" fmla="*/ 985838 w 1227772"/>
              <a:gd name="connsiteY318" fmla="*/ 42863 h 115252"/>
              <a:gd name="connsiteX319" fmla="*/ 974407 w 1227772"/>
              <a:gd name="connsiteY319" fmla="*/ 74295 h 115252"/>
              <a:gd name="connsiteX320" fmla="*/ 962025 w 1227772"/>
              <a:gd name="connsiteY320" fmla="*/ 33338 h 115252"/>
              <a:gd name="connsiteX321" fmla="*/ 969645 w 1227772"/>
              <a:gd name="connsiteY321" fmla="*/ 33338 h 115252"/>
              <a:gd name="connsiteX322" fmla="*/ 969645 w 1227772"/>
              <a:gd name="connsiteY322" fmla="*/ 28575 h 115252"/>
              <a:gd name="connsiteX323" fmla="*/ 944880 w 1227772"/>
              <a:gd name="connsiteY323" fmla="*/ 28575 h 115252"/>
              <a:gd name="connsiteX324" fmla="*/ 944880 w 1227772"/>
              <a:gd name="connsiteY324" fmla="*/ 33338 h 115252"/>
              <a:gd name="connsiteX325" fmla="*/ 949643 w 1227772"/>
              <a:gd name="connsiteY325" fmla="*/ 33338 h 115252"/>
              <a:gd name="connsiteX326" fmla="*/ 966788 w 1227772"/>
              <a:gd name="connsiteY326" fmla="*/ 85725 h 115252"/>
              <a:gd name="connsiteX327" fmla="*/ 975360 w 1227772"/>
              <a:gd name="connsiteY327" fmla="*/ 85725 h 115252"/>
              <a:gd name="connsiteX328" fmla="*/ 987743 w 1227772"/>
              <a:gd name="connsiteY328" fmla="*/ 52388 h 115252"/>
              <a:gd name="connsiteX329" fmla="*/ 988695 w 1227772"/>
              <a:gd name="connsiteY329" fmla="*/ 52388 h 115252"/>
              <a:gd name="connsiteX330" fmla="*/ 1001078 w 1227772"/>
              <a:gd name="connsiteY330" fmla="*/ 85725 h 115252"/>
              <a:gd name="connsiteX331" fmla="*/ 1009650 w 1227772"/>
              <a:gd name="connsiteY331" fmla="*/ 85725 h 115252"/>
              <a:gd name="connsiteX332" fmla="*/ 1024890 w 1227772"/>
              <a:gd name="connsiteY332" fmla="*/ 33338 h 115252"/>
              <a:gd name="connsiteX333" fmla="*/ 1072515 w 1227772"/>
              <a:gd name="connsiteY333" fmla="*/ 57150 h 115252"/>
              <a:gd name="connsiteX334" fmla="*/ 1059180 w 1227772"/>
              <a:gd name="connsiteY334" fmla="*/ 80963 h 115252"/>
              <a:gd name="connsiteX335" fmla="*/ 1044893 w 1227772"/>
              <a:gd name="connsiteY335" fmla="*/ 56198 h 115252"/>
              <a:gd name="connsiteX336" fmla="*/ 1058228 w 1227772"/>
              <a:gd name="connsiteY336" fmla="*/ 32385 h 115252"/>
              <a:gd name="connsiteX337" fmla="*/ 1072515 w 1227772"/>
              <a:gd name="connsiteY337" fmla="*/ 57150 h 115252"/>
              <a:gd name="connsiteX338" fmla="*/ 1084898 w 1227772"/>
              <a:gd name="connsiteY338" fmla="*/ 57150 h 115252"/>
              <a:gd name="connsiteX339" fmla="*/ 1059180 w 1227772"/>
              <a:gd name="connsiteY339" fmla="*/ 27623 h 115252"/>
              <a:gd name="connsiteX340" fmla="*/ 1033463 w 1227772"/>
              <a:gd name="connsiteY340" fmla="*/ 58102 h 115252"/>
              <a:gd name="connsiteX341" fmla="*/ 1059180 w 1227772"/>
              <a:gd name="connsiteY341" fmla="*/ 87630 h 115252"/>
              <a:gd name="connsiteX342" fmla="*/ 1084898 w 1227772"/>
              <a:gd name="connsiteY342" fmla="*/ 57150 h 115252"/>
              <a:gd name="connsiteX343" fmla="*/ 1136332 w 1227772"/>
              <a:gd name="connsiteY343" fmla="*/ 38100 h 115252"/>
              <a:gd name="connsiteX344" fmla="*/ 1124903 w 1227772"/>
              <a:gd name="connsiteY344" fmla="*/ 27623 h 115252"/>
              <a:gd name="connsiteX345" fmla="*/ 1108710 w 1227772"/>
              <a:gd name="connsiteY345" fmla="*/ 38100 h 115252"/>
              <a:gd name="connsiteX346" fmla="*/ 1107757 w 1227772"/>
              <a:gd name="connsiteY346" fmla="*/ 28575 h 115252"/>
              <a:gd name="connsiteX347" fmla="*/ 1091565 w 1227772"/>
              <a:gd name="connsiteY347" fmla="*/ 28575 h 115252"/>
              <a:gd name="connsiteX348" fmla="*/ 1091565 w 1227772"/>
              <a:gd name="connsiteY348" fmla="*/ 33338 h 115252"/>
              <a:gd name="connsiteX349" fmla="*/ 1099185 w 1227772"/>
              <a:gd name="connsiteY349" fmla="*/ 34290 h 115252"/>
              <a:gd name="connsiteX350" fmla="*/ 1099185 w 1227772"/>
              <a:gd name="connsiteY350" fmla="*/ 80963 h 115252"/>
              <a:gd name="connsiteX351" fmla="*/ 1091565 w 1227772"/>
              <a:gd name="connsiteY351" fmla="*/ 81915 h 115252"/>
              <a:gd name="connsiteX352" fmla="*/ 1091565 w 1227772"/>
              <a:gd name="connsiteY352" fmla="*/ 86677 h 115252"/>
              <a:gd name="connsiteX353" fmla="*/ 1122045 w 1227772"/>
              <a:gd name="connsiteY353" fmla="*/ 86677 h 115252"/>
              <a:gd name="connsiteX354" fmla="*/ 1122045 w 1227772"/>
              <a:gd name="connsiteY354" fmla="*/ 81915 h 115252"/>
              <a:gd name="connsiteX355" fmla="*/ 1109663 w 1227772"/>
              <a:gd name="connsiteY355" fmla="*/ 80963 h 115252"/>
              <a:gd name="connsiteX356" fmla="*/ 1109663 w 1227772"/>
              <a:gd name="connsiteY356" fmla="*/ 49530 h 115252"/>
              <a:gd name="connsiteX357" fmla="*/ 1121093 w 1227772"/>
              <a:gd name="connsiteY357" fmla="*/ 35242 h 115252"/>
              <a:gd name="connsiteX358" fmla="*/ 1124903 w 1227772"/>
              <a:gd name="connsiteY358" fmla="*/ 38100 h 115252"/>
              <a:gd name="connsiteX359" fmla="*/ 1124903 w 1227772"/>
              <a:gd name="connsiteY359" fmla="*/ 39052 h 115252"/>
              <a:gd name="connsiteX360" fmla="*/ 1121093 w 1227772"/>
              <a:gd name="connsiteY360" fmla="*/ 40958 h 115252"/>
              <a:gd name="connsiteX361" fmla="*/ 1128713 w 1227772"/>
              <a:gd name="connsiteY361" fmla="*/ 48577 h 115252"/>
              <a:gd name="connsiteX362" fmla="*/ 1136332 w 1227772"/>
              <a:gd name="connsiteY362" fmla="*/ 38100 h 115252"/>
              <a:gd name="connsiteX363" fmla="*/ 1138238 w 1227772"/>
              <a:gd name="connsiteY363" fmla="*/ 85725 h 115252"/>
              <a:gd name="connsiteX364" fmla="*/ 1164907 w 1227772"/>
              <a:gd name="connsiteY364" fmla="*/ 85725 h 115252"/>
              <a:gd name="connsiteX365" fmla="*/ 1164907 w 1227772"/>
              <a:gd name="connsiteY365" fmla="*/ 80963 h 115252"/>
              <a:gd name="connsiteX366" fmla="*/ 1156335 w 1227772"/>
              <a:gd name="connsiteY366" fmla="*/ 80010 h 115252"/>
              <a:gd name="connsiteX367" fmla="*/ 1156335 w 1227772"/>
              <a:gd name="connsiteY367" fmla="*/ 0 h 115252"/>
              <a:gd name="connsiteX368" fmla="*/ 1137285 w 1227772"/>
              <a:gd name="connsiteY368" fmla="*/ 0 h 115252"/>
              <a:gd name="connsiteX369" fmla="*/ 1137285 w 1227772"/>
              <a:gd name="connsiteY369" fmla="*/ 4763 h 115252"/>
              <a:gd name="connsiteX370" fmla="*/ 1144905 w 1227772"/>
              <a:gd name="connsiteY370" fmla="*/ 5715 h 115252"/>
              <a:gd name="connsiteX371" fmla="*/ 1144905 w 1227772"/>
              <a:gd name="connsiteY371" fmla="*/ 80010 h 115252"/>
              <a:gd name="connsiteX372" fmla="*/ 1137285 w 1227772"/>
              <a:gd name="connsiteY372" fmla="*/ 80963 h 115252"/>
              <a:gd name="connsiteX373" fmla="*/ 1137285 w 1227772"/>
              <a:gd name="connsiteY373" fmla="*/ 85725 h 115252"/>
              <a:gd name="connsiteX374" fmla="*/ 1209675 w 1227772"/>
              <a:gd name="connsiteY374" fmla="*/ 64770 h 115252"/>
              <a:gd name="connsiteX375" fmla="*/ 1195388 w 1227772"/>
              <a:gd name="connsiteY375" fmla="*/ 79058 h 115252"/>
              <a:gd name="connsiteX376" fmla="*/ 1182053 w 1227772"/>
              <a:gd name="connsiteY376" fmla="*/ 56198 h 115252"/>
              <a:gd name="connsiteX377" fmla="*/ 1196340 w 1227772"/>
              <a:gd name="connsiteY377" fmla="*/ 32385 h 115252"/>
              <a:gd name="connsiteX378" fmla="*/ 1209675 w 1227772"/>
              <a:gd name="connsiteY378" fmla="*/ 45720 h 115252"/>
              <a:gd name="connsiteX379" fmla="*/ 1209675 w 1227772"/>
              <a:gd name="connsiteY379" fmla="*/ 64770 h 115252"/>
              <a:gd name="connsiteX380" fmla="*/ 1227773 w 1227772"/>
              <a:gd name="connsiteY380" fmla="*/ 85725 h 115252"/>
              <a:gd name="connsiteX381" fmla="*/ 1227773 w 1227772"/>
              <a:gd name="connsiteY381" fmla="*/ 80963 h 115252"/>
              <a:gd name="connsiteX382" fmla="*/ 1220153 w 1227772"/>
              <a:gd name="connsiteY382" fmla="*/ 80010 h 115252"/>
              <a:gd name="connsiteX383" fmla="*/ 1220153 w 1227772"/>
              <a:gd name="connsiteY383" fmla="*/ 0 h 115252"/>
              <a:gd name="connsiteX384" fmla="*/ 1200150 w 1227772"/>
              <a:gd name="connsiteY384" fmla="*/ 0 h 115252"/>
              <a:gd name="connsiteX385" fmla="*/ 1200150 w 1227772"/>
              <a:gd name="connsiteY385" fmla="*/ 4763 h 115252"/>
              <a:gd name="connsiteX386" fmla="*/ 1208723 w 1227772"/>
              <a:gd name="connsiteY386" fmla="*/ 5715 h 115252"/>
              <a:gd name="connsiteX387" fmla="*/ 1208723 w 1227772"/>
              <a:gd name="connsiteY387" fmla="*/ 33338 h 115252"/>
              <a:gd name="connsiteX388" fmla="*/ 1193482 w 1227772"/>
              <a:gd name="connsiteY388" fmla="*/ 26670 h 115252"/>
              <a:gd name="connsiteX389" fmla="*/ 1169670 w 1227772"/>
              <a:gd name="connsiteY389" fmla="*/ 57150 h 115252"/>
              <a:gd name="connsiteX390" fmla="*/ 1191578 w 1227772"/>
              <a:gd name="connsiteY390" fmla="*/ 85725 h 115252"/>
              <a:gd name="connsiteX391" fmla="*/ 1209675 w 1227772"/>
              <a:gd name="connsiteY391" fmla="*/ 76200 h 115252"/>
              <a:gd name="connsiteX392" fmla="*/ 1210628 w 1227772"/>
              <a:gd name="connsiteY392" fmla="*/ 84773 h 115252"/>
              <a:gd name="connsiteX393" fmla="*/ 1227773 w 1227772"/>
              <a:gd name="connsiteY393" fmla="*/ 84773 h 115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</a:cxnLst>
            <a:rect l="l" t="t" r="r" b="b"/>
            <a:pathLst>
              <a:path w="1227772" h="115252">
                <a:moveTo>
                  <a:pt x="57150" y="42863"/>
                </a:moveTo>
                <a:cubicBezTo>
                  <a:pt x="57150" y="65723"/>
                  <a:pt x="47625" y="80010"/>
                  <a:pt x="25718" y="80010"/>
                </a:cubicBezTo>
                <a:lnTo>
                  <a:pt x="20955" y="80010"/>
                </a:lnTo>
                <a:lnTo>
                  <a:pt x="20955" y="4763"/>
                </a:lnTo>
                <a:lnTo>
                  <a:pt x="23813" y="4763"/>
                </a:lnTo>
                <a:cubicBezTo>
                  <a:pt x="46672" y="5715"/>
                  <a:pt x="57150" y="16192"/>
                  <a:pt x="57150" y="42863"/>
                </a:cubicBezTo>
                <a:moveTo>
                  <a:pt x="70485" y="43815"/>
                </a:moveTo>
                <a:cubicBezTo>
                  <a:pt x="70485" y="15240"/>
                  <a:pt x="54293" y="0"/>
                  <a:pt x="27622" y="0"/>
                </a:cubicBezTo>
                <a:lnTo>
                  <a:pt x="0" y="0"/>
                </a:lnTo>
                <a:lnTo>
                  <a:pt x="0" y="4763"/>
                </a:lnTo>
                <a:lnTo>
                  <a:pt x="9525" y="5715"/>
                </a:lnTo>
                <a:lnTo>
                  <a:pt x="9525" y="80963"/>
                </a:lnTo>
                <a:lnTo>
                  <a:pt x="0" y="81915"/>
                </a:lnTo>
                <a:lnTo>
                  <a:pt x="0" y="86677"/>
                </a:lnTo>
                <a:lnTo>
                  <a:pt x="24765" y="86677"/>
                </a:lnTo>
                <a:cubicBezTo>
                  <a:pt x="50482" y="85725"/>
                  <a:pt x="70485" y="76200"/>
                  <a:pt x="70485" y="43815"/>
                </a:cubicBezTo>
                <a:moveTo>
                  <a:pt x="116205" y="50483"/>
                </a:moveTo>
                <a:lnTo>
                  <a:pt x="91440" y="50483"/>
                </a:lnTo>
                <a:cubicBezTo>
                  <a:pt x="92393" y="40958"/>
                  <a:pt x="96203" y="32385"/>
                  <a:pt x="104775" y="32385"/>
                </a:cubicBezTo>
                <a:cubicBezTo>
                  <a:pt x="112395" y="32385"/>
                  <a:pt x="115253" y="38100"/>
                  <a:pt x="115253" y="48577"/>
                </a:cubicBezTo>
                <a:lnTo>
                  <a:pt x="115253" y="50483"/>
                </a:lnTo>
                <a:close/>
                <a:moveTo>
                  <a:pt x="126682" y="57150"/>
                </a:moveTo>
                <a:cubicBezTo>
                  <a:pt x="126682" y="55245"/>
                  <a:pt x="126682" y="54292"/>
                  <a:pt x="126682" y="52388"/>
                </a:cubicBezTo>
                <a:cubicBezTo>
                  <a:pt x="126682" y="35242"/>
                  <a:pt x="118110" y="27623"/>
                  <a:pt x="104775" y="27623"/>
                </a:cubicBezTo>
                <a:cubicBezTo>
                  <a:pt x="89535" y="27623"/>
                  <a:pt x="79057" y="39052"/>
                  <a:pt x="79057" y="58102"/>
                </a:cubicBezTo>
                <a:cubicBezTo>
                  <a:pt x="79057" y="75248"/>
                  <a:pt x="86678" y="86677"/>
                  <a:pt x="103822" y="86677"/>
                </a:cubicBezTo>
                <a:cubicBezTo>
                  <a:pt x="115253" y="86677"/>
                  <a:pt x="122872" y="80963"/>
                  <a:pt x="125730" y="71438"/>
                </a:cubicBezTo>
                <a:lnTo>
                  <a:pt x="120968" y="69533"/>
                </a:lnTo>
                <a:cubicBezTo>
                  <a:pt x="118110" y="76200"/>
                  <a:pt x="114300" y="79058"/>
                  <a:pt x="106680" y="79058"/>
                </a:cubicBezTo>
                <a:cubicBezTo>
                  <a:pt x="95250" y="79058"/>
                  <a:pt x="91440" y="70485"/>
                  <a:pt x="91440" y="56198"/>
                </a:cubicBezTo>
                <a:lnTo>
                  <a:pt x="126682" y="56198"/>
                </a:lnTo>
                <a:close/>
                <a:moveTo>
                  <a:pt x="132397" y="85725"/>
                </a:moveTo>
                <a:lnTo>
                  <a:pt x="159068" y="85725"/>
                </a:lnTo>
                <a:lnTo>
                  <a:pt x="159068" y="80963"/>
                </a:lnTo>
                <a:lnTo>
                  <a:pt x="150495" y="80010"/>
                </a:lnTo>
                <a:lnTo>
                  <a:pt x="150495" y="0"/>
                </a:lnTo>
                <a:lnTo>
                  <a:pt x="131445" y="0"/>
                </a:lnTo>
                <a:lnTo>
                  <a:pt x="131445" y="4763"/>
                </a:lnTo>
                <a:lnTo>
                  <a:pt x="139065" y="5715"/>
                </a:lnTo>
                <a:lnTo>
                  <a:pt x="139065" y="80010"/>
                </a:lnTo>
                <a:lnTo>
                  <a:pt x="131445" y="80963"/>
                </a:lnTo>
                <a:lnTo>
                  <a:pt x="131445" y="85725"/>
                </a:lnTo>
                <a:close/>
                <a:moveTo>
                  <a:pt x="185738" y="12383"/>
                </a:moveTo>
                <a:cubicBezTo>
                  <a:pt x="185738" y="7620"/>
                  <a:pt x="182880" y="5715"/>
                  <a:pt x="178118" y="5715"/>
                </a:cubicBezTo>
                <a:cubicBezTo>
                  <a:pt x="173355" y="5715"/>
                  <a:pt x="171450" y="8573"/>
                  <a:pt x="171450" y="12383"/>
                </a:cubicBezTo>
                <a:cubicBezTo>
                  <a:pt x="171450" y="16192"/>
                  <a:pt x="173355" y="19050"/>
                  <a:pt x="178118" y="19050"/>
                </a:cubicBezTo>
                <a:cubicBezTo>
                  <a:pt x="183832" y="19050"/>
                  <a:pt x="185738" y="16192"/>
                  <a:pt x="185738" y="12383"/>
                </a:cubicBezTo>
                <a:moveTo>
                  <a:pt x="166688" y="85725"/>
                </a:moveTo>
                <a:lnTo>
                  <a:pt x="194310" y="85725"/>
                </a:lnTo>
                <a:lnTo>
                  <a:pt x="194310" y="80963"/>
                </a:lnTo>
                <a:lnTo>
                  <a:pt x="185738" y="80010"/>
                </a:lnTo>
                <a:lnTo>
                  <a:pt x="185738" y="28575"/>
                </a:lnTo>
                <a:lnTo>
                  <a:pt x="166688" y="28575"/>
                </a:lnTo>
                <a:lnTo>
                  <a:pt x="166688" y="33338"/>
                </a:lnTo>
                <a:lnTo>
                  <a:pt x="175260" y="34290"/>
                </a:lnTo>
                <a:lnTo>
                  <a:pt x="175260" y="80963"/>
                </a:lnTo>
                <a:lnTo>
                  <a:pt x="166688" y="81915"/>
                </a:lnTo>
                <a:lnTo>
                  <a:pt x="166688" y="85725"/>
                </a:lnTo>
                <a:close/>
                <a:moveTo>
                  <a:pt x="244793" y="33338"/>
                </a:moveTo>
                <a:lnTo>
                  <a:pt x="250507" y="33338"/>
                </a:lnTo>
                <a:lnTo>
                  <a:pt x="250507" y="28575"/>
                </a:lnTo>
                <a:lnTo>
                  <a:pt x="230505" y="28575"/>
                </a:lnTo>
                <a:lnTo>
                  <a:pt x="230505" y="33338"/>
                </a:lnTo>
                <a:lnTo>
                  <a:pt x="238125" y="33338"/>
                </a:lnTo>
                <a:lnTo>
                  <a:pt x="224790" y="73342"/>
                </a:lnTo>
                <a:lnTo>
                  <a:pt x="211455" y="33338"/>
                </a:lnTo>
                <a:lnTo>
                  <a:pt x="219075" y="33338"/>
                </a:lnTo>
                <a:lnTo>
                  <a:pt x="219075" y="28575"/>
                </a:lnTo>
                <a:lnTo>
                  <a:pt x="194310" y="28575"/>
                </a:lnTo>
                <a:lnTo>
                  <a:pt x="194310" y="33338"/>
                </a:lnTo>
                <a:lnTo>
                  <a:pt x="199072" y="33338"/>
                </a:lnTo>
                <a:lnTo>
                  <a:pt x="217170" y="85725"/>
                </a:lnTo>
                <a:lnTo>
                  <a:pt x="225743" y="85725"/>
                </a:lnTo>
                <a:lnTo>
                  <a:pt x="244793" y="33338"/>
                </a:lnTo>
                <a:close/>
                <a:moveTo>
                  <a:pt x="289560" y="50483"/>
                </a:moveTo>
                <a:lnTo>
                  <a:pt x="264795" y="50483"/>
                </a:lnTo>
                <a:cubicBezTo>
                  <a:pt x="265747" y="40958"/>
                  <a:pt x="269557" y="32385"/>
                  <a:pt x="278130" y="32385"/>
                </a:cubicBezTo>
                <a:cubicBezTo>
                  <a:pt x="285750" y="32385"/>
                  <a:pt x="288607" y="38100"/>
                  <a:pt x="288607" y="48577"/>
                </a:cubicBezTo>
                <a:lnTo>
                  <a:pt x="288607" y="50483"/>
                </a:lnTo>
                <a:close/>
                <a:moveTo>
                  <a:pt x="300038" y="57150"/>
                </a:moveTo>
                <a:cubicBezTo>
                  <a:pt x="300038" y="55245"/>
                  <a:pt x="300038" y="54292"/>
                  <a:pt x="300038" y="52388"/>
                </a:cubicBezTo>
                <a:cubicBezTo>
                  <a:pt x="300038" y="35242"/>
                  <a:pt x="291465" y="27623"/>
                  <a:pt x="278130" y="27623"/>
                </a:cubicBezTo>
                <a:cubicBezTo>
                  <a:pt x="262890" y="27623"/>
                  <a:pt x="252413" y="39052"/>
                  <a:pt x="252413" y="58102"/>
                </a:cubicBezTo>
                <a:cubicBezTo>
                  <a:pt x="252413" y="75248"/>
                  <a:pt x="260032" y="86677"/>
                  <a:pt x="277178" y="86677"/>
                </a:cubicBezTo>
                <a:cubicBezTo>
                  <a:pt x="288607" y="86677"/>
                  <a:pt x="296228" y="80963"/>
                  <a:pt x="299085" y="71438"/>
                </a:cubicBezTo>
                <a:lnTo>
                  <a:pt x="294322" y="69533"/>
                </a:lnTo>
                <a:cubicBezTo>
                  <a:pt x="291465" y="76200"/>
                  <a:pt x="287655" y="79058"/>
                  <a:pt x="280035" y="79058"/>
                </a:cubicBezTo>
                <a:cubicBezTo>
                  <a:pt x="268605" y="79058"/>
                  <a:pt x="264795" y="70485"/>
                  <a:pt x="264795" y="56198"/>
                </a:cubicBezTo>
                <a:lnTo>
                  <a:pt x="300038" y="56198"/>
                </a:lnTo>
                <a:close/>
                <a:moveTo>
                  <a:pt x="352425" y="38100"/>
                </a:moveTo>
                <a:cubicBezTo>
                  <a:pt x="352425" y="31433"/>
                  <a:pt x="346710" y="27623"/>
                  <a:pt x="340995" y="27623"/>
                </a:cubicBezTo>
                <a:cubicBezTo>
                  <a:pt x="332422" y="27623"/>
                  <a:pt x="327660" y="32385"/>
                  <a:pt x="324803" y="38100"/>
                </a:cubicBezTo>
                <a:lnTo>
                  <a:pt x="323850" y="28575"/>
                </a:lnTo>
                <a:lnTo>
                  <a:pt x="307657" y="28575"/>
                </a:lnTo>
                <a:lnTo>
                  <a:pt x="307657" y="33338"/>
                </a:lnTo>
                <a:lnTo>
                  <a:pt x="315278" y="34290"/>
                </a:lnTo>
                <a:lnTo>
                  <a:pt x="315278" y="80963"/>
                </a:lnTo>
                <a:lnTo>
                  <a:pt x="307657" y="81915"/>
                </a:lnTo>
                <a:lnTo>
                  <a:pt x="307657" y="86677"/>
                </a:lnTo>
                <a:lnTo>
                  <a:pt x="338138" y="86677"/>
                </a:lnTo>
                <a:lnTo>
                  <a:pt x="338138" y="81915"/>
                </a:lnTo>
                <a:lnTo>
                  <a:pt x="325755" y="80963"/>
                </a:lnTo>
                <a:lnTo>
                  <a:pt x="325755" y="49530"/>
                </a:lnTo>
                <a:cubicBezTo>
                  <a:pt x="325755" y="42863"/>
                  <a:pt x="331470" y="35242"/>
                  <a:pt x="337185" y="35242"/>
                </a:cubicBezTo>
                <a:cubicBezTo>
                  <a:pt x="339090" y="35242"/>
                  <a:pt x="340995" y="36195"/>
                  <a:pt x="340995" y="38100"/>
                </a:cubicBezTo>
                <a:cubicBezTo>
                  <a:pt x="340995" y="38100"/>
                  <a:pt x="340995" y="39052"/>
                  <a:pt x="340995" y="39052"/>
                </a:cubicBezTo>
                <a:lnTo>
                  <a:pt x="337185" y="40958"/>
                </a:lnTo>
                <a:cubicBezTo>
                  <a:pt x="337185" y="45720"/>
                  <a:pt x="340043" y="48577"/>
                  <a:pt x="344805" y="48577"/>
                </a:cubicBezTo>
                <a:cubicBezTo>
                  <a:pt x="348615" y="46673"/>
                  <a:pt x="352425" y="43815"/>
                  <a:pt x="352425" y="38100"/>
                </a:cubicBezTo>
                <a:moveTo>
                  <a:pt x="378143" y="12383"/>
                </a:moveTo>
                <a:cubicBezTo>
                  <a:pt x="378143" y="7620"/>
                  <a:pt x="375285" y="5715"/>
                  <a:pt x="370522" y="5715"/>
                </a:cubicBezTo>
                <a:cubicBezTo>
                  <a:pt x="365760" y="5715"/>
                  <a:pt x="363855" y="8573"/>
                  <a:pt x="363855" y="12383"/>
                </a:cubicBezTo>
                <a:cubicBezTo>
                  <a:pt x="363855" y="16192"/>
                  <a:pt x="365760" y="19050"/>
                  <a:pt x="370522" y="19050"/>
                </a:cubicBezTo>
                <a:cubicBezTo>
                  <a:pt x="375285" y="19050"/>
                  <a:pt x="378143" y="16192"/>
                  <a:pt x="378143" y="12383"/>
                </a:cubicBezTo>
                <a:moveTo>
                  <a:pt x="358140" y="85725"/>
                </a:moveTo>
                <a:lnTo>
                  <a:pt x="385763" y="85725"/>
                </a:lnTo>
                <a:lnTo>
                  <a:pt x="385763" y="80963"/>
                </a:lnTo>
                <a:lnTo>
                  <a:pt x="377190" y="80010"/>
                </a:lnTo>
                <a:lnTo>
                  <a:pt x="377190" y="28575"/>
                </a:lnTo>
                <a:lnTo>
                  <a:pt x="358140" y="28575"/>
                </a:lnTo>
                <a:lnTo>
                  <a:pt x="358140" y="33338"/>
                </a:lnTo>
                <a:lnTo>
                  <a:pt x="366713" y="34290"/>
                </a:lnTo>
                <a:lnTo>
                  <a:pt x="366713" y="80963"/>
                </a:lnTo>
                <a:lnTo>
                  <a:pt x="358140" y="81915"/>
                </a:lnTo>
                <a:lnTo>
                  <a:pt x="358140" y="85725"/>
                </a:lnTo>
                <a:close/>
                <a:moveTo>
                  <a:pt x="429578" y="85725"/>
                </a:moveTo>
                <a:lnTo>
                  <a:pt x="455295" y="85725"/>
                </a:lnTo>
                <a:lnTo>
                  <a:pt x="455295" y="80963"/>
                </a:lnTo>
                <a:lnTo>
                  <a:pt x="447675" y="80010"/>
                </a:lnTo>
                <a:lnTo>
                  <a:pt x="447675" y="46673"/>
                </a:lnTo>
                <a:cubicBezTo>
                  <a:pt x="447675" y="33338"/>
                  <a:pt x="442913" y="27623"/>
                  <a:pt x="430530" y="27623"/>
                </a:cubicBezTo>
                <a:cubicBezTo>
                  <a:pt x="421005" y="27623"/>
                  <a:pt x="414338" y="33338"/>
                  <a:pt x="410528" y="38100"/>
                </a:cubicBezTo>
                <a:lnTo>
                  <a:pt x="409575" y="28575"/>
                </a:lnTo>
                <a:lnTo>
                  <a:pt x="393382" y="28575"/>
                </a:lnTo>
                <a:lnTo>
                  <a:pt x="393382" y="33338"/>
                </a:lnTo>
                <a:lnTo>
                  <a:pt x="401003" y="34290"/>
                </a:lnTo>
                <a:lnTo>
                  <a:pt x="401003" y="80963"/>
                </a:lnTo>
                <a:lnTo>
                  <a:pt x="393382" y="81915"/>
                </a:lnTo>
                <a:lnTo>
                  <a:pt x="393382" y="86677"/>
                </a:lnTo>
                <a:lnTo>
                  <a:pt x="419100" y="86677"/>
                </a:lnTo>
                <a:lnTo>
                  <a:pt x="419100" y="81915"/>
                </a:lnTo>
                <a:lnTo>
                  <a:pt x="411480" y="80963"/>
                </a:lnTo>
                <a:lnTo>
                  <a:pt x="411480" y="50483"/>
                </a:lnTo>
                <a:cubicBezTo>
                  <a:pt x="411480" y="40958"/>
                  <a:pt x="418147" y="36195"/>
                  <a:pt x="425768" y="36195"/>
                </a:cubicBezTo>
                <a:cubicBezTo>
                  <a:pt x="434340" y="36195"/>
                  <a:pt x="436245" y="40958"/>
                  <a:pt x="436245" y="48577"/>
                </a:cubicBezTo>
                <a:lnTo>
                  <a:pt x="436245" y="81915"/>
                </a:lnTo>
                <a:lnTo>
                  <a:pt x="428625" y="82867"/>
                </a:lnTo>
                <a:lnTo>
                  <a:pt x="428625" y="85725"/>
                </a:lnTo>
                <a:close/>
                <a:moveTo>
                  <a:pt x="484822" y="87630"/>
                </a:moveTo>
                <a:cubicBezTo>
                  <a:pt x="495300" y="87630"/>
                  <a:pt x="501015" y="90488"/>
                  <a:pt x="501015" y="96202"/>
                </a:cubicBezTo>
                <a:cubicBezTo>
                  <a:pt x="501015" y="103823"/>
                  <a:pt x="495300" y="107633"/>
                  <a:pt x="484822" y="107633"/>
                </a:cubicBezTo>
                <a:cubicBezTo>
                  <a:pt x="470535" y="107633"/>
                  <a:pt x="466725" y="102870"/>
                  <a:pt x="466725" y="97155"/>
                </a:cubicBezTo>
                <a:cubicBezTo>
                  <a:pt x="466725" y="94298"/>
                  <a:pt x="467678" y="89535"/>
                  <a:pt x="469582" y="87630"/>
                </a:cubicBezTo>
                <a:lnTo>
                  <a:pt x="484822" y="87630"/>
                </a:lnTo>
                <a:close/>
                <a:moveTo>
                  <a:pt x="471488" y="46673"/>
                </a:moveTo>
                <a:cubicBezTo>
                  <a:pt x="471488" y="35242"/>
                  <a:pt x="476250" y="31433"/>
                  <a:pt x="481965" y="31433"/>
                </a:cubicBezTo>
                <a:cubicBezTo>
                  <a:pt x="488632" y="31433"/>
                  <a:pt x="492443" y="35242"/>
                  <a:pt x="492443" y="46673"/>
                </a:cubicBezTo>
                <a:cubicBezTo>
                  <a:pt x="492443" y="59055"/>
                  <a:pt x="487680" y="62865"/>
                  <a:pt x="481965" y="62865"/>
                </a:cubicBezTo>
                <a:cubicBezTo>
                  <a:pt x="476250" y="62865"/>
                  <a:pt x="471488" y="59055"/>
                  <a:pt x="471488" y="46673"/>
                </a:cubicBezTo>
                <a:moveTo>
                  <a:pt x="471488" y="74295"/>
                </a:moveTo>
                <a:cubicBezTo>
                  <a:pt x="471488" y="72390"/>
                  <a:pt x="473393" y="70485"/>
                  <a:pt x="477203" y="67627"/>
                </a:cubicBezTo>
                <a:cubicBezTo>
                  <a:pt x="479107" y="67627"/>
                  <a:pt x="481013" y="68580"/>
                  <a:pt x="483870" y="68580"/>
                </a:cubicBezTo>
                <a:cubicBezTo>
                  <a:pt x="496253" y="68580"/>
                  <a:pt x="504825" y="60960"/>
                  <a:pt x="504825" y="47625"/>
                </a:cubicBezTo>
                <a:cubicBezTo>
                  <a:pt x="504825" y="40958"/>
                  <a:pt x="501968" y="36195"/>
                  <a:pt x="499110" y="33338"/>
                </a:cubicBezTo>
                <a:lnTo>
                  <a:pt x="509588" y="31433"/>
                </a:lnTo>
                <a:lnTo>
                  <a:pt x="509588" y="24765"/>
                </a:lnTo>
                <a:cubicBezTo>
                  <a:pt x="508635" y="23813"/>
                  <a:pt x="507682" y="23813"/>
                  <a:pt x="505778" y="23813"/>
                </a:cubicBezTo>
                <a:cubicBezTo>
                  <a:pt x="501968" y="23813"/>
                  <a:pt x="498157" y="26670"/>
                  <a:pt x="495300" y="29527"/>
                </a:cubicBezTo>
                <a:cubicBezTo>
                  <a:pt x="492443" y="27623"/>
                  <a:pt x="488632" y="26670"/>
                  <a:pt x="482918" y="26670"/>
                </a:cubicBezTo>
                <a:cubicBezTo>
                  <a:pt x="467678" y="26670"/>
                  <a:pt x="460057" y="37148"/>
                  <a:pt x="460057" y="48577"/>
                </a:cubicBezTo>
                <a:cubicBezTo>
                  <a:pt x="460057" y="57150"/>
                  <a:pt x="463868" y="63817"/>
                  <a:pt x="470535" y="66675"/>
                </a:cubicBezTo>
                <a:cubicBezTo>
                  <a:pt x="464820" y="71438"/>
                  <a:pt x="460057" y="75248"/>
                  <a:pt x="460057" y="80010"/>
                </a:cubicBezTo>
                <a:cubicBezTo>
                  <a:pt x="460057" y="82867"/>
                  <a:pt x="461010" y="84773"/>
                  <a:pt x="463868" y="86677"/>
                </a:cubicBezTo>
                <a:cubicBezTo>
                  <a:pt x="460057" y="88583"/>
                  <a:pt x="456247" y="94298"/>
                  <a:pt x="456247" y="100965"/>
                </a:cubicBezTo>
                <a:cubicBezTo>
                  <a:pt x="456247" y="108585"/>
                  <a:pt x="462915" y="115252"/>
                  <a:pt x="481013" y="115252"/>
                </a:cubicBezTo>
                <a:cubicBezTo>
                  <a:pt x="502920" y="115252"/>
                  <a:pt x="508635" y="106680"/>
                  <a:pt x="508635" y="95250"/>
                </a:cubicBezTo>
                <a:cubicBezTo>
                  <a:pt x="508635" y="81915"/>
                  <a:pt x="499110" y="78105"/>
                  <a:pt x="485775" y="78105"/>
                </a:cubicBezTo>
                <a:lnTo>
                  <a:pt x="475297" y="78105"/>
                </a:lnTo>
                <a:cubicBezTo>
                  <a:pt x="472440" y="77152"/>
                  <a:pt x="471488" y="77152"/>
                  <a:pt x="471488" y="74295"/>
                </a:cubicBezTo>
                <a:moveTo>
                  <a:pt x="572453" y="69533"/>
                </a:moveTo>
                <a:cubicBezTo>
                  <a:pt x="572453" y="76200"/>
                  <a:pt x="566738" y="80010"/>
                  <a:pt x="561022" y="80010"/>
                </a:cubicBezTo>
                <a:cubicBezTo>
                  <a:pt x="555307" y="80010"/>
                  <a:pt x="553403" y="76200"/>
                  <a:pt x="553403" y="70485"/>
                </a:cubicBezTo>
                <a:cubicBezTo>
                  <a:pt x="553403" y="63817"/>
                  <a:pt x="556260" y="59055"/>
                  <a:pt x="566738" y="59055"/>
                </a:cubicBezTo>
                <a:lnTo>
                  <a:pt x="572453" y="59055"/>
                </a:lnTo>
                <a:lnTo>
                  <a:pt x="572453" y="69533"/>
                </a:lnTo>
                <a:close/>
                <a:moveTo>
                  <a:pt x="583882" y="86677"/>
                </a:moveTo>
                <a:cubicBezTo>
                  <a:pt x="587693" y="86677"/>
                  <a:pt x="590550" y="85725"/>
                  <a:pt x="592455" y="84773"/>
                </a:cubicBezTo>
                <a:lnTo>
                  <a:pt x="591503" y="80963"/>
                </a:lnTo>
                <a:cubicBezTo>
                  <a:pt x="590550" y="80963"/>
                  <a:pt x="588645" y="81915"/>
                  <a:pt x="587693" y="81915"/>
                </a:cubicBezTo>
                <a:cubicBezTo>
                  <a:pt x="584835" y="81915"/>
                  <a:pt x="583882" y="80010"/>
                  <a:pt x="583882" y="75248"/>
                </a:cubicBezTo>
                <a:lnTo>
                  <a:pt x="583882" y="49530"/>
                </a:lnTo>
                <a:cubicBezTo>
                  <a:pt x="583882" y="33338"/>
                  <a:pt x="577215" y="27623"/>
                  <a:pt x="563880" y="27623"/>
                </a:cubicBezTo>
                <a:cubicBezTo>
                  <a:pt x="552450" y="27623"/>
                  <a:pt x="544830" y="33338"/>
                  <a:pt x="544830" y="41910"/>
                </a:cubicBezTo>
                <a:cubicBezTo>
                  <a:pt x="544830" y="46673"/>
                  <a:pt x="547688" y="48577"/>
                  <a:pt x="551497" y="48577"/>
                </a:cubicBezTo>
                <a:cubicBezTo>
                  <a:pt x="555307" y="48577"/>
                  <a:pt x="558165" y="46673"/>
                  <a:pt x="558165" y="42863"/>
                </a:cubicBezTo>
                <a:cubicBezTo>
                  <a:pt x="558165" y="41910"/>
                  <a:pt x="558165" y="40005"/>
                  <a:pt x="557213" y="39052"/>
                </a:cubicBezTo>
                <a:lnTo>
                  <a:pt x="552450" y="39052"/>
                </a:lnTo>
                <a:cubicBezTo>
                  <a:pt x="552450" y="38100"/>
                  <a:pt x="552450" y="38100"/>
                  <a:pt x="552450" y="37148"/>
                </a:cubicBezTo>
                <a:cubicBezTo>
                  <a:pt x="552450" y="32385"/>
                  <a:pt x="558165" y="32385"/>
                  <a:pt x="561975" y="32385"/>
                </a:cubicBezTo>
                <a:cubicBezTo>
                  <a:pt x="570547" y="32385"/>
                  <a:pt x="573405" y="38100"/>
                  <a:pt x="573405" y="47625"/>
                </a:cubicBezTo>
                <a:lnTo>
                  <a:pt x="573405" y="55245"/>
                </a:lnTo>
                <a:lnTo>
                  <a:pt x="565785" y="55245"/>
                </a:lnTo>
                <a:cubicBezTo>
                  <a:pt x="552450" y="55245"/>
                  <a:pt x="541972" y="59055"/>
                  <a:pt x="541972" y="71438"/>
                </a:cubicBezTo>
                <a:cubicBezTo>
                  <a:pt x="541972" y="81915"/>
                  <a:pt x="548640" y="85725"/>
                  <a:pt x="557213" y="85725"/>
                </a:cubicBezTo>
                <a:cubicBezTo>
                  <a:pt x="563880" y="85725"/>
                  <a:pt x="570547" y="82867"/>
                  <a:pt x="573405" y="77152"/>
                </a:cubicBezTo>
                <a:cubicBezTo>
                  <a:pt x="574357" y="84773"/>
                  <a:pt x="577215" y="86677"/>
                  <a:pt x="583882" y="86677"/>
                </a:cubicBezTo>
                <a:moveTo>
                  <a:pt x="665797" y="57150"/>
                </a:moveTo>
                <a:cubicBezTo>
                  <a:pt x="665797" y="72390"/>
                  <a:pt x="662940" y="80963"/>
                  <a:pt x="652463" y="80963"/>
                </a:cubicBezTo>
                <a:cubicBezTo>
                  <a:pt x="644843" y="80963"/>
                  <a:pt x="638175" y="75248"/>
                  <a:pt x="638175" y="66675"/>
                </a:cubicBezTo>
                <a:lnTo>
                  <a:pt x="638175" y="49530"/>
                </a:lnTo>
                <a:cubicBezTo>
                  <a:pt x="638175" y="40005"/>
                  <a:pt x="644843" y="34290"/>
                  <a:pt x="652463" y="34290"/>
                </a:cubicBezTo>
                <a:cubicBezTo>
                  <a:pt x="662940" y="34290"/>
                  <a:pt x="665797" y="42863"/>
                  <a:pt x="665797" y="57150"/>
                </a:cubicBezTo>
                <a:moveTo>
                  <a:pt x="677228" y="56198"/>
                </a:moveTo>
                <a:cubicBezTo>
                  <a:pt x="677228" y="37148"/>
                  <a:pt x="669607" y="26670"/>
                  <a:pt x="656272" y="26670"/>
                </a:cubicBezTo>
                <a:cubicBezTo>
                  <a:pt x="646747" y="26670"/>
                  <a:pt x="641032" y="31433"/>
                  <a:pt x="638175" y="36195"/>
                </a:cubicBezTo>
                <a:lnTo>
                  <a:pt x="638175" y="0"/>
                </a:lnTo>
                <a:lnTo>
                  <a:pt x="620078" y="0"/>
                </a:lnTo>
                <a:lnTo>
                  <a:pt x="620078" y="4763"/>
                </a:lnTo>
                <a:lnTo>
                  <a:pt x="627697" y="5715"/>
                </a:lnTo>
                <a:lnTo>
                  <a:pt x="627697" y="86677"/>
                </a:lnTo>
                <a:lnTo>
                  <a:pt x="631507" y="86677"/>
                </a:lnTo>
                <a:lnTo>
                  <a:pt x="636270" y="80010"/>
                </a:lnTo>
                <a:cubicBezTo>
                  <a:pt x="640080" y="83820"/>
                  <a:pt x="645795" y="86677"/>
                  <a:pt x="653415" y="86677"/>
                </a:cubicBezTo>
                <a:cubicBezTo>
                  <a:pt x="669607" y="86677"/>
                  <a:pt x="677228" y="73342"/>
                  <a:pt x="677228" y="56198"/>
                </a:cubicBezTo>
                <a:moveTo>
                  <a:pt x="722947" y="50483"/>
                </a:moveTo>
                <a:lnTo>
                  <a:pt x="698182" y="50483"/>
                </a:lnTo>
                <a:cubicBezTo>
                  <a:pt x="699135" y="40958"/>
                  <a:pt x="702945" y="32385"/>
                  <a:pt x="711518" y="32385"/>
                </a:cubicBezTo>
                <a:cubicBezTo>
                  <a:pt x="719138" y="32385"/>
                  <a:pt x="721995" y="38100"/>
                  <a:pt x="721995" y="48577"/>
                </a:cubicBezTo>
                <a:lnTo>
                  <a:pt x="721995" y="50483"/>
                </a:lnTo>
                <a:close/>
                <a:moveTo>
                  <a:pt x="733425" y="57150"/>
                </a:moveTo>
                <a:cubicBezTo>
                  <a:pt x="733425" y="55245"/>
                  <a:pt x="733425" y="54292"/>
                  <a:pt x="733425" y="52388"/>
                </a:cubicBezTo>
                <a:cubicBezTo>
                  <a:pt x="733425" y="35242"/>
                  <a:pt x="724853" y="27623"/>
                  <a:pt x="711518" y="27623"/>
                </a:cubicBezTo>
                <a:cubicBezTo>
                  <a:pt x="696278" y="27623"/>
                  <a:pt x="685800" y="39052"/>
                  <a:pt x="685800" y="58102"/>
                </a:cubicBezTo>
                <a:cubicBezTo>
                  <a:pt x="685800" y="75248"/>
                  <a:pt x="693420" y="86677"/>
                  <a:pt x="710565" y="86677"/>
                </a:cubicBezTo>
                <a:cubicBezTo>
                  <a:pt x="721995" y="86677"/>
                  <a:pt x="729615" y="80963"/>
                  <a:pt x="732472" y="71438"/>
                </a:cubicBezTo>
                <a:lnTo>
                  <a:pt x="727710" y="69533"/>
                </a:lnTo>
                <a:cubicBezTo>
                  <a:pt x="724853" y="76200"/>
                  <a:pt x="721043" y="79058"/>
                  <a:pt x="713422" y="79058"/>
                </a:cubicBezTo>
                <a:cubicBezTo>
                  <a:pt x="701993" y="79058"/>
                  <a:pt x="698182" y="70485"/>
                  <a:pt x="698182" y="56198"/>
                </a:cubicBezTo>
                <a:lnTo>
                  <a:pt x="733425" y="56198"/>
                </a:lnTo>
                <a:close/>
                <a:moveTo>
                  <a:pt x="815340" y="72390"/>
                </a:moveTo>
                <a:lnTo>
                  <a:pt x="810578" y="71438"/>
                </a:lnTo>
                <a:cubicBezTo>
                  <a:pt x="808672" y="78105"/>
                  <a:pt x="805815" y="80963"/>
                  <a:pt x="802005" y="80963"/>
                </a:cubicBezTo>
                <a:cubicBezTo>
                  <a:pt x="797243" y="80963"/>
                  <a:pt x="796290" y="78105"/>
                  <a:pt x="796290" y="72390"/>
                </a:cubicBezTo>
                <a:lnTo>
                  <a:pt x="796290" y="35242"/>
                </a:lnTo>
                <a:lnTo>
                  <a:pt x="808672" y="35242"/>
                </a:lnTo>
                <a:lnTo>
                  <a:pt x="808672" y="28575"/>
                </a:lnTo>
                <a:lnTo>
                  <a:pt x="796290" y="28575"/>
                </a:lnTo>
                <a:lnTo>
                  <a:pt x="796290" y="11430"/>
                </a:lnTo>
                <a:lnTo>
                  <a:pt x="793432" y="11430"/>
                </a:lnTo>
                <a:lnTo>
                  <a:pt x="785813" y="13335"/>
                </a:lnTo>
                <a:lnTo>
                  <a:pt x="785813" y="28575"/>
                </a:lnTo>
                <a:lnTo>
                  <a:pt x="759143" y="28575"/>
                </a:lnTo>
                <a:lnTo>
                  <a:pt x="759143" y="11430"/>
                </a:lnTo>
                <a:lnTo>
                  <a:pt x="756285" y="11430"/>
                </a:lnTo>
                <a:lnTo>
                  <a:pt x="748665" y="13335"/>
                </a:lnTo>
                <a:lnTo>
                  <a:pt x="748665" y="28575"/>
                </a:lnTo>
                <a:lnTo>
                  <a:pt x="740093" y="28575"/>
                </a:lnTo>
                <a:lnTo>
                  <a:pt x="740093" y="34290"/>
                </a:lnTo>
                <a:lnTo>
                  <a:pt x="748665" y="34290"/>
                </a:lnTo>
                <a:lnTo>
                  <a:pt x="748665" y="73342"/>
                </a:lnTo>
                <a:cubicBezTo>
                  <a:pt x="748665" y="82867"/>
                  <a:pt x="753428" y="86677"/>
                  <a:pt x="762000" y="86677"/>
                </a:cubicBezTo>
                <a:cubicBezTo>
                  <a:pt x="771525" y="86677"/>
                  <a:pt x="776288" y="81915"/>
                  <a:pt x="778193" y="72390"/>
                </a:cubicBezTo>
                <a:lnTo>
                  <a:pt x="773430" y="71438"/>
                </a:lnTo>
                <a:cubicBezTo>
                  <a:pt x="771525" y="78105"/>
                  <a:pt x="768668" y="80963"/>
                  <a:pt x="764857" y="80963"/>
                </a:cubicBezTo>
                <a:cubicBezTo>
                  <a:pt x="760095" y="80963"/>
                  <a:pt x="759143" y="78105"/>
                  <a:pt x="759143" y="72390"/>
                </a:cubicBezTo>
                <a:lnTo>
                  <a:pt x="759143" y="35242"/>
                </a:lnTo>
                <a:lnTo>
                  <a:pt x="785813" y="35242"/>
                </a:lnTo>
                <a:lnTo>
                  <a:pt x="785813" y="74295"/>
                </a:lnTo>
                <a:cubicBezTo>
                  <a:pt x="785813" y="83820"/>
                  <a:pt x="790575" y="87630"/>
                  <a:pt x="799147" y="87630"/>
                </a:cubicBezTo>
                <a:cubicBezTo>
                  <a:pt x="808672" y="86677"/>
                  <a:pt x="813435" y="81915"/>
                  <a:pt x="815340" y="72390"/>
                </a:cubicBezTo>
                <a:moveTo>
                  <a:pt x="858203" y="50483"/>
                </a:moveTo>
                <a:lnTo>
                  <a:pt x="833438" y="50483"/>
                </a:lnTo>
                <a:cubicBezTo>
                  <a:pt x="834390" y="40958"/>
                  <a:pt x="838200" y="32385"/>
                  <a:pt x="846772" y="32385"/>
                </a:cubicBezTo>
                <a:cubicBezTo>
                  <a:pt x="854393" y="32385"/>
                  <a:pt x="857250" y="38100"/>
                  <a:pt x="857250" y="48577"/>
                </a:cubicBezTo>
                <a:lnTo>
                  <a:pt x="857250" y="50483"/>
                </a:lnTo>
                <a:close/>
                <a:moveTo>
                  <a:pt x="868680" y="57150"/>
                </a:moveTo>
                <a:cubicBezTo>
                  <a:pt x="868680" y="55245"/>
                  <a:pt x="868680" y="54292"/>
                  <a:pt x="868680" y="52388"/>
                </a:cubicBezTo>
                <a:cubicBezTo>
                  <a:pt x="868680" y="35242"/>
                  <a:pt x="860107" y="27623"/>
                  <a:pt x="846772" y="27623"/>
                </a:cubicBezTo>
                <a:cubicBezTo>
                  <a:pt x="831532" y="27623"/>
                  <a:pt x="821055" y="39052"/>
                  <a:pt x="821055" y="58102"/>
                </a:cubicBezTo>
                <a:cubicBezTo>
                  <a:pt x="821055" y="75248"/>
                  <a:pt x="828675" y="86677"/>
                  <a:pt x="845820" y="86677"/>
                </a:cubicBezTo>
                <a:cubicBezTo>
                  <a:pt x="857250" y="86677"/>
                  <a:pt x="864870" y="80963"/>
                  <a:pt x="867728" y="71438"/>
                </a:cubicBezTo>
                <a:lnTo>
                  <a:pt x="862965" y="69533"/>
                </a:lnTo>
                <a:cubicBezTo>
                  <a:pt x="860107" y="76200"/>
                  <a:pt x="856297" y="79058"/>
                  <a:pt x="848678" y="79058"/>
                </a:cubicBezTo>
                <a:cubicBezTo>
                  <a:pt x="837247" y="79058"/>
                  <a:pt x="833438" y="70485"/>
                  <a:pt x="833438" y="56198"/>
                </a:cubicBezTo>
                <a:lnTo>
                  <a:pt x="868680" y="56198"/>
                </a:lnTo>
                <a:close/>
                <a:moveTo>
                  <a:pt x="920115" y="38100"/>
                </a:moveTo>
                <a:cubicBezTo>
                  <a:pt x="920115" y="31433"/>
                  <a:pt x="914400" y="27623"/>
                  <a:pt x="908685" y="27623"/>
                </a:cubicBezTo>
                <a:cubicBezTo>
                  <a:pt x="900113" y="27623"/>
                  <a:pt x="895350" y="32385"/>
                  <a:pt x="892493" y="38100"/>
                </a:cubicBezTo>
                <a:lnTo>
                  <a:pt x="891540" y="28575"/>
                </a:lnTo>
                <a:lnTo>
                  <a:pt x="875347" y="28575"/>
                </a:lnTo>
                <a:lnTo>
                  <a:pt x="875347" y="33338"/>
                </a:lnTo>
                <a:lnTo>
                  <a:pt x="882968" y="34290"/>
                </a:lnTo>
                <a:lnTo>
                  <a:pt x="882968" y="80963"/>
                </a:lnTo>
                <a:lnTo>
                  <a:pt x="875347" y="81915"/>
                </a:lnTo>
                <a:lnTo>
                  <a:pt x="875347" y="86677"/>
                </a:lnTo>
                <a:lnTo>
                  <a:pt x="905828" y="86677"/>
                </a:lnTo>
                <a:lnTo>
                  <a:pt x="905828" y="81915"/>
                </a:lnTo>
                <a:lnTo>
                  <a:pt x="893445" y="80963"/>
                </a:lnTo>
                <a:lnTo>
                  <a:pt x="893445" y="49530"/>
                </a:lnTo>
                <a:cubicBezTo>
                  <a:pt x="893445" y="42863"/>
                  <a:pt x="899160" y="35242"/>
                  <a:pt x="904875" y="35242"/>
                </a:cubicBezTo>
                <a:cubicBezTo>
                  <a:pt x="906780" y="35242"/>
                  <a:pt x="908685" y="36195"/>
                  <a:pt x="908685" y="38100"/>
                </a:cubicBezTo>
                <a:cubicBezTo>
                  <a:pt x="908685" y="38100"/>
                  <a:pt x="908685" y="39052"/>
                  <a:pt x="908685" y="39052"/>
                </a:cubicBezTo>
                <a:lnTo>
                  <a:pt x="904875" y="40958"/>
                </a:lnTo>
                <a:cubicBezTo>
                  <a:pt x="904875" y="45720"/>
                  <a:pt x="907732" y="48577"/>
                  <a:pt x="912495" y="48577"/>
                </a:cubicBezTo>
                <a:cubicBezTo>
                  <a:pt x="917257" y="46673"/>
                  <a:pt x="920115" y="43815"/>
                  <a:pt x="920115" y="38100"/>
                </a:cubicBezTo>
                <a:moveTo>
                  <a:pt x="1024890" y="33338"/>
                </a:moveTo>
                <a:lnTo>
                  <a:pt x="1030605" y="33338"/>
                </a:lnTo>
                <a:lnTo>
                  <a:pt x="1030605" y="28575"/>
                </a:lnTo>
                <a:lnTo>
                  <a:pt x="1010603" y="28575"/>
                </a:lnTo>
                <a:lnTo>
                  <a:pt x="1010603" y="33338"/>
                </a:lnTo>
                <a:lnTo>
                  <a:pt x="1018222" y="33338"/>
                </a:lnTo>
                <a:lnTo>
                  <a:pt x="1007745" y="74295"/>
                </a:lnTo>
                <a:lnTo>
                  <a:pt x="993457" y="33338"/>
                </a:lnTo>
                <a:lnTo>
                  <a:pt x="999172" y="33338"/>
                </a:lnTo>
                <a:lnTo>
                  <a:pt x="999172" y="28575"/>
                </a:lnTo>
                <a:lnTo>
                  <a:pt x="978218" y="28575"/>
                </a:lnTo>
                <a:lnTo>
                  <a:pt x="978218" y="33338"/>
                </a:lnTo>
                <a:lnTo>
                  <a:pt x="982980" y="33338"/>
                </a:lnTo>
                <a:lnTo>
                  <a:pt x="985838" y="42863"/>
                </a:lnTo>
                <a:lnTo>
                  <a:pt x="974407" y="74295"/>
                </a:lnTo>
                <a:lnTo>
                  <a:pt x="962025" y="33338"/>
                </a:lnTo>
                <a:lnTo>
                  <a:pt x="969645" y="33338"/>
                </a:lnTo>
                <a:lnTo>
                  <a:pt x="969645" y="28575"/>
                </a:lnTo>
                <a:lnTo>
                  <a:pt x="944880" y="28575"/>
                </a:lnTo>
                <a:lnTo>
                  <a:pt x="944880" y="33338"/>
                </a:lnTo>
                <a:lnTo>
                  <a:pt x="949643" y="33338"/>
                </a:lnTo>
                <a:lnTo>
                  <a:pt x="966788" y="85725"/>
                </a:lnTo>
                <a:lnTo>
                  <a:pt x="975360" y="85725"/>
                </a:lnTo>
                <a:lnTo>
                  <a:pt x="987743" y="52388"/>
                </a:lnTo>
                <a:lnTo>
                  <a:pt x="988695" y="52388"/>
                </a:lnTo>
                <a:lnTo>
                  <a:pt x="1001078" y="85725"/>
                </a:lnTo>
                <a:lnTo>
                  <a:pt x="1009650" y="85725"/>
                </a:lnTo>
                <a:lnTo>
                  <a:pt x="1024890" y="33338"/>
                </a:lnTo>
                <a:close/>
                <a:moveTo>
                  <a:pt x="1072515" y="57150"/>
                </a:moveTo>
                <a:cubicBezTo>
                  <a:pt x="1072515" y="69533"/>
                  <a:pt x="1069657" y="80963"/>
                  <a:pt x="1059180" y="80963"/>
                </a:cubicBezTo>
                <a:cubicBezTo>
                  <a:pt x="1047750" y="80963"/>
                  <a:pt x="1044893" y="68580"/>
                  <a:pt x="1044893" y="56198"/>
                </a:cubicBezTo>
                <a:cubicBezTo>
                  <a:pt x="1044893" y="43815"/>
                  <a:pt x="1047750" y="32385"/>
                  <a:pt x="1058228" y="32385"/>
                </a:cubicBezTo>
                <a:cubicBezTo>
                  <a:pt x="1070610" y="32385"/>
                  <a:pt x="1072515" y="44767"/>
                  <a:pt x="1072515" y="57150"/>
                </a:cubicBezTo>
                <a:moveTo>
                  <a:pt x="1084898" y="57150"/>
                </a:moveTo>
                <a:cubicBezTo>
                  <a:pt x="1084898" y="40005"/>
                  <a:pt x="1077278" y="27623"/>
                  <a:pt x="1059180" y="27623"/>
                </a:cubicBezTo>
                <a:cubicBezTo>
                  <a:pt x="1042988" y="27623"/>
                  <a:pt x="1033463" y="40005"/>
                  <a:pt x="1033463" y="58102"/>
                </a:cubicBezTo>
                <a:cubicBezTo>
                  <a:pt x="1033463" y="75248"/>
                  <a:pt x="1042035" y="87630"/>
                  <a:pt x="1059180" y="87630"/>
                </a:cubicBezTo>
                <a:cubicBezTo>
                  <a:pt x="1075373" y="86677"/>
                  <a:pt x="1084898" y="75248"/>
                  <a:pt x="1084898" y="57150"/>
                </a:cubicBezTo>
                <a:moveTo>
                  <a:pt x="1136332" y="38100"/>
                </a:moveTo>
                <a:cubicBezTo>
                  <a:pt x="1136332" y="31433"/>
                  <a:pt x="1130618" y="27623"/>
                  <a:pt x="1124903" y="27623"/>
                </a:cubicBezTo>
                <a:cubicBezTo>
                  <a:pt x="1116330" y="27623"/>
                  <a:pt x="1111568" y="32385"/>
                  <a:pt x="1108710" y="38100"/>
                </a:cubicBezTo>
                <a:lnTo>
                  <a:pt x="1107757" y="28575"/>
                </a:lnTo>
                <a:lnTo>
                  <a:pt x="1091565" y="28575"/>
                </a:lnTo>
                <a:lnTo>
                  <a:pt x="1091565" y="33338"/>
                </a:lnTo>
                <a:lnTo>
                  <a:pt x="1099185" y="34290"/>
                </a:lnTo>
                <a:lnTo>
                  <a:pt x="1099185" y="80963"/>
                </a:lnTo>
                <a:lnTo>
                  <a:pt x="1091565" y="81915"/>
                </a:lnTo>
                <a:lnTo>
                  <a:pt x="1091565" y="86677"/>
                </a:lnTo>
                <a:lnTo>
                  <a:pt x="1122045" y="86677"/>
                </a:lnTo>
                <a:lnTo>
                  <a:pt x="1122045" y="81915"/>
                </a:lnTo>
                <a:lnTo>
                  <a:pt x="1109663" y="80963"/>
                </a:lnTo>
                <a:lnTo>
                  <a:pt x="1109663" y="49530"/>
                </a:lnTo>
                <a:cubicBezTo>
                  <a:pt x="1109663" y="42863"/>
                  <a:pt x="1115378" y="35242"/>
                  <a:pt x="1121093" y="35242"/>
                </a:cubicBezTo>
                <a:cubicBezTo>
                  <a:pt x="1122998" y="35242"/>
                  <a:pt x="1124903" y="36195"/>
                  <a:pt x="1124903" y="38100"/>
                </a:cubicBezTo>
                <a:cubicBezTo>
                  <a:pt x="1124903" y="38100"/>
                  <a:pt x="1124903" y="39052"/>
                  <a:pt x="1124903" y="39052"/>
                </a:cubicBezTo>
                <a:lnTo>
                  <a:pt x="1121093" y="40958"/>
                </a:lnTo>
                <a:cubicBezTo>
                  <a:pt x="1121093" y="45720"/>
                  <a:pt x="1123950" y="48577"/>
                  <a:pt x="1128713" y="48577"/>
                </a:cubicBezTo>
                <a:cubicBezTo>
                  <a:pt x="1132523" y="46673"/>
                  <a:pt x="1136332" y="43815"/>
                  <a:pt x="1136332" y="38100"/>
                </a:cubicBezTo>
                <a:moveTo>
                  <a:pt x="1138238" y="85725"/>
                </a:moveTo>
                <a:lnTo>
                  <a:pt x="1164907" y="85725"/>
                </a:lnTo>
                <a:lnTo>
                  <a:pt x="1164907" y="80963"/>
                </a:lnTo>
                <a:lnTo>
                  <a:pt x="1156335" y="80010"/>
                </a:lnTo>
                <a:lnTo>
                  <a:pt x="1156335" y="0"/>
                </a:lnTo>
                <a:lnTo>
                  <a:pt x="1137285" y="0"/>
                </a:lnTo>
                <a:lnTo>
                  <a:pt x="1137285" y="4763"/>
                </a:lnTo>
                <a:lnTo>
                  <a:pt x="1144905" y="5715"/>
                </a:lnTo>
                <a:lnTo>
                  <a:pt x="1144905" y="80010"/>
                </a:lnTo>
                <a:lnTo>
                  <a:pt x="1137285" y="80963"/>
                </a:lnTo>
                <a:lnTo>
                  <a:pt x="1137285" y="85725"/>
                </a:lnTo>
                <a:close/>
                <a:moveTo>
                  <a:pt x="1209675" y="64770"/>
                </a:moveTo>
                <a:cubicBezTo>
                  <a:pt x="1209675" y="73342"/>
                  <a:pt x="1203007" y="79058"/>
                  <a:pt x="1195388" y="79058"/>
                </a:cubicBezTo>
                <a:cubicBezTo>
                  <a:pt x="1183957" y="79058"/>
                  <a:pt x="1182053" y="67627"/>
                  <a:pt x="1182053" y="56198"/>
                </a:cubicBezTo>
                <a:cubicBezTo>
                  <a:pt x="1182053" y="41910"/>
                  <a:pt x="1184910" y="32385"/>
                  <a:pt x="1196340" y="32385"/>
                </a:cubicBezTo>
                <a:cubicBezTo>
                  <a:pt x="1203007" y="32385"/>
                  <a:pt x="1209675" y="37148"/>
                  <a:pt x="1209675" y="45720"/>
                </a:cubicBezTo>
                <a:lnTo>
                  <a:pt x="1209675" y="64770"/>
                </a:lnTo>
                <a:close/>
                <a:moveTo>
                  <a:pt x="1227773" y="85725"/>
                </a:moveTo>
                <a:lnTo>
                  <a:pt x="1227773" y="80963"/>
                </a:lnTo>
                <a:lnTo>
                  <a:pt x="1220153" y="80010"/>
                </a:lnTo>
                <a:lnTo>
                  <a:pt x="1220153" y="0"/>
                </a:lnTo>
                <a:lnTo>
                  <a:pt x="1200150" y="0"/>
                </a:lnTo>
                <a:lnTo>
                  <a:pt x="1200150" y="4763"/>
                </a:lnTo>
                <a:lnTo>
                  <a:pt x="1208723" y="5715"/>
                </a:lnTo>
                <a:lnTo>
                  <a:pt x="1208723" y="33338"/>
                </a:lnTo>
                <a:cubicBezTo>
                  <a:pt x="1203960" y="28575"/>
                  <a:pt x="1199198" y="26670"/>
                  <a:pt x="1193482" y="26670"/>
                </a:cubicBezTo>
                <a:cubicBezTo>
                  <a:pt x="1179195" y="26670"/>
                  <a:pt x="1169670" y="38100"/>
                  <a:pt x="1169670" y="57150"/>
                </a:cubicBezTo>
                <a:cubicBezTo>
                  <a:pt x="1169670" y="74295"/>
                  <a:pt x="1176338" y="85725"/>
                  <a:pt x="1191578" y="85725"/>
                </a:cubicBezTo>
                <a:cubicBezTo>
                  <a:pt x="1201103" y="85725"/>
                  <a:pt x="1205865" y="80963"/>
                  <a:pt x="1209675" y="76200"/>
                </a:cubicBezTo>
                <a:lnTo>
                  <a:pt x="1210628" y="84773"/>
                </a:lnTo>
                <a:lnTo>
                  <a:pt x="1227773" y="84773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0E983CE-B798-8447-8B1E-2C617C406A53}"/>
              </a:ext>
            </a:extLst>
          </p:cNvPr>
          <p:cNvGrpSpPr/>
          <p:nvPr userDrawn="1"/>
        </p:nvGrpSpPr>
        <p:grpSpPr>
          <a:xfrm>
            <a:off x="10814051" y="6438651"/>
            <a:ext cx="1111250" cy="225425"/>
            <a:chOff x="292100" y="6413250"/>
            <a:chExt cx="1111250" cy="225425"/>
          </a:xfrm>
        </p:grpSpPr>
        <p:sp>
          <p:nvSpPr>
            <p:cNvPr id="23" name="Freeform: Shape 12">
              <a:extLst>
                <a:ext uri="{FF2B5EF4-FFF2-40B4-BE49-F238E27FC236}">
                  <a16:creationId xmlns:a16="http://schemas.microsoft.com/office/drawing/2014/main" id="{0CD0534B-8A03-6743-B44E-6815A095E81A}"/>
                </a:ext>
              </a:extLst>
            </p:cNvPr>
            <p:cNvSpPr/>
            <p:nvPr userDrawn="1"/>
          </p:nvSpPr>
          <p:spPr>
            <a:xfrm>
              <a:off x="292100" y="6413250"/>
              <a:ext cx="225425" cy="225425"/>
            </a:xfrm>
            <a:custGeom>
              <a:avLst/>
              <a:gdLst>
                <a:gd name="connsiteX0" fmla="*/ 329565 w 342900"/>
                <a:gd name="connsiteY0" fmla="*/ 104775 h 342900"/>
                <a:gd name="connsiteX1" fmla="*/ 292418 w 342900"/>
                <a:gd name="connsiteY1" fmla="*/ 50483 h 342900"/>
                <a:gd name="connsiteX2" fmla="*/ 238125 w 342900"/>
                <a:gd name="connsiteY2" fmla="*/ 13335 h 342900"/>
                <a:gd name="connsiteX3" fmla="*/ 171450 w 342900"/>
                <a:gd name="connsiteY3" fmla="*/ 0 h 342900"/>
                <a:gd name="connsiteX4" fmla="*/ 104775 w 342900"/>
                <a:gd name="connsiteY4" fmla="*/ 13335 h 342900"/>
                <a:gd name="connsiteX5" fmla="*/ 50483 w 342900"/>
                <a:gd name="connsiteY5" fmla="*/ 50483 h 342900"/>
                <a:gd name="connsiteX6" fmla="*/ 13335 w 342900"/>
                <a:gd name="connsiteY6" fmla="*/ 104775 h 342900"/>
                <a:gd name="connsiteX7" fmla="*/ 0 w 342900"/>
                <a:gd name="connsiteY7" fmla="*/ 171450 h 342900"/>
                <a:gd name="connsiteX8" fmla="*/ 13335 w 342900"/>
                <a:gd name="connsiteY8" fmla="*/ 238125 h 342900"/>
                <a:gd name="connsiteX9" fmla="*/ 50483 w 342900"/>
                <a:gd name="connsiteY9" fmla="*/ 292418 h 342900"/>
                <a:gd name="connsiteX10" fmla="*/ 104775 w 342900"/>
                <a:gd name="connsiteY10" fmla="*/ 329565 h 342900"/>
                <a:gd name="connsiteX11" fmla="*/ 171450 w 342900"/>
                <a:gd name="connsiteY11" fmla="*/ 342900 h 342900"/>
                <a:gd name="connsiteX12" fmla="*/ 171450 w 342900"/>
                <a:gd name="connsiteY12" fmla="*/ 308610 h 342900"/>
                <a:gd name="connsiteX13" fmla="*/ 74295 w 342900"/>
                <a:gd name="connsiteY13" fmla="*/ 268605 h 342900"/>
                <a:gd name="connsiteX14" fmla="*/ 35243 w 342900"/>
                <a:gd name="connsiteY14" fmla="*/ 188595 h 342900"/>
                <a:gd name="connsiteX15" fmla="*/ 180975 w 342900"/>
                <a:gd name="connsiteY15" fmla="*/ 188595 h 342900"/>
                <a:gd name="connsiteX16" fmla="*/ 141923 w 342900"/>
                <a:gd name="connsiteY16" fmla="*/ 227648 h 342900"/>
                <a:gd name="connsiteX17" fmla="*/ 165735 w 342900"/>
                <a:gd name="connsiteY17" fmla="*/ 251460 h 342900"/>
                <a:gd name="connsiteX18" fmla="*/ 246698 w 342900"/>
                <a:gd name="connsiteY18" fmla="*/ 170498 h 342900"/>
                <a:gd name="connsiteX19" fmla="*/ 165735 w 342900"/>
                <a:gd name="connsiteY19" fmla="*/ 89535 h 342900"/>
                <a:gd name="connsiteX20" fmla="*/ 141923 w 342900"/>
                <a:gd name="connsiteY20" fmla="*/ 113348 h 342900"/>
                <a:gd name="connsiteX21" fmla="*/ 180975 w 342900"/>
                <a:gd name="connsiteY21" fmla="*/ 152400 h 342900"/>
                <a:gd name="connsiteX22" fmla="*/ 35243 w 342900"/>
                <a:gd name="connsiteY22" fmla="*/ 152400 h 342900"/>
                <a:gd name="connsiteX23" fmla="*/ 74295 w 342900"/>
                <a:gd name="connsiteY23" fmla="*/ 72390 h 342900"/>
                <a:gd name="connsiteX24" fmla="*/ 171450 w 342900"/>
                <a:gd name="connsiteY24" fmla="*/ 32385 h 342900"/>
                <a:gd name="connsiteX25" fmla="*/ 268605 w 342900"/>
                <a:gd name="connsiteY25" fmla="*/ 72390 h 342900"/>
                <a:gd name="connsiteX26" fmla="*/ 308610 w 342900"/>
                <a:gd name="connsiteY26" fmla="*/ 169545 h 342900"/>
                <a:gd name="connsiteX27" fmla="*/ 342900 w 342900"/>
                <a:gd name="connsiteY27" fmla="*/ 169545 h 342900"/>
                <a:gd name="connsiteX28" fmla="*/ 329565 w 342900"/>
                <a:gd name="connsiteY28" fmla="*/ 10477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2900" h="342900">
                  <a:moveTo>
                    <a:pt x="329565" y="104775"/>
                  </a:moveTo>
                  <a:cubicBezTo>
                    <a:pt x="320993" y="84773"/>
                    <a:pt x="308610" y="65723"/>
                    <a:pt x="292418" y="50483"/>
                  </a:cubicBezTo>
                  <a:cubicBezTo>
                    <a:pt x="276225" y="34290"/>
                    <a:pt x="258128" y="21908"/>
                    <a:pt x="238125" y="13335"/>
                  </a:cubicBezTo>
                  <a:cubicBezTo>
                    <a:pt x="217170" y="4763"/>
                    <a:pt x="194310" y="0"/>
                    <a:pt x="171450" y="0"/>
                  </a:cubicBezTo>
                  <a:cubicBezTo>
                    <a:pt x="148590" y="0"/>
                    <a:pt x="125730" y="4763"/>
                    <a:pt x="104775" y="13335"/>
                  </a:cubicBezTo>
                  <a:cubicBezTo>
                    <a:pt x="83820" y="21908"/>
                    <a:pt x="65723" y="34290"/>
                    <a:pt x="50483" y="50483"/>
                  </a:cubicBezTo>
                  <a:cubicBezTo>
                    <a:pt x="34290" y="66675"/>
                    <a:pt x="21908" y="84773"/>
                    <a:pt x="13335" y="104775"/>
                  </a:cubicBezTo>
                  <a:cubicBezTo>
                    <a:pt x="4763" y="125730"/>
                    <a:pt x="0" y="148590"/>
                    <a:pt x="0" y="171450"/>
                  </a:cubicBezTo>
                  <a:cubicBezTo>
                    <a:pt x="0" y="194310"/>
                    <a:pt x="4763" y="217170"/>
                    <a:pt x="13335" y="238125"/>
                  </a:cubicBezTo>
                  <a:cubicBezTo>
                    <a:pt x="21908" y="258128"/>
                    <a:pt x="34290" y="277178"/>
                    <a:pt x="50483" y="292418"/>
                  </a:cubicBezTo>
                  <a:cubicBezTo>
                    <a:pt x="66675" y="308610"/>
                    <a:pt x="84773" y="320993"/>
                    <a:pt x="104775" y="329565"/>
                  </a:cubicBezTo>
                  <a:cubicBezTo>
                    <a:pt x="125730" y="338138"/>
                    <a:pt x="148590" y="342900"/>
                    <a:pt x="171450" y="342900"/>
                  </a:cubicBezTo>
                  <a:lnTo>
                    <a:pt x="171450" y="308610"/>
                  </a:lnTo>
                  <a:cubicBezTo>
                    <a:pt x="135255" y="308610"/>
                    <a:pt x="100013" y="294323"/>
                    <a:pt x="74295" y="268605"/>
                  </a:cubicBezTo>
                  <a:cubicBezTo>
                    <a:pt x="52388" y="246698"/>
                    <a:pt x="39053" y="219075"/>
                    <a:pt x="35243" y="188595"/>
                  </a:cubicBezTo>
                  <a:lnTo>
                    <a:pt x="180975" y="188595"/>
                  </a:lnTo>
                  <a:lnTo>
                    <a:pt x="141923" y="227648"/>
                  </a:lnTo>
                  <a:lnTo>
                    <a:pt x="165735" y="251460"/>
                  </a:lnTo>
                  <a:lnTo>
                    <a:pt x="246698" y="170498"/>
                  </a:lnTo>
                  <a:lnTo>
                    <a:pt x="165735" y="89535"/>
                  </a:lnTo>
                  <a:lnTo>
                    <a:pt x="141923" y="113348"/>
                  </a:lnTo>
                  <a:lnTo>
                    <a:pt x="180975" y="152400"/>
                  </a:lnTo>
                  <a:lnTo>
                    <a:pt x="35243" y="152400"/>
                  </a:lnTo>
                  <a:cubicBezTo>
                    <a:pt x="39053" y="121920"/>
                    <a:pt x="52388" y="94298"/>
                    <a:pt x="74295" y="72390"/>
                  </a:cubicBezTo>
                  <a:cubicBezTo>
                    <a:pt x="100013" y="46673"/>
                    <a:pt x="134303" y="32385"/>
                    <a:pt x="171450" y="32385"/>
                  </a:cubicBezTo>
                  <a:cubicBezTo>
                    <a:pt x="207645" y="32385"/>
                    <a:pt x="242888" y="46673"/>
                    <a:pt x="268605" y="72390"/>
                  </a:cubicBezTo>
                  <a:cubicBezTo>
                    <a:pt x="294323" y="98108"/>
                    <a:pt x="308610" y="132398"/>
                    <a:pt x="308610" y="169545"/>
                  </a:cubicBezTo>
                  <a:lnTo>
                    <a:pt x="342900" y="169545"/>
                  </a:lnTo>
                  <a:cubicBezTo>
                    <a:pt x="342900" y="148590"/>
                    <a:pt x="338138" y="125730"/>
                    <a:pt x="329565" y="104775"/>
                  </a:cubicBezTo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13">
              <a:extLst>
                <a:ext uri="{FF2B5EF4-FFF2-40B4-BE49-F238E27FC236}">
                  <a16:creationId xmlns:a16="http://schemas.microsoft.com/office/drawing/2014/main" id="{B25ADDF4-378C-9642-9C95-A57715975359}"/>
                </a:ext>
              </a:extLst>
            </p:cNvPr>
            <p:cNvSpPr/>
            <p:nvPr userDrawn="1"/>
          </p:nvSpPr>
          <p:spPr>
            <a:xfrm>
              <a:off x="590579" y="6484379"/>
              <a:ext cx="812771" cy="84028"/>
            </a:xfrm>
            <a:custGeom>
              <a:avLst/>
              <a:gdLst>
                <a:gd name="connsiteX0" fmla="*/ 1329690 w 1547812"/>
                <a:gd name="connsiteY0" fmla="*/ 155258 h 160020"/>
                <a:gd name="connsiteX1" fmla="*/ 1369695 w 1547812"/>
                <a:gd name="connsiteY1" fmla="*/ 155258 h 160020"/>
                <a:gd name="connsiteX2" fmla="*/ 1369695 w 1547812"/>
                <a:gd name="connsiteY2" fmla="*/ 65723 h 160020"/>
                <a:gd name="connsiteX3" fmla="*/ 1372553 w 1547812"/>
                <a:gd name="connsiteY3" fmla="*/ 53340 h 160020"/>
                <a:gd name="connsiteX4" fmla="*/ 1379220 w 1547812"/>
                <a:gd name="connsiteY4" fmla="*/ 43815 h 160020"/>
                <a:gd name="connsiteX5" fmla="*/ 1388745 w 1547812"/>
                <a:gd name="connsiteY5" fmla="*/ 37147 h 160020"/>
                <a:gd name="connsiteX6" fmla="*/ 1400175 w 1547812"/>
                <a:gd name="connsiteY6" fmla="*/ 35243 h 160020"/>
                <a:gd name="connsiteX7" fmla="*/ 1407795 w 1547812"/>
                <a:gd name="connsiteY7" fmla="*/ 36195 h 160020"/>
                <a:gd name="connsiteX8" fmla="*/ 1413510 w 1547812"/>
                <a:gd name="connsiteY8" fmla="*/ 40005 h 160020"/>
                <a:gd name="connsiteX9" fmla="*/ 1417320 w 1547812"/>
                <a:gd name="connsiteY9" fmla="*/ 47625 h 160020"/>
                <a:gd name="connsiteX10" fmla="*/ 1419225 w 1547812"/>
                <a:gd name="connsiteY10" fmla="*/ 60960 h 160020"/>
                <a:gd name="connsiteX11" fmla="*/ 1419225 w 1547812"/>
                <a:gd name="connsiteY11" fmla="*/ 155258 h 160020"/>
                <a:gd name="connsiteX12" fmla="*/ 1459230 w 1547812"/>
                <a:gd name="connsiteY12" fmla="*/ 155258 h 160020"/>
                <a:gd name="connsiteX13" fmla="*/ 1459230 w 1547812"/>
                <a:gd name="connsiteY13" fmla="*/ 63818 h 160020"/>
                <a:gd name="connsiteX14" fmla="*/ 1462088 w 1547812"/>
                <a:gd name="connsiteY14" fmla="*/ 53340 h 160020"/>
                <a:gd name="connsiteX15" fmla="*/ 1468755 w 1547812"/>
                <a:gd name="connsiteY15" fmla="*/ 43815 h 160020"/>
                <a:gd name="connsiteX16" fmla="*/ 1478280 w 1547812"/>
                <a:gd name="connsiteY16" fmla="*/ 37147 h 160020"/>
                <a:gd name="connsiteX17" fmla="*/ 1489710 w 1547812"/>
                <a:gd name="connsiteY17" fmla="*/ 35243 h 160020"/>
                <a:gd name="connsiteX18" fmla="*/ 1497330 w 1547812"/>
                <a:gd name="connsiteY18" fmla="*/ 36195 h 160020"/>
                <a:gd name="connsiteX19" fmla="*/ 1503045 w 1547812"/>
                <a:gd name="connsiteY19" fmla="*/ 40005 h 160020"/>
                <a:gd name="connsiteX20" fmla="*/ 1506855 w 1547812"/>
                <a:gd name="connsiteY20" fmla="*/ 47625 h 160020"/>
                <a:gd name="connsiteX21" fmla="*/ 1507808 w 1547812"/>
                <a:gd name="connsiteY21" fmla="*/ 60960 h 160020"/>
                <a:gd name="connsiteX22" fmla="*/ 1507808 w 1547812"/>
                <a:gd name="connsiteY22" fmla="*/ 155258 h 160020"/>
                <a:gd name="connsiteX23" fmla="*/ 1547813 w 1547812"/>
                <a:gd name="connsiteY23" fmla="*/ 155258 h 160020"/>
                <a:gd name="connsiteX24" fmla="*/ 1547813 w 1547812"/>
                <a:gd name="connsiteY24" fmla="*/ 55245 h 160020"/>
                <a:gd name="connsiteX25" fmla="*/ 1536383 w 1547812"/>
                <a:gd name="connsiteY25" fmla="*/ 14288 h 160020"/>
                <a:gd name="connsiteX26" fmla="*/ 1502093 w 1547812"/>
                <a:gd name="connsiteY26" fmla="*/ 1905 h 160020"/>
                <a:gd name="connsiteX27" fmla="*/ 1477328 w 1547812"/>
                <a:gd name="connsiteY27" fmla="*/ 7620 h 160020"/>
                <a:gd name="connsiteX28" fmla="*/ 1455420 w 1547812"/>
                <a:gd name="connsiteY28" fmla="*/ 27623 h 160020"/>
                <a:gd name="connsiteX29" fmla="*/ 1441133 w 1547812"/>
                <a:gd name="connsiteY29" fmla="*/ 8573 h 160020"/>
                <a:gd name="connsiteX30" fmla="*/ 1414463 w 1547812"/>
                <a:gd name="connsiteY30" fmla="*/ 1905 h 160020"/>
                <a:gd name="connsiteX31" fmla="*/ 1390650 w 1547812"/>
                <a:gd name="connsiteY31" fmla="*/ 7620 h 160020"/>
                <a:gd name="connsiteX32" fmla="*/ 1371600 w 1547812"/>
                <a:gd name="connsiteY32" fmla="*/ 25718 h 160020"/>
                <a:gd name="connsiteX33" fmla="*/ 1371600 w 1547812"/>
                <a:gd name="connsiteY33" fmla="*/ 5715 h 160020"/>
                <a:gd name="connsiteX34" fmla="*/ 1332548 w 1547812"/>
                <a:gd name="connsiteY34" fmla="*/ 5715 h 160020"/>
                <a:gd name="connsiteX35" fmla="*/ 1332548 w 1547812"/>
                <a:gd name="connsiteY35" fmla="*/ 155258 h 160020"/>
                <a:gd name="connsiteX36" fmla="*/ 1199198 w 1547812"/>
                <a:gd name="connsiteY36" fmla="*/ 116205 h 160020"/>
                <a:gd name="connsiteX37" fmla="*/ 1190625 w 1547812"/>
                <a:gd name="connsiteY37" fmla="*/ 80963 h 160020"/>
                <a:gd name="connsiteX38" fmla="*/ 1199198 w 1547812"/>
                <a:gd name="connsiteY38" fmla="*/ 45720 h 160020"/>
                <a:gd name="connsiteX39" fmla="*/ 1224915 w 1547812"/>
                <a:gd name="connsiteY39" fmla="*/ 33338 h 160020"/>
                <a:gd name="connsiteX40" fmla="*/ 1250633 w 1547812"/>
                <a:gd name="connsiteY40" fmla="*/ 45720 h 160020"/>
                <a:gd name="connsiteX41" fmla="*/ 1259205 w 1547812"/>
                <a:gd name="connsiteY41" fmla="*/ 80963 h 160020"/>
                <a:gd name="connsiteX42" fmla="*/ 1250633 w 1547812"/>
                <a:gd name="connsiteY42" fmla="*/ 116205 h 160020"/>
                <a:gd name="connsiteX43" fmla="*/ 1224915 w 1547812"/>
                <a:gd name="connsiteY43" fmla="*/ 128588 h 160020"/>
                <a:gd name="connsiteX44" fmla="*/ 1199198 w 1547812"/>
                <a:gd name="connsiteY44" fmla="*/ 116205 h 160020"/>
                <a:gd name="connsiteX45" fmla="*/ 1256348 w 1547812"/>
                <a:gd name="connsiteY45" fmla="*/ 154305 h 160020"/>
                <a:gd name="connsiteX46" fmla="*/ 1280160 w 1547812"/>
                <a:gd name="connsiteY46" fmla="*/ 138113 h 160020"/>
                <a:gd name="connsiteX47" fmla="*/ 1295400 w 1547812"/>
                <a:gd name="connsiteY47" fmla="*/ 113348 h 160020"/>
                <a:gd name="connsiteX48" fmla="*/ 1301115 w 1547812"/>
                <a:gd name="connsiteY48" fmla="*/ 80010 h 160020"/>
                <a:gd name="connsiteX49" fmla="*/ 1296353 w 1547812"/>
                <a:gd name="connsiteY49" fmla="*/ 46672 h 160020"/>
                <a:gd name="connsiteX50" fmla="*/ 1281113 w 1547812"/>
                <a:gd name="connsiteY50" fmla="*/ 21908 h 160020"/>
                <a:gd name="connsiteX51" fmla="*/ 1257300 w 1547812"/>
                <a:gd name="connsiteY51" fmla="*/ 6668 h 160020"/>
                <a:gd name="connsiteX52" fmla="*/ 1225868 w 1547812"/>
                <a:gd name="connsiteY52" fmla="*/ 953 h 160020"/>
                <a:gd name="connsiteX53" fmla="*/ 1194435 w 1547812"/>
                <a:gd name="connsiteY53" fmla="*/ 6668 h 160020"/>
                <a:gd name="connsiteX54" fmla="*/ 1170623 w 1547812"/>
                <a:gd name="connsiteY54" fmla="*/ 21908 h 160020"/>
                <a:gd name="connsiteX55" fmla="*/ 1155383 w 1547812"/>
                <a:gd name="connsiteY55" fmla="*/ 46672 h 160020"/>
                <a:gd name="connsiteX56" fmla="*/ 1149668 w 1547812"/>
                <a:gd name="connsiteY56" fmla="*/ 80010 h 160020"/>
                <a:gd name="connsiteX57" fmla="*/ 1169670 w 1547812"/>
                <a:gd name="connsiteY57" fmla="*/ 139065 h 160020"/>
                <a:gd name="connsiteX58" fmla="*/ 1225868 w 1547812"/>
                <a:gd name="connsiteY58" fmla="*/ 160020 h 160020"/>
                <a:gd name="connsiteX59" fmla="*/ 1256348 w 1547812"/>
                <a:gd name="connsiteY59" fmla="*/ 154305 h 160020"/>
                <a:gd name="connsiteX60" fmla="*/ 1086803 w 1547812"/>
                <a:gd name="connsiteY60" fmla="*/ 100965 h 160020"/>
                <a:gd name="connsiteX61" fmla="*/ 1079183 w 1547812"/>
                <a:gd name="connsiteY61" fmla="*/ 120968 h 160020"/>
                <a:gd name="connsiteX62" fmla="*/ 1061085 w 1547812"/>
                <a:gd name="connsiteY62" fmla="*/ 127635 h 160020"/>
                <a:gd name="connsiteX63" fmla="*/ 1045845 w 1547812"/>
                <a:gd name="connsiteY63" fmla="*/ 123825 h 160020"/>
                <a:gd name="connsiteX64" fmla="*/ 1036320 w 1547812"/>
                <a:gd name="connsiteY64" fmla="*/ 113348 h 160020"/>
                <a:gd name="connsiteX65" fmla="*/ 1031558 w 1547812"/>
                <a:gd name="connsiteY65" fmla="*/ 98108 h 160020"/>
                <a:gd name="connsiteX66" fmla="*/ 1029653 w 1547812"/>
                <a:gd name="connsiteY66" fmla="*/ 80010 h 160020"/>
                <a:gd name="connsiteX67" fmla="*/ 1031558 w 1547812"/>
                <a:gd name="connsiteY67" fmla="*/ 62865 h 160020"/>
                <a:gd name="connsiteX68" fmla="*/ 1036320 w 1547812"/>
                <a:gd name="connsiteY68" fmla="*/ 47625 h 160020"/>
                <a:gd name="connsiteX69" fmla="*/ 1045845 w 1547812"/>
                <a:gd name="connsiteY69" fmla="*/ 37147 h 160020"/>
                <a:gd name="connsiteX70" fmla="*/ 1061085 w 1547812"/>
                <a:gd name="connsiteY70" fmla="*/ 33338 h 160020"/>
                <a:gd name="connsiteX71" fmla="*/ 1079183 w 1547812"/>
                <a:gd name="connsiteY71" fmla="*/ 40005 h 160020"/>
                <a:gd name="connsiteX72" fmla="*/ 1085850 w 1547812"/>
                <a:gd name="connsiteY72" fmla="*/ 58103 h 160020"/>
                <a:gd name="connsiteX73" fmla="*/ 1125855 w 1547812"/>
                <a:gd name="connsiteY73" fmla="*/ 52388 h 160020"/>
                <a:gd name="connsiteX74" fmla="*/ 1120140 w 1547812"/>
                <a:gd name="connsiteY74" fmla="*/ 31433 h 160020"/>
                <a:gd name="connsiteX75" fmla="*/ 1107758 w 1547812"/>
                <a:gd name="connsiteY75" fmla="*/ 15240 h 160020"/>
                <a:gd name="connsiteX76" fmla="*/ 1088708 w 1547812"/>
                <a:gd name="connsiteY76" fmla="*/ 4763 h 160020"/>
                <a:gd name="connsiteX77" fmla="*/ 1062038 w 1547812"/>
                <a:gd name="connsiteY77" fmla="*/ 953 h 160020"/>
                <a:gd name="connsiteX78" fmla="*/ 1030605 w 1547812"/>
                <a:gd name="connsiteY78" fmla="*/ 6668 h 160020"/>
                <a:gd name="connsiteX79" fmla="*/ 1007745 w 1547812"/>
                <a:gd name="connsiteY79" fmla="*/ 22860 h 160020"/>
                <a:gd name="connsiteX80" fmla="*/ 993458 w 1547812"/>
                <a:gd name="connsiteY80" fmla="*/ 47625 h 160020"/>
                <a:gd name="connsiteX81" fmla="*/ 988695 w 1547812"/>
                <a:gd name="connsiteY81" fmla="*/ 80010 h 160020"/>
                <a:gd name="connsiteX82" fmla="*/ 992505 w 1547812"/>
                <a:gd name="connsiteY82" fmla="*/ 112395 h 160020"/>
                <a:gd name="connsiteX83" fmla="*/ 1005840 w 1547812"/>
                <a:gd name="connsiteY83" fmla="*/ 137160 h 160020"/>
                <a:gd name="connsiteX84" fmla="*/ 1028700 w 1547812"/>
                <a:gd name="connsiteY84" fmla="*/ 153353 h 160020"/>
                <a:gd name="connsiteX85" fmla="*/ 1061085 w 1547812"/>
                <a:gd name="connsiteY85" fmla="*/ 159068 h 160020"/>
                <a:gd name="connsiteX86" fmla="*/ 1109663 w 1547812"/>
                <a:gd name="connsiteY86" fmla="*/ 142875 h 160020"/>
                <a:gd name="connsiteX87" fmla="*/ 1127760 w 1547812"/>
                <a:gd name="connsiteY87" fmla="*/ 100013 h 160020"/>
                <a:gd name="connsiteX88" fmla="*/ 1086803 w 1547812"/>
                <a:gd name="connsiteY88" fmla="*/ 100013 h 160020"/>
                <a:gd name="connsiteX89" fmla="*/ 921068 w 1547812"/>
                <a:gd name="connsiteY89" fmla="*/ 155258 h 160020"/>
                <a:gd name="connsiteX90" fmla="*/ 962025 w 1547812"/>
                <a:gd name="connsiteY90" fmla="*/ 155258 h 160020"/>
                <a:gd name="connsiteX91" fmla="*/ 962025 w 1547812"/>
                <a:gd name="connsiteY91" fmla="*/ 109538 h 160020"/>
                <a:gd name="connsiteX92" fmla="*/ 921068 w 1547812"/>
                <a:gd name="connsiteY92" fmla="*/ 109538 h 160020"/>
                <a:gd name="connsiteX93" fmla="*/ 921068 w 1547812"/>
                <a:gd name="connsiteY93" fmla="*/ 155258 h 160020"/>
                <a:gd name="connsiteX94" fmla="*/ 671513 w 1547812"/>
                <a:gd name="connsiteY94" fmla="*/ 155258 h 160020"/>
                <a:gd name="connsiteX95" fmla="*/ 711518 w 1547812"/>
                <a:gd name="connsiteY95" fmla="*/ 155258 h 160020"/>
                <a:gd name="connsiteX96" fmla="*/ 711518 w 1547812"/>
                <a:gd name="connsiteY96" fmla="*/ 65723 h 160020"/>
                <a:gd name="connsiteX97" fmla="*/ 714375 w 1547812"/>
                <a:gd name="connsiteY97" fmla="*/ 53340 h 160020"/>
                <a:gd name="connsiteX98" fmla="*/ 721043 w 1547812"/>
                <a:gd name="connsiteY98" fmla="*/ 43815 h 160020"/>
                <a:gd name="connsiteX99" fmla="*/ 730568 w 1547812"/>
                <a:gd name="connsiteY99" fmla="*/ 37147 h 160020"/>
                <a:gd name="connsiteX100" fmla="*/ 741998 w 1547812"/>
                <a:gd name="connsiteY100" fmla="*/ 35243 h 160020"/>
                <a:gd name="connsiteX101" fmla="*/ 749618 w 1547812"/>
                <a:gd name="connsiteY101" fmla="*/ 36195 h 160020"/>
                <a:gd name="connsiteX102" fmla="*/ 755333 w 1547812"/>
                <a:gd name="connsiteY102" fmla="*/ 40005 h 160020"/>
                <a:gd name="connsiteX103" fmla="*/ 759143 w 1547812"/>
                <a:gd name="connsiteY103" fmla="*/ 47625 h 160020"/>
                <a:gd name="connsiteX104" fmla="*/ 761048 w 1547812"/>
                <a:gd name="connsiteY104" fmla="*/ 60960 h 160020"/>
                <a:gd name="connsiteX105" fmla="*/ 761048 w 1547812"/>
                <a:gd name="connsiteY105" fmla="*/ 155258 h 160020"/>
                <a:gd name="connsiteX106" fmla="*/ 801053 w 1547812"/>
                <a:gd name="connsiteY106" fmla="*/ 155258 h 160020"/>
                <a:gd name="connsiteX107" fmla="*/ 801053 w 1547812"/>
                <a:gd name="connsiteY107" fmla="*/ 63818 h 160020"/>
                <a:gd name="connsiteX108" fmla="*/ 803910 w 1547812"/>
                <a:gd name="connsiteY108" fmla="*/ 53340 h 160020"/>
                <a:gd name="connsiteX109" fmla="*/ 810578 w 1547812"/>
                <a:gd name="connsiteY109" fmla="*/ 43815 h 160020"/>
                <a:gd name="connsiteX110" fmla="*/ 820103 w 1547812"/>
                <a:gd name="connsiteY110" fmla="*/ 37147 h 160020"/>
                <a:gd name="connsiteX111" fmla="*/ 831533 w 1547812"/>
                <a:gd name="connsiteY111" fmla="*/ 35243 h 160020"/>
                <a:gd name="connsiteX112" fmla="*/ 839153 w 1547812"/>
                <a:gd name="connsiteY112" fmla="*/ 36195 h 160020"/>
                <a:gd name="connsiteX113" fmla="*/ 844868 w 1547812"/>
                <a:gd name="connsiteY113" fmla="*/ 40005 h 160020"/>
                <a:gd name="connsiteX114" fmla="*/ 848678 w 1547812"/>
                <a:gd name="connsiteY114" fmla="*/ 47625 h 160020"/>
                <a:gd name="connsiteX115" fmla="*/ 849630 w 1547812"/>
                <a:gd name="connsiteY115" fmla="*/ 60960 h 160020"/>
                <a:gd name="connsiteX116" fmla="*/ 849630 w 1547812"/>
                <a:gd name="connsiteY116" fmla="*/ 155258 h 160020"/>
                <a:gd name="connsiteX117" fmla="*/ 889635 w 1547812"/>
                <a:gd name="connsiteY117" fmla="*/ 155258 h 160020"/>
                <a:gd name="connsiteX118" fmla="*/ 889635 w 1547812"/>
                <a:gd name="connsiteY118" fmla="*/ 55245 h 160020"/>
                <a:gd name="connsiteX119" fmla="*/ 878205 w 1547812"/>
                <a:gd name="connsiteY119" fmla="*/ 14288 h 160020"/>
                <a:gd name="connsiteX120" fmla="*/ 843915 w 1547812"/>
                <a:gd name="connsiteY120" fmla="*/ 1905 h 160020"/>
                <a:gd name="connsiteX121" fmla="*/ 819150 w 1547812"/>
                <a:gd name="connsiteY121" fmla="*/ 7620 h 160020"/>
                <a:gd name="connsiteX122" fmla="*/ 797243 w 1547812"/>
                <a:gd name="connsiteY122" fmla="*/ 27623 h 160020"/>
                <a:gd name="connsiteX123" fmla="*/ 782955 w 1547812"/>
                <a:gd name="connsiteY123" fmla="*/ 8573 h 160020"/>
                <a:gd name="connsiteX124" fmla="*/ 756285 w 1547812"/>
                <a:gd name="connsiteY124" fmla="*/ 1905 h 160020"/>
                <a:gd name="connsiteX125" fmla="*/ 732473 w 1547812"/>
                <a:gd name="connsiteY125" fmla="*/ 7620 h 160020"/>
                <a:gd name="connsiteX126" fmla="*/ 713423 w 1547812"/>
                <a:gd name="connsiteY126" fmla="*/ 25718 h 160020"/>
                <a:gd name="connsiteX127" fmla="*/ 713423 w 1547812"/>
                <a:gd name="connsiteY127" fmla="*/ 5715 h 160020"/>
                <a:gd name="connsiteX128" fmla="*/ 674370 w 1547812"/>
                <a:gd name="connsiteY128" fmla="*/ 5715 h 160020"/>
                <a:gd name="connsiteX129" fmla="*/ 674370 w 1547812"/>
                <a:gd name="connsiteY129" fmla="*/ 155258 h 160020"/>
                <a:gd name="connsiteX130" fmla="*/ 541973 w 1547812"/>
                <a:gd name="connsiteY130" fmla="*/ 116205 h 160020"/>
                <a:gd name="connsiteX131" fmla="*/ 533400 w 1547812"/>
                <a:gd name="connsiteY131" fmla="*/ 80963 h 160020"/>
                <a:gd name="connsiteX132" fmla="*/ 541973 w 1547812"/>
                <a:gd name="connsiteY132" fmla="*/ 45720 h 160020"/>
                <a:gd name="connsiteX133" fmla="*/ 567690 w 1547812"/>
                <a:gd name="connsiteY133" fmla="*/ 33338 h 160020"/>
                <a:gd name="connsiteX134" fmla="*/ 593408 w 1547812"/>
                <a:gd name="connsiteY134" fmla="*/ 45720 h 160020"/>
                <a:gd name="connsiteX135" fmla="*/ 601980 w 1547812"/>
                <a:gd name="connsiteY135" fmla="*/ 80963 h 160020"/>
                <a:gd name="connsiteX136" fmla="*/ 593408 w 1547812"/>
                <a:gd name="connsiteY136" fmla="*/ 116205 h 160020"/>
                <a:gd name="connsiteX137" fmla="*/ 567690 w 1547812"/>
                <a:gd name="connsiteY137" fmla="*/ 128588 h 160020"/>
                <a:gd name="connsiteX138" fmla="*/ 541973 w 1547812"/>
                <a:gd name="connsiteY138" fmla="*/ 116205 h 160020"/>
                <a:gd name="connsiteX139" fmla="*/ 598170 w 1547812"/>
                <a:gd name="connsiteY139" fmla="*/ 154305 h 160020"/>
                <a:gd name="connsiteX140" fmla="*/ 621983 w 1547812"/>
                <a:gd name="connsiteY140" fmla="*/ 138113 h 160020"/>
                <a:gd name="connsiteX141" fmla="*/ 637223 w 1547812"/>
                <a:gd name="connsiteY141" fmla="*/ 113348 h 160020"/>
                <a:gd name="connsiteX142" fmla="*/ 642938 w 1547812"/>
                <a:gd name="connsiteY142" fmla="*/ 80010 h 160020"/>
                <a:gd name="connsiteX143" fmla="*/ 638175 w 1547812"/>
                <a:gd name="connsiteY143" fmla="*/ 46672 h 160020"/>
                <a:gd name="connsiteX144" fmla="*/ 622935 w 1547812"/>
                <a:gd name="connsiteY144" fmla="*/ 21908 h 160020"/>
                <a:gd name="connsiteX145" fmla="*/ 599123 w 1547812"/>
                <a:gd name="connsiteY145" fmla="*/ 6668 h 160020"/>
                <a:gd name="connsiteX146" fmla="*/ 567690 w 1547812"/>
                <a:gd name="connsiteY146" fmla="*/ 953 h 160020"/>
                <a:gd name="connsiteX147" fmla="*/ 536258 w 1547812"/>
                <a:gd name="connsiteY147" fmla="*/ 6668 h 160020"/>
                <a:gd name="connsiteX148" fmla="*/ 512445 w 1547812"/>
                <a:gd name="connsiteY148" fmla="*/ 21908 h 160020"/>
                <a:gd name="connsiteX149" fmla="*/ 497205 w 1547812"/>
                <a:gd name="connsiteY149" fmla="*/ 46672 h 160020"/>
                <a:gd name="connsiteX150" fmla="*/ 491490 w 1547812"/>
                <a:gd name="connsiteY150" fmla="*/ 80010 h 160020"/>
                <a:gd name="connsiteX151" fmla="*/ 511492 w 1547812"/>
                <a:gd name="connsiteY151" fmla="*/ 139065 h 160020"/>
                <a:gd name="connsiteX152" fmla="*/ 566738 w 1547812"/>
                <a:gd name="connsiteY152" fmla="*/ 160020 h 160020"/>
                <a:gd name="connsiteX153" fmla="*/ 598170 w 1547812"/>
                <a:gd name="connsiteY153" fmla="*/ 154305 h 160020"/>
                <a:gd name="connsiteX154" fmla="*/ 429578 w 1547812"/>
                <a:gd name="connsiteY154" fmla="*/ 100965 h 160020"/>
                <a:gd name="connsiteX155" fmla="*/ 421958 w 1547812"/>
                <a:gd name="connsiteY155" fmla="*/ 120968 h 160020"/>
                <a:gd name="connsiteX156" fmla="*/ 403860 w 1547812"/>
                <a:gd name="connsiteY156" fmla="*/ 127635 h 160020"/>
                <a:gd name="connsiteX157" fmla="*/ 388620 w 1547812"/>
                <a:gd name="connsiteY157" fmla="*/ 123825 h 160020"/>
                <a:gd name="connsiteX158" fmla="*/ 379095 w 1547812"/>
                <a:gd name="connsiteY158" fmla="*/ 113348 h 160020"/>
                <a:gd name="connsiteX159" fmla="*/ 374333 w 1547812"/>
                <a:gd name="connsiteY159" fmla="*/ 98108 h 160020"/>
                <a:gd name="connsiteX160" fmla="*/ 372428 w 1547812"/>
                <a:gd name="connsiteY160" fmla="*/ 80010 h 160020"/>
                <a:gd name="connsiteX161" fmla="*/ 374333 w 1547812"/>
                <a:gd name="connsiteY161" fmla="*/ 62865 h 160020"/>
                <a:gd name="connsiteX162" fmla="*/ 379095 w 1547812"/>
                <a:gd name="connsiteY162" fmla="*/ 47625 h 160020"/>
                <a:gd name="connsiteX163" fmla="*/ 388620 w 1547812"/>
                <a:gd name="connsiteY163" fmla="*/ 37147 h 160020"/>
                <a:gd name="connsiteX164" fmla="*/ 403860 w 1547812"/>
                <a:gd name="connsiteY164" fmla="*/ 33338 h 160020"/>
                <a:gd name="connsiteX165" fmla="*/ 421958 w 1547812"/>
                <a:gd name="connsiteY165" fmla="*/ 40005 h 160020"/>
                <a:gd name="connsiteX166" fmla="*/ 428625 w 1547812"/>
                <a:gd name="connsiteY166" fmla="*/ 58103 h 160020"/>
                <a:gd name="connsiteX167" fmla="*/ 468630 w 1547812"/>
                <a:gd name="connsiteY167" fmla="*/ 52388 h 160020"/>
                <a:gd name="connsiteX168" fmla="*/ 462915 w 1547812"/>
                <a:gd name="connsiteY168" fmla="*/ 31433 h 160020"/>
                <a:gd name="connsiteX169" fmla="*/ 450533 w 1547812"/>
                <a:gd name="connsiteY169" fmla="*/ 15240 h 160020"/>
                <a:gd name="connsiteX170" fmla="*/ 431483 w 1547812"/>
                <a:gd name="connsiteY170" fmla="*/ 4763 h 160020"/>
                <a:gd name="connsiteX171" fmla="*/ 404813 w 1547812"/>
                <a:gd name="connsiteY171" fmla="*/ 953 h 160020"/>
                <a:gd name="connsiteX172" fmla="*/ 373380 w 1547812"/>
                <a:gd name="connsiteY172" fmla="*/ 6668 h 160020"/>
                <a:gd name="connsiteX173" fmla="*/ 350520 w 1547812"/>
                <a:gd name="connsiteY173" fmla="*/ 22860 h 160020"/>
                <a:gd name="connsiteX174" fmla="*/ 336233 w 1547812"/>
                <a:gd name="connsiteY174" fmla="*/ 47625 h 160020"/>
                <a:gd name="connsiteX175" fmla="*/ 331470 w 1547812"/>
                <a:gd name="connsiteY175" fmla="*/ 80010 h 160020"/>
                <a:gd name="connsiteX176" fmla="*/ 336233 w 1547812"/>
                <a:gd name="connsiteY176" fmla="*/ 112395 h 160020"/>
                <a:gd name="connsiteX177" fmla="*/ 349567 w 1547812"/>
                <a:gd name="connsiteY177" fmla="*/ 137160 h 160020"/>
                <a:gd name="connsiteX178" fmla="*/ 372428 w 1547812"/>
                <a:gd name="connsiteY178" fmla="*/ 153353 h 160020"/>
                <a:gd name="connsiteX179" fmla="*/ 404813 w 1547812"/>
                <a:gd name="connsiteY179" fmla="*/ 159068 h 160020"/>
                <a:gd name="connsiteX180" fmla="*/ 453390 w 1547812"/>
                <a:gd name="connsiteY180" fmla="*/ 142875 h 160020"/>
                <a:gd name="connsiteX181" fmla="*/ 471488 w 1547812"/>
                <a:gd name="connsiteY181" fmla="*/ 100013 h 160020"/>
                <a:gd name="connsiteX182" fmla="*/ 429578 w 1547812"/>
                <a:gd name="connsiteY182" fmla="*/ 100013 h 160020"/>
                <a:gd name="connsiteX183" fmla="*/ 203835 w 1547812"/>
                <a:gd name="connsiteY183" fmla="*/ 63818 h 160020"/>
                <a:gd name="connsiteX184" fmla="*/ 206692 w 1547812"/>
                <a:gd name="connsiteY184" fmla="*/ 51435 h 160020"/>
                <a:gd name="connsiteX185" fmla="*/ 213360 w 1547812"/>
                <a:gd name="connsiteY185" fmla="*/ 40958 h 160020"/>
                <a:gd name="connsiteX186" fmla="*/ 223838 w 1547812"/>
                <a:gd name="connsiteY186" fmla="*/ 34290 h 160020"/>
                <a:gd name="connsiteX187" fmla="*/ 238125 w 1547812"/>
                <a:gd name="connsiteY187" fmla="*/ 31433 h 160020"/>
                <a:gd name="connsiteX188" fmla="*/ 261938 w 1547812"/>
                <a:gd name="connsiteY188" fmla="*/ 40005 h 160020"/>
                <a:gd name="connsiteX189" fmla="*/ 269558 w 1547812"/>
                <a:gd name="connsiteY189" fmla="*/ 63818 h 160020"/>
                <a:gd name="connsiteX190" fmla="*/ 203835 w 1547812"/>
                <a:gd name="connsiteY190" fmla="*/ 63818 h 160020"/>
                <a:gd name="connsiteX191" fmla="*/ 266700 w 1547812"/>
                <a:gd name="connsiteY191" fmla="*/ 108585 h 160020"/>
                <a:gd name="connsiteX192" fmla="*/ 239077 w 1547812"/>
                <a:gd name="connsiteY192" fmla="*/ 128588 h 160020"/>
                <a:gd name="connsiteX193" fmla="*/ 213360 w 1547812"/>
                <a:gd name="connsiteY193" fmla="*/ 118110 h 160020"/>
                <a:gd name="connsiteX194" fmla="*/ 203835 w 1547812"/>
                <a:gd name="connsiteY194" fmla="*/ 89535 h 160020"/>
                <a:gd name="connsiteX195" fmla="*/ 307658 w 1547812"/>
                <a:gd name="connsiteY195" fmla="*/ 89535 h 160020"/>
                <a:gd name="connsiteX196" fmla="*/ 307658 w 1547812"/>
                <a:gd name="connsiteY196" fmla="*/ 73343 h 160020"/>
                <a:gd name="connsiteX197" fmla="*/ 290513 w 1547812"/>
                <a:gd name="connsiteY197" fmla="*/ 20003 h 160020"/>
                <a:gd name="connsiteX198" fmla="*/ 239077 w 1547812"/>
                <a:gd name="connsiteY198" fmla="*/ 0 h 160020"/>
                <a:gd name="connsiteX199" fmla="*/ 208598 w 1547812"/>
                <a:gd name="connsiteY199" fmla="*/ 5715 h 160020"/>
                <a:gd name="connsiteX200" fmla="*/ 184785 w 1547812"/>
                <a:gd name="connsiteY200" fmla="*/ 20955 h 160020"/>
                <a:gd name="connsiteX201" fmla="*/ 169545 w 1547812"/>
                <a:gd name="connsiteY201" fmla="*/ 45720 h 160020"/>
                <a:gd name="connsiteX202" fmla="*/ 163830 w 1547812"/>
                <a:gd name="connsiteY202" fmla="*/ 79058 h 160020"/>
                <a:gd name="connsiteX203" fmla="*/ 182880 w 1547812"/>
                <a:gd name="connsiteY203" fmla="*/ 137160 h 160020"/>
                <a:gd name="connsiteX204" fmla="*/ 239077 w 1547812"/>
                <a:gd name="connsiteY204" fmla="*/ 158115 h 160020"/>
                <a:gd name="connsiteX205" fmla="*/ 285750 w 1547812"/>
                <a:gd name="connsiteY205" fmla="*/ 144780 h 160020"/>
                <a:gd name="connsiteX206" fmla="*/ 305753 w 1547812"/>
                <a:gd name="connsiteY206" fmla="*/ 106680 h 160020"/>
                <a:gd name="connsiteX207" fmla="*/ 266700 w 1547812"/>
                <a:gd name="connsiteY207" fmla="*/ 106680 h 160020"/>
                <a:gd name="connsiteX208" fmla="*/ 97155 w 1547812"/>
                <a:gd name="connsiteY208" fmla="*/ 96203 h 160020"/>
                <a:gd name="connsiteX209" fmla="*/ 93345 w 1547812"/>
                <a:gd name="connsiteY209" fmla="*/ 111443 h 160020"/>
                <a:gd name="connsiteX210" fmla="*/ 84773 w 1547812"/>
                <a:gd name="connsiteY210" fmla="*/ 121920 h 160020"/>
                <a:gd name="connsiteX211" fmla="*/ 60007 w 1547812"/>
                <a:gd name="connsiteY211" fmla="*/ 129540 h 160020"/>
                <a:gd name="connsiteX212" fmla="*/ 45720 w 1547812"/>
                <a:gd name="connsiteY212" fmla="*/ 124778 h 160020"/>
                <a:gd name="connsiteX213" fmla="*/ 40957 w 1547812"/>
                <a:gd name="connsiteY213" fmla="*/ 113348 h 160020"/>
                <a:gd name="connsiteX214" fmla="*/ 42863 w 1547812"/>
                <a:gd name="connsiteY214" fmla="*/ 104775 h 160020"/>
                <a:gd name="connsiteX215" fmla="*/ 48577 w 1547812"/>
                <a:gd name="connsiteY215" fmla="*/ 98108 h 160020"/>
                <a:gd name="connsiteX216" fmla="*/ 60007 w 1547812"/>
                <a:gd name="connsiteY216" fmla="*/ 93345 h 160020"/>
                <a:gd name="connsiteX217" fmla="*/ 80010 w 1547812"/>
                <a:gd name="connsiteY217" fmla="*/ 90488 h 160020"/>
                <a:gd name="connsiteX218" fmla="*/ 98107 w 1547812"/>
                <a:gd name="connsiteY218" fmla="*/ 89535 h 160020"/>
                <a:gd name="connsiteX219" fmla="*/ 98107 w 1547812"/>
                <a:gd name="connsiteY219" fmla="*/ 96203 h 160020"/>
                <a:gd name="connsiteX220" fmla="*/ 98107 w 1547812"/>
                <a:gd name="connsiteY220" fmla="*/ 155258 h 160020"/>
                <a:gd name="connsiteX221" fmla="*/ 136208 w 1547812"/>
                <a:gd name="connsiteY221" fmla="*/ 155258 h 160020"/>
                <a:gd name="connsiteX222" fmla="*/ 136208 w 1547812"/>
                <a:gd name="connsiteY222" fmla="*/ 60960 h 160020"/>
                <a:gd name="connsiteX223" fmla="*/ 133350 w 1547812"/>
                <a:gd name="connsiteY223" fmla="*/ 36195 h 160020"/>
                <a:gd name="connsiteX224" fmla="*/ 122873 w 1547812"/>
                <a:gd name="connsiteY224" fmla="*/ 17145 h 160020"/>
                <a:gd name="connsiteX225" fmla="*/ 103823 w 1547812"/>
                <a:gd name="connsiteY225" fmla="*/ 5715 h 160020"/>
                <a:gd name="connsiteX226" fmla="*/ 74295 w 1547812"/>
                <a:gd name="connsiteY226" fmla="*/ 1905 h 160020"/>
                <a:gd name="connsiteX227" fmla="*/ 29527 w 1547812"/>
                <a:gd name="connsiteY227" fmla="*/ 12383 h 160020"/>
                <a:gd name="connsiteX228" fmla="*/ 8573 w 1547812"/>
                <a:gd name="connsiteY228" fmla="*/ 46672 h 160020"/>
                <a:gd name="connsiteX229" fmla="*/ 44768 w 1547812"/>
                <a:gd name="connsiteY229" fmla="*/ 50483 h 160020"/>
                <a:gd name="connsiteX230" fmla="*/ 71438 w 1547812"/>
                <a:gd name="connsiteY230" fmla="*/ 32385 h 160020"/>
                <a:gd name="connsiteX231" fmla="*/ 89535 w 1547812"/>
                <a:gd name="connsiteY231" fmla="*/ 37147 h 160020"/>
                <a:gd name="connsiteX232" fmla="*/ 97155 w 1547812"/>
                <a:gd name="connsiteY232" fmla="*/ 56197 h 160020"/>
                <a:gd name="connsiteX233" fmla="*/ 97155 w 1547812"/>
                <a:gd name="connsiteY233" fmla="*/ 62865 h 160020"/>
                <a:gd name="connsiteX234" fmla="*/ 78105 w 1547812"/>
                <a:gd name="connsiteY234" fmla="*/ 63818 h 160020"/>
                <a:gd name="connsiteX235" fmla="*/ 49530 w 1547812"/>
                <a:gd name="connsiteY235" fmla="*/ 66675 h 160020"/>
                <a:gd name="connsiteX236" fmla="*/ 24765 w 1547812"/>
                <a:gd name="connsiteY236" fmla="*/ 74295 h 160020"/>
                <a:gd name="connsiteX237" fmla="*/ 6668 w 1547812"/>
                <a:gd name="connsiteY237" fmla="*/ 89535 h 160020"/>
                <a:gd name="connsiteX238" fmla="*/ 0 w 1547812"/>
                <a:gd name="connsiteY238" fmla="*/ 114300 h 160020"/>
                <a:gd name="connsiteX239" fmla="*/ 3810 w 1547812"/>
                <a:gd name="connsiteY239" fmla="*/ 134303 h 160020"/>
                <a:gd name="connsiteX240" fmla="*/ 14288 w 1547812"/>
                <a:gd name="connsiteY240" fmla="*/ 148590 h 160020"/>
                <a:gd name="connsiteX241" fmla="*/ 29527 w 1547812"/>
                <a:gd name="connsiteY241" fmla="*/ 156210 h 160020"/>
                <a:gd name="connsiteX242" fmla="*/ 48577 w 1547812"/>
                <a:gd name="connsiteY242" fmla="*/ 159068 h 160020"/>
                <a:gd name="connsiteX243" fmla="*/ 77152 w 1547812"/>
                <a:gd name="connsiteY243" fmla="*/ 152400 h 160020"/>
                <a:gd name="connsiteX244" fmla="*/ 97155 w 1547812"/>
                <a:gd name="connsiteY244" fmla="*/ 136208 h 160020"/>
                <a:gd name="connsiteX245" fmla="*/ 97155 w 1547812"/>
                <a:gd name="connsiteY245" fmla="*/ 155258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</a:cxnLst>
              <a:rect l="l" t="t" r="r" b="b"/>
              <a:pathLst>
                <a:path w="1547812" h="160020">
                  <a:moveTo>
                    <a:pt x="1329690" y="155258"/>
                  </a:moveTo>
                  <a:lnTo>
                    <a:pt x="1369695" y="155258"/>
                  </a:lnTo>
                  <a:lnTo>
                    <a:pt x="1369695" y="65723"/>
                  </a:lnTo>
                  <a:cubicBezTo>
                    <a:pt x="1369695" y="60960"/>
                    <a:pt x="1370648" y="57150"/>
                    <a:pt x="1372553" y="53340"/>
                  </a:cubicBezTo>
                  <a:cubicBezTo>
                    <a:pt x="1374458" y="49530"/>
                    <a:pt x="1376363" y="46672"/>
                    <a:pt x="1379220" y="43815"/>
                  </a:cubicBezTo>
                  <a:cubicBezTo>
                    <a:pt x="1382078" y="40958"/>
                    <a:pt x="1385888" y="38100"/>
                    <a:pt x="1388745" y="37147"/>
                  </a:cubicBezTo>
                  <a:cubicBezTo>
                    <a:pt x="1392555" y="36195"/>
                    <a:pt x="1395413" y="35243"/>
                    <a:pt x="1400175" y="35243"/>
                  </a:cubicBezTo>
                  <a:cubicBezTo>
                    <a:pt x="1403033" y="35243"/>
                    <a:pt x="1404938" y="35243"/>
                    <a:pt x="1407795" y="36195"/>
                  </a:cubicBezTo>
                  <a:cubicBezTo>
                    <a:pt x="1409700" y="37147"/>
                    <a:pt x="1411605" y="38100"/>
                    <a:pt x="1413510" y="40005"/>
                  </a:cubicBezTo>
                  <a:cubicBezTo>
                    <a:pt x="1415415" y="41910"/>
                    <a:pt x="1416368" y="44768"/>
                    <a:pt x="1417320" y="47625"/>
                  </a:cubicBezTo>
                  <a:cubicBezTo>
                    <a:pt x="1418273" y="51435"/>
                    <a:pt x="1419225" y="55245"/>
                    <a:pt x="1419225" y="60960"/>
                  </a:cubicBezTo>
                  <a:lnTo>
                    <a:pt x="1419225" y="155258"/>
                  </a:lnTo>
                  <a:lnTo>
                    <a:pt x="1459230" y="155258"/>
                  </a:lnTo>
                  <a:lnTo>
                    <a:pt x="1459230" y="63818"/>
                  </a:lnTo>
                  <a:cubicBezTo>
                    <a:pt x="1459230" y="60008"/>
                    <a:pt x="1460183" y="56197"/>
                    <a:pt x="1462088" y="53340"/>
                  </a:cubicBezTo>
                  <a:cubicBezTo>
                    <a:pt x="1463993" y="49530"/>
                    <a:pt x="1465898" y="46672"/>
                    <a:pt x="1468755" y="43815"/>
                  </a:cubicBezTo>
                  <a:cubicBezTo>
                    <a:pt x="1471613" y="40958"/>
                    <a:pt x="1475423" y="38100"/>
                    <a:pt x="1478280" y="37147"/>
                  </a:cubicBezTo>
                  <a:cubicBezTo>
                    <a:pt x="1481138" y="36195"/>
                    <a:pt x="1484948" y="35243"/>
                    <a:pt x="1489710" y="35243"/>
                  </a:cubicBezTo>
                  <a:cubicBezTo>
                    <a:pt x="1492568" y="35243"/>
                    <a:pt x="1494473" y="35243"/>
                    <a:pt x="1497330" y="36195"/>
                  </a:cubicBezTo>
                  <a:cubicBezTo>
                    <a:pt x="1499235" y="37147"/>
                    <a:pt x="1501140" y="38100"/>
                    <a:pt x="1503045" y="40005"/>
                  </a:cubicBezTo>
                  <a:cubicBezTo>
                    <a:pt x="1504950" y="41910"/>
                    <a:pt x="1505903" y="44768"/>
                    <a:pt x="1506855" y="47625"/>
                  </a:cubicBezTo>
                  <a:cubicBezTo>
                    <a:pt x="1507808" y="51435"/>
                    <a:pt x="1507808" y="55245"/>
                    <a:pt x="1507808" y="60960"/>
                  </a:cubicBezTo>
                  <a:lnTo>
                    <a:pt x="1507808" y="155258"/>
                  </a:lnTo>
                  <a:lnTo>
                    <a:pt x="1547813" y="155258"/>
                  </a:lnTo>
                  <a:lnTo>
                    <a:pt x="1547813" y="55245"/>
                  </a:lnTo>
                  <a:cubicBezTo>
                    <a:pt x="1547813" y="36195"/>
                    <a:pt x="1544003" y="22860"/>
                    <a:pt x="1536383" y="14288"/>
                  </a:cubicBezTo>
                  <a:cubicBezTo>
                    <a:pt x="1528763" y="5715"/>
                    <a:pt x="1517333" y="1905"/>
                    <a:pt x="1502093" y="1905"/>
                  </a:cubicBezTo>
                  <a:cubicBezTo>
                    <a:pt x="1492568" y="1905"/>
                    <a:pt x="1484948" y="3810"/>
                    <a:pt x="1477328" y="7620"/>
                  </a:cubicBezTo>
                  <a:cubicBezTo>
                    <a:pt x="1469708" y="11430"/>
                    <a:pt x="1462088" y="18098"/>
                    <a:pt x="1455420" y="27623"/>
                  </a:cubicBezTo>
                  <a:cubicBezTo>
                    <a:pt x="1452563" y="19050"/>
                    <a:pt x="1447800" y="12383"/>
                    <a:pt x="1441133" y="8573"/>
                  </a:cubicBezTo>
                  <a:cubicBezTo>
                    <a:pt x="1434465" y="4763"/>
                    <a:pt x="1425893" y="1905"/>
                    <a:pt x="1414463" y="1905"/>
                  </a:cubicBezTo>
                  <a:cubicBezTo>
                    <a:pt x="1405890" y="1905"/>
                    <a:pt x="1398270" y="3810"/>
                    <a:pt x="1390650" y="7620"/>
                  </a:cubicBezTo>
                  <a:cubicBezTo>
                    <a:pt x="1383030" y="11430"/>
                    <a:pt x="1376363" y="18098"/>
                    <a:pt x="1371600" y="25718"/>
                  </a:cubicBezTo>
                  <a:lnTo>
                    <a:pt x="1371600" y="5715"/>
                  </a:lnTo>
                  <a:lnTo>
                    <a:pt x="1332548" y="5715"/>
                  </a:lnTo>
                  <a:lnTo>
                    <a:pt x="1332548" y="155258"/>
                  </a:lnTo>
                  <a:close/>
                  <a:moveTo>
                    <a:pt x="1199198" y="116205"/>
                  </a:moveTo>
                  <a:cubicBezTo>
                    <a:pt x="1193483" y="108585"/>
                    <a:pt x="1190625" y="96203"/>
                    <a:pt x="1190625" y="80963"/>
                  </a:cubicBezTo>
                  <a:cubicBezTo>
                    <a:pt x="1190625" y="65723"/>
                    <a:pt x="1193483" y="54293"/>
                    <a:pt x="1199198" y="45720"/>
                  </a:cubicBezTo>
                  <a:cubicBezTo>
                    <a:pt x="1204913" y="37147"/>
                    <a:pt x="1213485" y="33338"/>
                    <a:pt x="1224915" y="33338"/>
                  </a:cubicBezTo>
                  <a:cubicBezTo>
                    <a:pt x="1236345" y="33338"/>
                    <a:pt x="1244918" y="37147"/>
                    <a:pt x="1250633" y="45720"/>
                  </a:cubicBezTo>
                  <a:cubicBezTo>
                    <a:pt x="1256348" y="54293"/>
                    <a:pt x="1259205" y="65723"/>
                    <a:pt x="1259205" y="80963"/>
                  </a:cubicBezTo>
                  <a:cubicBezTo>
                    <a:pt x="1259205" y="96203"/>
                    <a:pt x="1256348" y="107633"/>
                    <a:pt x="1250633" y="116205"/>
                  </a:cubicBezTo>
                  <a:cubicBezTo>
                    <a:pt x="1244918" y="124778"/>
                    <a:pt x="1236345" y="128588"/>
                    <a:pt x="1224915" y="128588"/>
                  </a:cubicBezTo>
                  <a:cubicBezTo>
                    <a:pt x="1213485" y="127635"/>
                    <a:pt x="1204913" y="123825"/>
                    <a:pt x="1199198" y="116205"/>
                  </a:cubicBezTo>
                  <a:moveTo>
                    <a:pt x="1256348" y="154305"/>
                  </a:moveTo>
                  <a:cubicBezTo>
                    <a:pt x="1265873" y="150495"/>
                    <a:pt x="1273493" y="145733"/>
                    <a:pt x="1280160" y="138113"/>
                  </a:cubicBezTo>
                  <a:cubicBezTo>
                    <a:pt x="1286828" y="131445"/>
                    <a:pt x="1291590" y="122873"/>
                    <a:pt x="1295400" y="113348"/>
                  </a:cubicBezTo>
                  <a:cubicBezTo>
                    <a:pt x="1299210" y="103823"/>
                    <a:pt x="1301115" y="92393"/>
                    <a:pt x="1301115" y="80010"/>
                  </a:cubicBezTo>
                  <a:cubicBezTo>
                    <a:pt x="1301115" y="67628"/>
                    <a:pt x="1299210" y="57150"/>
                    <a:pt x="1296353" y="46672"/>
                  </a:cubicBezTo>
                  <a:cubicBezTo>
                    <a:pt x="1293495" y="36195"/>
                    <a:pt x="1287780" y="28575"/>
                    <a:pt x="1281113" y="21908"/>
                  </a:cubicBezTo>
                  <a:cubicBezTo>
                    <a:pt x="1274445" y="15240"/>
                    <a:pt x="1266825" y="9525"/>
                    <a:pt x="1257300" y="6668"/>
                  </a:cubicBezTo>
                  <a:cubicBezTo>
                    <a:pt x="1247775" y="2858"/>
                    <a:pt x="1237298" y="953"/>
                    <a:pt x="1225868" y="953"/>
                  </a:cubicBezTo>
                  <a:cubicBezTo>
                    <a:pt x="1214438" y="953"/>
                    <a:pt x="1203960" y="2858"/>
                    <a:pt x="1194435" y="6668"/>
                  </a:cubicBezTo>
                  <a:cubicBezTo>
                    <a:pt x="1184910" y="10478"/>
                    <a:pt x="1177290" y="15240"/>
                    <a:pt x="1170623" y="21908"/>
                  </a:cubicBezTo>
                  <a:cubicBezTo>
                    <a:pt x="1163955" y="28575"/>
                    <a:pt x="1159193" y="37147"/>
                    <a:pt x="1155383" y="46672"/>
                  </a:cubicBezTo>
                  <a:cubicBezTo>
                    <a:pt x="1151573" y="56197"/>
                    <a:pt x="1149668" y="67628"/>
                    <a:pt x="1149668" y="80010"/>
                  </a:cubicBezTo>
                  <a:cubicBezTo>
                    <a:pt x="1149668" y="105728"/>
                    <a:pt x="1156335" y="124778"/>
                    <a:pt x="1169670" y="139065"/>
                  </a:cubicBezTo>
                  <a:cubicBezTo>
                    <a:pt x="1183005" y="152400"/>
                    <a:pt x="1201103" y="160020"/>
                    <a:pt x="1225868" y="160020"/>
                  </a:cubicBezTo>
                  <a:cubicBezTo>
                    <a:pt x="1236345" y="160020"/>
                    <a:pt x="1246823" y="158115"/>
                    <a:pt x="1256348" y="154305"/>
                  </a:cubicBezTo>
                  <a:moveTo>
                    <a:pt x="1086803" y="100965"/>
                  </a:moveTo>
                  <a:cubicBezTo>
                    <a:pt x="1085850" y="109538"/>
                    <a:pt x="1083945" y="116205"/>
                    <a:pt x="1079183" y="120968"/>
                  </a:cubicBezTo>
                  <a:cubicBezTo>
                    <a:pt x="1074420" y="125730"/>
                    <a:pt x="1068705" y="127635"/>
                    <a:pt x="1061085" y="127635"/>
                  </a:cubicBezTo>
                  <a:cubicBezTo>
                    <a:pt x="1055370" y="127635"/>
                    <a:pt x="1049655" y="126683"/>
                    <a:pt x="1045845" y="123825"/>
                  </a:cubicBezTo>
                  <a:cubicBezTo>
                    <a:pt x="1042035" y="120968"/>
                    <a:pt x="1038225" y="118110"/>
                    <a:pt x="1036320" y="113348"/>
                  </a:cubicBezTo>
                  <a:cubicBezTo>
                    <a:pt x="1034415" y="108585"/>
                    <a:pt x="1032510" y="103823"/>
                    <a:pt x="1031558" y="98108"/>
                  </a:cubicBezTo>
                  <a:cubicBezTo>
                    <a:pt x="1030605" y="92393"/>
                    <a:pt x="1029653" y="86678"/>
                    <a:pt x="1029653" y="80010"/>
                  </a:cubicBezTo>
                  <a:cubicBezTo>
                    <a:pt x="1029653" y="74295"/>
                    <a:pt x="1030605" y="67628"/>
                    <a:pt x="1031558" y="62865"/>
                  </a:cubicBezTo>
                  <a:cubicBezTo>
                    <a:pt x="1032510" y="57150"/>
                    <a:pt x="1034415" y="52388"/>
                    <a:pt x="1036320" y="47625"/>
                  </a:cubicBezTo>
                  <a:cubicBezTo>
                    <a:pt x="1038225" y="42863"/>
                    <a:pt x="1042035" y="40005"/>
                    <a:pt x="1045845" y="37147"/>
                  </a:cubicBezTo>
                  <a:cubicBezTo>
                    <a:pt x="1049655" y="34290"/>
                    <a:pt x="1054418" y="33338"/>
                    <a:pt x="1061085" y="33338"/>
                  </a:cubicBezTo>
                  <a:cubicBezTo>
                    <a:pt x="1069658" y="33338"/>
                    <a:pt x="1075373" y="35243"/>
                    <a:pt x="1079183" y="40005"/>
                  </a:cubicBezTo>
                  <a:cubicBezTo>
                    <a:pt x="1082993" y="44768"/>
                    <a:pt x="1084898" y="50483"/>
                    <a:pt x="1085850" y="58103"/>
                  </a:cubicBezTo>
                  <a:lnTo>
                    <a:pt x="1125855" y="52388"/>
                  </a:lnTo>
                  <a:cubicBezTo>
                    <a:pt x="1124903" y="44768"/>
                    <a:pt x="1122998" y="38100"/>
                    <a:pt x="1120140" y="31433"/>
                  </a:cubicBezTo>
                  <a:cubicBezTo>
                    <a:pt x="1117283" y="24765"/>
                    <a:pt x="1113473" y="20003"/>
                    <a:pt x="1107758" y="15240"/>
                  </a:cubicBezTo>
                  <a:cubicBezTo>
                    <a:pt x="1102995" y="10478"/>
                    <a:pt x="1096328" y="6668"/>
                    <a:pt x="1088708" y="4763"/>
                  </a:cubicBezTo>
                  <a:cubicBezTo>
                    <a:pt x="1081088" y="1905"/>
                    <a:pt x="1072515" y="953"/>
                    <a:pt x="1062038" y="953"/>
                  </a:cubicBezTo>
                  <a:cubicBezTo>
                    <a:pt x="1050608" y="953"/>
                    <a:pt x="1040130" y="2858"/>
                    <a:pt x="1030605" y="6668"/>
                  </a:cubicBezTo>
                  <a:cubicBezTo>
                    <a:pt x="1021080" y="10478"/>
                    <a:pt x="1013460" y="16193"/>
                    <a:pt x="1007745" y="22860"/>
                  </a:cubicBezTo>
                  <a:cubicBezTo>
                    <a:pt x="1001078" y="29528"/>
                    <a:pt x="996315" y="38100"/>
                    <a:pt x="993458" y="47625"/>
                  </a:cubicBezTo>
                  <a:cubicBezTo>
                    <a:pt x="990600" y="57150"/>
                    <a:pt x="988695" y="68580"/>
                    <a:pt x="988695" y="80010"/>
                  </a:cubicBezTo>
                  <a:cubicBezTo>
                    <a:pt x="988695" y="91440"/>
                    <a:pt x="989647" y="102870"/>
                    <a:pt x="992505" y="112395"/>
                  </a:cubicBezTo>
                  <a:cubicBezTo>
                    <a:pt x="995363" y="121920"/>
                    <a:pt x="1000125" y="130493"/>
                    <a:pt x="1005840" y="137160"/>
                  </a:cubicBezTo>
                  <a:cubicBezTo>
                    <a:pt x="1011555" y="143828"/>
                    <a:pt x="1019175" y="149543"/>
                    <a:pt x="1028700" y="153353"/>
                  </a:cubicBezTo>
                  <a:cubicBezTo>
                    <a:pt x="1038225" y="157163"/>
                    <a:pt x="1048703" y="159068"/>
                    <a:pt x="1061085" y="159068"/>
                  </a:cubicBezTo>
                  <a:cubicBezTo>
                    <a:pt x="1082993" y="159068"/>
                    <a:pt x="1099185" y="153353"/>
                    <a:pt x="1109663" y="142875"/>
                  </a:cubicBezTo>
                  <a:cubicBezTo>
                    <a:pt x="1120140" y="132398"/>
                    <a:pt x="1126808" y="118110"/>
                    <a:pt x="1127760" y="100013"/>
                  </a:cubicBezTo>
                  <a:lnTo>
                    <a:pt x="1086803" y="100013"/>
                  </a:lnTo>
                  <a:close/>
                  <a:moveTo>
                    <a:pt x="921068" y="155258"/>
                  </a:moveTo>
                  <a:lnTo>
                    <a:pt x="962025" y="155258"/>
                  </a:lnTo>
                  <a:lnTo>
                    <a:pt x="962025" y="109538"/>
                  </a:lnTo>
                  <a:lnTo>
                    <a:pt x="921068" y="109538"/>
                  </a:lnTo>
                  <a:lnTo>
                    <a:pt x="921068" y="155258"/>
                  </a:lnTo>
                  <a:close/>
                  <a:moveTo>
                    <a:pt x="671513" y="155258"/>
                  </a:moveTo>
                  <a:lnTo>
                    <a:pt x="711518" y="155258"/>
                  </a:lnTo>
                  <a:lnTo>
                    <a:pt x="711518" y="65723"/>
                  </a:lnTo>
                  <a:cubicBezTo>
                    <a:pt x="711518" y="60960"/>
                    <a:pt x="712470" y="57150"/>
                    <a:pt x="714375" y="53340"/>
                  </a:cubicBezTo>
                  <a:cubicBezTo>
                    <a:pt x="716280" y="49530"/>
                    <a:pt x="718185" y="46672"/>
                    <a:pt x="721043" y="43815"/>
                  </a:cubicBezTo>
                  <a:cubicBezTo>
                    <a:pt x="723900" y="40958"/>
                    <a:pt x="727710" y="38100"/>
                    <a:pt x="730568" y="37147"/>
                  </a:cubicBezTo>
                  <a:cubicBezTo>
                    <a:pt x="734378" y="36195"/>
                    <a:pt x="737235" y="35243"/>
                    <a:pt x="741998" y="35243"/>
                  </a:cubicBezTo>
                  <a:cubicBezTo>
                    <a:pt x="744855" y="35243"/>
                    <a:pt x="746760" y="35243"/>
                    <a:pt x="749618" y="36195"/>
                  </a:cubicBezTo>
                  <a:cubicBezTo>
                    <a:pt x="751523" y="37147"/>
                    <a:pt x="753428" y="38100"/>
                    <a:pt x="755333" y="40005"/>
                  </a:cubicBezTo>
                  <a:cubicBezTo>
                    <a:pt x="757238" y="41910"/>
                    <a:pt x="758190" y="44768"/>
                    <a:pt x="759143" y="47625"/>
                  </a:cubicBezTo>
                  <a:cubicBezTo>
                    <a:pt x="760095" y="51435"/>
                    <a:pt x="761048" y="55245"/>
                    <a:pt x="761048" y="60960"/>
                  </a:cubicBezTo>
                  <a:lnTo>
                    <a:pt x="761048" y="155258"/>
                  </a:lnTo>
                  <a:lnTo>
                    <a:pt x="801053" y="155258"/>
                  </a:lnTo>
                  <a:lnTo>
                    <a:pt x="801053" y="63818"/>
                  </a:lnTo>
                  <a:cubicBezTo>
                    <a:pt x="801053" y="60008"/>
                    <a:pt x="802005" y="56197"/>
                    <a:pt x="803910" y="53340"/>
                  </a:cubicBezTo>
                  <a:cubicBezTo>
                    <a:pt x="805815" y="49530"/>
                    <a:pt x="807720" y="46672"/>
                    <a:pt x="810578" y="43815"/>
                  </a:cubicBezTo>
                  <a:cubicBezTo>
                    <a:pt x="813435" y="40958"/>
                    <a:pt x="817245" y="38100"/>
                    <a:pt x="820103" y="37147"/>
                  </a:cubicBezTo>
                  <a:cubicBezTo>
                    <a:pt x="822960" y="36195"/>
                    <a:pt x="826770" y="35243"/>
                    <a:pt x="831533" y="35243"/>
                  </a:cubicBezTo>
                  <a:cubicBezTo>
                    <a:pt x="834390" y="35243"/>
                    <a:pt x="836295" y="35243"/>
                    <a:pt x="839153" y="36195"/>
                  </a:cubicBezTo>
                  <a:cubicBezTo>
                    <a:pt x="841058" y="37147"/>
                    <a:pt x="842963" y="38100"/>
                    <a:pt x="844868" y="40005"/>
                  </a:cubicBezTo>
                  <a:cubicBezTo>
                    <a:pt x="846772" y="41910"/>
                    <a:pt x="847725" y="44768"/>
                    <a:pt x="848678" y="47625"/>
                  </a:cubicBezTo>
                  <a:cubicBezTo>
                    <a:pt x="849630" y="51435"/>
                    <a:pt x="849630" y="55245"/>
                    <a:pt x="849630" y="60960"/>
                  </a:cubicBezTo>
                  <a:lnTo>
                    <a:pt x="849630" y="155258"/>
                  </a:lnTo>
                  <a:lnTo>
                    <a:pt x="889635" y="155258"/>
                  </a:lnTo>
                  <a:lnTo>
                    <a:pt x="889635" y="55245"/>
                  </a:lnTo>
                  <a:cubicBezTo>
                    <a:pt x="889635" y="36195"/>
                    <a:pt x="885825" y="22860"/>
                    <a:pt x="878205" y="14288"/>
                  </a:cubicBezTo>
                  <a:cubicBezTo>
                    <a:pt x="870585" y="5715"/>
                    <a:pt x="859155" y="1905"/>
                    <a:pt x="843915" y="1905"/>
                  </a:cubicBezTo>
                  <a:cubicBezTo>
                    <a:pt x="834390" y="1905"/>
                    <a:pt x="826770" y="3810"/>
                    <a:pt x="819150" y="7620"/>
                  </a:cubicBezTo>
                  <a:cubicBezTo>
                    <a:pt x="811530" y="11430"/>
                    <a:pt x="803910" y="18098"/>
                    <a:pt x="797243" y="27623"/>
                  </a:cubicBezTo>
                  <a:cubicBezTo>
                    <a:pt x="794385" y="19050"/>
                    <a:pt x="789623" y="12383"/>
                    <a:pt x="782955" y="8573"/>
                  </a:cubicBezTo>
                  <a:cubicBezTo>
                    <a:pt x="776288" y="4763"/>
                    <a:pt x="766763" y="1905"/>
                    <a:pt x="756285" y="1905"/>
                  </a:cubicBezTo>
                  <a:cubicBezTo>
                    <a:pt x="747713" y="1905"/>
                    <a:pt x="740093" y="3810"/>
                    <a:pt x="732473" y="7620"/>
                  </a:cubicBezTo>
                  <a:cubicBezTo>
                    <a:pt x="724853" y="11430"/>
                    <a:pt x="718185" y="18098"/>
                    <a:pt x="713423" y="25718"/>
                  </a:cubicBezTo>
                  <a:lnTo>
                    <a:pt x="713423" y="5715"/>
                  </a:lnTo>
                  <a:lnTo>
                    <a:pt x="674370" y="5715"/>
                  </a:lnTo>
                  <a:lnTo>
                    <a:pt x="674370" y="155258"/>
                  </a:lnTo>
                  <a:close/>
                  <a:moveTo>
                    <a:pt x="541973" y="116205"/>
                  </a:moveTo>
                  <a:cubicBezTo>
                    <a:pt x="536258" y="108585"/>
                    <a:pt x="533400" y="96203"/>
                    <a:pt x="533400" y="80963"/>
                  </a:cubicBezTo>
                  <a:cubicBezTo>
                    <a:pt x="533400" y="65723"/>
                    <a:pt x="536258" y="54293"/>
                    <a:pt x="541973" y="45720"/>
                  </a:cubicBezTo>
                  <a:cubicBezTo>
                    <a:pt x="547688" y="38100"/>
                    <a:pt x="556260" y="33338"/>
                    <a:pt x="567690" y="33338"/>
                  </a:cubicBezTo>
                  <a:cubicBezTo>
                    <a:pt x="579120" y="33338"/>
                    <a:pt x="587693" y="37147"/>
                    <a:pt x="593408" y="45720"/>
                  </a:cubicBezTo>
                  <a:cubicBezTo>
                    <a:pt x="599123" y="53340"/>
                    <a:pt x="601980" y="65723"/>
                    <a:pt x="601980" y="80963"/>
                  </a:cubicBezTo>
                  <a:cubicBezTo>
                    <a:pt x="601980" y="96203"/>
                    <a:pt x="599123" y="107633"/>
                    <a:pt x="593408" y="116205"/>
                  </a:cubicBezTo>
                  <a:cubicBezTo>
                    <a:pt x="587693" y="124778"/>
                    <a:pt x="579120" y="128588"/>
                    <a:pt x="567690" y="128588"/>
                  </a:cubicBezTo>
                  <a:cubicBezTo>
                    <a:pt x="555308" y="127635"/>
                    <a:pt x="546735" y="123825"/>
                    <a:pt x="541973" y="116205"/>
                  </a:cubicBezTo>
                  <a:moveTo>
                    <a:pt x="598170" y="154305"/>
                  </a:moveTo>
                  <a:cubicBezTo>
                    <a:pt x="607695" y="150495"/>
                    <a:pt x="615315" y="145733"/>
                    <a:pt x="621983" y="138113"/>
                  </a:cubicBezTo>
                  <a:cubicBezTo>
                    <a:pt x="628650" y="131445"/>
                    <a:pt x="633413" y="122873"/>
                    <a:pt x="637223" y="113348"/>
                  </a:cubicBezTo>
                  <a:cubicBezTo>
                    <a:pt x="641033" y="103823"/>
                    <a:pt x="642938" y="92393"/>
                    <a:pt x="642938" y="80010"/>
                  </a:cubicBezTo>
                  <a:cubicBezTo>
                    <a:pt x="642938" y="67628"/>
                    <a:pt x="641033" y="57150"/>
                    <a:pt x="638175" y="46672"/>
                  </a:cubicBezTo>
                  <a:cubicBezTo>
                    <a:pt x="635318" y="36195"/>
                    <a:pt x="629603" y="28575"/>
                    <a:pt x="622935" y="21908"/>
                  </a:cubicBezTo>
                  <a:cubicBezTo>
                    <a:pt x="616268" y="15240"/>
                    <a:pt x="608648" y="9525"/>
                    <a:pt x="599123" y="6668"/>
                  </a:cubicBezTo>
                  <a:cubicBezTo>
                    <a:pt x="589598" y="2858"/>
                    <a:pt x="579120" y="953"/>
                    <a:pt x="567690" y="953"/>
                  </a:cubicBezTo>
                  <a:cubicBezTo>
                    <a:pt x="556260" y="953"/>
                    <a:pt x="545783" y="2858"/>
                    <a:pt x="536258" y="6668"/>
                  </a:cubicBezTo>
                  <a:cubicBezTo>
                    <a:pt x="526733" y="10478"/>
                    <a:pt x="519113" y="15240"/>
                    <a:pt x="512445" y="21908"/>
                  </a:cubicBezTo>
                  <a:cubicBezTo>
                    <a:pt x="505778" y="28575"/>
                    <a:pt x="501015" y="37147"/>
                    <a:pt x="497205" y="46672"/>
                  </a:cubicBezTo>
                  <a:cubicBezTo>
                    <a:pt x="493395" y="56197"/>
                    <a:pt x="491490" y="67628"/>
                    <a:pt x="491490" y="80010"/>
                  </a:cubicBezTo>
                  <a:cubicBezTo>
                    <a:pt x="491490" y="105728"/>
                    <a:pt x="498158" y="124778"/>
                    <a:pt x="511492" y="139065"/>
                  </a:cubicBezTo>
                  <a:cubicBezTo>
                    <a:pt x="524828" y="152400"/>
                    <a:pt x="542925" y="160020"/>
                    <a:pt x="566738" y="160020"/>
                  </a:cubicBezTo>
                  <a:cubicBezTo>
                    <a:pt x="579120" y="160020"/>
                    <a:pt x="589598" y="158115"/>
                    <a:pt x="598170" y="154305"/>
                  </a:cubicBezTo>
                  <a:moveTo>
                    <a:pt x="429578" y="100965"/>
                  </a:moveTo>
                  <a:cubicBezTo>
                    <a:pt x="428625" y="109538"/>
                    <a:pt x="425767" y="116205"/>
                    <a:pt x="421958" y="120968"/>
                  </a:cubicBezTo>
                  <a:cubicBezTo>
                    <a:pt x="417195" y="125730"/>
                    <a:pt x="411480" y="127635"/>
                    <a:pt x="403860" y="127635"/>
                  </a:cubicBezTo>
                  <a:cubicBezTo>
                    <a:pt x="398145" y="127635"/>
                    <a:pt x="392430" y="126683"/>
                    <a:pt x="388620" y="123825"/>
                  </a:cubicBezTo>
                  <a:cubicBezTo>
                    <a:pt x="384810" y="120968"/>
                    <a:pt x="381000" y="118110"/>
                    <a:pt x="379095" y="113348"/>
                  </a:cubicBezTo>
                  <a:cubicBezTo>
                    <a:pt x="377190" y="108585"/>
                    <a:pt x="375285" y="103823"/>
                    <a:pt x="374333" y="98108"/>
                  </a:cubicBezTo>
                  <a:cubicBezTo>
                    <a:pt x="373380" y="92393"/>
                    <a:pt x="372428" y="86678"/>
                    <a:pt x="372428" y="80010"/>
                  </a:cubicBezTo>
                  <a:cubicBezTo>
                    <a:pt x="372428" y="74295"/>
                    <a:pt x="373380" y="67628"/>
                    <a:pt x="374333" y="62865"/>
                  </a:cubicBezTo>
                  <a:cubicBezTo>
                    <a:pt x="375285" y="57150"/>
                    <a:pt x="377190" y="52388"/>
                    <a:pt x="379095" y="47625"/>
                  </a:cubicBezTo>
                  <a:cubicBezTo>
                    <a:pt x="381000" y="42863"/>
                    <a:pt x="384810" y="40005"/>
                    <a:pt x="388620" y="37147"/>
                  </a:cubicBezTo>
                  <a:cubicBezTo>
                    <a:pt x="392430" y="34290"/>
                    <a:pt x="398145" y="33338"/>
                    <a:pt x="403860" y="33338"/>
                  </a:cubicBezTo>
                  <a:cubicBezTo>
                    <a:pt x="412433" y="33338"/>
                    <a:pt x="418148" y="35243"/>
                    <a:pt x="421958" y="40005"/>
                  </a:cubicBezTo>
                  <a:cubicBezTo>
                    <a:pt x="425767" y="44768"/>
                    <a:pt x="427673" y="50483"/>
                    <a:pt x="428625" y="58103"/>
                  </a:cubicBezTo>
                  <a:lnTo>
                    <a:pt x="468630" y="52388"/>
                  </a:lnTo>
                  <a:cubicBezTo>
                    <a:pt x="467678" y="44768"/>
                    <a:pt x="465773" y="38100"/>
                    <a:pt x="462915" y="31433"/>
                  </a:cubicBezTo>
                  <a:cubicBezTo>
                    <a:pt x="460058" y="24765"/>
                    <a:pt x="456248" y="20003"/>
                    <a:pt x="450533" y="15240"/>
                  </a:cubicBezTo>
                  <a:cubicBezTo>
                    <a:pt x="445770" y="10478"/>
                    <a:pt x="439103" y="6668"/>
                    <a:pt x="431483" y="4763"/>
                  </a:cubicBezTo>
                  <a:cubicBezTo>
                    <a:pt x="423863" y="1905"/>
                    <a:pt x="415290" y="953"/>
                    <a:pt x="404813" y="953"/>
                  </a:cubicBezTo>
                  <a:cubicBezTo>
                    <a:pt x="393383" y="953"/>
                    <a:pt x="382905" y="2858"/>
                    <a:pt x="373380" y="6668"/>
                  </a:cubicBezTo>
                  <a:cubicBezTo>
                    <a:pt x="363855" y="10478"/>
                    <a:pt x="356235" y="16193"/>
                    <a:pt x="350520" y="22860"/>
                  </a:cubicBezTo>
                  <a:cubicBezTo>
                    <a:pt x="343853" y="29528"/>
                    <a:pt x="339090" y="38100"/>
                    <a:pt x="336233" y="47625"/>
                  </a:cubicBezTo>
                  <a:cubicBezTo>
                    <a:pt x="333375" y="57150"/>
                    <a:pt x="331470" y="68580"/>
                    <a:pt x="331470" y="80010"/>
                  </a:cubicBezTo>
                  <a:cubicBezTo>
                    <a:pt x="331470" y="91440"/>
                    <a:pt x="333375" y="102870"/>
                    <a:pt x="336233" y="112395"/>
                  </a:cubicBezTo>
                  <a:cubicBezTo>
                    <a:pt x="339090" y="121920"/>
                    <a:pt x="343853" y="130493"/>
                    <a:pt x="349567" y="137160"/>
                  </a:cubicBezTo>
                  <a:cubicBezTo>
                    <a:pt x="355283" y="143828"/>
                    <a:pt x="362903" y="149543"/>
                    <a:pt x="372428" y="153353"/>
                  </a:cubicBezTo>
                  <a:cubicBezTo>
                    <a:pt x="381953" y="157163"/>
                    <a:pt x="392430" y="159068"/>
                    <a:pt x="404813" y="159068"/>
                  </a:cubicBezTo>
                  <a:cubicBezTo>
                    <a:pt x="426720" y="159068"/>
                    <a:pt x="442913" y="153353"/>
                    <a:pt x="453390" y="142875"/>
                  </a:cubicBezTo>
                  <a:cubicBezTo>
                    <a:pt x="463867" y="132398"/>
                    <a:pt x="470535" y="118110"/>
                    <a:pt x="471488" y="100013"/>
                  </a:cubicBezTo>
                  <a:lnTo>
                    <a:pt x="429578" y="100013"/>
                  </a:lnTo>
                  <a:close/>
                  <a:moveTo>
                    <a:pt x="203835" y="63818"/>
                  </a:moveTo>
                  <a:cubicBezTo>
                    <a:pt x="203835" y="59055"/>
                    <a:pt x="204788" y="55245"/>
                    <a:pt x="206692" y="51435"/>
                  </a:cubicBezTo>
                  <a:cubicBezTo>
                    <a:pt x="208598" y="47625"/>
                    <a:pt x="210502" y="43815"/>
                    <a:pt x="213360" y="40958"/>
                  </a:cubicBezTo>
                  <a:cubicBezTo>
                    <a:pt x="216217" y="38100"/>
                    <a:pt x="219075" y="35243"/>
                    <a:pt x="223838" y="34290"/>
                  </a:cubicBezTo>
                  <a:cubicBezTo>
                    <a:pt x="227648" y="32385"/>
                    <a:pt x="232410" y="31433"/>
                    <a:pt x="238125" y="31433"/>
                  </a:cubicBezTo>
                  <a:cubicBezTo>
                    <a:pt x="248602" y="31433"/>
                    <a:pt x="256223" y="34290"/>
                    <a:pt x="261938" y="40005"/>
                  </a:cubicBezTo>
                  <a:cubicBezTo>
                    <a:pt x="266700" y="45720"/>
                    <a:pt x="269558" y="53340"/>
                    <a:pt x="269558" y="63818"/>
                  </a:cubicBezTo>
                  <a:lnTo>
                    <a:pt x="203835" y="63818"/>
                  </a:lnTo>
                  <a:close/>
                  <a:moveTo>
                    <a:pt x="266700" y="108585"/>
                  </a:moveTo>
                  <a:cubicBezTo>
                    <a:pt x="263842" y="121920"/>
                    <a:pt x="254317" y="128588"/>
                    <a:pt x="239077" y="128588"/>
                  </a:cubicBezTo>
                  <a:cubicBezTo>
                    <a:pt x="227648" y="128588"/>
                    <a:pt x="219075" y="124778"/>
                    <a:pt x="213360" y="118110"/>
                  </a:cubicBezTo>
                  <a:cubicBezTo>
                    <a:pt x="207645" y="111443"/>
                    <a:pt x="204788" y="101918"/>
                    <a:pt x="203835" y="89535"/>
                  </a:cubicBezTo>
                  <a:lnTo>
                    <a:pt x="307658" y="89535"/>
                  </a:lnTo>
                  <a:lnTo>
                    <a:pt x="307658" y="73343"/>
                  </a:lnTo>
                  <a:cubicBezTo>
                    <a:pt x="307658" y="51435"/>
                    <a:pt x="301942" y="33338"/>
                    <a:pt x="290513" y="20003"/>
                  </a:cubicBezTo>
                  <a:cubicBezTo>
                    <a:pt x="279083" y="6668"/>
                    <a:pt x="261938" y="0"/>
                    <a:pt x="239077" y="0"/>
                  </a:cubicBezTo>
                  <a:cubicBezTo>
                    <a:pt x="227648" y="0"/>
                    <a:pt x="218123" y="1905"/>
                    <a:pt x="208598" y="5715"/>
                  </a:cubicBezTo>
                  <a:cubicBezTo>
                    <a:pt x="199073" y="9525"/>
                    <a:pt x="191452" y="14288"/>
                    <a:pt x="184785" y="20955"/>
                  </a:cubicBezTo>
                  <a:cubicBezTo>
                    <a:pt x="178118" y="27623"/>
                    <a:pt x="173355" y="36195"/>
                    <a:pt x="169545" y="45720"/>
                  </a:cubicBezTo>
                  <a:cubicBezTo>
                    <a:pt x="165735" y="55245"/>
                    <a:pt x="163830" y="66675"/>
                    <a:pt x="163830" y="79058"/>
                  </a:cubicBezTo>
                  <a:cubicBezTo>
                    <a:pt x="163830" y="103823"/>
                    <a:pt x="170498" y="123825"/>
                    <a:pt x="182880" y="137160"/>
                  </a:cubicBezTo>
                  <a:cubicBezTo>
                    <a:pt x="195263" y="150495"/>
                    <a:pt x="214313" y="158115"/>
                    <a:pt x="239077" y="158115"/>
                  </a:cubicBezTo>
                  <a:cubicBezTo>
                    <a:pt x="260033" y="158115"/>
                    <a:pt x="275273" y="153353"/>
                    <a:pt x="285750" y="144780"/>
                  </a:cubicBezTo>
                  <a:cubicBezTo>
                    <a:pt x="296228" y="136208"/>
                    <a:pt x="302895" y="123825"/>
                    <a:pt x="305753" y="106680"/>
                  </a:cubicBezTo>
                  <a:lnTo>
                    <a:pt x="266700" y="106680"/>
                  </a:lnTo>
                  <a:close/>
                  <a:moveTo>
                    <a:pt x="97155" y="96203"/>
                  </a:moveTo>
                  <a:cubicBezTo>
                    <a:pt x="97155" y="101918"/>
                    <a:pt x="96202" y="107633"/>
                    <a:pt x="93345" y="111443"/>
                  </a:cubicBezTo>
                  <a:cubicBezTo>
                    <a:pt x="91440" y="115253"/>
                    <a:pt x="88582" y="119063"/>
                    <a:pt x="84773" y="121920"/>
                  </a:cubicBezTo>
                  <a:cubicBezTo>
                    <a:pt x="78105" y="126683"/>
                    <a:pt x="69532" y="129540"/>
                    <a:pt x="60007" y="129540"/>
                  </a:cubicBezTo>
                  <a:cubicBezTo>
                    <a:pt x="54293" y="129540"/>
                    <a:pt x="49530" y="127635"/>
                    <a:pt x="45720" y="124778"/>
                  </a:cubicBezTo>
                  <a:cubicBezTo>
                    <a:pt x="41910" y="121920"/>
                    <a:pt x="40957" y="118110"/>
                    <a:pt x="40957" y="113348"/>
                  </a:cubicBezTo>
                  <a:cubicBezTo>
                    <a:pt x="40957" y="110490"/>
                    <a:pt x="40957" y="106680"/>
                    <a:pt x="42863" y="104775"/>
                  </a:cubicBezTo>
                  <a:cubicBezTo>
                    <a:pt x="43815" y="101918"/>
                    <a:pt x="45720" y="100013"/>
                    <a:pt x="48577" y="98108"/>
                  </a:cubicBezTo>
                  <a:cubicBezTo>
                    <a:pt x="51435" y="96203"/>
                    <a:pt x="55245" y="94298"/>
                    <a:pt x="60007" y="93345"/>
                  </a:cubicBezTo>
                  <a:cubicBezTo>
                    <a:pt x="64770" y="92393"/>
                    <a:pt x="72390" y="91440"/>
                    <a:pt x="80010" y="90488"/>
                  </a:cubicBezTo>
                  <a:lnTo>
                    <a:pt x="98107" y="89535"/>
                  </a:lnTo>
                  <a:lnTo>
                    <a:pt x="98107" y="96203"/>
                  </a:lnTo>
                  <a:close/>
                  <a:moveTo>
                    <a:pt x="98107" y="155258"/>
                  </a:moveTo>
                  <a:lnTo>
                    <a:pt x="136208" y="155258"/>
                  </a:lnTo>
                  <a:lnTo>
                    <a:pt x="136208" y="60960"/>
                  </a:lnTo>
                  <a:cubicBezTo>
                    <a:pt x="136208" y="51435"/>
                    <a:pt x="135255" y="43815"/>
                    <a:pt x="133350" y="36195"/>
                  </a:cubicBezTo>
                  <a:cubicBezTo>
                    <a:pt x="131445" y="28575"/>
                    <a:pt x="127635" y="22860"/>
                    <a:pt x="122873" y="17145"/>
                  </a:cubicBezTo>
                  <a:cubicBezTo>
                    <a:pt x="118110" y="12383"/>
                    <a:pt x="111443" y="7620"/>
                    <a:pt x="103823" y="5715"/>
                  </a:cubicBezTo>
                  <a:cubicBezTo>
                    <a:pt x="96202" y="3810"/>
                    <a:pt x="85725" y="1905"/>
                    <a:pt x="74295" y="1905"/>
                  </a:cubicBezTo>
                  <a:cubicBezTo>
                    <a:pt x="55245" y="1905"/>
                    <a:pt x="40957" y="5715"/>
                    <a:pt x="29527" y="12383"/>
                  </a:cubicBezTo>
                  <a:cubicBezTo>
                    <a:pt x="18098" y="19050"/>
                    <a:pt x="11430" y="30480"/>
                    <a:pt x="8573" y="46672"/>
                  </a:cubicBezTo>
                  <a:lnTo>
                    <a:pt x="44768" y="50483"/>
                  </a:lnTo>
                  <a:cubicBezTo>
                    <a:pt x="46673" y="38100"/>
                    <a:pt x="56198" y="32385"/>
                    <a:pt x="71438" y="32385"/>
                  </a:cubicBezTo>
                  <a:cubicBezTo>
                    <a:pt x="78105" y="32385"/>
                    <a:pt x="83820" y="34290"/>
                    <a:pt x="89535" y="37147"/>
                  </a:cubicBezTo>
                  <a:cubicBezTo>
                    <a:pt x="94298" y="40958"/>
                    <a:pt x="97155" y="46672"/>
                    <a:pt x="97155" y="56197"/>
                  </a:cubicBezTo>
                  <a:lnTo>
                    <a:pt x="97155" y="62865"/>
                  </a:lnTo>
                  <a:lnTo>
                    <a:pt x="78105" y="63818"/>
                  </a:lnTo>
                  <a:cubicBezTo>
                    <a:pt x="68580" y="63818"/>
                    <a:pt x="59055" y="64770"/>
                    <a:pt x="49530" y="66675"/>
                  </a:cubicBezTo>
                  <a:cubicBezTo>
                    <a:pt x="40005" y="68580"/>
                    <a:pt x="32385" y="70485"/>
                    <a:pt x="24765" y="74295"/>
                  </a:cubicBezTo>
                  <a:cubicBezTo>
                    <a:pt x="17145" y="78105"/>
                    <a:pt x="11430" y="82868"/>
                    <a:pt x="6668" y="89535"/>
                  </a:cubicBezTo>
                  <a:cubicBezTo>
                    <a:pt x="1905" y="96203"/>
                    <a:pt x="0" y="104775"/>
                    <a:pt x="0" y="114300"/>
                  </a:cubicBezTo>
                  <a:cubicBezTo>
                    <a:pt x="0" y="121920"/>
                    <a:pt x="952" y="128588"/>
                    <a:pt x="3810" y="134303"/>
                  </a:cubicBezTo>
                  <a:cubicBezTo>
                    <a:pt x="6668" y="140018"/>
                    <a:pt x="10477" y="144780"/>
                    <a:pt x="14288" y="148590"/>
                  </a:cubicBezTo>
                  <a:cubicBezTo>
                    <a:pt x="19050" y="152400"/>
                    <a:pt x="23813" y="155258"/>
                    <a:pt x="29527" y="156210"/>
                  </a:cubicBezTo>
                  <a:cubicBezTo>
                    <a:pt x="35243" y="157163"/>
                    <a:pt x="41910" y="159068"/>
                    <a:pt x="48577" y="159068"/>
                  </a:cubicBezTo>
                  <a:cubicBezTo>
                    <a:pt x="60007" y="159068"/>
                    <a:pt x="69532" y="157163"/>
                    <a:pt x="77152" y="152400"/>
                  </a:cubicBezTo>
                  <a:cubicBezTo>
                    <a:pt x="84773" y="147638"/>
                    <a:pt x="91440" y="142875"/>
                    <a:pt x="97155" y="136208"/>
                  </a:cubicBezTo>
                  <a:lnTo>
                    <a:pt x="97155" y="1552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45114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413" userDrawn="1">
          <p15:clr>
            <a:srgbClr val="A4A3A4"/>
          </p15:clr>
        </p15:guide>
        <p15:guide id="2" pos="6267" userDrawn="1">
          <p15:clr>
            <a:srgbClr val="A4A3A4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2 Standard (3x2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8595847-1813-6B47-B848-F94A612FF956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263525" y="1449386"/>
            <a:ext cx="3636963" cy="2159001"/>
          </a:xfrm>
        </p:spPr>
        <p:txBody>
          <a:bodyPr/>
          <a:lstStyle>
            <a:lvl1pPr>
              <a:defRPr sz="1600" b="0" i="0">
                <a:solidFill>
                  <a:schemeClr val="bg1"/>
                </a:solidFill>
              </a:defRPr>
            </a:lvl1pPr>
            <a:lvl2pPr>
              <a:defRPr sz="1600" b="0" i="0">
                <a:solidFill>
                  <a:schemeClr val="bg1"/>
                </a:solidFill>
              </a:defRPr>
            </a:lvl2pPr>
            <a:lvl3pPr>
              <a:defRPr sz="1600" b="0" i="0">
                <a:solidFill>
                  <a:schemeClr val="bg1"/>
                </a:solidFill>
              </a:defRPr>
            </a:lvl3pPr>
            <a:lvl4pPr>
              <a:defRPr sz="1600" b="0" i="0">
                <a:solidFill>
                  <a:schemeClr val="bg1"/>
                </a:solidFill>
              </a:defRPr>
            </a:lvl4pPr>
            <a:lvl5pPr>
              <a:defRPr sz="1600" b="0"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7FFB562-8DD7-4966-BD8C-3F7B3C5D5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441326"/>
            <a:ext cx="11664950" cy="64770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2500" b="1" i="0" kern="1200" dirty="0">
                <a:solidFill>
                  <a:schemeClr val="bg1"/>
                </a:solidFill>
                <a:latin typeface="Arial" panose="020B0604020202020204" pitchFamily="34" charset="0"/>
                <a:ea typeface="AECOM Sans Light" panose="020B04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title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BB7BEA5-771B-8B4E-897D-1C4459F65E01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4259263" y="1449386"/>
            <a:ext cx="3673475" cy="2159001"/>
          </a:xfrm>
        </p:spPr>
        <p:txBody>
          <a:bodyPr/>
          <a:lstStyle>
            <a:lvl1pPr>
              <a:defRPr sz="1600" b="0" i="0">
                <a:solidFill>
                  <a:schemeClr val="bg1"/>
                </a:solidFill>
              </a:defRPr>
            </a:lvl1pPr>
            <a:lvl2pPr>
              <a:defRPr sz="1600" b="0" i="0">
                <a:solidFill>
                  <a:schemeClr val="bg1"/>
                </a:solidFill>
              </a:defRPr>
            </a:lvl2pPr>
            <a:lvl3pPr>
              <a:defRPr sz="1600" b="0" i="0">
                <a:solidFill>
                  <a:schemeClr val="bg1"/>
                </a:solidFill>
              </a:defRPr>
            </a:lvl3pPr>
            <a:lvl4pPr>
              <a:defRPr sz="1600" b="0" i="0">
                <a:solidFill>
                  <a:schemeClr val="bg1"/>
                </a:solidFill>
              </a:defRPr>
            </a:lvl4pPr>
            <a:lvl5pPr>
              <a:defRPr sz="1600" b="0"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9B0FF75-51DA-2B49-B8F7-63E582084AF9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8291514" y="1449386"/>
            <a:ext cx="3636963" cy="2159001"/>
          </a:xfrm>
        </p:spPr>
        <p:txBody>
          <a:bodyPr/>
          <a:lstStyle>
            <a:lvl1pPr>
              <a:defRPr sz="1600" b="0" i="0">
                <a:solidFill>
                  <a:schemeClr val="bg1"/>
                </a:solidFill>
              </a:defRPr>
            </a:lvl1pPr>
            <a:lvl2pPr>
              <a:defRPr sz="1600" b="0" i="0">
                <a:solidFill>
                  <a:schemeClr val="bg1"/>
                </a:solidFill>
              </a:defRPr>
            </a:lvl2pPr>
            <a:lvl3pPr>
              <a:defRPr sz="1600" b="0" i="0">
                <a:solidFill>
                  <a:schemeClr val="bg1"/>
                </a:solidFill>
              </a:defRPr>
            </a:lvl3pPr>
            <a:lvl4pPr>
              <a:defRPr sz="1600" b="0" i="0">
                <a:solidFill>
                  <a:schemeClr val="bg1"/>
                </a:solidFill>
              </a:defRPr>
            </a:lvl4pPr>
            <a:lvl5pPr>
              <a:defRPr sz="1600" b="0"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5D5C163-8571-9D4D-BC9C-AF6F91D2CA5B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263525" y="4078287"/>
            <a:ext cx="3636961" cy="2159001"/>
          </a:xfrm>
        </p:spPr>
        <p:txBody>
          <a:bodyPr/>
          <a:lstStyle>
            <a:lvl1pPr>
              <a:defRPr sz="1600" b="0" i="0">
                <a:solidFill>
                  <a:schemeClr val="bg1"/>
                </a:solidFill>
              </a:defRPr>
            </a:lvl1pPr>
            <a:lvl2pPr>
              <a:defRPr sz="1600" b="0" i="0">
                <a:solidFill>
                  <a:schemeClr val="bg1"/>
                </a:solidFill>
              </a:defRPr>
            </a:lvl2pPr>
            <a:lvl3pPr>
              <a:defRPr sz="1600" b="0" i="0">
                <a:solidFill>
                  <a:schemeClr val="bg1"/>
                </a:solidFill>
              </a:defRPr>
            </a:lvl3pPr>
            <a:lvl4pPr>
              <a:defRPr sz="1600" b="0" i="0">
                <a:solidFill>
                  <a:schemeClr val="bg1"/>
                </a:solidFill>
              </a:defRPr>
            </a:lvl4pPr>
            <a:lvl5pPr>
              <a:defRPr sz="1600" b="0"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68AC547-9C0B-4143-A22E-19CEED94CFFB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4259261" y="4078287"/>
            <a:ext cx="3673477" cy="2159001"/>
          </a:xfrm>
        </p:spPr>
        <p:txBody>
          <a:bodyPr/>
          <a:lstStyle>
            <a:lvl1pPr>
              <a:defRPr sz="1600" b="0" i="0">
                <a:solidFill>
                  <a:schemeClr val="bg1"/>
                </a:solidFill>
              </a:defRPr>
            </a:lvl1pPr>
            <a:lvl2pPr>
              <a:defRPr sz="1600" b="0" i="0">
                <a:solidFill>
                  <a:schemeClr val="bg1"/>
                </a:solidFill>
              </a:defRPr>
            </a:lvl2pPr>
            <a:lvl3pPr>
              <a:defRPr sz="1600" b="0" i="0">
                <a:solidFill>
                  <a:schemeClr val="bg1"/>
                </a:solidFill>
              </a:defRPr>
            </a:lvl3pPr>
            <a:lvl4pPr>
              <a:defRPr sz="1600" b="0" i="0">
                <a:solidFill>
                  <a:schemeClr val="bg1"/>
                </a:solidFill>
              </a:defRPr>
            </a:lvl4pPr>
            <a:lvl5pPr>
              <a:defRPr sz="1600" b="0"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44E26C8-4A42-A149-9B11-7AE371C11FCD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8291512" y="4078287"/>
            <a:ext cx="3636963" cy="2159001"/>
          </a:xfrm>
        </p:spPr>
        <p:txBody>
          <a:bodyPr/>
          <a:lstStyle>
            <a:lvl1pPr>
              <a:defRPr sz="1600" b="0" i="0">
                <a:solidFill>
                  <a:schemeClr val="bg1"/>
                </a:solidFill>
              </a:defRPr>
            </a:lvl1pPr>
            <a:lvl2pPr>
              <a:defRPr sz="1600" b="0" i="0">
                <a:solidFill>
                  <a:schemeClr val="bg1"/>
                </a:solidFill>
              </a:defRPr>
            </a:lvl2pPr>
            <a:lvl3pPr>
              <a:defRPr sz="1600" b="0" i="0">
                <a:solidFill>
                  <a:schemeClr val="bg1"/>
                </a:solidFill>
              </a:defRPr>
            </a:lvl3pPr>
            <a:lvl4pPr>
              <a:defRPr sz="1600" b="0" i="0">
                <a:solidFill>
                  <a:schemeClr val="bg1"/>
                </a:solidFill>
              </a:defRPr>
            </a:lvl4pPr>
            <a:lvl5pPr>
              <a:defRPr sz="1600" b="0"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6D0C098-B5F5-C642-A34D-9E09A832EAAD}"/>
              </a:ext>
            </a:extLst>
          </p:cNvPr>
          <p:cNvCxnSpPr>
            <a:cxnSpLocks/>
          </p:cNvCxnSpPr>
          <p:nvPr userDrawn="1"/>
        </p:nvCxnSpPr>
        <p:spPr>
          <a:xfrm>
            <a:off x="263525" y="260350"/>
            <a:ext cx="432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2683127-9840-3E41-8457-8990CA313A3E}"/>
              </a:ext>
            </a:extLst>
          </p:cNvPr>
          <p:cNvGrpSpPr/>
          <p:nvPr userDrawn="1"/>
        </p:nvGrpSpPr>
        <p:grpSpPr>
          <a:xfrm>
            <a:off x="10814051" y="6438651"/>
            <a:ext cx="1111250" cy="225425"/>
            <a:chOff x="292100" y="6413250"/>
            <a:chExt cx="1111250" cy="225425"/>
          </a:xfrm>
        </p:grpSpPr>
        <p:sp>
          <p:nvSpPr>
            <p:cNvPr id="21" name="Freeform: Shape 12">
              <a:extLst>
                <a:ext uri="{FF2B5EF4-FFF2-40B4-BE49-F238E27FC236}">
                  <a16:creationId xmlns:a16="http://schemas.microsoft.com/office/drawing/2014/main" id="{BF8CFB3C-BF19-EB4F-9A4D-488F91CFDEBA}"/>
                </a:ext>
              </a:extLst>
            </p:cNvPr>
            <p:cNvSpPr/>
            <p:nvPr userDrawn="1"/>
          </p:nvSpPr>
          <p:spPr>
            <a:xfrm>
              <a:off x="292100" y="6413250"/>
              <a:ext cx="225425" cy="225425"/>
            </a:xfrm>
            <a:custGeom>
              <a:avLst/>
              <a:gdLst>
                <a:gd name="connsiteX0" fmla="*/ 329565 w 342900"/>
                <a:gd name="connsiteY0" fmla="*/ 104775 h 342900"/>
                <a:gd name="connsiteX1" fmla="*/ 292418 w 342900"/>
                <a:gd name="connsiteY1" fmla="*/ 50483 h 342900"/>
                <a:gd name="connsiteX2" fmla="*/ 238125 w 342900"/>
                <a:gd name="connsiteY2" fmla="*/ 13335 h 342900"/>
                <a:gd name="connsiteX3" fmla="*/ 171450 w 342900"/>
                <a:gd name="connsiteY3" fmla="*/ 0 h 342900"/>
                <a:gd name="connsiteX4" fmla="*/ 104775 w 342900"/>
                <a:gd name="connsiteY4" fmla="*/ 13335 h 342900"/>
                <a:gd name="connsiteX5" fmla="*/ 50483 w 342900"/>
                <a:gd name="connsiteY5" fmla="*/ 50483 h 342900"/>
                <a:gd name="connsiteX6" fmla="*/ 13335 w 342900"/>
                <a:gd name="connsiteY6" fmla="*/ 104775 h 342900"/>
                <a:gd name="connsiteX7" fmla="*/ 0 w 342900"/>
                <a:gd name="connsiteY7" fmla="*/ 171450 h 342900"/>
                <a:gd name="connsiteX8" fmla="*/ 13335 w 342900"/>
                <a:gd name="connsiteY8" fmla="*/ 238125 h 342900"/>
                <a:gd name="connsiteX9" fmla="*/ 50483 w 342900"/>
                <a:gd name="connsiteY9" fmla="*/ 292418 h 342900"/>
                <a:gd name="connsiteX10" fmla="*/ 104775 w 342900"/>
                <a:gd name="connsiteY10" fmla="*/ 329565 h 342900"/>
                <a:gd name="connsiteX11" fmla="*/ 171450 w 342900"/>
                <a:gd name="connsiteY11" fmla="*/ 342900 h 342900"/>
                <a:gd name="connsiteX12" fmla="*/ 171450 w 342900"/>
                <a:gd name="connsiteY12" fmla="*/ 308610 h 342900"/>
                <a:gd name="connsiteX13" fmla="*/ 74295 w 342900"/>
                <a:gd name="connsiteY13" fmla="*/ 268605 h 342900"/>
                <a:gd name="connsiteX14" fmla="*/ 35243 w 342900"/>
                <a:gd name="connsiteY14" fmla="*/ 188595 h 342900"/>
                <a:gd name="connsiteX15" fmla="*/ 180975 w 342900"/>
                <a:gd name="connsiteY15" fmla="*/ 188595 h 342900"/>
                <a:gd name="connsiteX16" fmla="*/ 141923 w 342900"/>
                <a:gd name="connsiteY16" fmla="*/ 227648 h 342900"/>
                <a:gd name="connsiteX17" fmla="*/ 165735 w 342900"/>
                <a:gd name="connsiteY17" fmla="*/ 251460 h 342900"/>
                <a:gd name="connsiteX18" fmla="*/ 246698 w 342900"/>
                <a:gd name="connsiteY18" fmla="*/ 170498 h 342900"/>
                <a:gd name="connsiteX19" fmla="*/ 165735 w 342900"/>
                <a:gd name="connsiteY19" fmla="*/ 89535 h 342900"/>
                <a:gd name="connsiteX20" fmla="*/ 141923 w 342900"/>
                <a:gd name="connsiteY20" fmla="*/ 113348 h 342900"/>
                <a:gd name="connsiteX21" fmla="*/ 180975 w 342900"/>
                <a:gd name="connsiteY21" fmla="*/ 152400 h 342900"/>
                <a:gd name="connsiteX22" fmla="*/ 35243 w 342900"/>
                <a:gd name="connsiteY22" fmla="*/ 152400 h 342900"/>
                <a:gd name="connsiteX23" fmla="*/ 74295 w 342900"/>
                <a:gd name="connsiteY23" fmla="*/ 72390 h 342900"/>
                <a:gd name="connsiteX24" fmla="*/ 171450 w 342900"/>
                <a:gd name="connsiteY24" fmla="*/ 32385 h 342900"/>
                <a:gd name="connsiteX25" fmla="*/ 268605 w 342900"/>
                <a:gd name="connsiteY25" fmla="*/ 72390 h 342900"/>
                <a:gd name="connsiteX26" fmla="*/ 308610 w 342900"/>
                <a:gd name="connsiteY26" fmla="*/ 169545 h 342900"/>
                <a:gd name="connsiteX27" fmla="*/ 342900 w 342900"/>
                <a:gd name="connsiteY27" fmla="*/ 169545 h 342900"/>
                <a:gd name="connsiteX28" fmla="*/ 329565 w 342900"/>
                <a:gd name="connsiteY28" fmla="*/ 10477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2900" h="342900">
                  <a:moveTo>
                    <a:pt x="329565" y="104775"/>
                  </a:moveTo>
                  <a:cubicBezTo>
                    <a:pt x="320993" y="84773"/>
                    <a:pt x="308610" y="65723"/>
                    <a:pt x="292418" y="50483"/>
                  </a:cubicBezTo>
                  <a:cubicBezTo>
                    <a:pt x="276225" y="34290"/>
                    <a:pt x="258128" y="21908"/>
                    <a:pt x="238125" y="13335"/>
                  </a:cubicBezTo>
                  <a:cubicBezTo>
                    <a:pt x="217170" y="4763"/>
                    <a:pt x="194310" y="0"/>
                    <a:pt x="171450" y="0"/>
                  </a:cubicBezTo>
                  <a:cubicBezTo>
                    <a:pt x="148590" y="0"/>
                    <a:pt x="125730" y="4763"/>
                    <a:pt x="104775" y="13335"/>
                  </a:cubicBezTo>
                  <a:cubicBezTo>
                    <a:pt x="83820" y="21908"/>
                    <a:pt x="65723" y="34290"/>
                    <a:pt x="50483" y="50483"/>
                  </a:cubicBezTo>
                  <a:cubicBezTo>
                    <a:pt x="34290" y="66675"/>
                    <a:pt x="21908" y="84773"/>
                    <a:pt x="13335" y="104775"/>
                  </a:cubicBezTo>
                  <a:cubicBezTo>
                    <a:pt x="4763" y="125730"/>
                    <a:pt x="0" y="148590"/>
                    <a:pt x="0" y="171450"/>
                  </a:cubicBezTo>
                  <a:cubicBezTo>
                    <a:pt x="0" y="194310"/>
                    <a:pt x="4763" y="217170"/>
                    <a:pt x="13335" y="238125"/>
                  </a:cubicBezTo>
                  <a:cubicBezTo>
                    <a:pt x="21908" y="258128"/>
                    <a:pt x="34290" y="277178"/>
                    <a:pt x="50483" y="292418"/>
                  </a:cubicBezTo>
                  <a:cubicBezTo>
                    <a:pt x="66675" y="308610"/>
                    <a:pt x="84773" y="320993"/>
                    <a:pt x="104775" y="329565"/>
                  </a:cubicBezTo>
                  <a:cubicBezTo>
                    <a:pt x="125730" y="338138"/>
                    <a:pt x="148590" y="342900"/>
                    <a:pt x="171450" y="342900"/>
                  </a:cubicBezTo>
                  <a:lnTo>
                    <a:pt x="171450" y="308610"/>
                  </a:lnTo>
                  <a:cubicBezTo>
                    <a:pt x="135255" y="308610"/>
                    <a:pt x="100013" y="294323"/>
                    <a:pt x="74295" y="268605"/>
                  </a:cubicBezTo>
                  <a:cubicBezTo>
                    <a:pt x="52388" y="246698"/>
                    <a:pt x="39053" y="219075"/>
                    <a:pt x="35243" y="188595"/>
                  </a:cubicBezTo>
                  <a:lnTo>
                    <a:pt x="180975" y="188595"/>
                  </a:lnTo>
                  <a:lnTo>
                    <a:pt x="141923" y="227648"/>
                  </a:lnTo>
                  <a:lnTo>
                    <a:pt x="165735" y="251460"/>
                  </a:lnTo>
                  <a:lnTo>
                    <a:pt x="246698" y="170498"/>
                  </a:lnTo>
                  <a:lnTo>
                    <a:pt x="165735" y="89535"/>
                  </a:lnTo>
                  <a:lnTo>
                    <a:pt x="141923" y="113348"/>
                  </a:lnTo>
                  <a:lnTo>
                    <a:pt x="180975" y="152400"/>
                  </a:lnTo>
                  <a:lnTo>
                    <a:pt x="35243" y="152400"/>
                  </a:lnTo>
                  <a:cubicBezTo>
                    <a:pt x="39053" y="121920"/>
                    <a:pt x="52388" y="94298"/>
                    <a:pt x="74295" y="72390"/>
                  </a:cubicBezTo>
                  <a:cubicBezTo>
                    <a:pt x="100013" y="46673"/>
                    <a:pt x="134303" y="32385"/>
                    <a:pt x="171450" y="32385"/>
                  </a:cubicBezTo>
                  <a:cubicBezTo>
                    <a:pt x="207645" y="32385"/>
                    <a:pt x="242888" y="46673"/>
                    <a:pt x="268605" y="72390"/>
                  </a:cubicBezTo>
                  <a:cubicBezTo>
                    <a:pt x="294323" y="98108"/>
                    <a:pt x="308610" y="132398"/>
                    <a:pt x="308610" y="169545"/>
                  </a:cubicBezTo>
                  <a:lnTo>
                    <a:pt x="342900" y="169545"/>
                  </a:lnTo>
                  <a:cubicBezTo>
                    <a:pt x="342900" y="148590"/>
                    <a:pt x="338138" y="125730"/>
                    <a:pt x="329565" y="104775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13">
              <a:extLst>
                <a:ext uri="{FF2B5EF4-FFF2-40B4-BE49-F238E27FC236}">
                  <a16:creationId xmlns:a16="http://schemas.microsoft.com/office/drawing/2014/main" id="{88DE0A24-5CDD-364A-BBA3-7415F58B2BB1}"/>
                </a:ext>
              </a:extLst>
            </p:cNvPr>
            <p:cNvSpPr/>
            <p:nvPr userDrawn="1"/>
          </p:nvSpPr>
          <p:spPr>
            <a:xfrm>
              <a:off x="590579" y="6484379"/>
              <a:ext cx="812771" cy="84028"/>
            </a:xfrm>
            <a:custGeom>
              <a:avLst/>
              <a:gdLst>
                <a:gd name="connsiteX0" fmla="*/ 1329690 w 1547812"/>
                <a:gd name="connsiteY0" fmla="*/ 155258 h 160020"/>
                <a:gd name="connsiteX1" fmla="*/ 1369695 w 1547812"/>
                <a:gd name="connsiteY1" fmla="*/ 155258 h 160020"/>
                <a:gd name="connsiteX2" fmla="*/ 1369695 w 1547812"/>
                <a:gd name="connsiteY2" fmla="*/ 65723 h 160020"/>
                <a:gd name="connsiteX3" fmla="*/ 1372553 w 1547812"/>
                <a:gd name="connsiteY3" fmla="*/ 53340 h 160020"/>
                <a:gd name="connsiteX4" fmla="*/ 1379220 w 1547812"/>
                <a:gd name="connsiteY4" fmla="*/ 43815 h 160020"/>
                <a:gd name="connsiteX5" fmla="*/ 1388745 w 1547812"/>
                <a:gd name="connsiteY5" fmla="*/ 37147 h 160020"/>
                <a:gd name="connsiteX6" fmla="*/ 1400175 w 1547812"/>
                <a:gd name="connsiteY6" fmla="*/ 35243 h 160020"/>
                <a:gd name="connsiteX7" fmla="*/ 1407795 w 1547812"/>
                <a:gd name="connsiteY7" fmla="*/ 36195 h 160020"/>
                <a:gd name="connsiteX8" fmla="*/ 1413510 w 1547812"/>
                <a:gd name="connsiteY8" fmla="*/ 40005 h 160020"/>
                <a:gd name="connsiteX9" fmla="*/ 1417320 w 1547812"/>
                <a:gd name="connsiteY9" fmla="*/ 47625 h 160020"/>
                <a:gd name="connsiteX10" fmla="*/ 1419225 w 1547812"/>
                <a:gd name="connsiteY10" fmla="*/ 60960 h 160020"/>
                <a:gd name="connsiteX11" fmla="*/ 1419225 w 1547812"/>
                <a:gd name="connsiteY11" fmla="*/ 155258 h 160020"/>
                <a:gd name="connsiteX12" fmla="*/ 1459230 w 1547812"/>
                <a:gd name="connsiteY12" fmla="*/ 155258 h 160020"/>
                <a:gd name="connsiteX13" fmla="*/ 1459230 w 1547812"/>
                <a:gd name="connsiteY13" fmla="*/ 63818 h 160020"/>
                <a:gd name="connsiteX14" fmla="*/ 1462088 w 1547812"/>
                <a:gd name="connsiteY14" fmla="*/ 53340 h 160020"/>
                <a:gd name="connsiteX15" fmla="*/ 1468755 w 1547812"/>
                <a:gd name="connsiteY15" fmla="*/ 43815 h 160020"/>
                <a:gd name="connsiteX16" fmla="*/ 1478280 w 1547812"/>
                <a:gd name="connsiteY16" fmla="*/ 37147 h 160020"/>
                <a:gd name="connsiteX17" fmla="*/ 1489710 w 1547812"/>
                <a:gd name="connsiteY17" fmla="*/ 35243 h 160020"/>
                <a:gd name="connsiteX18" fmla="*/ 1497330 w 1547812"/>
                <a:gd name="connsiteY18" fmla="*/ 36195 h 160020"/>
                <a:gd name="connsiteX19" fmla="*/ 1503045 w 1547812"/>
                <a:gd name="connsiteY19" fmla="*/ 40005 h 160020"/>
                <a:gd name="connsiteX20" fmla="*/ 1506855 w 1547812"/>
                <a:gd name="connsiteY20" fmla="*/ 47625 h 160020"/>
                <a:gd name="connsiteX21" fmla="*/ 1507808 w 1547812"/>
                <a:gd name="connsiteY21" fmla="*/ 60960 h 160020"/>
                <a:gd name="connsiteX22" fmla="*/ 1507808 w 1547812"/>
                <a:gd name="connsiteY22" fmla="*/ 155258 h 160020"/>
                <a:gd name="connsiteX23" fmla="*/ 1547813 w 1547812"/>
                <a:gd name="connsiteY23" fmla="*/ 155258 h 160020"/>
                <a:gd name="connsiteX24" fmla="*/ 1547813 w 1547812"/>
                <a:gd name="connsiteY24" fmla="*/ 55245 h 160020"/>
                <a:gd name="connsiteX25" fmla="*/ 1536383 w 1547812"/>
                <a:gd name="connsiteY25" fmla="*/ 14288 h 160020"/>
                <a:gd name="connsiteX26" fmla="*/ 1502093 w 1547812"/>
                <a:gd name="connsiteY26" fmla="*/ 1905 h 160020"/>
                <a:gd name="connsiteX27" fmla="*/ 1477328 w 1547812"/>
                <a:gd name="connsiteY27" fmla="*/ 7620 h 160020"/>
                <a:gd name="connsiteX28" fmla="*/ 1455420 w 1547812"/>
                <a:gd name="connsiteY28" fmla="*/ 27623 h 160020"/>
                <a:gd name="connsiteX29" fmla="*/ 1441133 w 1547812"/>
                <a:gd name="connsiteY29" fmla="*/ 8573 h 160020"/>
                <a:gd name="connsiteX30" fmla="*/ 1414463 w 1547812"/>
                <a:gd name="connsiteY30" fmla="*/ 1905 h 160020"/>
                <a:gd name="connsiteX31" fmla="*/ 1390650 w 1547812"/>
                <a:gd name="connsiteY31" fmla="*/ 7620 h 160020"/>
                <a:gd name="connsiteX32" fmla="*/ 1371600 w 1547812"/>
                <a:gd name="connsiteY32" fmla="*/ 25718 h 160020"/>
                <a:gd name="connsiteX33" fmla="*/ 1371600 w 1547812"/>
                <a:gd name="connsiteY33" fmla="*/ 5715 h 160020"/>
                <a:gd name="connsiteX34" fmla="*/ 1332548 w 1547812"/>
                <a:gd name="connsiteY34" fmla="*/ 5715 h 160020"/>
                <a:gd name="connsiteX35" fmla="*/ 1332548 w 1547812"/>
                <a:gd name="connsiteY35" fmla="*/ 155258 h 160020"/>
                <a:gd name="connsiteX36" fmla="*/ 1199198 w 1547812"/>
                <a:gd name="connsiteY36" fmla="*/ 116205 h 160020"/>
                <a:gd name="connsiteX37" fmla="*/ 1190625 w 1547812"/>
                <a:gd name="connsiteY37" fmla="*/ 80963 h 160020"/>
                <a:gd name="connsiteX38" fmla="*/ 1199198 w 1547812"/>
                <a:gd name="connsiteY38" fmla="*/ 45720 h 160020"/>
                <a:gd name="connsiteX39" fmla="*/ 1224915 w 1547812"/>
                <a:gd name="connsiteY39" fmla="*/ 33338 h 160020"/>
                <a:gd name="connsiteX40" fmla="*/ 1250633 w 1547812"/>
                <a:gd name="connsiteY40" fmla="*/ 45720 h 160020"/>
                <a:gd name="connsiteX41" fmla="*/ 1259205 w 1547812"/>
                <a:gd name="connsiteY41" fmla="*/ 80963 h 160020"/>
                <a:gd name="connsiteX42" fmla="*/ 1250633 w 1547812"/>
                <a:gd name="connsiteY42" fmla="*/ 116205 h 160020"/>
                <a:gd name="connsiteX43" fmla="*/ 1224915 w 1547812"/>
                <a:gd name="connsiteY43" fmla="*/ 128588 h 160020"/>
                <a:gd name="connsiteX44" fmla="*/ 1199198 w 1547812"/>
                <a:gd name="connsiteY44" fmla="*/ 116205 h 160020"/>
                <a:gd name="connsiteX45" fmla="*/ 1256348 w 1547812"/>
                <a:gd name="connsiteY45" fmla="*/ 154305 h 160020"/>
                <a:gd name="connsiteX46" fmla="*/ 1280160 w 1547812"/>
                <a:gd name="connsiteY46" fmla="*/ 138113 h 160020"/>
                <a:gd name="connsiteX47" fmla="*/ 1295400 w 1547812"/>
                <a:gd name="connsiteY47" fmla="*/ 113348 h 160020"/>
                <a:gd name="connsiteX48" fmla="*/ 1301115 w 1547812"/>
                <a:gd name="connsiteY48" fmla="*/ 80010 h 160020"/>
                <a:gd name="connsiteX49" fmla="*/ 1296353 w 1547812"/>
                <a:gd name="connsiteY49" fmla="*/ 46672 h 160020"/>
                <a:gd name="connsiteX50" fmla="*/ 1281113 w 1547812"/>
                <a:gd name="connsiteY50" fmla="*/ 21908 h 160020"/>
                <a:gd name="connsiteX51" fmla="*/ 1257300 w 1547812"/>
                <a:gd name="connsiteY51" fmla="*/ 6668 h 160020"/>
                <a:gd name="connsiteX52" fmla="*/ 1225868 w 1547812"/>
                <a:gd name="connsiteY52" fmla="*/ 953 h 160020"/>
                <a:gd name="connsiteX53" fmla="*/ 1194435 w 1547812"/>
                <a:gd name="connsiteY53" fmla="*/ 6668 h 160020"/>
                <a:gd name="connsiteX54" fmla="*/ 1170623 w 1547812"/>
                <a:gd name="connsiteY54" fmla="*/ 21908 h 160020"/>
                <a:gd name="connsiteX55" fmla="*/ 1155383 w 1547812"/>
                <a:gd name="connsiteY55" fmla="*/ 46672 h 160020"/>
                <a:gd name="connsiteX56" fmla="*/ 1149668 w 1547812"/>
                <a:gd name="connsiteY56" fmla="*/ 80010 h 160020"/>
                <a:gd name="connsiteX57" fmla="*/ 1169670 w 1547812"/>
                <a:gd name="connsiteY57" fmla="*/ 139065 h 160020"/>
                <a:gd name="connsiteX58" fmla="*/ 1225868 w 1547812"/>
                <a:gd name="connsiteY58" fmla="*/ 160020 h 160020"/>
                <a:gd name="connsiteX59" fmla="*/ 1256348 w 1547812"/>
                <a:gd name="connsiteY59" fmla="*/ 154305 h 160020"/>
                <a:gd name="connsiteX60" fmla="*/ 1086803 w 1547812"/>
                <a:gd name="connsiteY60" fmla="*/ 100965 h 160020"/>
                <a:gd name="connsiteX61" fmla="*/ 1079183 w 1547812"/>
                <a:gd name="connsiteY61" fmla="*/ 120968 h 160020"/>
                <a:gd name="connsiteX62" fmla="*/ 1061085 w 1547812"/>
                <a:gd name="connsiteY62" fmla="*/ 127635 h 160020"/>
                <a:gd name="connsiteX63" fmla="*/ 1045845 w 1547812"/>
                <a:gd name="connsiteY63" fmla="*/ 123825 h 160020"/>
                <a:gd name="connsiteX64" fmla="*/ 1036320 w 1547812"/>
                <a:gd name="connsiteY64" fmla="*/ 113348 h 160020"/>
                <a:gd name="connsiteX65" fmla="*/ 1031558 w 1547812"/>
                <a:gd name="connsiteY65" fmla="*/ 98108 h 160020"/>
                <a:gd name="connsiteX66" fmla="*/ 1029653 w 1547812"/>
                <a:gd name="connsiteY66" fmla="*/ 80010 h 160020"/>
                <a:gd name="connsiteX67" fmla="*/ 1031558 w 1547812"/>
                <a:gd name="connsiteY67" fmla="*/ 62865 h 160020"/>
                <a:gd name="connsiteX68" fmla="*/ 1036320 w 1547812"/>
                <a:gd name="connsiteY68" fmla="*/ 47625 h 160020"/>
                <a:gd name="connsiteX69" fmla="*/ 1045845 w 1547812"/>
                <a:gd name="connsiteY69" fmla="*/ 37147 h 160020"/>
                <a:gd name="connsiteX70" fmla="*/ 1061085 w 1547812"/>
                <a:gd name="connsiteY70" fmla="*/ 33338 h 160020"/>
                <a:gd name="connsiteX71" fmla="*/ 1079183 w 1547812"/>
                <a:gd name="connsiteY71" fmla="*/ 40005 h 160020"/>
                <a:gd name="connsiteX72" fmla="*/ 1085850 w 1547812"/>
                <a:gd name="connsiteY72" fmla="*/ 58103 h 160020"/>
                <a:gd name="connsiteX73" fmla="*/ 1125855 w 1547812"/>
                <a:gd name="connsiteY73" fmla="*/ 52388 h 160020"/>
                <a:gd name="connsiteX74" fmla="*/ 1120140 w 1547812"/>
                <a:gd name="connsiteY74" fmla="*/ 31433 h 160020"/>
                <a:gd name="connsiteX75" fmla="*/ 1107758 w 1547812"/>
                <a:gd name="connsiteY75" fmla="*/ 15240 h 160020"/>
                <a:gd name="connsiteX76" fmla="*/ 1088708 w 1547812"/>
                <a:gd name="connsiteY76" fmla="*/ 4763 h 160020"/>
                <a:gd name="connsiteX77" fmla="*/ 1062038 w 1547812"/>
                <a:gd name="connsiteY77" fmla="*/ 953 h 160020"/>
                <a:gd name="connsiteX78" fmla="*/ 1030605 w 1547812"/>
                <a:gd name="connsiteY78" fmla="*/ 6668 h 160020"/>
                <a:gd name="connsiteX79" fmla="*/ 1007745 w 1547812"/>
                <a:gd name="connsiteY79" fmla="*/ 22860 h 160020"/>
                <a:gd name="connsiteX80" fmla="*/ 993458 w 1547812"/>
                <a:gd name="connsiteY80" fmla="*/ 47625 h 160020"/>
                <a:gd name="connsiteX81" fmla="*/ 988695 w 1547812"/>
                <a:gd name="connsiteY81" fmla="*/ 80010 h 160020"/>
                <a:gd name="connsiteX82" fmla="*/ 992505 w 1547812"/>
                <a:gd name="connsiteY82" fmla="*/ 112395 h 160020"/>
                <a:gd name="connsiteX83" fmla="*/ 1005840 w 1547812"/>
                <a:gd name="connsiteY83" fmla="*/ 137160 h 160020"/>
                <a:gd name="connsiteX84" fmla="*/ 1028700 w 1547812"/>
                <a:gd name="connsiteY84" fmla="*/ 153353 h 160020"/>
                <a:gd name="connsiteX85" fmla="*/ 1061085 w 1547812"/>
                <a:gd name="connsiteY85" fmla="*/ 159068 h 160020"/>
                <a:gd name="connsiteX86" fmla="*/ 1109663 w 1547812"/>
                <a:gd name="connsiteY86" fmla="*/ 142875 h 160020"/>
                <a:gd name="connsiteX87" fmla="*/ 1127760 w 1547812"/>
                <a:gd name="connsiteY87" fmla="*/ 100013 h 160020"/>
                <a:gd name="connsiteX88" fmla="*/ 1086803 w 1547812"/>
                <a:gd name="connsiteY88" fmla="*/ 100013 h 160020"/>
                <a:gd name="connsiteX89" fmla="*/ 921068 w 1547812"/>
                <a:gd name="connsiteY89" fmla="*/ 155258 h 160020"/>
                <a:gd name="connsiteX90" fmla="*/ 962025 w 1547812"/>
                <a:gd name="connsiteY90" fmla="*/ 155258 h 160020"/>
                <a:gd name="connsiteX91" fmla="*/ 962025 w 1547812"/>
                <a:gd name="connsiteY91" fmla="*/ 109538 h 160020"/>
                <a:gd name="connsiteX92" fmla="*/ 921068 w 1547812"/>
                <a:gd name="connsiteY92" fmla="*/ 109538 h 160020"/>
                <a:gd name="connsiteX93" fmla="*/ 921068 w 1547812"/>
                <a:gd name="connsiteY93" fmla="*/ 155258 h 160020"/>
                <a:gd name="connsiteX94" fmla="*/ 671513 w 1547812"/>
                <a:gd name="connsiteY94" fmla="*/ 155258 h 160020"/>
                <a:gd name="connsiteX95" fmla="*/ 711518 w 1547812"/>
                <a:gd name="connsiteY95" fmla="*/ 155258 h 160020"/>
                <a:gd name="connsiteX96" fmla="*/ 711518 w 1547812"/>
                <a:gd name="connsiteY96" fmla="*/ 65723 h 160020"/>
                <a:gd name="connsiteX97" fmla="*/ 714375 w 1547812"/>
                <a:gd name="connsiteY97" fmla="*/ 53340 h 160020"/>
                <a:gd name="connsiteX98" fmla="*/ 721043 w 1547812"/>
                <a:gd name="connsiteY98" fmla="*/ 43815 h 160020"/>
                <a:gd name="connsiteX99" fmla="*/ 730568 w 1547812"/>
                <a:gd name="connsiteY99" fmla="*/ 37147 h 160020"/>
                <a:gd name="connsiteX100" fmla="*/ 741998 w 1547812"/>
                <a:gd name="connsiteY100" fmla="*/ 35243 h 160020"/>
                <a:gd name="connsiteX101" fmla="*/ 749618 w 1547812"/>
                <a:gd name="connsiteY101" fmla="*/ 36195 h 160020"/>
                <a:gd name="connsiteX102" fmla="*/ 755333 w 1547812"/>
                <a:gd name="connsiteY102" fmla="*/ 40005 h 160020"/>
                <a:gd name="connsiteX103" fmla="*/ 759143 w 1547812"/>
                <a:gd name="connsiteY103" fmla="*/ 47625 h 160020"/>
                <a:gd name="connsiteX104" fmla="*/ 761048 w 1547812"/>
                <a:gd name="connsiteY104" fmla="*/ 60960 h 160020"/>
                <a:gd name="connsiteX105" fmla="*/ 761048 w 1547812"/>
                <a:gd name="connsiteY105" fmla="*/ 155258 h 160020"/>
                <a:gd name="connsiteX106" fmla="*/ 801053 w 1547812"/>
                <a:gd name="connsiteY106" fmla="*/ 155258 h 160020"/>
                <a:gd name="connsiteX107" fmla="*/ 801053 w 1547812"/>
                <a:gd name="connsiteY107" fmla="*/ 63818 h 160020"/>
                <a:gd name="connsiteX108" fmla="*/ 803910 w 1547812"/>
                <a:gd name="connsiteY108" fmla="*/ 53340 h 160020"/>
                <a:gd name="connsiteX109" fmla="*/ 810578 w 1547812"/>
                <a:gd name="connsiteY109" fmla="*/ 43815 h 160020"/>
                <a:gd name="connsiteX110" fmla="*/ 820103 w 1547812"/>
                <a:gd name="connsiteY110" fmla="*/ 37147 h 160020"/>
                <a:gd name="connsiteX111" fmla="*/ 831533 w 1547812"/>
                <a:gd name="connsiteY111" fmla="*/ 35243 h 160020"/>
                <a:gd name="connsiteX112" fmla="*/ 839153 w 1547812"/>
                <a:gd name="connsiteY112" fmla="*/ 36195 h 160020"/>
                <a:gd name="connsiteX113" fmla="*/ 844868 w 1547812"/>
                <a:gd name="connsiteY113" fmla="*/ 40005 h 160020"/>
                <a:gd name="connsiteX114" fmla="*/ 848678 w 1547812"/>
                <a:gd name="connsiteY114" fmla="*/ 47625 h 160020"/>
                <a:gd name="connsiteX115" fmla="*/ 849630 w 1547812"/>
                <a:gd name="connsiteY115" fmla="*/ 60960 h 160020"/>
                <a:gd name="connsiteX116" fmla="*/ 849630 w 1547812"/>
                <a:gd name="connsiteY116" fmla="*/ 155258 h 160020"/>
                <a:gd name="connsiteX117" fmla="*/ 889635 w 1547812"/>
                <a:gd name="connsiteY117" fmla="*/ 155258 h 160020"/>
                <a:gd name="connsiteX118" fmla="*/ 889635 w 1547812"/>
                <a:gd name="connsiteY118" fmla="*/ 55245 h 160020"/>
                <a:gd name="connsiteX119" fmla="*/ 878205 w 1547812"/>
                <a:gd name="connsiteY119" fmla="*/ 14288 h 160020"/>
                <a:gd name="connsiteX120" fmla="*/ 843915 w 1547812"/>
                <a:gd name="connsiteY120" fmla="*/ 1905 h 160020"/>
                <a:gd name="connsiteX121" fmla="*/ 819150 w 1547812"/>
                <a:gd name="connsiteY121" fmla="*/ 7620 h 160020"/>
                <a:gd name="connsiteX122" fmla="*/ 797243 w 1547812"/>
                <a:gd name="connsiteY122" fmla="*/ 27623 h 160020"/>
                <a:gd name="connsiteX123" fmla="*/ 782955 w 1547812"/>
                <a:gd name="connsiteY123" fmla="*/ 8573 h 160020"/>
                <a:gd name="connsiteX124" fmla="*/ 756285 w 1547812"/>
                <a:gd name="connsiteY124" fmla="*/ 1905 h 160020"/>
                <a:gd name="connsiteX125" fmla="*/ 732473 w 1547812"/>
                <a:gd name="connsiteY125" fmla="*/ 7620 h 160020"/>
                <a:gd name="connsiteX126" fmla="*/ 713423 w 1547812"/>
                <a:gd name="connsiteY126" fmla="*/ 25718 h 160020"/>
                <a:gd name="connsiteX127" fmla="*/ 713423 w 1547812"/>
                <a:gd name="connsiteY127" fmla="*/ 5715 h 160020"/>
                <a:gd name="connsiteX128" fmla="*/ 674370 w 1547812"/>
                <a:gd name="connsiteY128" fmla="*/ 5715 h 160020"/>
                <a:gd name="connsiteX129" fmla="*/ 674370 w 1547812"/>
                <a:gd name="connsiteY129" fmla="*/ 155258 h 160020"/>
                <a:gd name="connsiteX130" fmla="*/ 541973 w 1547812"/>
                <a:gd name="connsiteY130" fmla="*/ 116205 h 160020"/>
                <a:gd name="connsiteX131" fmla="*/ 533400 w 1547812"/>
                <a:gd name="connsiteY131" fmla="*/ 80963 h 160020"/>
                <a:gd name="connsiteX132" fmla="*/ 541973 w 1547812"/>
                <a:gd name="connsiteY132" fmla="*/ 45720 h 160020"/>
                <a:gd name="connsiteX133" fmla="*/ 567690 w 1547812"/>
                <a:gd name="connsiteY133" fmla="*/ 33338 h 160020"/>
                <a:gd name="connsiteX134" fmla="*/ 593408 w 1547812"/>
                <a:gd name="connsiteY134" fmla="*/ 45720 h 160020"/>
                <a:gd name="connsiteX135" fmla="*/ 601980 w 1547812"/>
                <a:gd name="connsiteY135" fmla="*/ 80963 h 160020"/>
                <a:gd name="connsiteX136" fmla="*/ 593408 w 1547812"/>
                <a:gd name="connsiteY136" fmla="*/ 116205 h 160020"/>
                <a:gd name="connsiteX137" fmla="*/ 567690 w 1547812"/>
                <a:gd name="connsiteY137" fmla="*/ 128588 h 160020"/>
                <a:gd name="connsiteX138" fmla="*/ 541973 w 1547812"/>
                <a:gd name="connsiteY138" fmla="*/ 116205 h 160020"/>
                <a:gd name="connsiteX139" fmla="*/ 598170 w 1547812"/>
                <a:gd name="connsiteY139" fmla="*/ 154305 h 160020"/>
                <a:gd name="connsiteX140" fmla="*/ 621983 w 1547812"/>
                <a:gd name="connsiteY140" fmla="*/ 138113 h 160020"/>
                <a:gd name="connsiteX141" fmla="*/ 637223 w 1547812"/>
                <a:gd name="connsiteY141" fmla="*/ 113348 h 160020"/>
                <a:gd name="connsiteX142" fmla="*/ 642938 w 1547812"/>
                <a:gd name="connsiteY142" fmla="*/ 80010 h 160020"/>
                <a:gd name="connsiteX143" fmla="*/ 638175 w 1547812"/>
                <a:gd name="connsiteY143" fmla="*/ 46672 h 160020"/>
                <a:gd name="connsiteX144" fmla="*/ 622935 w 1547812"/>
                <a:gd name="connsiteY144" fmla="*/ 21908 h 160020"/>
                <a:gd name="connsiteX145" fmla="*/ 599123 w 1547812"/>
                <a:gd name="connsiteY145" fmla="*/ 6668 h 160020"/>
                <a:gd name="connsiteX146" fmla="*/ 567690 w 1547812"/>
                <a:gd name="connsiteY146" fmla="*/ 953 h 160020"/>
                <a:gd name="connsiteX147" fmla="*/ 536258 w 1547812"/>
                <a:gd name="connsiteY147" fmla="*/ 6668 h 160020"/>
                <a:gd name="connsiteX148" fmla="*/ 512445 w 1547812"/>
                <a:gd name="connsiteY148" fmla="*/ 21908 h 160020"/>
                <a:gd name="connsiteX149" fmla="*/ 497205 w 1547812"/>
                <a:gd name="connsiteY149" fmla="*/ 46672 h 160020"/>
                <a:gd name="connsiteX150" fmla="*/ 491490 w 1547812"/>
                <a:gd name="connsiteY150" fmla="*/ 80010 h 160020"/>
                <a:gd name="connsiteX151" fmla="*/ 511492 w 1547812"/>
                <a:gd name="connsiteY151" fmla="*/ 139065 h 160020"/>
                <a:gd name="connsiteX152" fmla="*/ 566738 w 1547812"/>
                <a:gd name="connsiteY152" fmla="*/ 160020 h 160020"/>
                <a:gd name="connsiteX153" fmla="*/ 598170 w 1547812"/>
                <a:gd name="connsiteY153" fmla="*/ 154305 h 160020"/>
                <a:gd name="connsiteX154" fmla="*/ 429578 w 1547812"/>
                <a:gd name="connsiteY154" fmla="*/ 100965 h 160020"/>
                <a:gd name="connsiteX155" fmla="*/ 421958 w 1547812"/>
                <a:gd name="connsiteY155" fmla="*/ 120968 h 160020"/>
                <a:gd name="connsiteX156" fmla="*/ 403860 w 1547812"/>
                <a:gd name="connsiteY156" fmla="*/ 127635 h 160020"/>
                <a:gd name="connsiteX157" fmla="*/ 388620 w 1547812"/>
                <a:gd name="connsiteY157" fmla="*/ 123825 h 160020"/>
                <a:gd name="connsiteX158" fmla="*/ 379095 w 1547812"/>
                <a:gd name="connsiteY158" fmla="*/ 113348 h 160020"/>
                <a:gd name="connsiteX159" fmla="*/ 374333 w 1547812"/>
                <a:gd name="connsiteY159" fmla="*/ 98108 h 160020"/>
                <a:gd name="connsiteX160" fmla="*/ 372428 w 1547812"/>
                <a:gd name="connsiteY160" fmla="*/ 80010 h 160020"/>
                <a:gd name="connsiteX161" fmla="*/ 374333 w 1547812"/>
                <a:gd name="connsiteY161" fmla="*/ 62865 h 160020"/>
                <a:gd name="connsiteX162" fmla="*/ 379095 w 1547812"/>
                <a:gd name="connsiteY162" fmla="*/ 47625 h 160020"/>
                <a:gd name="connsiteX163" fmla="*/ 388620 w 1547812"/>
                <a:gd name="connsiteY163" fmla="*/ 37147 h 160020"/>
                <a:gd name="connsiteX164" fmla="*/ 403860 w 1547812"/>
                <a:gd name="connsiteY164" fmla="*/ 33338 h 160020"/>
                <a:gd name="connsiteX165" fmla="*/ 421958 w 1547812"/>
                <a:gd name="connsiteY165" fmla="*/ 40005 h 160020"/>
                <a:gd name="connsiteX166" fmla="*/ 428625 w 1547812"/>
                <a:gd name="connsiteY166" fmla="*/ 58103 h 160020"/>
                <a:gd name="connsiteX167" fmla="*/ 468630 w 1547812"/>
                <a:gd name="connsiteY167" fmla="*/ 52388 h 160020"/>
                <a:gd name="connsiteX168" fmla="*/ 462915 w 1547812"/>
                <a:gd name="connsiteY168" fmla="*/ 31433 h 160020"/>
                <a:gd name="connsiteX169" fmla="*/ 450533 w 1547812"/>
                <a:gd name="connsiteY169" fmla="*/ 15240 h 160020"/>
                <a:gd name="connsiteX170" fmla="*/ 431483 w 1547812"/>
                <a:gd name="connsiteY170" fmla="*/ 4763 h 160020"/>
                <a:gd name="connsiteX171" fmla="*/ 404813 w 1547812"/>
                <a:gd name="connsiteY171" fmla="*/ 953 h 160020"/>
                <a:gd name="connsiteX172" fmla="*/ 373380 w 1547812"/>
                <a:gd name="connsiteY172" fmla="*/ 6668 h 160020"/>
                <a:gd name="connsiteX173" fmla="*/ 350520 w 1547812"/>
                <a:gd name="connsiteY173" fmla="*/ 22860 h 160020"/>
                <a:gd name="connsiteX174" fmla="*/ 336233 w 1547812"/>
                <a:gd name="connsiteY174" fmla="*/ 47625 h 160020"/>
                <a:gd name="connsiteX175" fmla="*/ 331470 w 1547812"/>
                <a:gd name="connsiteY175" fmla="*/ 80010 h 160020"/>
                <a:gd name="connsiteX176" fmla="*/ 336233 w 1547812"/>
                <a:gd name="connsiteY176" fmla="*/ 112395 h 160020"/>
                <a:gd name="connsiteX177" fmla="*/ 349567 w 1547812"/>
                <a:gd name="connsiteY177" fmla="*/ 137160 h 160020"/>
                <a:gd name="connsiteX178" fmla="*/ 372428 w 1547812"/>
                <a:gd name="connsiteY178" fmla="*/ 153353 h 160020"/>
                <a:gd name="connsiteX179" fmla="*/ 404813 w 1547812"/>
                <a:gd name="connsiteY179" fmla="*/ 159068 h 160020"/>
                <a:gd name="connsiteX180" fmla="*/ 453390 w 1547812"/>
                <a:gd name="connsiteY180" fmla="*/ 142875 h 160020"/>
                <a:gd name="connsiteX181" fmla="*/ 471488 w 1547812"/>
                <a:gd name="connsiteY181" fmla="*/ 100013 h 160020"/>
                <a:gd name="connsiteX182" fmla="*/ 429578 w 1547812"/>
                <a:gd name="connsiteY182" fmla="*/ 100013 h 160020"/>
                <a:gd name="connsiteX183" fmla="*/ 203835 w 1547812"/>
                <a:gd name="connsiteY183" fmla="*/ 63818 h 160020"/>
                <a:gd name="connsiteX184" fmla="*/ 206692 w 1547812"/>
                <a:gd name="connsiteY184" fmla="*/ 51435 h 160020"/>
                <a:gd name="connsiteX185" fmla="*/ 213360 w 1547812"/>
                <a:gd name="connsiteY185" fmla="*/ 40958 h 160020"/>
                <a:gd name="connsiteX186" fmla="*/ 223838 w 1547812"/>
                <a:gd name="connsiteY186" fmla="*/ 34290 h 160020"/>
                <a:gd name="connsiteX187" fmla="*/ 238125 w 1547812"/>
                <a:gd name="connsiteY187" fmla="*/ 31433 h 160020"/>
                <a:gd name="connsiteX188" fmla="*/ 261938 w 1547812"/>
                <a:gd name="connsiteY188" fmla="*/ 40005 h 160020"/>
                <a:gd name="connsiteX189" fmla="*/ 269558 w 1547812"/>
                <a:gd name="connsiteY189" fmla="*/ 63818 h 160020"/>
                <a:gd name="connsiteX190" fmla="*/ 203835 w 1547812"/>
                <a:gd name="connsiteY190" fmla="*/ 63818 h 160020"/>
                <a:gd name="connsiteX191" fmla="*/ 266700 w 1547812"/>
                <a:gd name="connsiteY191" fmla="*/ 108585 h 160020"/>
                <a:gd name="connsiteX192" fmla="*/ 239077 w 1547812"/>
                <a:gd name="connsiteY192" fmla="*/ 128588 h 160020"/>
                <a:gd name="connsiteX193" fmla="*/ 213360 w 1547812"/>
                <a:gd name="connsiteY193" fmla="*/ 118110 h 160020"/>
                <a:gd name="connsiteX194" fmla="*/ 203835 w 1547812"/>
                <a:gd name="connsiteY194" fmla="*/ 89535 h 160020"/>
                <a:gd name="connsiteX195" fmla="*/ 307658 w 1547812"/>
                <a:gd name="connsiteY195" fmla="*/ 89535 h 160020"/>
                <a:gd name="connsiteX196" fmla="*/ 307658 w 1547812"/>
                <a:gd name="connsiteY196" fmla="*/ 73343 h 160020"/>
                <a:gd name="connsiteX197" fmla="*/ 290513 w 1547812"/>
                <a:gd name="connsiteY197" fmla="*/ 20003 h 160020"/>
                <a:gd name="connsiteX198" fmla="*/ 239077 w 1547812"/>
                <a:gd name="connsiteY198" fmla="*/ 0 h 160020"/>
                <a:gd name="connsiteX199" fmla="*/ 208598 w 1547812"/>
                <a:gd name="connsiteY199" fmla="*/ 5715 h 160020"/>
                <a:gd name="connsiteX200" fmla="*/ 184785 w 1547812"/>
                <a:gd name="connsiteY200" fmla="*/ 20955 h 160020"/>
                <a:gd name="connsiteX201" fmla="*/ 169545 w 1547812"/>
                <a:gd name="connsiteY201" fmla="*/ 45720 h 160020"/>
                <a:gd name="connsiteX202" fmla="*/ 163830 w 1547812"/>
                <a:gd name="connsiteY202" fmla="*/ 79058 h 160020"/>
                <a:gd name="connsiteX203" fmla="*/ 182880 w 1547812"/>
                <a:gd name="connsiteY203" fmla="*/ 137160 h 160020"/>
                <a:gd name="connsiteX204" fmla="*/ 239077 w 1547812"/>
                <a:gd name="connsiteY204" fmla="*/ 158115 h 160020"/>
                <a:gd name="connsiteX205" fmla="*/ 285750 w 1547812"/>
                <a:gd name="connsiteY205" fmla="*/ 144780 h 160020"/>
                <a:gd name="connsiteX206" fmla="*/ 305753 w 1547812"/>
                <a:gd name="connsiteY206" fmla="*/ 106680 h 160020"/>
                <a:gd name="connsiteX207" fmla="*/ 266700 w 1547812"/>
                <a:gd name="connsiteY207" fmla="*/ 106680 h 160020"/>
                <a:gd name="connsiteX208" fmla="*/ 97155 w 1547812"/>
                <a:gd name="connsiteY208" fmla="*/ 96203 h 160020"/>
                <a:gd name="connsiteX209" fmla="*/ 93345 w 1547812"/>
                <a:gd name="connsiteY209" fmla="*/ 111443 h 160020"/>
                <a:gd name="connsiteX210" fmla="*/ 84773 w 1547812"/>
                <a:gd name="connsiteY210" fmla="*/ 121920 h 160020"/>
                <a:gd name="connsiteX211" fmla="*/ 60007 w 1547812"/>
                <a:gd name="connsiteY211" fmla="*/ 129540 h 160020"/>
                <a:gd name="connsiteX212" fmla="*/ 45720 w 1547812"/>
                <a:gd name="connsiteY212" fmla="*/ 124778 h 160020"/>
                <a:gd name="connsiteX213" fmla="*/ 40957 w 1547812"/>
                <a:gd name="connsiteY213" fmla="*/ 113348 h 160020"/>
                <a:gd name="connsiteX214" fmla="*/ 42863 w 1547812"/>
                <a:gd name="connsiteY214" fmla="*/ 104775 h 160020"/>
                <a:gd name="connsiteX215" fmla="*/ 48577 w 1547812"/>
                <a:gd name="connsiteY215" fmla="*/ 98108 h 160020"/>
                <a:gd name="connsiteX216" fmla="*/ 60007 w 1547812"/>
                <a:gd name="connsiteY216" fmla="*/ 93345 h 160020"/>
                <a:gd name="connsiteX217" fmla="*/ 80010 w 1547812"/>
                <a:gd name="connsiteY217" fmla="*/ 90488 h 160020"/>
                <a:gd name="connsiteX218" fmla="*/ 98107 w 1547812"/>
                <a:gd name="connsiteY218" fmla="*/ 89535 h 160020"/>
                <a:gd name="connsiteX219" fmla="*/ 98107 w 1547812"/>
                <a:gd name="connsiteY219" fmla="*/ 96203 h 160020"/>
                <a:gd name="connsiteX220" fmla="*/ 98107 w 1547812"/>
                <a:gd name="connsiteY220" fmla="*/ 155258 h 160020"/>
                <a:gd name="connsiteX221" fmla="*/ 136208 w 1547812"/>
                <a:gd name="connsiteY221" fmla="*/ 155258 h 160020"/>
                <a:gd name="connsiteX222" fmla="*/ 136208 w 1547812"/>
                <a:gd name="connsiteY222" fmla="*/ 60960 h 160020"/>
                <a:gd name="connsiteX223" fmla="*/ 133350 w 1547812"/>
                <a:gd name="connsiteY223" fmla="*/ 36195 h 160020"/>
                <a:gd name="connsiteX224" fmla="*/ 122873 w 1547812"/>
                <a:gd name="connsiteY224" fmla="*/ 17145 h 160020"/>
                <a:gd name="connsiteX225" fmla="*/ 103823 w 1547812"/>
                <a:gd name="connsiteY225" fmla="*/ 5715 h 160020"/>
                <a:gd name="connsiteX226" fmla="*/ 74295 w 1547812"/>
                <a:gd name="connsiteY226" fmla="*/ 1905 h 160020"/>
                <a:gd name="connsiteX227" fmla="*/ 29527 w 1547812"/>
                <a:gd name="connsiteY227" fmla="*/ 12383 h 160020"/>
                <a:gd name="connsiteX228" fmla="*/ 8573 w 1547812"/>
                <a:gd name="connsiteY228" fmla="*/ 46672 h 160020"/>
                <a:gd name="connsiteX229" fmla="*/ 44768 w 1547812"/>
                <a:gd name="connsiteY229" fmla="*/ 50483 h 160020"/>
                <a:gd name="connsiteX230" fmla="*/ 71438 w 1547812"/>
                <a:gd name="connsiteY230" fmla="*/ 32385 h 160020"/>
                <a:gd name="connsiteX231" fmla="*/ 89535 w 1547812"/>
                <a:gd name="connsiteY231" fmla="*/ 37147 h 160020"/>
                <a:gd name="connsiteX232" fmla="*/ 97155 w 1547812"/>
                <a:gd name="connsiteY232" fmla="*/ 56197 h 160020"/>
                <a:gd name="connsiteX233" fmla="*/ 97155 w 1547812"/>
                <a:gd name="connsiteY233" fmla="*/ 62865 h 160020"/>
                <a:gd name="connsiteX234" fmla="*/ 78105 w 1547812"/>
                <a:gd name="connsiteY234" fmla="*/ 63818 h 160020"/>
                <a:gd name="connsiteX235" fmla="*/ 49530 w 1547812"/>
                <a:gd name="connsiteY235" fmla="*/ 66675 h 160020"/>
                <a:gd name="connsiteX236" fmla="*/ 24765 w 1547812"/>
                <a:gd name="connsiteY236" fmla="*/ 74295 h 160020"/>
                <a:gd name="connsiteX237" fmla="*/ 6668 w 1547812"/>
                <a:gd name="connsiteY237" fmla="*/ 89535 h 160020"/>
                <a:gd name="connsiteX238" fmla="*/ 0 w 1547812"/>
                <a:gd name="connsiteY238" fmla="*/ 114300 h 160020"/>
                <a:gd name="connsiteX239" fmla="*/ 3810 w 1547812"/>
                <a:gd name="connsiteY239" fmla="*/ 134303 h 160020"/>
                <a:gd name="connsiteX240" fmla="*/ 14288 w 1547812"/>
                <a:gd name="connsiteY240" fmla="*/ 148590 h 160020"/>
                <a:gd name="connsiteX241" fmla="*/ 29527 w 1547812"/>
                <a:gd name="connsiteY241" fmla="*/ 156210 h 160020"/>
                <a:gd name="connsiteX242" fmla="*/ 48577 w 1547812"/>
                <a:gd name="connsiteY242" fmla="*/ 159068 h 160020"/>
                <a:gd name="connsiteX243" fmla="*/ 77152 w 1547812"/>
                <a:gd name="connsiteY243" fmla="*/ 152400 h 160020"/>
                <a:gd name="connsiteX244" fmla="*/ 97155 w 1547812"/>
                <a:gd name="connsiteY244" fmla="*/ 136208 h 160020"/>
                <a:gd name="connsiteX245" fmla="*/ 97155 w 1547812"/>
                <a:gd name="connsiteY245" fmla="*/ 155258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</a:cxnLst>
              <a:rect l="l" t="t" r="r" b="b"/>
              <a:pathLst>
                <a:path w="1547812" h="160020">
                  <a:moveTo>
                    <a:pt x="1329690" y="155258"/>
                  </a:moveTo>
                  <a:lnTo>
                    <a:pt x="1369695" y="155258"/>
                  </a:lnTo>
                  <a:lnTo>
                    <a:pt x="1369695" y="65723"/>
                  </a:lnTo>
                  <a:cubicBezTo>
                    <a:pt x="1369695" y="60960"/>
                    <a:pt x="1370648" y="57150"/>
                    <a:pt x="1372553" y="53340"/>
                  </a:cubicBezTo>
                  <a:cubicBezTo>
                    <a:pt x="1374458" y="49530"/>
                    <a:pt x="1376363" y="46672"/>
                    <a:pt x="1379220" y="43815"/>
                  </a:cubicBezTo>
                  <a:cubicBezTo>
                    <a:pt x="1382078" y="40958"/>
                    <a:pt x="1385888" y="38100"/>
                    <a:pt x="1388745" y="37147"/>
                  </a:cubicBezTo>
                  <a:cubicBezTo>
                    <a:pt x="1392555" y="36195"/>
                    <a:pt x="1395413" y="35243"/>
                    <a:pt x="1400175" y="35243"/>
                  </a:cubicBezTo>
                  <a:cubicBezTo>
                    <a:pt x="1403033" y="35243"/>
                    <a:pt x="1404938" y="35243"/>
                    <a:pt x="1407795" y="36195"/>
                  </a:cubicBezTo>
                  <a:cubicBezTo>
                    <a:pt x="1409700" y="37147"/>
                    <a:pt x="1411605" y="38100"/>
                    <a:pt x="1413510" y="40005"/>
                  </a:cubicBezTo>
                  <a:cubicBezTo>
                    <a:pt x="1415415" y="41910"/>
                    <a:pt x="1416368" y="44768"/>
                    <a:pt x="1417320" y="47625"/>
                  </a:cubicBezTo>
                  <a:cubicBezTo>
                    <a:pt x="1418273" y="51435"/>
                    <a:pt x="1419225" y="55245"/>
                    <a:pt x="1419225" y="60960"/>
                  </a:cubicBezTo>
                  <a:lnTo>
                    <a:pt x="1419225" y="155258"/>
                  </a:lnTo>
                  <a:lnTo>
                    <a:pt x="1459230" y="155258"/>
                  </a:lnTo>
                  <a:lnTo>
                    <a:pt x="1459230" y="63818"/>
                  </a:lnTo>
                  <a:cubicBezTo>
                    <a:pt x="1459230" y="60008"/>
                    <a:pt x="1460183" y="56197"/>
                    <a:pt x="1462088" y="53340"/>
                  </a:cubicBezTo>
                  <a:cubicBezTo>
                    <a:pt x="1463993" y="49530"/>
                    <a:pt x="1465898" y="46672"/>
                    <a:pt x="1468755" y="43815"/>
                  </a:cubicBezTo>
                  <a:cubicBezTo>
                    <a:pt x="1471613" y="40958"/>
                    <a:pt x="1475423" y="38100"/>
                    <a:pt x="1478280" y="37147"/>
                  </a:cubicBezTo>
                  <a:cubicBezTo>
                    <a:pt x="1481138" y="36195"/>
                    <a:pt x="1484948" y="35243"/>
                    <a:pt x="1489710" y="35243"/>
                  </a:cubicBezTo>
                  <a:cubicBezTo>
                    <a:pt x="1492568" y="35243"/>
                    <a:pt x="1494473" y="35243"/>
                    <a:pt x="1497330" y="36195"/>
                  </a:cubicBezTo>
                  <a:cubicBezTo>
                    <a:pt x="1499235" y="37147"/>
                    <a:pt x="1501140" y="38100"/>
                    <a:pt x="1503045" y="40005"/>
                  </a:cubicBezTo>
                  <a:cubicBezTo>
                    <a:pt x="1504950" y="41910"/>
                    <a:pt x="1505903" y="44768"/>
                    <a:pt x="1506855" y="47625"/>
                  </a:cubicBezTo>
                  <a:cubicBezTo>
                    <a:pt x="1507808" y="51435"/>
                    <a:pt x="1507808" y="55245"/>
                    <a:pt x="1507808" y="60960"/>
                  </a:cubicBezTo>
                  <a:lnTo>
                    <a:pt x="1507808" y="155258"/>
                  </a:lnTo>
                  <a:lnTo>
                    <a:pt x="1547813" y="155258"/>
                  </a:lnTo>
                  <a:lnTo>
                    <a:pt x="1547813" y="55245"/>
                  </a:lnTo>
                  <a:cubicBezTo>
                    <a:pt x="1547813" y="36195"/>
                    <a:pt x="1544003" y="22860"/>
                    <a:pt x="1536383" y="14288"/>
                  </a:cubicBezTo>
                  <a:cubicBezTo>
                    <a:pt x="1528763" y="5715"/>
                    <a:pt x="1517333" y="1905"/>
                    <a:pt x="1502093" y="1905"/>
                  </a:cubicBezTo>
                  <a:cubicBezTo>
                    <a:pt x="1492568" y="1905"/>
                    <a:pt x="1484948" y="3810"/>
                    <a:pt x="1477328" y="7620"/>
                  </a:cubicBezTo>
                  <a:cubicBezTo>
                    <a:pt x="1469708" y="11430"/>
                    <a:pt x="1462088" y="18098"/>
                    <a:pt x="1455420" y="27623"/>
                  </a:cubicBezTo>
                  <a:cubicBezTo>
                    <a:pt x="1452563" y="19050"/>
                    <a:pt x="1447800" y="12383"/>
                    <a:pt x="1441133" y="8573"/>
                  </a:cubicBezTo>
                  <a:cubicBezTo>
                    <a:pt x="1434465" y="4763"/>
                    <a:pt x="1425893" y="1905"/>
                    <a:pt x="1414463" y="1905"/>
                  </a:cubicBezTo>
                  <a:cubicBezTo>
                    <a:pt x="1405890" y="1905"/>
                    <a:pt x="1398270" y="3810"/>
                    <a:pt x="1390650" y="7620"/>
                  </a:cubicBezTo>
                  <a:cubicBezTo>
                    <a:pt x="1383030" y="11430"/>
                    <a:pt x="1376363" y="18098"/>
                    <a:pt x="1371600" y="25718"/>
                  </a:cubicBezTo>
                  <a:lnTo>
                    <a:pt x="1371600" y="5715"/>
                  </a:lnTo>
                  <a:lnTo>
                    <a:pt x="1332548" y="5715"/>
                  </a:lnTo>
                  <a:lnTo>
                    <a:pt x="1332548" y="155258"/>
                  </a:lnTo>
                  <a:close/>
                  <a:moveTo>
                    <a:pt x="1199198" y="116205"/>
                  </a:moveTo>
                  <a:cubicBezTo>
                    <a:pt x="1193483" y="108585"/>
                    <a:pt x="1190625" y="96203"/>
                    <a:pt x="1190625" y="80963"/>
                  </a:cubicBezTo>
                  <a:cubicBezTo>
                    <a:pt x="1190625" y="65723"/>
                    <a:pt x="1193483" y="54293"/>
                    <a:pt x="1199198" y="45720"/>
                  </a:cubicBezTo>
                  <a:cubicBezTo>
                    <a:pt x="1204913" y="37147"/>
                    <a:pt x="1213485" y="33338"/>
                    <a:pt x="1224915" y="33338"/>
                  </a:cubicBezTo>
                  <a:cubicBezTo>
                    <a:pt x="1236345" y="33338"/>
                    <a:pt x="1244918" y="37147"/>
                    <a:pt x="1250633" y="45720"/>
                  </a:cubicBezTo>
                  <a:cubicBezTo>
                    <a:pt x="1256348" y="54293"/>
                    <a:pt x="1259205" y="65723"/>
                    <a:pt x="1259205" y="80963"/>
                  </a:cubicBezTo>
                  <a:cubicBezTo>
                    <a:pt x="1259205" y="96203"/>
                    <a:pt x="1256348" y="107633"/>
                    <a:pt x="1250633" y="116205"/>
                  </a:cubicBezTo>
                  <a:cubicBezTo>
                    <a:pt x="1244918" y="124778"/>
                    <a:pt x="1236345" y="128588"/>
                    <a:pt x="1224915" y="128588"/>
                  </a:cubicBezTo>
                  <a:cubicBezTo>
                    <a:pt x="1213485" y="127635"/>
                    <a:pt x="1204913" y="123825"/>
                    <a:pt x="1199198" y="116205"/>
                  </a:cubicBezTo>
                  <a:moveTo>
                    <a:pt x="1256348" y="154305"/>
                  </a:moveTo>
                  <a:cubicBezTo>
                    <a:pt x="1265873" y="150495"/>
                    <a:pt x="1273493" y="145733"/>
                    <a:pt x="1280160" y="138113"/>
                  </a:cubicBezTo>
                  <a:cubicBezTo>
                    <a:pt x="1286828" y="131445"/>
                    <a:pt x="1291590" y="122873"/>
                    <a:pt x="1295400" y="113348"/>
                  </a:cubicBezTo>
                  <a:cubicBezTo>
                    <a:pt x="1299210" y="103823"/>
                    <a:pt x="1301115" y="92393"/>
                    <a:pt x="1301115" y="80010"/>
                  </a:cubicBezTo>
                  <a:cubicBezTo>
                    <a:pt x="1301115" y="67628"/>
                    <a:pt x="1299210" y="57150"/>
                    <a:pt x="1296353" y="46672"/>
                  </a:cubicBezTo>
                  <a:cubicBezTo>
                    <a:pt x="1293495" y="36195"/>
                    <a:pt x="1287780" y="28575"/>
                    <a:pt x="1281113" y="21908"/>
                  </a:cubicBezTo>
                  <a:cubicBezTo>
                    <a:pt x="1274445" y="15240"/>
                    <a:pt x="1266825" y="9525"/>
                    <a:pt x="1257300" y="6668"/>
                  </a:cubicBezTo>
                  <a:cubicBezTo>
                    <a:pt x="1247775" y="2858"/>
                    <a:pt x="1237298" y="953"/>
                    <a:pt x="1225868" y="953"/>
                  </a:cubicBezTo>
                  <a:cubicBezTo>
                    <a:pt x="1214438" y="953"/>
                    <a:pt x="1203960" y="2858"/>
                    <a:pt x="1194435" y="6668"/>
                  </a:cubicBezTo>
                  <a:cubicBezTo>
                    <a:pt x="1184910" y="10478"/>
                    <a:pt x="1177290" y="15240"/>
                    <a:pt x="1170623" y="21908"/>
                  </a:cubicBezTo>
                  <a:cubicBezTo>
                    <a:pt x="1163955" y="28575"/>
                    <a:pt x="1159193" y="37147"/>
                    <a:pt x="1155383" y="46672"/>
                  </a:cubicBezTo>
                  <a:cubicBezTo>
                    <a:pt x="1151573" y="56197"/>
                    <a:pt x="1149668" y="67628"/>
                    <a:pt x="1149668" y="80010"/>
                  </a:cubicBezTo>
                  <a:cubicBezTo>
                    <a:pt x="1149668" y="105728"/>
                    <a:pt x="1156335" y="124778"/>
                    <a:pt x="1169670" y="139065"/>
                  </a:cubicBezTo>
                  <a:cubicBezTo>
                    <a:pt x="1183005" y="152400"/>
                    <a:pt x="1201103" y="160020"/>
                    <a:pt x="1225868" y="160020"/>
                  </a:cubicBezTo>
                  <a:cubicBezTo>
                    <a:pt x="1236345" y="160020"/>
                    <a:pt x="1246823" y="158115"/>
                    <a:pt x="1256348" y="154305"/>
                  </a:cubicBezTo>
                  <a:moveTo>
                    <a:pt x="1086803" y="100965"/>
                  </a:moveTo>
                  <a:cubicBezTo>
                    <a:pt x="1085850" y="109538"/>
                    <a:pt x="1083945" y="116205"/>
                    <a:pt x="1079183" y="120968"/>
                  </a:cubicBezTo>
                  <a:cubicBezTo>
                    <a:pt x="1074420" y="125730"/>
                    <a:pt x="1068705" y="127635"/>
                    <a:pt x="1061085" y="127635"/>
                  </a:cubicBezTo>
                  <a:cubicBezTo>
                    <a:pt x="1055370" y="127635"/>
                    <a:pt x="1049655" y="126683"/>
                    <a:pt x="1045845" y="123825"/>
                  </a:cubicBezTo>
                  <a:cubicBezTo>
                    <a:pt x="1042035" y="120968"/>
                    <a:pt x="1038225" y="118110"/>
                    <a:pt x="1036320" y="113348"/>
                  </a:cubicBezTo>
                  <a:cubicBezTo>
                    <a:pt x="1034415" y="108585"/>
                    <a:pt x="1032510" y="103823"/>
                    <a:pt x="1031558" y="98108"/>
                  </a:cubicBezTo>
                  <a:cubicBezTo>
                    <a:pt x="1030605" y="92393"/>
                    <a:pt x="1029653" y="86678"/>
                    <a:pt x="1029653" y="80010"/>
                  </a:cubicBezTo>
                  <a:cubicBezTo>
                    <a:pt x="1029653" y="74295"/>
                    <a:pt x="1030605" y="67628"/>
                    <a:pt x="1031558" y="62865"/>
                  </a:cubicBezTo>
                  <a:cubicBezTo>
                    <a:pt x="1032510" y="57150"/>
                    <a:pt x="1034415" y="52388"/>
                    <a:pt x="1036320" y="47625"/>
                  </a:cubicBezTo>
                  <a:cubicBezTo>
                    <a:pt x="1038225" y="42863"/>
                    <a:pt x="1042035" y="40005"/>
                    <a:pt x="1045845" y="37147"/>
                  </a:cubicBezTo>
                  <a:cubicBezTo>
                    <a:pt x="1049655" y="34290"/>
                    <a:pt x="1054418" y="33338"/>
                    <a:pt x="1061085" y="33338"/>
                  </a:cubicBezTo>
                  <a:cubicBezTo>
                    <a:pt x="1069658" y="33338"/>
                    <a:pt x="1075373" y="35243"/>
                    <a:pt x="1079183" y="40005"/>
                  </a:cubicBezTo>
                  <a:cubicBezTo>
                    <a:pt x="1082993" y="44768"/>
                    <a:pt x="1084898" y="50483"/>
                    <a:pt x="1085850" y="58103"/>
                  </a:cubicBezTo>
                  <a:lnTo>
                    <a:pt x="1125855" y="52388"/>
                  </a:lnTo>
                  <a:cubicBezTo>
                    <a:pt x="1124903" y="44768"/>
                    <a:pt x="1122998" y="38100"/>
                    <a:pt x="1120140" y="31433"/>
                  </a:cubicBezTo>
                  <a:cubicBezTo>
                    <a:pt x="1117283" y="24765"/>
                    <a:pt x="1113473" y="20003"/>
                    <a:pt x="1107758" y="15240"/>
                  </a:cubicBezTo>
                  <a:cubicBezTo>
                    <a:pt x="1102995" y="10478"/>
                    <a:pt x="1096328" y="6668"/>
                    <a:pt x="1088708" y="4763"/>
                  </a:cubicBezTo>
                  <a:cubicBezTo>
                    <a:pt x="1081088" y="1905"/>
                    <a:pt x="1072515" y="953"/>
                    <a:pt x="1062038" y="953"/>
                  </a:cubicBezTo>
                  <a:cubicBezTo>
                    <a:pt x="1050608" y="953"/>
                    <a:pt x="1040130" y="2858"/>
                    <a:pt x="1030605" y="6668"/>
                  </a:cubicBezTo>
                  <a:cubicBezTo>
                    <a:pt x="1021080" y="10478"/>
                    <a:pt x="1013460" y="16193"/>
                    <a:pt x="1007745" y="22860"/>
                  </a:cubicBezTo>
                  <a:cubicBezTo>
                    <a:pt x="1001078" y="29528"/>
                    <a:pt x="996315" y="38100"/>
                    <a:pt x="993458" y="47625"/>
                  </a:cubicBezTo>
                  <a:cubicBezTo>
                    <a:pt x="990600" y="57150"/>
                    <a:pt x="988695" y="68580"/>
                    <a:pt x="988695" y="80010"/>
                  </a:cubicBezTo>
                  <a:cubicBezTo>
                    <a:pt x="988695" y="91440"/>
                    <a:pt x="989647" y="102870"/>
                    <a:pt x="992505" y="112395"/>
                  </a:cubicBezTo>
                  <a:cubicBezTo>
                    <a:pt x="995363" y="121920"/>
                    <a:pt x="1000125" y="130493"/>
                    <a:pt x="1005840" y="137160"/>
                  </a:cubicBezTo>
                  <a:cubicBezTo>
                    <a:pt x="1011555" y="143828"/>
                    <a:pt x="1019175" y="149543"/>
                    <a:pt x="1028700" y="153353"/>
                  </a:cubicBezTo>
                  <a:cubicBezTo>
                    <a:pt x="1038225" y="157163"/>
                    <a:pt x="1048703" y="159068"/>
                    <a:pt x="1061085" y="159068"/>
                  </a:cubicBezTo>
                  <a:cubicBezTo>
                    <a:pt x="1082993" y="159068"/>
                    <a:pt x="1099185" y="153353"/>
                    <a:pt x="1109663" y="142875"/>
                  </a:cubicBezTo>
                  <a:cubicBezTo>
                    <a:pt x="1120140" y="132398"/>
                    <a:pt x="1126808" y="118110"/>
                    <a:pt x="1127760" y="100013"/>
                  </a:cubicBezTo>
                  <a:lnTo>
                    <a:pt x="1086803" y="100013"/>
                  </a:lnTo>
                  <a:close/>
                  <a:moveTo>
                    <a:pt x="921068" y="155258"/>
                  </a:moveTo>
                  <a:lnTo>
                    <a:pt x="962025" y="155258"/>
                  </a:lnTo>
                  <a:lnTo>
                    <a:pt x="962025" y="109538"/>
                  </a:lnTo>
                  <a:lnTo>
                    <a:pt x="921068" y="109538"/>
                  </a:lnTo>
                  <a:lnTo>
                    <a:pt x="921068" y="155258"/>
                  </a:lnTo>
                  <a:close/>
                  <a:moveTo>
                    <a:pt x="671513" y="155258"/>
                  </a:moveTo>
                  <a:lnTo>
                    <a:pt x="711518" y="155258"/>
                  </a:lnTo>
                  <a:lnTo>
                    <a:pt x="711518" y="65723"/>
                  </a:lnTo>
                  <a:cubicBezTo>
                    <a:pt x="711518" y="60960"/>
                    <a:pt x="712470" y="57150"/>
                    <a:pt x="714375" y="53340"/>
                  </a:cubicBezTo>
                  <a:cubicBezTo>
                    <a:pt x="716280" y="49530"/>
                    <a:pt x="718185" y="46672"/>
                    <a:pt x="721043" y="43815"/>
                  </a:cubicBezTo>
                  <a:cubicBezTo>
                    <a:pt x="723900" y="40958"/>
                    <a:pt x="727710" y="38100"/>
                    <a:pt x="730568" y="37147"/>
                  </a:cubicBezTo>
                  <a:cubicBezTo>
                    <a:pt x="734378" y="36195"/>
                    <a:pt x="737235" y="35243"/>
                    <a:pt x="741998" y="35243"/>
                  </a:cubicBezTo>
                  <a:cubicBezTo>
                    <a:pt x="744855" y="35243"/>
                    <a:pt x="746760" y="35243"/>
                    <a:pt x="749618" y="36195"/>
                  </a:cubicBezTo>
                  <a:cubicBezTo>
                    <a:pt x="751523" y="37147"/>
                    <a:pt x="753428" y="38100"/>
                    <a:pt x="755333" y="40005"/>
                  </a:cubicBezTo>
                  <a:cubicBezTo>
                    <a:pt x="757238" y="41910"/>
                    <a:pt x="758190" y="44768"/>
                    <a:pt x="759143" y="47625"/>
                  </a:cubicBezTo>
                  <a:cubicBezTo>
                    <a:pt x="760095" y="51435"/>
                    <a:pt x="761048" y="55245"/>
                    <a:pt x="761048" y="60960"/>
                  </a:cubicBezTo>
                  <a:lnTo>
                    <a:pt x="761048" y="155258"/>
                  </a:lnTo>
                  <a:lnTo>
                    <a:pt x="801053" y="155258"/>
                  </a:lnTo>
                  <a:lnTo>
                    <a:pt x="801053" y="63818"/>
                  </a:lnTo>
                  <a:cubicBezTo>
                    <a:pt x="801053" y="60008"/>
                    <a:pt x="802005" y="56197"/>
                    <a:pt x="803910" y="53340"/>
                  </a:cubicBezTo>
                  <a:cubicBezTo>
                    <a:pt x="805815" y="49530"/>
                    <a:pt x="807720" y="46672"/>
                    <a:pt x="810578" y="43815"/>
                  </a:cubicBezTo>
                  <a:cubicBezTo>
                    <a:pt x="813435" y="40958"/>
                    <a:pt x="817245" y="38100"/>
                    <a:pt x="820103" y="37147"/>
                  </a:cubicBezTo>
                  <a:cubicBezTo>
                    <a:pt x="822960" y="36195"/>
                    <a:pt x="826770" y="35243"/>
                    <a:pt x="831533" y="35243"/>
                  </a:cubicBezTo>
                  <a:cubicBezTo>
                    <a:pt x="834390" y="35243"/>
                    <a:pt x="836295" y="35243"/>
                    <a:pt x="839153" y="36195"/>
                  </a:cubicBezTo>
                  <a:cubicBezTo>
                    <a:pt x="841058" y="37147"/>
                    <a:pt x="842963" y="38100"/>
                    <a:pt x="844868" y="40005"/>
                  </a:cubicBezTo>
                  <a:cubicBezTo>
                    <a:pt x="846772" y="41910"/>
                    <a:pt x="847725" y="44768"/>
                    <a:pt x="848678" y="47625"/>
                  </a:cubicBezTo>
                  <a:cubicBezTo>
                    <a:pt x="849630" y="51435"/>
                    <a:pt x="849630" y="55245"/>
                    <a:pt x="849630" y="60960"/>
                  </a:cubicBezTo>
                  <a:lnTo>
                    <a:pt x="849630" y="155258"/>
                  </a:lnTo>
                  <a:lnTo>
                    <a:pt x="889635" y="155258"/>
                  </a:lnTo>
                  <a:lnTo>
                    <a:pt x="889635" y="55245"/>
                  </a:lnTo>
                  <a:cubicBezTo>
                    <a:pt x="889635" y="36195"/>
                    <a:pt x="885825" y="22860"/>
                    <a:pt x="878205" y="14288"/>
                  </a:cubicBezTo>
                  <a:cubicBezTo>
                    <a:pt x="870585" y="5715"/>
                    <a:pt x="859155" y="1905"/>
                    <a:pt x="843915" y="1905"/>
                  </a:cubicBezTo>
                  <a:cubicBezTo>
                    <a:pt x="834390" y="1905"/>
                    <a:pt x="826770" y="3810"/>
                    <a:pt x="819150" y="7620"/>
                  </a:cubicBezTo>
                  <a:cubicBezTo>
                    <a:pt x="811530" y="11430"/>
                    <a:pt x="803910" y="18098"/>
                    <a:pt x="797243" y="27623"/>
                  </a:cubicBezTo>
                  <a:cubicBezTo>
                    <a:pt x="794385" y="19050"/>
                    <a:pt x="789623" y="12383"/>
                    <a:pt x="782955" y="8573"/>
                  </a:cubicBezTo>
                  <a:cubicBezTo>
                    <a:pt x="776288" y="4763"/>
                    <a:pt x="766763" y="1905"/>
                    <a:pt x="756285" y="1905"/>
                  </a:cubicBezTo>
                  <a:cubicBezTo>
                    <a:pt x="747713" y="1905"/>
                    <a:pt x="740093" y="3810"/>
                    <a:pt x="732473" y="7620"/>
                  </a:cubicBezTo>
                  <a:cubicBezTo>
                    <a:pt x="724853" y="11430"/>
                    <a:pt x="718185" y="18098"/>
                    <a:pt x="713423" y="25718"/>
                  </a:cubicBezTo>
                  <a:lnTo>
                    <a:pt x="713423" y="5715"/>
                  </a:lnTo>
                  <a:lnTo>
                    <a:pt x="674370" y="5715"/>
                  </a:lnTo>
                  <a:lnTo>
                    <a:pt x="674370" y="155258"/>
                  </a:lnTo>
                  <a:close/>
                  <a:moveTo>
                    <a:pt x="541973" y="116205"/>
                  </a:moveTo>
                  <a:cubicBezTo>
                    <a:pt x="536258" y="108585"/>
                    <a:pt x="533400" y="96203"/>
                    <a:pt x="533400" y="80963"/>
                  </a:cubicBezTo>
                  <a:cubicBezTo>
                    <a:pt x="533400" y="65723"/>
                    <a:pt x="536258" y="54293"/>
                    <a:pt x="541973" y="45720"/>
                  </a:cubicBezTo>
                  <a:cubicBezTo>
                    <a:pt x="547688" y="38100"/>
                    <a:pt x="556260" y="33338"/>
                    <a:pt x="567690" y="33338"/>
                  </a:cubicBezTo>
                  <a:cubicBezTo>
                    <a:pt x="579120" y="33338"/>
                    <a:pt x="587693" y="37147"/>
                    <a:pt x="593408" y="45720"/>
                  </a:cubicBezTo>
                  <a:cubicBezTo>
                    <a:pt x="599123" y="53340"/>
                    <a:pt x="601980" y="65723"/>
                    <a:pt x="601980" y="80963"/>
                  </a:cubicBezTo>
                  <a:cubicBezTo>
                    <a:pt x="601980" y="96203"/>
                    <a:pt x="599123" y="107633"/>
                    <a:pt x="593408" y="116205"/>
                  </a:cubicBezTo>
                  <a:cubicBezTo>
                    <a:pt x="587693" y="124778"/>
                    <a:pt x="579120" y="128588"/>
                    <a:pt x="567690" y="128588"/>
                  </a:cubicBezTo>
                  <a:cubicBezTo>
                    <a:pt x="555308" y="127635"/>
                    <a:pt x="546735" y="123825"/>
                    <a:pt x="541973" y="116205"/>
                  </a:cubicBezTo>
                  <a:moveTo>
                    <a:pt x="598170" y="154305"/>
                  </a:moveTo>
                  <a:cubicBezTo>
                    <a:pt x="607695" y="150495"/>
                    <a:pt x="615315" y="145733"/>
                    <a:pt x="621983" y="138113"/>
                  </a:cubicBezTo>
                  <a:cubicBezTo>
                    <a:pt x="628650" y="131445"/>
                    <a:pt x="633413" y="122873"/>
                    <a:pt x="637223" y="113348"/>
                  </a:cubicBezTo>
                  <a:cubicBezTo>
                    <a:pt x="641033" y="103823"/>
                    <a:pt x="642938" y="92393"/>
                    <a:pt x="642938" y="80010"/>
                  </a:cubicBezTo>
                  <a:cubicBezTo>
                    <a:pt x="642938" y="67628"/>
                    <a:pt x="641033" y="57150"/>
                    <a:pt x="638175" y="46672"/>
                  </a:cubicBezTo>
                  <a:cubicBezTo>
                    <a:pt x="635318" y="36195"/>
                    <a:pt x="629603" y="28575"/>
                    <a:pt x="622935" y="21908"/>
                  </a:cubicBezTo>
                  <a:cubicBezTo>
                    <a:pt x="616268" y="15240"/>
                    <a:pt x="608648" y="9525"/>
                    <a:pt x="599123" y="6668"/>
                  </a:cubicBezTo>
                  <a:cubicBezTo>
                    <a:pt x="589598" y="2858"/>
                    <a:pt x="579120" y="953"/>
                    <a:pt x="567690" y="953"/>
                  </a:cubicBezTo>
                  <a:cubicBezTo>
                    <a:pt x="556260" y="953"/>
                    <a:pt x="545783" y="2858"/>
                    <a:pt x="536258" y="6668"/>
                  </a:cubicBezTo>
                  <a:cubicBezTo>
                    <a:pt x="526733" y="10478"/>
                    <a:pt x="519113" y="15240"/>
                    <a:pt x="512445" y="21908"/>
                  </a:cubicBezTo>
                  <a:cubicBezTo>
                    <a:pt x="505778" y="28575"/>
                    <a:pt x="501015" y="37147"/>
                    <a:pt x="497205" y="46672"/>
                  </a:cubicBezTo>
                  <a:cubicBezTo>
                    <a:pt x="493395" y="56197"/>
                    <a:pt x="491490" y="67628"/>
                    <a:pt x="491490" y="80010"/>
                  </a:cubicBezTo>
                  <a:cubicBezTo>
                    <a:pt x="491490" y="105728"/>
                    <a:pt x="498158" y="124778"/>
                    <a:pt x="511492" y="139065"/>
                  </a:cubicBezTo>
                  <a:cubicBezTo>
                    <a:pt x="524828" y="152400"/>
                    <a:pt x="542925" y="160020"/>
                    <a:pt x="566738" y="160020"/>
                  </a:cubicBezTo>
                  <a:cubicBezTo>
                    <a:pt x="579120" y="160020"/>
                    <a:pt x="589598" y="158115"/>
                    <a:pt x="598170" y="154305"/>
                  </a:cubicBezTo>
                  <a:moveTo>
                    <a:pt x="429578" y="100965"/>
                  </a:moveTo>
                  <a:cubicBezTo>
                    <a:pt x="428625" y="109538"/>
                    <a:pt x="425767" y="116205"/>
                    <a:pt x="421958" y="120968"/>
                  </a:cubicBezTo>
                  <a:cubicBezTo>
                    <a:pt x="417195" y="125730"/>
                    <a:pt x="411480" y="127635"/>
                    <a:pt x="403860" y="127635"/>
                  </a:cubicBezTo>
                  <a:cubicBezTo>
                    <a:pt x="398145" y="127635"/>
                    <a:pt x="392430" y="126683"/>
                    <a:pt x="388620" y="123825"/>
                  </a:cubicBezTo>
                  <a:cubicBezTo>
                    <a:pt x="384810" y="120968"/>
                    <a:pt x="381000" y="118110"/>
                    <a:pt x="379095" y="113348"/>
                  </a:cubicBezTo>
                  <a:cubicBezTo>
                    <a:pt x="377190" y="108585"/>
                    <a:pt x="375285" y="103823"/>
                    <a:pt x="374333" y="98108"/>
                  </a:cubicBezTo>
                  <a:cubicBezTo>
                    <a:pt x="373380" y="92393"/>
                    <a:pt x="372428" y="86678"/>
                    <a:pt x="372428" y="80010"/>
                  </a:cubicBezTo>
                  <a:cubicBezTo>
                    <a:pt x="372428" y="74295"/>
                    <a:pt x="373380" y="67628"/>
                    <a:pt x="374333" y="62865"/>
                  </a:cubicBezTo>
                  <a:cubicBezTo>
                    <a:pt x="375285" y="57150"/>
                    <a:pt x="377190" y="52388"/>
                    <a:pt x="379095" y="47625"/>
                  </a:cubicBezTo>
                  <a:cubicBezTo>
                    <a:pt x="381000" y="42863"/>
                    <a:pt x="384810" y="40005"/>
                    <a:pt x="388620" y="37147"/>
                  </a:cubicBezTo>
                  <a:cubicBezTo>
                    <a:pt x="392430" y="34290"/>
                    <a:pt x="398145" y="33338"/>
                    <a:pt x="403860" y="33338"/>
                  </a:cubicBezTo>
                  <a:cubicBezTo>
                    <a:pt x="412433" y="33338"/>
                    <a:pt x="418148" y="35243"/>
                    <a:pt x="421958" y="40005"/>
                  </a:cubicBezTo>
                  <a:cubicBezTo>
                    <a:pt x="425767" y="44768"/>
                    <a:pt x="427673" y="50483"/>
                    <a:pt x="428625" y="58103"/>
                  </a:cubicBezTo>
                  <a:lnTo>
                    <a:pt x="468630" y="52388"/>
                  </a:lnTo>
                  <a:cubicBezTo>
                    <a:pt x="467678" y="44768"/>
                    <a:pt x="465773" y="38100"/>
                    <a:pt x="462915" y="31433"/>
                  </a:cubicBezTo>
                  <a:cubicBezTo>
                    <a:pt x="460058" y="24765"/>
                    <a:pt x="456248" y="20003"/>
                    <a:pt x="450533" y="15240"/>
                  </a:cubicBezTo>
                  <a:cubicBezTo>
                    <a:pt x="445770" y="10478"/>
                    <a:pt x="439103" y="6668"/>
                    <a:pt x="431483" y="4763"/>
                  </a:cubicBezTo>
                  <a:cubicBezTo>
                    <a:pt x="423863" y="1905"/>
                    <a:pt x="415290" y="953"/>
                    <a:pt x="404813" y="953"/>
                  </a:cubicBezTo>
                  <a:cubicBezTo>
                    <a:pt x="393383" y="953"/>
                    <a:pt x="382905" y="2858"/>
                    <a:pt x="373380" y="6668"/>
                  </a:cubicBezTo>
                  <a:cubicBezTo>
                    <a:pt x="363855" y="10478"/>
                    <a:pt x="356235" y="16193"/>
                    <a:pt x="350520" y="22860"/>
                  </a:cubicBezTo>
                  <a:cubicBezTo>
                    <a:pt x="343853" y="29528"/>
                    <a:pt x="339090" y="38100"/>
                    <a:pt x="336233" y="47625"/>
                  </a:cubicBezTo>
                  <a:cubicBezTo>
                    <a:pt x="333375" y="57150"/>
                    <a:pt x="331470" y="68580"/>
                    <a:pt x="331470" y="80010"/>
                  </a:cubicBezTo>
                  <a:cubicBezTo>
                    <a:pt x="331470" y="91440"/>
                    <a:pt x="333375" y="102870"/>
                    <a:pt x="336233" y="112395"/>
                  </a:cubicBezTo>
                  <a:cubicBezTo>
                    <a:pt x="339090" y="121920"/>
                    <a:pt x="343853" y="130493"/>
                    <a:pt x="349567" y="137160"/>
                  </a:cubicBezTo>
                  <a:cubicBezTo>
                    <a:pt x="355283" y="143828"/>
                    <a:pt x="362903" y="149543"/>
                    <a:pt x="372428" y="153353"/>
                  </a:cubicBezTo>
                  <a:cubicBezTo>
                    <a:pt x="381953" y="157163"/>
                    <a:pt x="392430" y="159068"/>
                    <a:pt x="404813" y="159068"/>
                  </a:cubicBezTo>
                  <a:cubicBezTo>
                    <a:pt x="426720" y="159068"/>
                    <a:pt x="442913" y="153353"/>
                    <a:pt x="453390" y="142875"/>
                  </a:cubicBezTo>
                  <a:cubicBezTo>
                    <a:pt x="463867" y="132398"/>
                    <a:pt x="470535" y="118110"/>
                    <a:pt x="471488" y="100013"/>
                  </a:cubicBezTo>
                  <a:lnTo>
                    <a:pt x="429578" y="100013"/>
                  </a:lnTo>
                  <a:close/>
                  <a:moveTo>
                    <a:pt x="203835" y="63818"/>
                  </a:moveTo>
                  <a:cubicBezTo>
                    <a:pt x="203835" y="59055"/>
                    <a:pt x="204788" y="55245"/>
                    <a:pt x="206692" y="51435"/>
                  </a:cubicBezTo>
                  <a:cubicBezTo>
                    <a:pt x="208598" y="47625"/>
                    <a:pt x="210502" y="43815"/>
                    <a:pt x="213360" y="40958"/>
                  </a:cubicBezTo>
                  <a:cubicBezTo>
                    <a:pt x="216217" y="38100"/>
                    <a:pt x="219075" y="35243"/>
                    <a:pt x="223838" y="34290"/>
                  </a:cubicBezTo>
                  <a:cubicBezTo>
                    <a:pt x="227648" y="32385"/>
                    <a:pt x="232410" y="31433"/>
                    <a:pt x="238125" y="31433"/>
                  </a:cubicBezTo>
                  <a:cubicBezTo>
                    <a:pt x="248602" y="31433"/>
                    <a:pt x="256223" y="34290"/>
                    <a:pt x="261938" y="40005"/>
                  </a:cubicBezTo>
                  <a:cubicBezTo>
                    <a:pt x="266700" y="45720"/>
                    <a:pt x="269558" y="53340"/>
                    <a:pt x="269558" y="63818"/>
                  </a:cubicBezTo>
                  <a:lnTo>
                    <a:pt x="203835" y="63818"/>
                  </a:lnTo>
                  <a:close/>
                  <a:moveTo>
                    <a:pt x="266700" y="108585"/>
                  </a:moveTo>
                  <a:cubicBezTo>
                    <a:pt x="263842" y="121920"/>
                    <a:pt x="254317" y="128588"/>
                    <a:pt x="239077" y="128588"/>
                  </a:cubicBezTo>
                  <a:cubicBezTo>
                    <a:pt x="227648" y="128588"/>
                    <a:pt x="219075" y="124778"/>
                    <a:pt x="213360" y="118110"/>
                  </a:cubicBezTo>
                  <a:cubicBezTo>
                    <a:pt x="207645" y="111443"/>
                    <a:pt x="204788" y="101918"/>
                    <a:pt x="203835" y="89535"/>
                  </a:cubicBezTo>
                  <a:lnTo>
                    <a:pt x="307658" y="89535"/>
                  </a:lnTo>
                  <a:lnTo>
                    <a:pt x="307658" y="73343"/>
                  </a:lnTo>
                  <a:cubicBezTo>
                    <a:pt x="307658" y="51435"/>
                    <a:pt x="301942" y="33338"/>
                    <a:pt x="290513" y="20003"/>
                  </a:cubicBezTo>
                  <a:cubicBezTo>
                    <a:pt x="279083" y="6668"/>
                    <a:pt x="261938" y="0"/>
                    <a:pt x="239077" y="0"/>
                  </a:cubicBezTo>
                  <a:cubicBezTo>
                    <a:pt x="227648" y="0"/>
                    <a:pt x="218123" y="1905"/>
                    <a:pt x="208598" y="5715"/>
                  </a:cubicBezTo>
                  <a:cubicBezTo>
                    <a:pt x="199073" y="9525"/>
                    <a:pt x="191452" y="14288"/>
                    <a:pt x="184785" y="20955"/>
                  </a:cubicBezTo>
                  <a:cubicBezTo>
                    <a:pt x="178118" y="27623"/>
                    <a:pt x="173355" y="36195"/>
                    <a:pt x="169545" y="45720"/>
                  </a:cubicBezTo>
                  <a:cubicBezTo>
                    <a:pt x="165735" y="55245"/>
                    <a:pt x="163830" y="66675"/>
                    <a:pt x="163830" y="79058"/>
                  </a:cubicBezTo>
                  <a:cubicBezTo>
                    <a:pt x="163830" y="103823"/>
                    <a:pt x="170498" y="123825"/>
                    <a:pt x="182880" y="137160"/>
                  </a:cubicBezTo>
                  <a:cubicBezTo>
                    <a:pt x="195263" y="150495"/>
                    <a:pt x="214313" y="158115"/>
                    <a:pt x="239077" y="158115"/>
                  </a:cubicBezTo>
                  <a:cubicBezTo>
                    <a:pt x="260033" y="158115"/>
                    <a:pt x="275273" y="153353"/>
                    <a:pt x="285750" y="144780"/>
                  </a:cubicBezTo>
                  <a:cubicBezTo>
                    <a:pt x="296228" y="136208"/>
                    <a:pt x="302895" y="123825"/>
                    <a:pt x="305753" y="106680"/>
                  </a:cubicBezTo>
                  <a:lnTo>
                    <a:pt x="266700" y="106680"/>
                  </a:lnTo>
                  <a:close/>
                  <a:moveTo>
                    <a:pt x="97155" y="96203"/>
                  </a:moveTo>
                  <a:cubicBezTo>
                    <a:pt x="97155" y="101918"/>
                    <a:pt x="96202" y="107633"/>
                    <a:pt x="93345" y="111443"/>
                  </a:cubicBezTo>
                  <a:cubicBezTo>
                    <a:pt x="91440" y="115253"/>
                    <a:pt x="88582" y="119063"/>
                    <a:pt x="84773" y="121920"/>
                  </a:cubicBezTo>
                  <a:cubicBezTo>
                    <a:pt x="78105" y="126683"/>
                    <a:pt x="69532" y="129540"/>
                    <a:pt x="60007" y="129540"/>
                  </a:cubicBezTo>
                  <a:cubicBezTo>
                    <a:pt x="54293" y="129540"/>
                    <a:pt x="49530" y="127635"/>
                    <a:pt x="45720" y="124778"/>
                  </a:cubicBezTo>
                  <a:cubicBezTo>
                    <a:pt x="41910" y="121920"/>
                    <a:pt x="40957" y="118110"/>
                    <a:pt x="40957" y="113348"/>
                  </a:cubicBezTo>
                  <a:cubicBezTo>
                    <a:pt x="40957" y="110490"/>
                    <a:pt x="40957" y="106680"/>
                    <a:pt x="42863" y="104775"/>
                  </a:cubicBezTo>
                  <a:cubicBezTo>
                    <a:pt x="43815" y="101918"/>
                    <a:pt x="45720" y="100013"/>
                    <a:pt x="48577" y="98108"/>
                  </a:cubicBezTo>
                  <a:cubicBezTo>
                    <a:pt x="51435" y="96203"/>
                    <a:pt x="55245" y="94298"/>
                    <a:pt x="60007" y="93345"/>
                  </a:cubicBezTo>
                  <a:cubicBezTo>
                    <a:pt x="64770" y="92393"/>
                    <a:pt x="72390" y="91440"/>
                    <a:pt x="80010" y="90488"/>
                  </a:cubicBezTo>
                  <a:lnTo>
                    <a:pt x="98107" y="89535"/>
                  </a:lnTo>
                  <a:lnTo>
                    <a:pt x="98107" y="96203"/>
                  </a:lnTo>
                  <a:close/>
                  <a:moveTo>
                    <a:pt x="98107" y="155258"/>
                  </a:moveTo>
                  <a:lnTo>
                    <a:pt x="136208" y="155258"/>
                  </a:lnTo>
                  <a:lnTo>
                    <a:pt x="136208" y="60960"/>
                  </a:lnTo>
                  <a:cubicBezTo>
                    <a:pt x="136208" y="51435"/>
                    <a:pt x="135255" y="43815"/>
                    <a:pt x="133350" y="36195"/>
                  </a:cubicBezTo>
                  <a:cubicBezTo>
                    <a:pt x="131445" y="28575"/>
                    <a:pt x="127635" y="22860"/>
                    <a:pt x="122873" y="17145"/>
                  </a:cubicBezTo>
                  <a:cubicBezTo>
                    <a:pt x="118110" y="12383"/>
                    <a:pt x="111443" y="7620"/>
                    <a:pt x="103823" y="5715"/>
                  </a:cubicBezTo>
                  <a:cubicBezTo>
                    <a:pt x="96202" y="3810"/>
                    <a:pt x="85725" y="1905"/>
                    <a:pt x="74295" y="1905"/>
                  </a:cubicBezTo>
                  <a:cubicBezTo>
                    <a:pt x="55245" y="1905"/>
                    <a:pt x="40957" y="5715"/>
                    <a:pt x="29527" y="12383"/>
                  </a:cubicBezTo>
                  <a:cubicBezTo>
                    <a:pt x="18098" y="19050"/>
                    <a:pt x="11430" y="30480"/>
                    <a:pt x="8573" y="46672"/>
                  </a:cubicBezTo>
                  <a:lnTo>
                    <a:pt x="44768" y="50483"/>
                  </a:lnTo>
                  <a:cubicBezTo>
                    <a:pt x="46673" y="38100"/>
                    <a:pt x="56198" y="32385"/>
                    <a:pt x="71438" y="32385"/>
                  </a:cubicBezTo>
                  <a:cubicBezTo>
                    <a:pt x="78105" y="32385"/>
                    <a:pt x="83820" y="34290"/>
                    <a:pt x="89535" y="37147"/>
                  </a:cubicBezTo>
                  <a:cubicBezTo>
                    <a:pt x="94298" y="40958"/>
                    <a:pt x="97155" y="46672"/>
                    <a:pt x="97155" y="56197"/>
                  </a:cubicBezTo>
                  <a:lnTo>
                    <a:pt x="97155" y="62865"/>
                  </a:lnTo>
                  <a:lnTo>
                    <a:pt x="78105" y="63818"/>
                  </a:lnTo>
                  <a:cubicBezTo>
                    <a:pt x="68580" y="63818"/>
                    <a:pt x="59055" y="64770"/>
                    <a:pt x="49530" y="66675"/>
                  </a:cubicBezTo>
                  <a:cubicBezTo>
                    <a:pt x="40005" y="68580"/>
                    <a:pt x="32385" y="70485"/>
                    <a:pt x="24765" y="74295"/>
                  </a:cubicBezTo>
                  <a:cubicBezTo>
                    <a:pt x="17145" y="78105"/>
                    <a:pt x="11430" y="82868"/>
                    <a:pt x="6668" y="89535"/>
                  </a:cubicBezTo>
                  <a:cubicBezTo>
                    <a:pt x="1905" y="96203"/>
                    <a:pt x="0" y="104775"/>
                    <a:pt x="0" y="114300"/>
                  </a:cubicBezTo>
                  <a:cubicBezTo>
                    <a:pt x="0" y="121920"/>
                    <a:pt x="952" y="128588"/>
                    <a:pt x="3810" y="134303"/>
                  </a:cubicBezTo>
                  <a:cubicBezTo>
                    <a:pt x="6668" y="140018"/>
                    <a:pt x="10477" y="144780"/>
                    <a:pt x="14288" y="148590"/>
                  </a:cubicBezTo>
                  <a:cubicBezTo>
                    <a:pt x="19050" y="152400"/>
                    <a:pt x="23813" y="155258"/>
                    <a:pt x="29527" y="156210"/>
                  </a:cubicBezTo>
                  <a:cubicBezTo>
                    <a:pt x="35243" y="157163"/>
                    <a:pt x="41910" y="159068"/>
                    <a:pt x="48577" y="159068"/>
                  </a:cubicBezTo>
                  <a:cubicBezTo>
                    <a:pt x="60007" y="159068"/>
                    <a:pt x="69532" y="157163"/>
                    <a:pt x="77152" y="152400"/>
                  </a:cubicBezTo>
                  <a:cubicBezTo>
                    <a:pt x="84773" y="147638"/>
                    <a:pt x="91440" y="142875"/>
                    <a:pt x="97155" y="136208"/>
                  </a:cubicBezTo>
                  <a:lnTo>
                    <a:pt x="97155" y="15525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504510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1 Standard (4x2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8595847-1813-6B47-B848-F94A612FF956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263525" y="1449388"/>
            <a:ext cx="2663825" cy="2159000"/>
          </a:xfrm>
        </p:spPr>
        <p:txBody>
          <a:bodyPr/>
          <a:lstStyle>
            <a:lvl1pPr>
              <a:defRPr sz="1600" b="0" i="0"/>
            </a:lvl1pPr>
            <a:lvl2pPr marL="185738" indent="-177800">
              <a:tabLst/>
              <a:defRPr sz="1600" b="0" i="0"/>
            </a:lvl2pPr>
            <a:lvl3pPr marL="363538" indent="-177800">
              <a:tabLst/>
              <a:defRPr sz="1600" b="0" i="0"/>
            </a:lvl3pPr>
            <a:lvl4pPr marL="541338" indent="-177800">
              <a:tabLst/>
              <a:defRPr sz="1600" b="0" i="0"/>
            </a:lvl4pPr>
            <a:lvl5pPr marL="719138" indent="-177800">
              <a:tabLst/>
              <a:defRPr sz="1600" b="0" i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6431373-5089-4611-B962-4B97DA0F0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4" y="441326"/>
            <a:ext cx="11664951" cy="64770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2500" b="1" i="0" kern="1200" dirty="0">
                <a:solidFill>
                  <a:schemeClr val="tx1"/>
                </a:solidFill>
                <a:latin typeface="Arial" panose="020B0604020202020204" pitchFamily="34" charset="0"/>
                <a:ea typeface="AECOM Sans Light" panose="020B04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title style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662D3D-F323-A745-88C9-B16E0A8401B9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263524" y="4078284"/>
            <a:ext cx="2663825" cy="2159000"/>
          </a:xfrm>
        </p:spPr>
        <p:txBody>
          <a:bodyPr/>
          <a:lstStyle>
            <a:lvl1pPr>
              <a:defRPr sz="1600" b="0" i="0"/>
            </a:lvl1pPr>
            <a:lvl2pPr marL="185738" indent="-177800">
              <a:tabLst/>
              <a:defRPr sz="1600" b="0" i="0"/>
            </a:lvl2pPr>
            <a:lvl3pPr marL="363538" indent="-177800">
              <a:tabLst/>
              <a:defRPr sz="1600" b="0" i="0"/>
            </a:lvl3pPr>
            <a:lvl4pPr marL="541338" indent="-177800">
              <a:tabLst/>
              <a:defRPr sz="1600" b="0" i="0"/>
            </a:lvl4pPr>
            <a:lvl5pPr marL="719138" indent="-177800">
              <a:tabLst/>
              <a:defRPr sz="1600" b="0" i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86BAB43-02CA-D546-863F-9D69B8EB323F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3287715" y="1449392"/>
            <a:ext cx="2649536" cy="2159000"/>
          </a:xfrm>
        </p:spPr>
        <p:txBody>
          <a:bodyPr/>
          <a:lstStyle>
            <a:lvl1pPr>
              <a:defRPr sz="1600" b="0" i="0"/>
            </a:lvl1pPr>
            <a:lvl2pPr marL="185738" indent="-177800">
              <a:tabLst/>
              <a:defRPr sz="1600" b="0" i="0"/>
            </a:lvl2pPr>
            <a:lvl3pPr marL="363538" indent="-177800">
              <a:tabLst/>
              <a:defRPr sz="1600" b="0" i="0"/>
            </a:lvl3pPr>
            <a:lvl4pPr marL="541338" indent="-177800">
              <a:tabLst/>
              <a:defRPr sz="1600" b="0" i="0"/>
            </a:lvl4pPr>
            <a:lvl5pPr marL="719138" indent="-177800">
              <a:tabLst/>
              <a:defRPr sz="1600" b="0" i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D7FB5B96-4A03-014D-AD73-516DA1A3ADAE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3287714" y="4078288"/>
            <a:ext cx="2628900" cy="2159000"/>
          </a:xfrm>
        </p:spPr>
        <p:txBody>
          <a:bodyPr/>
          <a:lstStyle>
            <a:lvl1pPr>
              <a:defRPr sz="1600" b="0" i="0"/>
            </a:lvl1pPr>
            <a:lvl2pPr marL="185738" indent="-177800">
              <a:tabLst/>
              <a:defRPr sz="1600" b="0" i="0"/>
            </a:lvl2pPr>
            <a:lvl3pPr marL="363538" indent="-177800">
              <a:tabLst/>
              <a:defRPr sz="1600" b="0" i="0"/>
            </a:lvl3pPr>
            <a:lvl4pPr marL="541338" indent="-177800">
              <a:tabLst/>
              <a:defRPr sz="1600" b="0" i="0"/>
            </a:lvl4pPr>
            <a:lvl5pPr marL="719138" indent="-177800">
              <a:tabLst/>
              <a:defRPr sz="1600" b="0" i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AB3ED5D-4C41-354D-ADA4-6DC9CED4F36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54752" y="1449392"/>
            <a:ext cx="2649536" cy="2159000"/>
          </a:xfrm>
        </p:spPr>
        <p:txBody>
          <a:bodyPr/>
          <a:lstStyle>
            <a:lvl1pPr>
              <a:defRPr sz="1600" b="0" i="0"/>
            </a:lvl1pPr>
            <a:lvl2pPr marL="185738" indent="-177800">
              <a:tabLst/>
              <a:defRPr sz="1600" b="0" i="0"/>
            </a:lvl2pPr>
            <a:lvl3pPr marL="363538" indent="-177800">
              <a:tabLst/>
              <a:defRPr sz="1600" b="0" i="0"/>
            </a:lvl3pPr>
            <a:lvl4pPr marL="541338" indent="-177800">
              <a:tabLst/>
              <a:defRPr sz="1600" b="0" i="0"/>
            </a:lvl4pPr>
            <a:lvl5pPr marL="719138" indent="-177800">
              <a:tabLst/>
              <a:defRPr sz="1600" b="0" i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F05F39C-30AB-584A-BD0E-3BD8D0919BBD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6254750" y="4078288"/>
            <a:ext cx="2649537" cy="2159000"/>
          </a:xfrm>
        </p:spPr>
        <p:txBody>
          <a:bodyPr/>
          <a:lstStyle>
            <a:lvl1pPr>
              <a:defRPr sz="1600" b="0" i="0"/>
            </a:lvl1pPr>
            <a:lvl2pPr marL="185738" indent="-177800">
              <a:tabLst/>
              <a:defRPr sz="1600" b="0" i="0"/>
            </a:lvl2pPr>
            <a:lvl3pPr marL="363538" indent="-177800">
              <a:tabLst/>
              <a:defRPr sz="1600" b="0" i="0"/>
            </a:lvl3pPr>
            <a:lvl4pPr marL="541338" indent="-177800">
              <a:tabLst/>
              <a:defRPr sz="1600" b="0" i="0"/>
            </a:lvl4pPr>
            <a:lvl5pPr marL="719138" indent="-177800">
              <a:tabLst/>
              <a:defRPr sz="1600" b="0" i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2EC083C0-47CE-1E4C-98D7-D9A751D465D3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9264651" y="1449392"/>
            <a:ext cx="2663825" cy="2159000"/>
          </a:xfrm>
        </p:spPr>
        <p:txBody>
          <a:bodyPr/>
          <a:lstStyle>
            <a:lvl1pPr>
              <a:defRPr sz="1600" b="0" i="0"/>
            </a:lvl1pPr>
            <a:lvl2pPr marL="185738" indent="-177800">
              <a:tabLst/>
              <a:defRPr sz="1600" b="0" i="0"/>
            </a:lvl2pPr>
            <a:lvl3pPr marL="363538" indent="-177800">
              <a:tabLst/>
              <a:defRPr sz="1600" b="0" i="0"/>
            </a:lvl3pPr>
            <a:lvl4pPr marL="541338" indent="-177800">
              <a:tabLst/>
              <a:defRPr sz="1600" b="0" i="0"/>
            </a:lvl4pPr>
            <a:lvl5pPr marL="719138" indent="-177800">
              <a:tabLst/>
              <a:defRPr sz="1600" b="0" i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B8794ADB-143A-1F46-8EFF-F0954C8A8577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9264650" y="4078288"/>
            <a:ext cx="2663825" cy="2159000"/>
          </a:xfrm>
        </p:spPr>
        <p:txBody>
          <a:bodyPr/>
          <a:lstStyle>
            <a:lvl1pPr>
              <a:defRPr sz="1600" b="0" i="0"/>
            </a:lvl1pPr>
            <a:lvl2pPr marL="185738" indent="-177800">
              <a:tabLst/>
              <a:defRPr sz="1600" b="0" i="0"/>
            </a:lvl2pPr>
            <a:lvl3pPr marL="363538" indent="-177800">
              <a:tabLst/>
              <a:defRPr sz="1600" b="0" i="0"/>
            </a:lvl3pPr>
            <a:lvl4pPr marL="541338" indent="-177800">
              <a:tabLst/>
              <a:defRPr sz="1600" b="0" i="0"/>
            </a:lvl4pPr>
            <a:lvl5pPr marL="719138" indent="-177800">
              <a:tabLst/>
              <a:defRPr sz="1600" b="0" i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8EEBCFC-32C9-6147-BE8C-6E906611DC33}"/>
              </a:ext>
            </a:extLst>
          </p:cNvPr>
          <p:cNvCxnSpPr>
            <a:cxnSpLocks/>
          </p:cNvCxnSpPr>
          <p:nvPr userDrawn="1"/>
        </p:nvCxnSpPr>
        <p:spPr>
          <a:xfrm>
            <a:off x="263525" y="260350"/>
            <a:ext cx="43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3821703-0169-3F45-9D38-500907FC0667}"/>
              </a:ext>
            </a:extLst>
          </p:cNvPr>
          <p:cNvGrpSpPr/>
          <p:nvPr userDrawn="1"/>
        </p:nvGrpSpPr>
        <p:grpSpPr>
          <a:xfrm>
            <a:off x="10814051" y="6438651"/>
            <a:ext cx="1111250" cy="225425"/>
            <a:chOff x="292100" y="6413250"/>
            <a:chExt cx="1111250" cy="225425"/>
          </a:xfrm>
        </p:grpSpPr>
        <p:sp>
          <p:nvSpPr>
            <p:cNvPr id="19" name="Freeform: Shape 12">
              <a:extLst>
                <a:ext uri="{FF2B5EF4-FFF2-40B4-BE49-F238E27FC236}">
                  <a16:creationId xmlns:a16="http://schemas.microsoft.com/office/drawing/2014/main" id="{A494C5A6-A6DF-ED43-9F00-A9BD5167C5DE}"/>
                </a:ext>
              </a:extLst>
            </p:cNvPr>
            <p:cNvSpPr/>
            <p:nvPr userDrawn="1"/>
          </p:nvSpPr>
          <p:spPr>
            <a:xfrm>
              <a:off x="292100" y="6413250"/>
              <a:ext cx="225425" cy="225425"/>
            </a:xfrm>
            <a:custGeom>
              <a:avLst/>
              <a:gdLst>
                <a:gd name="connsiteX0" fmla="*/ 329565 w 342900"/>
                <a:gd name="connsiteY0" fmla="*/ 104775 h 342900"/>
                <a:gd name="connsiteX1" fmla="*/ 292418 w 342900"/>
                <a:gd name="connsiteY1" fmla="*/ 50483 h 342900"/>
                <a:gd name="connsiteX2" fmla="*/ 238125 w 342900"/>
                <a:gd name="connsiteY2" fmla="*/ 13335 h 342900"/>
                <a:gd name="connsiteX3" fmla="*/ 171450 w 342900"/>
                <a:gd name="connsiteY3" fmla="*/ 0 h 342900"/>
                <a:gd name="connsiteX4" fmla="*/ 104775 w 342900"/>
                <a:gd name="connsiteY4" fmla="*/ 13335 h 342900"/>
                <a:gd name="connsiteX5" fmla="*/ 50483 w 342900"/>
                <a:gd name="connsiteY5" fmla="*/ 50483 h 342900"/>
                <a:gd name="connsiteX6" fmla="*/ 13335 w 342900"/>
                <a:gd name="connsiteY6" fmla="*/ 104775 h 342900"/>
                <a:gd name="connsiteX7" fmla="*/ 0 w 342900"/>
                <a:gd name="connsiteY7" fmla="*/ 171450 h 342900"/>
                <a:gd name="connsiteX8" fmla="*/ 13335 w 342900"/>
                <a:gd name="connsiteY8" fmla="*/ 238125 h 342900"/>
                <a:gd name="connsiteX9" fmla="*/ 50483 w 342900"/>
                <a:gd name="connsiteY9" fmla="*/ 292418 h 342900"/>
                <a:gd name="connsiteX10" fmla="*/ 104775 w 342900"/>
                <a:gd name="connsiteY10" fmla="*/ 329565 h 342900"/>
                <a:gd name="connsiteX11" fmla="*/ 171450 w 342900"/>
                <a:gd name="connsiteY11" fmla="*/ 342900 h 342900"/>
                <a:gd name="connsiteX12" fmla="*/ 171450 w 342900"/>
                <a:gd name="connsiteY12" fmla="*/ 308610 h 342900"/>
                <a:gd name="connsiteX13" fmla="*/ 74295 w 342900"/>
                <a:gd name="connsiteY13" fmla="*/ 268605 h 342900"/>
                <a:gd name="connsiteX14" fmla="*/ 35243 w 342900"/>
                <a:gd name="connsiteY14" fmla="*/ 188595 h 342900"/>
                <a:gd name="connsiteX15" fmla="*/ 180975 w 342900"/>
                <a:gd name="connsiteY15" fmla="*/ 188595 h 342900"/>
                <a:gd name="connsiteX16" fmla="*/ 141923 w 342900"/>
                <a:gd name="connsiteY16" fmla="*/ 227648 h 342900"/>
                <a:gd name="connsiteX17" fmla="*/ 165735 w 342900"/>
                <a:gd name="connsiteY17" fmla="*/ 251460 h 342900"/>
                <a:gd name="connsiteX18" fmla="*/ 246698 w 342900"/>
                <a:gd name="connsiteY18" fmla="*/ 170498 h 342900"/>
                <a:gd name="connsiteX19" fmla="*/ 165735 w 342900"/>
                <a:gd name="connsiteY19" fmla="*/ 89535 h 342900"/>
                <a:gd name="connsiteX20" fmla="*/ 141923 w 342900"/>
                <a:gd name="connsiteY20" fmla="*/ 113348 h 342900"/>
                <a:gd name="connsiteX21" fmla="*/ 180975 w 342900"/>
                <a:gd name="connsiteY21" fmla="*/ 152400 h 342900"/>
                <a:gd name="connsiteX22" fmla="*/ 35243 w 342900"/>
                <a:gd name="connsiteY22" fmla="*/ 152400 h 342900"/>
                <a:gd name="connsiteX23" fmla="*/ 74295 w 342900"/>
                <a:gd name="connsiteY23" fmla="*/ 72390 h 342900"/>
                <a:gd name="connsiteX24" fmla="*/ 171450 w 342900"/>
                <a:gd name="connsiteY24" fmla="*/ 32385 h 342900"/>
                <a:gd name="connsiteX25" fmla="*/ 268605 w 342900"/>
                <a:gd name="connsiteY25" fmla="*/ 72390 h 342900"/>
                <a:gd name="connsiteX26" fmla="*/ 308610 w 342900"/>
                <a:gd name="connsiteY26" fmla="*/ 169545 h 342900"/>
                <a:gd name="connsiteX27" fmla="*/ 342900 w 342900"/>
                <a:gd name="connsiteY27" fmla="*/ 169545 h 342900"/>
                <a:gd name="connsiteX28" fmla="*/ 329565 w 342900"/>
                <a:gd name="connsiteY28" fmla="*/ 10477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2900" h="342900">
                  <a:moveTo>
                    <a:pt x="329565" y="104775"/>
                  </a:moveTo>
                  <a:cubicBezTo>
                    <a:pt x="320993" y="84773"/>
                    <a:pt x="308610" y="65723"/>
                    <a:pt x="292418" y="50483"/>
                  </a:cubicBezTo>
                  <a:cubicBezTo>
                    <a:pt x="276225" y="34290"/>
                    <a:pt x="258128" y="21908"/>
                    <a:pt x="238125" y="13335"/>
                  </a:cubicBezTo>
                  <a:cubicBezTo>
                    <a:pt x="217170" y="4763"/>
                    <a:pt x="194310" y="0"/>
                    <a:pt x="171450" y="0"/>
                  </a:cubicBezTo>
                  <a:cubicBezTo>
                    <a:pt x="148590" y="0"/>
                    <a:pt x="125730" y="4763"/>
                    <a:pt x="104775" y="13335"/>
                  </a:cubicBezTo>
                  <a:cubicBezTo>
                    <a:pt x="83820" y="21908"/>
                    <a:pt x="65723" y="34290"/>
                    <a:pt x="50483" y="50483"/>
                  </a:cubicBezTo>
                  <a:cubicBezTo>
                    <a:pt x="34290" y="66675"/>
                    <a:pt x="21908" y="84773"/>
                    <a:pt x="13335" y="104775"/>
                  </a:cubicBezTo>
                  <a:cubicBezTo>
                    <a:pt x="4763" y="125730"/>
                    <a:pt x="0" y="148590"/>
                    <a:pt x="0" y="171450"/>
                  </a:cubicBezTo>
                  <a:cubicBezTo>
                    <a:pt x="0" y="194310"/>
                    <a:pt x="4763" y="217170"/>
                    <a:pt x="13335" y="238125"/>
                  </a:cubicBezTo>
                  <a:cubicBezTo>
                    <a:pt x="21908" y="258128"/>
                    <a:pt x="34290" y="277178"/>
                    <a:pt x="50483" y="292418"/>
                  </a:cubicBezTo>
                  <a:cubicBezTo>
                    <a:pt x="66675" y="308610"/>
                    <a:pt x="84773" y="320993"/>
                    <a:pt x="104775" y="329565"/>
                  </a:cubicBezTo>
                  <a:cubicBezTo>
                    <a:pt x="125730" y="338138"/>
                    <a:pt x="148590" y="342900"/>
                    <a:pt x="171450" y="342900"/>
                  </a:cubicBezTo>
                  <a:lnTo>
                    <a:pt x="171450" y="308610"/>
                  </a:lnTo>
                  <a:cubicBezTo>
                    <a:pt x="135255" y="308610"/>
                    <a:pt x="100013" y="294323"/>
                    <a:pt x="74295" y="268605"/>
                  </a:cubicBezTo>
                  <a:cubicBezTo>
                    <a:pt x="52388" y="246698"/>
                    <a:pt x="39053" y="219075"/>
                    <a:pt x="35243" y="188595"/>
                  </a:cubicBezTo>
                  <a:lnTo>
                    <a:pt x="180975" y="188595"/>
                  </a:lnTo>
                  <a:lnTo>
                    <a:pt x="141923" y="227648"/>
                  </a:lnTo>
                  <a:lnTo>
                    <a:pt x="165735" y="251460"/>
                  </a:lnTo>
                  <a:lnTo>
                    <a:pt x="246698" y="170498"/>
                  </a:lnTo>
                  <a:lnTo>
                    <a:pt x="165735" y="89535"/>
                  </a:lnTo>
                  <a:lnTo>
                    <a:pt x="141923" y="113348"/>
                  </a:lnTo>
                  <a:lnTo>
                    <a:pt x="180975" y="152400"/>
                  </a:lnTo>
                  <a:lnTo>
                    <a:pt x="35243" y="152400"/>
                  </a:lnTo>
                  <a:cubicBezTo>
                    <a:pt x="39053" y="121920"/>
                    <a:pt x="52388" y="94298"/>
                    <a:pt x="74295" y="72390"/>
                  </a:cubicBezTo>
                  <a:cubicBezTo>
                    <a:pt x="100013" y="46673"/>
                    <a:pt x="134303" y="32385"/>
                    <a:pt x="171450" y="32385"/>
                  </a:cubicBezTo>
                  <a:cubicBezTo>
                    <a:pt x="207645" y="32385"/>
                    <a:pt x="242888" y="46673"/>
                    <a:pt x="268605" y="72390"/>
                  </a:cubicBezTo>
                  <a:cubicBezTo>
                    <a:pt x="294323" y="98108"/>
                    <a:pt x="308610" y="132398"/>
                    <a:pt x="308610" y="169545"/>
                  </a:cubicBezTo>
                  <a:lnTo>
                    <a:pt x="342900" y="169545"/>
                  </a:lnTo>
                  <a:cubicBezTo>
                    <a:pt x="342900" y="148590"/>
                    <a:pt x="338138" y="125730"/>
                    <a:pt x="329565" y="104775"/>
                  </a:cubicBezTo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3">
              <a:extLst>
                <a:ext uri="{FF2B5EF4-FFF2-40B4-BE49-F238E27FC236}">
                  <a16:creationId xmlns:a16="http://schemas.microsoft.com/office/drawing/2014/main" id="{A6BC512D-72B5-DE42-8BE1-5394D3B946CE}"/>
                </a:ext>
              </a:extLst>
            </p:cNvPr>
            <p:cNvSpPr/>
            <p:nvPr userDrawn="1"/>
          </p:nvSpPr>
          <p:spPr>
            <a:xfrm>
              <a:off x="590579" y="6484379"/>
              <a:ext cx="812771" cy="84028"/>
            </a:xfrm>
            <a:custGeom>
              <a:avLst/>
              <a:gdLst>
                <a:gd name="connsiteX0" fmla="*/ 1329690 w 1547812"/>
                <a:gd name="connsiteY0" fmla="*/ 155258 h 160020"/>
                <a:gd name="connsiteX1" fmla="*/ 1369695 w 1547812"/>
                <a:gd name="connsiteY1" fmla="*/ 155258 h 160020"/>
                <a:gd name="connsiteX2" fmla="*/ 1369695 w 1547812"/>
                <a:gd name="connsiteY2" fmla="*/ 65723 h 160020"/>
                <a:gd name="connsiteX3" fmla="*/ 1372553 w 1547812"/>
                <a:gd name="connsiteY3" fmla="*/ 53340 h 160020"/>
                <a:gd name="connsiteX4" fmla="*/ 1379220 w 1547812"/>
                <a:gd name="connsiteY4" fmla="*/ 43815 h 160020"/>
                <a:gd name="connsiteX5" fmla="*/ 1388745 w 1547812"/>
                <a:gd name="connsiteY5" fmla="*/ 37147 h 160020"/>
                <a:gd name="connsiteX6" fmla="*/ 1400175 w 1547812"/>
                <a:gd name="connsiteY6" fmla="*/ 35243 h 160020"/>
                <a:gd name="connsiteX7" fmla="*/ 1407795 w 1547812"/>
                <a:gd name="connsiteY7" fmla="*/ 36195 h 160020"/>
                <a:gd name="connsiteX8" fmla="*/ 1413510 w 1547812"/>
                <a:gd name="connsiteY8" fmla="*/ 40005 h 160020"/>
                <a:gd name="connsiteX9" fmla="*/ 1417320 w 1547812"/>
                <a:gd name="connsiteY9" fmla="*/ 47625 h 160020"/>
                <a:gd name="connsiteX10" fmla="*/ 1419225 w 1547812"/>
                <a:gd name="connsiteY10" fmla="*/ 60960 h 160020"/>
                <a:gd name="connsiteX11" fmla="*/ 1419225 w 1547812"/>
                <a:gd name="connsiteY11" fmla="*/ 155258 h 160020"/>
                <a:gd name="connsiteX12" fmla="*/ 1459230 w 1547812"/>
                <a:gd name="connsiteY12" fmla="*/ 155258 h 160020"/>
                <a:gd name="connsiteX13" fmla="*/ 1459230 w 1547812"/>
                <a:gd name="connsiteY13" fmla="*/ 63818 h 160020"/>
                <a:gd name="connsiteX14" fmla="*/ 1462088 w 1547812"/>
                <a:gd name="connsiteY14" fmla="*/ 53340 h 160020"/>
                <a:gd name="connsiteX15" fmla="*/ 1468755 w 1547812"/>
                <a:gd name="connsiteY15" fmla="*/ 43815 h 160020"/>
                <a:gd name="connsiteX16" fmla="*/ 1478280 w 1547812"/>
                <a:gd name="connsiteY16" fmla="*/ 37147 h 160020"/>
                <a:gd name="connsiteX17" fmla="*/ 1489710 w 1547812"/>
                <a:gd name="connsiteY17" fmla="*/ 35243 h 160020"/>
                <a:gd name="connsiteX18" fmla="*/ 1497330 w 1547812"/>
                <a:gd name="connsiteY18" fmla="*/ 36195 h 160020"/>
                <a:gd name="connsiteX19" fmla="*/ 1503045 w 1547812"/>
                <a:gd name="connsiteY19" fmla="*/ 40005 h 160020"/>
                <a:gd name="connsiteX20" fmla="*/ 1506855 w 1547812"/>
                <a:gd name="connsiteY20" fmla="*/ 47625 h 160020"/>
                <a:gd name="connsiteX21" fmla="*/ 1507808 w 1547812"/>
                <a:gd name="connsiteY21" fmla="*/ 60960 h 160020"/>
                <a:gd name="connsiteX22" fmla="*/ 1507808 w 1547812"/>
                <a:gd name="connsiteY22" fmla="*/ 155258 h 160020"/>
                <a:gd name="connsiteX23" fmla="*/ 1547813 w 1547812"/>
                <a:gd name="connsiteY23" fmla="*/ 155258 h 160020"/>
                <a:gd name="connsiteX24" fmla="*/ 1547813 w 1547812"/>
                <a:gd name="connsiteY24" fmla="*/ 55245 h 160020"/>
                <a:gd name="connsiteX25" fmla="*/ 1536383 w 1547812"/>
                <a:gd name="connsiteY25" fmla="*/ 14288 h 160020"/>
                <a:gd name="connsiteX26" fmla="*/ 1502093 w 1547812"/>
                <a:gd name="connsiteY26" fmla="*/ 1905 h 160020"/>
                <a:gd name="connsiteX27" fmla="*/ 1477328 w 1547812"/>
                <a:gd name="connsiteY27" fmla="*/ 7620 h 160020"/>
                <a:gd name="connsiteX28" fmla="*/ 1455420 w 1547812"/>
                <a:gd name="connsiteY28" fmla="*/ 27623 h 160020"/>
                <a:gd name="connsiteX29" fmla="*/ 1441133 w 1547812"/>
                <a:gd name="connsiteY29" fmla="*/ 8573 h 160020"/>
                <a:gd name="connsiteX30" fmla="*/ 1414463 w 1547812"/>
                <a:gd name="connsiteY30" fmla="*/ 1905 h 160020"/>
                <a:gd name="connsiteX31" fmla="*/ 1390650 w 1547812"/>
                <a:gd name="connsiteY31" fmla="*/ 7620 h 160020"/>
                <a:gd name="connsiteX32" fmla="*/ 1371600 w 1547812"/>
                <a:gd name="connsiteY32" fmla="*/ 25718 h 160020"/>
                <a:gd name="connsiteX33" fmla="*/ 1371600 w 1547812"/>
                <a:gd name="connsiteY33" fmla="*/ 5715 h 160020"/>
                <a:gd name="connsiteX34" fmla="*/ 1332548 w 1547812"/>
                <a:gd name="connsiteY34" fmla="*/ 5715 h 160020"/>
                <a:gd name="connsiteX35" fmla="*/ 1332548 w 1547812"/>
                <a:gd name="connsiteY35" fmla="*/ 155258 h 160020"/>
                <a:gd name="connsiteX36" fmla="*/ 1199198 w 1547812"/>
                <a:gd name="connsiteY36" fmla="*/ 116205 h 160020"/>
                <a:gd name="connsiteX37" fmla="*/ 1190625 w 1547812"/>
                <a:gd name="connsiteY37" fmla="*/ 80963 h 160020"/>
                <a:gd name="connsiteX38" fmla="*/ 1199198 w 1547812"/>
                <a:gd name="connsiteY38" fmla="*/ 45720 h 160020"/>
                <a:gd name="connsiteX39" fmla="*/ 1224915 w 1547812"/>
                <a:gd name="connsiteY39" fmla="*/ 33338 h 160020"/>
                <a:gd name="connsiteX40" fmla="*/ 1250633 w 1547812"/>
                <a:gd name="connsiteY40" fmla="*/ 45720 h 160020"/>
                <a:gd name="connsiteX41" fmla="*/ 1259205 w 1547812"/>
                <a:gd name="connsiteY41" fmla="*/ 80963 h 160020"/>
                <a:gd name="connsiteX42" fmla="*/ 1250633 w 1547812"/>
                <a:gd name="connsiteY42" fmla="*/ 116205 h 160020"/>
                <a:gd name="connsiteX43" fmla="*/ 1224915 w 1547812"/>
                <a:gd name="connsiteY43" fmla="*/ 128588 h 160020"/>
                <a:gd name="connsiteX44" fmla="*/ 1199198 w 1547812"/>
                <a:gd name="connsiteY44" fmla="*/ 116205 h 160020"/>
                <a:gd name="connsiteX45" fmla="*/ 1256348 w 1547812"/>
                <a:gd name="connsiteY45" fmla="*/ 154305 h 160020"/>
                <a:gd name="connsiteX46" fmla="*/ 1280160 w 1547812"/>
                <a:gd name="connsiteY46" fmla="*/ 138113 h 160020"/>
                <a:gd name="connsiteX47" fmla="*/ 1295400 w 1547812"/>
                <a:gd name="connsiteY47" fmla="*/ 113348 h 160020"/>
                <a:gd name="connsiteX48" fmla="*/ 1301115 w 1547812"/>
                <a:gd name="connsiteY48" fmla="*/ 80010 h 160020"/>
                <a:gd name="connsiteX49" fmla="*/ 1296353 w 1547812"/>
                <a:gd name="connsiteY49" fmla="*/ 46672 h 160020"/>
                <a:gd name="connsiteX50" fmla="*/ 1281113 w 1547812"/>
                <a:gd name="connsiteY50" fmla="*/ 21908 h 160020"/>
                <a:gd name="connsiteX51" fmla="*/ 1257300 w 1547812"/>
                <a:gd name="connsiteY51" fmla="*/ 6668 h 160020"/>
                <a:gd name="connsiteX52" fmla="*/ 1225868 w 1547812"/>
                <a:gd name="connsiteY52" fmla="*/ 953 h 160020"/>
                <a:gd name="connsiteX53" fmla="*/ 1194435 w 1547812"/>
                <a:gd name="connsiteY53" fmla="*/ 6668 h 160020"/>
                <a:gd name="connsiteX54" fmla="*/ 1170623 w 1547812"/>
                <a:gd name="connsiteY54" fmla="*/ 21908 h 160020"/>
                <a:gd name="connsiteX55" fmla="*/ 1155383 w 1547812"/>
                <a:gd name="connsiteY55" fmla="*/ 46672 h 160020"/>
                <a:gd name="connsiteX56" fmla="*/ 1149668 w 1547812"/>
                <a:gd name="connsiteY56" fmla="*/ 80010 h 160020"/>
                <a:gd name="connsiteX57" fmla="*/ 1169670 w 1547812"/>
                <a:gd name="connsiteY57" fmla="*/ 139065 h 160020"/>
                <a:gd name="connsiteX58" fmla="*/ 1225868 w 1547812"/>
                <a:gd name="connsiteY58" fmla="*/ 160020 h 160020"/>
                <a:gd name="connsiteX59" fmla="*/ 1256348 w 1547812"/>
                <a:gd name="connsiteY59" fmla="*/ 154305 h 160020"/>
                <a:gd name="connsiteX60" fmla="*/ 1086803 w 1547812"/>
                <a:gd name="connsiteY60" fmla="*/ 100965 h 160020"/>
                <a:gd name="connsiteX61" fmla="*/ 1079183 w 1547812"/>
                <a:gd name="connsiteY61" fmla="*/ 120968 h 160020"/>
                <a:gd name="connsiteX62" fmla="*/ 1061085 w 1547812"/>
                <a:gd name="connsiteY62" fmla="*/ 127635 h 160020"/>
                <a:gd name="connsiteX63" fmla="*/ 1045845 w 1547812"/>
                <a:gd name="connsiteY63" fmla="*/ 123825 h 160020"/>
                <a:gd name="connsiteX64" fmla="*/ 1036320 w 1547812"/>
                <a:gd name="connsiteY64" fmla="*/ 113348 h 160020"/>
                <a:gd name="connsiteX65" fmla="*/ 1031558 w 1547812"/>
                <a:gd name="connsiteY65" fmla="*/ 98108 h 160020"/>
                <a:gd name="connsiteX66" fmla="*/ 1029653 w 1547812"/>
                <a:gd name="connsiteY66" fmla="*/ 80010 h 160020"/>
                <a:gd name="connsiteX67" fmla="*/ 1031558 w 1547812"/>
                <a:gd name="connsiteY67" fmla="*/ 62865 h 160020"/>
                <a:gd name="connsiteX68" fmla="*/ 1036320 w 1547812"/>
                <a:gd name="connsiteY68" fmla="*/ 47625 h 160020"/>
                <a:gd name="connsiteX69" fmla="*/ 1045845 w 1547812"/>
                <a:gd name="connsiteY69" fmla="*/ 37147 h 160020"/>
                <a:gd name="connsiteX70" fmla="*/ 1061085 w 1547812"/>
                <a:gd name="connsiteY70" fmla="*/ 33338 h 160020"/>
                <a:gd name="connsiteX71" fmla="*/ 1079183 w 1547812"/>
                <a:gd name="connsiteY71" fmla="*/ 40005 h 160020"/>
                <a:gd name="connsiteX72" fmla="*/ 1085850 w 1547812"/>
                <a:gd name="connsiteY72" fmla="*/ 58103 h 160020"/>
                <a:gd name="connsiteX73" fmla="*/ 1125855 w 1547812"/>
                <a:gd name="connsiteY73" fmla="*/ 52388 h 160020"/>
                <a:gd name="connsiteX74" fmla="*/ 1120140 w 1547812"/>
                <a:gd name="connsiteY74" fmla="*/ 31433 h 160020"/>
                <a:gd name="connsiteX75" fmla="*/ 1107758 w 1547812"/>
                <a:gd name="connsiteY75" fmla="*/ 15240 h 160020"/>
                <a:gd name="connsiteX76" fmla="*/ 1088708 w 1547812"/>
                <a:gd name="connsiteY76" fmla="*/ 4763 h 160020"/>
                <a:gd name="connsiteX77" fmla="*/ 1062038 w 1547812"/>
                <a:gd name="connsiteY77" fmla="*/ 953 h 160020"/>
                <a:gd name="connsiteX78" fmla="*/ 1030605 w 1547812"/>
                <a:gd name="connsiteY78" fmla="*/ 6668 h 160020"/>
                <a:gd name="connsiteX79" fmla="*/ 1007745 w 1547812"/>
                <a:gd name="connsiteY79" fmla="*/ 22860 h 160020"/>
                <a:gd name="connsiteX80" fmla="*/ 993458 w 1547812"/>
                <a:gd name="connsiteY80" fmla="*/ 47625 h 160020"/>
                <a:gd name="connsiteX81" fmla="*/ 988695 w 1547812"/>
                <a:gd name="connsiteY81" fmla="*/ 80010 h 160020"/>
                <a:gd name="connsiteX82" fmla="*/ 992505 w 1547812"/>
                <a:gd name="connsiteY82" fmla="*/ 112395 h 160020"/>
                <a:gd name="connsiteX83" fmla="*/ 1005840 w 1547812"/>
                <a:gd name="connsiteY83" fmla="*/ 137160 h 160020"/>
                <a:gd name="connsiteX84" fmla="*/ 1028700 w 1547812"/>
                <a:gd name="connsiteY84" fmla="*/ 153353 h 160020"/>
                <a:gd name="connsiteX85" fmla="*/ 1061085 w 1547812"/>
                <a:gd name="connsiteY85" fmla="*/ 159068 h 160020"/>
                <a:gd name="connsiteX86" fmla="*/ 1109663 w 1547812"/>
                <a:gd name="connsiteY86" fmla="*/ 142875 h 160020"/>
                <a:gd name="connsiteX87" fmla="*/ 1127760 w 1547812"/>
                <a:gd name="connsiteY87" fmla="*/ 100013 h 160020"/>
                <a:gd name="connsiteX88" fmla="*/ 1086803 w 1547812"/>
                <a:gd name="connsiteY88" fmla="*/ 100013 h 160020"/>
                <a:gd name="connsiteX89" fmla="*/ 921068 w 1547812"/>
                <a:gd name="connsiteY89" fmla="*/ 155258 h 160020"/>
                <a:gd name="connsiteX90" fmla="*/ 962025 w 1547812"/>
                <a:gd name="connsiteY90" fmla="*/ 155258 h 160020"/>
                <a:gd name="connsiteX91" fmla="*/ 962025 w 1547812"/>
                <a:gd name="connsiteY91" fmla="*/ 109538 h 160020"/>
                <a:gd name="connsiteX92" fmla="*/ 921068 w 1547812"/>
                <a:gd name="connsiteY92" fmla="*/ 109538 h 160020"/>
                <a:gd name="connsiteX93" fmla="*/ 921068 w 1547812"/>
                <a:gd name="connsiteY93" fmla="*/ 155258 h 160020"/>
                <a:gd name="connsiteX94" fmla="*/ 671513 w 1547812"/>
                <a:gd name="connsiteY94" fmla="*/ 155258 h 160020"/>
                <a:gd name="connsiteX95" fmla="*/ 711518 w 1547812"/>
                <a:gd name="connsiteY95" fmla="*/ 155258 h 160020"/>
                <a:gd name="connsiteX96" fmla="*/ 711518 w 1547812"/>
                <a:gd name="connsiteY96" fmla="*/ 65723 h 160020"/>
                <a:gd name="connsiteX97" fmla="*/ 714375 w 1547812"/>
                <a:gd name="connsiteY97" fmla="*/ 53340 h 160020"/>
                <a:gd name="connsiteX98" fmla="*/ 721043 w 1547812"/>
                <a:gd name="connsiteY98" fmla="*/ 43815 h 160020"/>
                <a:gd name="connsiteX99" fmla="*/ 730568 w 1547812"/>
                <a:gd name="connsiteY99" fmla="*/ 37147 h 160020"/>
                <a:gd name="connsiteX100" fmla="*/ 741998 w 1547812"/>
                <a:gd name="connsiteY100" fmla="*/ 35243 h 160020"/>
                <a:gd name="connsiteX101" fmla="*/ 749618 w 1547812"/>
                <a:gd name="connsiteY101" fmla="*/ 36195 h 160020"/>
                <a:gd name="connsiteX102" fmla="*/ 755333 w 1547812"/>
                <a:gd name="connsiteY102" fmla="*/ 40005 h 160020"/>
                <a:gd name="connsiteX103" fmla="*/ 759143 w 1547812"/>
                <a:gd name="connsiteY103" fmla="*/ 47625 h 160020"/>
                <a:gd name="connsiteX104" fmla="*/ 761048 w 1547812"/>
                <a:gd name="connsiteY104" fmla="*/ 60960 h 160020"/>
                <a:gd name="connsiteX105" fmla="*/ 761048 w 1547812"/>
                <a:gd name="connsiteY105" fmla="*/ 155258 h 160020"/>
                <a:gd name="connsiteX106" fmla="*/ 801053 w 1547812"/>
                <a:gd name="connsiteY106" fmla="*/ 155258 h 160020"/>
                <a:gd name="connsiteX107" fmla="*/ 801053 w 1547812"/>
                <a:gd name="connsiteY107" fmla="*/ 63818 h 160020"/>
                <a:gd name="connsiteX108" fmla="*/ 803910 w 1547812"/>
                <a:gd name="connsiteY108" fmla="*/ 53340 h 160020"/>
                <a:gd name="connsiteX109" fmla="*/ 810578 w 1547812"/>
                <a:gd name="connsiteY109" fmla="*/ 43815 h 160020"/>
                <a:gd name="connsiteX110" fmla="*/ 820103 w 1547812"/>
                <a:gd name="connsiteY110" fmla="*/ 37147 h 160020"/>
                <a:gd name="connsiteX111" fmla="*/ 831533 w 1547812"/>
                <a:gd name="connsiteY111" fmla="*/ 35243 h 160020"/>
                <a:gd name="connsiteX112" fmla="*/ 839153 w 1547812"/>
                <a:gd name="connsiteY112" fmla="*/ 36195 h 160020"/>
                <a:gd name="connsiteX113" fmla="*/ 844868 w 1547812"/>
                <a:gd name="connsiteY113" fmla="*/ 40005 h 160020"/>
                <a:gd name="connsiteX114" fmla="*/ 848678 w 1547812"/>
                <a:gd name="connsiteY114" fmla="*/ 47625 h 160020"/>
                <a:gd name="connsiteX115" fmla="*/ 849630 w 1547812"/>
                <a:gd name="connsiteY115" fmla="*/ 60960 h 160020"/>
                <a:gd name="connsiteX116" fmla="*/ 849630 w 1547812"/>
                <a:gd name="connsiteY116" fmla="*/ 155258 h 160020"/>
                <a:gd name="connsiteX117" fmla="*/ 889635 w 1547812"/>
                <a:gd name="connsiteY117" fmla="*/ 155258 h 160020"/>
                <a:gd name="connsiteX118" fmla="*/ 889635 w 1547812"/>
                <a:gd name="connsiteY118" fmla="*/ 55245 h 160020"/>
                <a:gd name="connsiteX119" fmla="*/ 878205 w 1547812"/>
                <a:gd name="connsiteY119" fmla="*/ 14288 h 160020"/>
                <a:gd name="connsiteX120" fmla="*/ 843915 w 1547812"/>
                <a:gd name="connsiteY120" fmla="*/ 1905 h 160020"/>
                <a:gd name="connsiteX121" fmla="*/ 819150 w 1547812"/>
                <a:gd name="connsiteY121" fmla="*/ 7620 h 160020"/>
                <a:gd name="connsiteX122" fmla="*/ 797243 w 1547812"/>
                <a:gd name="connsiteY122" fmla="*/ 27623 h 160020"/>
                <a:gd name="connsiteX123" fmla="*/ 782955 w 1547812"/>
                <a:gd name="connsiteY123" fmla="*/ 8573 h 160020"/>
                <a:gd name="connsiteX124" fmla="*/ 756285 w 1547812"/>
                <a:gd name="connsiteY124" fmla="*/ 1905 h 160020"/>
                <a:gd name="connsiteX125" fmla="*/ 732473 w 1547812"/>
                <a:gd name="connsiteY125" fmla="*/ 7620 h 160020"/>
                <a:gd name="connsiteX126" fmla="*/ 713423 w 1547812"/>
                <a:gd name="connsiteY126" fmla="*/ 25718 h 160020"/>
                <a:gd name="connsiteX127" fmla="*/ 713423 w 1547812"/>
                <a:gd name="connsiteY127" fmla="*/ 5715 h 160020"/>
                <a:gd name="connsiteX128" fmla="*/ 674370 w 1547812"/>
                <a:gd name="connsiteY128" fmla="*/ 5715 h 160020"/>
                <a:gd name="connsiteX129" fmla="*/ 674370 w 1547812"/>
                <a:gd name="connsiteY129" fmla="*/ 155258 h 160020"/>
                <a:gd name="connsiteX130" fmla="*/ 541973 w 1547812"/>
                <a:gd name="connsiteY130" fmla="*/ 116205 h 160020"/>
                <a:gd name="connsiteX131" fmla="*/ 533400 w 1547812"/>
                <a:gd name="connsiteY131" fmla="*/ 80963 h 160020"/>
                <a:gd name="connsiteX132" fmla="*/ 541973 w 1547812"/>
                <a:gd name="connsiteY132" fmla="*/ 45720 h 160020"/>
                <a:gd name="connsiteX133" fmla="*/ 567690 w 1547812"/>
                <a:gd name="connsiteY133" fmla="*/ 33338 h 160020"/>
                <a:gd name="connsiteX134" fmla="*/ 593408 w 1547812"/>
                <a:gd name="connsiteY134" fmla="*/ 45720 h 160020"/>
                <a:gd name="connsiteX135" fmla="*/ 601980 w 1547812"/>
                <a:gd name="connsiteY135" fmla="*/ 80963 h 160020"/>
                <a:gd name="connsiteX136" fmla="*/ 593408 w 1547812"/>
                <a:gd name="connsiteY136" fmla="*/ 116205 h 160020"/>
                <a:gd name="connsiteX137" fmla="*/ 567690 w 1547812"/>
                <a:gd name="connsiteY137" fmla="*/ 128588 h 160020"/>
                <a:gd name="connsiteX138" fmla="*/ 541973 w 1547812"/>
                <a:gd name="connsiteY138" fmla="*/ 116205 h 160020"/>
                <a:gd name="connsiteX139" fmla="*/ 598170 w 1547812"/>
                <a:gd name="connsiteY139" fmla="*/ 154305 h 160020"/>
                <a:gd name="connsiteX140" fmla="*/ 621983 w 1547812"/>
                <a:gd name="connsiteY140" fmla="*/ 138113 h 160020"/>
                <a:gd name="connsiteX141" fmla="*/ 637223 w 1547812"/>
                <a:gd name="connsiteY141" fmla="*/ 113348 h 160020"/>
                <a:gd name="connsiteX142" fmla="*/ 642938 w 1547812"/>
                <a:gd name="connsiteY142" fmla="*/ 80010 h 160020"/>
                <a:gd name="connsiteX143" fmla="*/ 638175 w 1547812"/>
                <a:gd name="connsiteY143" fmla="*/ 46672 h 160020"/>
                <a:gd name="connsiteX144" fmla="*/ 622935 w 1547812"/>
                <a:gd name="connsiteY144" fmla="*/ 21908 h 160020"/>
                <a:gd name="connsiteX145" fmla="*/ 599123 w 1547812"/>
                <a:gd name="connsiteY145" fmla="*/ 6668 h 160020"/>
                <a:gd name="connsiteX146" fmla="*/ 567690 w 1547812"/>
                <a:gd name="connsiteY146" fmla="*/ 953 h 160020"/>
                <a:gd name="connsiteX147" fmla="*/ 536258 w 1547812"/>
                <a:gd name="connsiteY147" fmla="*/ 6668 h 160020"/>
                <a:gd name="connsiteX148" fmla="*/ 512445 w 1547812"/>
                <a:gd name="connsiteY148" fmla="*/ 21908 h 160020"/>
                <a:gd name="connsiteX149" fmla="*/ 497205 w 1547812"/>
                <a:gd name="connsiteY149" fmla="*/ 46672 h 160020"/>
                <a:gd name="connsiteX150" fmla="*/ 491490 w 1547812"/>
                <a:gd name="connsiteY150" fmla="*/ 80010 h 160020"/>
                <a:gd name="connsiteX151" fmla="*/ 511492 w 1547812"/>
                <a:gd name="connsiteY151" fmla="*/ 139065 h 160020"/>
                <a:gd name="connsiteX152" fmla="*/ 566738 w 1547812"/>
                <a:gd name="connsiteY152" fmla="*/ 160020 h 160020"/>
                <a:gd name="connsiteX153" fmla="*/ 598170 w 1547812"/>
                <a:gd name="connsiteY153" fmla="*/ 154305 h 160020"/>
                <a:gd name="connsiteX154" fmla="*/ 429578 w 1547812"/>
                <a:gd name="connsiteY154" fmla="*/ 100965 h 160020"/>
                <a:gd name="connsiteX155" fmla="*/ 421958 w 1547812"/>
                <a:gd name="connsiteY155" fmla="*/ 120968 h 160020"/>
                <a:gd name="connsiteX156" fmla="*/ 403860 w 1547812"/>
                <a:gd name="connsiteY156" fmla="*/ 127635 h 160020"/>
                <a:gd name="connsiteX157" fmla="*/ 388620 w 1547812"/>
                <a:gd name="connsiteY157" fmla="*/ 123825 h 160020"/>
                <a:gd name="connsiteX158" fmla="*/ 379095 w 1547812"/>
                <a:gd name="connsiteY158" fmla="*/ 113348 h 160020"/>
                <a:gd name="connsiteX159" fmla="*/ 374333 w 1547812"/>
                <a:gd name="connsiteY159" fmla="*/ 98108 h 160020"/>
                <a:gd name="connsiteX160" fmla="*/ 372428 w 1547812"/>
                <a:gd name="connsiteY160" fmla="*/ 80010 h 160020"/>
                <a:gd name="connsiteX161" fmla="*/ 374333 w 1547812"/>
                <a:gd name="connsiteY161" fmla="*/ 62865 h 160020"/>
                <a:gd name="connsiteX162" fmla="*/ 379095 w 1547812"/>
                <a:gd name="connsiteY162" fmla="*/ 47625 h 160020"/>
                <a:gd name="connsiteX163" fmla="*/ 388620 w 1547812"/>
                <a:gd name="connsiteY163" fmla="*/ 37147 h 160020"/>
                <a:gd name="connsiteX164" fmla="*/ 403860 w 1547812"/>
                <a:gd name="connsiteY164" fmla="*/ 33338 h 160020"/>
                <a:gd name="connsiteX165" fmla="*/ 421958 w 1547812"/>
                <a:gd name="connsiteY165" fmla="*/ 40005 h 160020"/>
                <a:gd name="connsiteX166" fmla="*/ 428625 w 1547812"/>
                <a:gd name="connsiteY166" fmla="*/ 58103 h 160020"/>
                <a:gd name="connsiteX167" fmla="*/ 468630 w 1547812"/>
                <a:gd name="connsiteY167" fmla="*/ 52388 h 160020"/>
                <a:gd name="connsiteX168" fmla="*/ 462915 w 1547812"/>
                <a:gd name="connsiteY168" fmla="*/ 31433 h 160020"/>
                <a:gd name="connsiteX169" fmla="*/ 450533 w 1547812"/>
                <a:gd name="connsiteY169" fmla="*/ 15240 h 160020"/>
                <a:gd name="connsiteX170" fmla="*/ 431483 w 1547812"/>
                <a:gd name="connsiteY170" fmla="*/ 4763 h 160020"/>
                <a:gd name="connsiteX171" fmla="*/ 404813 w 1547812"/>
                <a:gd name="connsiteY171" fmla="*/ 953 h 160020"/>
                <a:gd name="connsiteX172" fmla="*/ 373380 w 1547812"/>
                <a:gd name="connsiteY172" fmla="*/ 6668 h 160020"/>
                <a:gd name="connsiteX173" fmla="*/ 350520 w 1547812"/>
                <a:gd name="connsiteY173" fmla="*/ 22860 h 160020"/>
                <a:gd name="connsiteX174" fmla="*/ 336233 w 1547812"/>
                <a:gd name="connsiteY174" fmla="*/ 47625 h 160020"/>
                <a:gd name="connsiteX175" fmla="*/ 331470 w 1547812"/>
                <a:gd name="connsiteY175" fmla="*/ 80010 h 160020"/>
                <a:gd name="connsiteX176" fmla="*/ 336233 w 1547812"/>
                <a:gd name="connsiteY176" fmla="*/ 112395 h 160020"/>
                <a:gd name="connsiteX177" fmla="*/ 349567 w 1547812"/>
                <a:gd name="connsiteY177" fmla="*/ 137160 h 160020"/>
                <a:gd name="connsiteX178" fmla="*/ 372428 w 1547812"/>
                <a:gd name="connsiteY178" fmla="*/ 153353 h 160020"/>
                <a:gd name="connsiteX179" fmla="*/ 404813 w 1547812"/>
                <a:gd name="connsiteY179" fmla="*/ 159068 h 160020"/>
                <a:gd name="connsiteX180" fmla="*/ 453390 w 1547812"/>
                <a:gd name="connsiteY180" fmla="*/ 142875 h 160020"/>
                <a:gd name="connsiteX181" fmla="*/ 471488 w 1547812"/>
                <a:gd name="connsiteY181" fmla="*/ 100013 h 160020"/>
                <a:gd name="connsiteX182" fmla="*/ 429578 w 1547812"/>
                <a:gd name="connsiteY182" fmla="*/ 100013 h 160020"/>
                <a:gd name="connsiteX183" fmla="*/ 203835 w 1547812"/>
                <a:gd name="connsiteY183" fmla="*/ 63818 h 160020"/>
                <a:gd name="connsiteX184" fmla="*/ 206692 w 1547812"/>
                <a:gd name="connsiteY184" fmla="*/ 51435 h 160020"/>
                <a:gd name="connsiteX185" fmla="*/ 213360 w 1547812"/>
                <a:gd name="connsiteY185" fmla="*/ 40958 h 160020"/>
                <a:gd name="connsiteX186" fmla="*/ 223838 w 1547812"/>
                <a:gd name="connsiteY186" fmla="*/ 34290 h 160020"/>
                <a:gd name="connsiteX187" fmla="*/ 238125 w 1547812"/>
                <a:gd name="connsiteY187" fmla="*/ 31433 h 160020"/>
                <a:gd name="connsiteX188" fmla="*/ 261938 w 1547812"/>
                <a:gd name="connsiteY188" fmla="*/ 40005 h 160020"/>
                <a:gd name="connsiteX189" fmla="*/ 269558 w 1547812"/>
                <a:gd name="connsiteY189" fmla="*/ 63818 h 160020"/>
                <a:gd name="connsiteX190" fmla="*/ 203835 w 1547812"/>
                <a:gd name="connsiteY190" fmla="*/ 63818 h 160020"/>
                <a:gd name="connsiteX191" fmla="*/ 266700 w 1547812"/>
                <a:gd name="connsiteY191" fmla="*/ 108585 h 160020"/>
                <a:gd name="connsiteX192" fmla="*/ 239077 w 1547812"/>
                <a:gd name="connsiteY192" fmla="*/ 128588 h 160020"/>
                <a:gd name="connsiteX193" fmla="*/ 213360 w 1547812"/>
                <a:gd name="connsiteY193" fmla="*/ 118110 h 160020"/>
                <a:gd name="connsiteX194" fmla="*/ 203835 w 1547812"/>
                <a:gd name="connsiteY194" fmla="*/ 89535 h 160020"/>
                <a:gd name="connsiteX195" fmla="*/ 307658 w 1547812"/>
                <a:gd name="connsiteY195" fmla="*/ 89535 h 160020"/>
                <a:gd name="connsiteX196" fmla="*/ 307658 w 1547812"/>
                <a:gd name="connsiteY196" fmla="*/ 73343 h 160020"/>
                <a:gd name="connsiteX197" fmla="*/ 290513 w 1547812"/>
                <a:gd name="connsiteY197" fmla="*/ 20003 h 160020"/>
                <a:gd name="connsiteX198" fmla="*/ 239077 w 1547812"/>
                <a:gd name="connsiteY198" fmla="*/ 0 h 160020"/>
                <a:gd name="connsiteX199" fmla="*/ 208598 w 1547812"/>
                <a:gd name="connsiteY199" fmla="*/ 5715 h 160020"/>
                <a:gd name="connsiteX200" fmla="*/ 184785 w 1547812"/>
                <a:gd name="connsiteY200" fmla="*/ 20955 h 160020"/>
                <a:gd name="connsiteX201" fmla="*/ 169545 w 1547812"/>
                <a:gd name="connsiteY201" fmla="*/ 45720 h 160020"/>
                <a:gd name="connsiteX202" fmla="*/ 163830 w 1547812"/>
                <a:gd name="connsiteY202" fmla="*/ 79058 h 160020"/>
                <a:gd name="connsiteX203" fmla="*/ 182880 w 1547812"/>
                <a:gd name="connsiteY203" fmla="*/ 137160 h 160020"/>
                <a:gd name="connsiteX204" fmla="*/ 239077 w 1547812"/>
                <a:gd name="connsiteY204" fmla="*/ 158115 h 160020"/>
                <a:gd name="connsiteX205" fmla="*/ 285750 w 1547812"/>
                <a:gd name="connsiteY205" fmla="*/ 144780 h 160020"/>
                <a:gd name="connsiteX206" fmla="*/ 305753 w 1547812"/>
                <a:gd name="connsiteY206" fmla="*/ 106680 h 160020"/>
                <a:gd name="connsiteX207" fmla="*/ 266700 w 1547812"/>
                <a:gd name="connsiteY207" fmla="*/ 106680 h 160020"/>
                <a:gd name="connsiteX208" fmla="*/ 97155 w 1547812"/>
                <a:gd name="connsiteY208" fmla="*/ 96203 h 160020"/>
                <a:gd name="connsiteX209" fmla="*/ 93345 w 1547812"/>
                <a:gd name="connsiteY209" fmla="*/ 111443 h 160020"/>
                <a:gd name="connsiteX210" fmla="*/ 84773 w 1547812"/>
                <a:gd name="connsiteY210" fmla="*/ 121920 h 160020"/>
                <a:gd name="connsiteX211" fmla="*/ 60007 w 1547812"/>
                <a:gd name="connsiteY211" fmla="*/ 129540 h 160020"/>
                <a:gd name="connsiteX212" fmla="*/ 45720 w 1547812"/>
                <a:gd name="connsiteY212" fmla="*/ 124778 h 160020"/>
                <a:gd name="connsiteX213" fmla="*/ 40957 w 1547812"/>
                <a:gd name="connsiteY213" fmla="*/ 113348 h 160020"/>
                <a:gd name="connsiteX214" fmla="*/ 42863 w 1547812"/>
                <a:gd name="connsiteY214" fmla="*/ 104775 h 160020"/>
                <a:gd name="connsiteX215" fmla="*/ 48577 w 1547812"/>
                <a:gd name="connsiteY215" fmla="*/ 98108 h 160020"/>
                <a:gd name="connsiteX216" fmla="*/ 60007 w 1547812"/>
                <a:gd name="connsiteY216" fmla="*/ 93345 h 160020"/>
                <a:gd name="connsiteX217" fmla="*/ 80010 w 1547812"/>
                <a:gd name="connsiteY217" fmla="*/ 90488 h 160020"/>
                <a:gd name="connsiteX218" fmla="*/ 98107 w 1547812"/>
                <a:gd name="connsiteY218" fmla="*/ 89535 h 160020"/>
                <a:gd name="connsiteX219" fmla="*/ 98107 w 1547812"/>
                <a:gd name="connsiteY219" fmla="*/ 96203 h 160020"/>
                <a:gd name="connsiteX220" fmla="*/ 98107 w 1547812"/>
                <a:gd name="connsiteY220" fmla="*/ 155258 h 160020"/>
                <a:gd name="connsiteX221" fmla="*/ 136208 w 1547812"/>
                <a:gd name="connsiteY221" fmla="*/ 155258 h 160020"/>
                <a:gd name="connsiteX222" fmla="*/ 136208 w 1547812"/>
                <a:gd name="connsiteY222" fmla="*/ 60960 h 160020"/>
                <a:gd name="connsiteX223" fmla="*/ 133350 w 1547812"/>
                <a:gd name="connsiteY223" fmla="*/ 36195 h 160020"/>
                <a:gd name="connsiteX224" fmla="*/ 122873 w 1547812"/>
                <a:gd name="connsiteY224" fmla="*/ 17145 h 160020"/>
                <a:gd name="connsiteX225" fmla="*/ 103823 w 1547812"/>
                <a:gd name="connsiteY225" fmla="*/ 5715 h 160020"/>
                <a:gd name="connsiteX226" fmla="*/ 74295 w 1547812"/>
                <a:gd name="connsiteY226" fmla="*/ 1905 h 160020"/>
                <a:gd name="connsiteX227" fmla="*/ 29527 w 1547812"/>
                <a:gd name="connsiteY227" fmla="*/ 12383 h 160020"/>
                <a:gd name="connsiteX228" fmla="*/ 8573 w 1547812"/>
                <a:gd name="connsiteY228" fmla="*/ 46672 h 160020"/>
                <a:gd name="connsiteX229" fmla="*/ 44768 w 1547812"/>
                <a:gd name="connsiteY229" fmla="*/ 50483 h 160020"/>
                <a:gd name="connsiteX230" fmla="*/ 71438 w 1547812"/>
                <a:gd name="connsiteY230" fmla="*/ 32385 h 160020"/>
                <a:gd name="connsiteX231" fmla="*/ 89535 w 1547812"/>
                <a:gd name="connsiteY231" fmla="*/ 37147 h 160020"/>
                <a:gd name="connsiteX232" fmla="*/ 97155 w 1547812"/>
                <a:gd name="connsiteY232" fmla="*/ 56197 h 160020"/>
                <a:gd name="connsiteX233" fmla="*/ 97155 w 1547812"/>
                <a:gd name="connsiteY233" fmla="*/ 62865 h 160020"/>
                <a:gd name="connsiteX234" fmla="*/ 78105 w 1547812"/>
                <a:gd name="connsiteY234" fmla="*/ 63818 h 160020"/>
                <a:gd name="connsiteX235" fmla="*/ 49530 w 1547812"/>
                <a:gd name="connsiteY235" fmla="*/ 66675 h 160020"/>
                <a:gd name="connsiteX236" fmla="*/ 24765 w 1547812"/>
                <a:gd name="connsiteY236" fmla="*/ 74295 h 160020"/>
                <a:gd name="connsiteX237" fmla="*/ 6668 w 1547812"/>
                <a:gd name="connsiteY237" fmla="*/ 89535 h 160020"/>
                <a:gd name="connsiteX238" fmla="*/ 0 w 1547812"/>
                <a:gd name="connsiteY238" fmla="*/ 114300 h 160020"/>
                <a:gd name="connsiteX239" fmla="*/ 3810 w 1547812"/>
                <a:gd name="connsiteY239" fmla="*/ 134303 h 160020"/>
                <a:gd name="connsiteX240" fmla="*/ 14288 w 1547812"/>
                <a:gd name="connsiteY240" fmla="*/ 148590 h 160020"/>
                <a:gd name="connsiteX241" fmla="*/ 29527 w 1547812"/>
                <a:gd name="connsiteY241" fmla="*/ 156210 h 160020"/>
                <a:gd name="connsiteX242" fmla="*/ 48577 w 1547812"/>
                <a:gd name="connsiteY242" fmla="*/ 159068 h 160020"/>
                <a:gd name="connsiteX243" fmla="*/ 77152 w 1547812"/>
                <a:gd name="connsiteY243" fmla="*/ 152400 h 160020"/>
                <a:gd name="connsiteX244" fmla="*/ 97155 w 1547812"/>
                <a:gd name="connsiteY244" fmla="*/ 136208 h 160020"/>
                <a:gd name="connsiteX245" fmla="*/ 97155 w 1547812"/>
                <a:gd name="connsiteY245" fmla="*/ 155258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</a:cxnLst>
              <a:rect l="l" t="t" r="r" b="b"/>
              <a:pathLst>
                <a:path w="1547812" h="160020">
                  <a:moveTo>
                    <a:pt x="1329690" y="155258"/>
                  </a:moveTo>
                  <a:lnTo>
                    <a:pt x="1369695" y="155258"/>
                  </a:lnTo>
                  <a:lnTo>
                    <a:pt x="1369695" y="65723"/>
                  </a:lnTo>
                  <a:cubicBezTo>
                    <a:pt x="1369695" y="60960"/>
                    <a:pt x="1370648" y="57150"/>
                    <a:pt x="1372553" y="53340"/>
                  </a:cubicBezTo>
                  <a:cubicBezTo>
                    <a:pt x="1374458" y="49530"/>
                    <a:pt x="1376363" y="46672"/>
                    <a:pt x="1379220" y="43815"/>
                  </a:cubicBezTo>
                  <a:cubicBezTo>
                    <a:pt x="1382078" y="40958"/>
                    <a:pt x="1385888" y="38100"/>
                    <a:pt x="1388745" y="37147"/>
                  </a:cubicBezTo>
                  <a:cubicBezTo>
                    <a:pt x="1392555" y="36195"/>
                    <a:pt x="1395413" y="35243"/>
                    <a:pt x="1400175" y="35243"/>
                  </a:cubicBezTo>
                  <a:cubicBezTo>
                    <a:pt x="1403033" y="35243"/>
                    <a:pt x="1404938" y="35243"/>
                    <a:pt x="1407795" y="36195"/>
                  </a:cubicBezTo>
                  <a:cubicBezTo>
                    <a:pt x="1409700" y="37147"/>
                    <a:pt x="1411605" y="38100"/>
                    <a:pt x="1413510" y="40005"/>
                  </a:cubicBezTo>
                  <a:cubicBezTo>
                    <a:pt x="1415415" y="41910"/>
                    <a:pt x="1416368" y="44768"/>
                    <a:pt x="1417320" y="47625"/>
                  </a:cubicBezTo>
                  <a:cubicBezTo>
                    <a:pt x="1418273" y="51435"/>
                    <a:pt x="1419225" y="55245"/>
                    <a:pt x="1419225" y="60960"/>
                  </a:cubicBezTo>
                  <a:lnTo>
                    <a:pt x="1419225" y="155258"/>
                  </a:lnTo>
                  <a:lnTo>
                    <a:pt x="1459230" y="155258"/>
                  </a:lnTo>
                  <a:lnTo>
                    <a:pt x="1459230" y="63818"/>
                  </a:lnTo>
                  <a:cubicBezTo>
                    <a:pt x="1459230" y="60008"/>
                    <a:pt x="1460183" y="56197"/>
                    <a:pt x="1462088" y="53340"/>
                  </a:cubicBezTo>
                  <a:cubicBezTo>
                    <a:pt x="1463993" y="49530"/>
                    <a:pt x="1465898" y="46672"/>
                    <a:pt x="1468755" y="43815"/>
                  </a:cubicBezTo>
                  <a:cubicBezTo>
                    <a:pt x="1471613" y="40958"/>
                    <a:pt x="1475423" y="38100"/>
                    <a:pt x="1478280" y="37147"/>
                  </a:cubicBezTo>
                  <a:cubicBezTo>
                    <a:pt x="1481138" y="36195"/>
                    <a:pt x="1484948" y="35243"/>
                    <a:pt x="1489710" y="35243"/>
                  </a:cubicBezTo>
                  <a:cubicBezTo>
                    <a:pt x="1492568" y="35243"/>
                    <a:pt x="1494473" y="35243"/>
                    <a:pt x="1497330" y="36195"/>
                  </a:cubicBezTo>
                  <a:cubicBezTo>
                    <a:pt x="1499235" y="37147"/>
                    <a:pt x="1501140" y="38100"/>
                    <a:pt x="1503045" y="40005"/>
                  </a:cubicBezTo>
                  <a:cubicBezTo>
                    <a:pt x="1504950" y="41910"/>
                    <a:pt x="1505903" y="44768"/>
                    <a:pt x="1506855" y="47625"/>
                  </a:cubicBezTo>
                  <a:cubicBezTo>
                    <a:pt x="1507808" y="51435"/>
                    <a:pt x="1507808" y="55245"/>
                    <a:pt x="1507808" y="60960"/>
                  </a:cubicBezTo>
                  <a:lnTo>
                    <a:pt x="1507808" y="155258"/>
                  </a:lnTo>
                  <a:lnTo>
                    <a:pt x="1547813" y="155258"/>
                  </a:lnTo>
                  <a:lnTo>
                    <a:pt x="1547813" y="55245"/>
                  </a:lnTo>
                  <a:cubicBezTo>
                    <a:pt x="1547813" y="36195"/>
                    <a:pt x="1544003" y="22860"/>
                    <a:pt x="1536383" y="14288"/>
                  </a:cubicBezTo>
                  <a:cubicBezTo>
                    <a:pt x="1528763" y="5715"/>
                    <a:pt x="1517333" y="1905"/>
                    <a:pt x="1502093" y="1905"/>
                  </a:cubicBezTo>
                  <a:cubicBezTo>
                    <a:pt x="1492568" y="1905"/>
                    <a:pt x="1484948" y="3810"/>
                    <a:pt x="1477328" y="7620"/>
                  </a:cubicBezTo>
                  <a:cubicBezTo>
                    <a:pt x="1469708" y="11430"/>
                    <a:pt x="1462088" y="18098"/>
                    <a:pt x="1455420" y="27623"/>
                  </a:cubicBezTo>
                  <a:cubicBezTo>
                    <a:pt x="1452563" y="19050"/>
                    <a:pt x="1447800" y="12383"/>
                    <a:pt x="1441133" y="8573"/>
                  </a:cubicBezTo>
                  <a:cubicBezTo>
                    <a:pt x="1434465" y="4763"/>
                    <a:pt x="1425893" y="1905"/>
                    <a:pt x="1414463" y="1905"/>
                  </a:cubicBezTo>
                  <a:cubicBezTo>
                    <a:pt x="1405890" y="1905"/>
                    <a:pt x="1398270" y="3810"/>
                    <a:pt x="1390650" y="7620"/>
                  </a:cubicBezTo>
                  <a:cubicBezTo>
                    <a:pt x="1383030" y="11430"/>
                    <a:pt x="1376363" y="18098"/>
                    <a:pt x="1371600" y="25718"/>
                  </a:cubicBezTo>
                  <a:lnTo>
                    <a:pt x="1371600" y="5715"/>
                  </a:lnTo>
                  <a:lnTo>
                    <a:pt x="1332548" y="5715"/>
                  </a:lnTo>
                  <a:lnTo>
                    <a:pt x="1332548" y="155258"/>
                  </a:lnTo>
                  <a:close/>
                  <a:moveTo>
                    <a:pt x="1199198" y="116205"/>
                  </a:moveTo>
                  <a:cubicBezTo>
                    <a:pt x="1193483" y="108585"/>
                    <a:pt x="1190625" y="96203"/>
                    <a:pt x="1190625" y="80963"/>
                  </a:cubicBezTo>
                  <a:cubicBezTo>
                    <a:pt x="1190625" y="65723"/>
                    <a:pt x="1193483" y="54293"/>
                    <a:pt x="1199198" y="45720"/>
                  </a:cubicBezTo>
                  <a:cubicBezTo>
                    <a:pt x="1204913" y="37147"/>
                    <a:pt x="1213485" y="33338"/>
                    <a:pt x="1224915" y="33338"/>
                  </a:cubicBezTo>
                  <a:cubicBezTo>
                    <a:pt x="1236345" y="33338"/>
                    <a:pt x="1244918" y="37147"/>
                    <a:pt x="1250633" y="45720"/>
                  </a:cubicBezTo>
                  <a:cubicBezTo>
                    <a:pt x="1256348" y="54293"/>
                    <a:pt x="1259205" y="65723"/>
                    <a:pt x="1259205" y="80963"/>
                  </a:cubicBezTo>
                  <a:cubicBezTo>
                    <a:pt x="1259205" y="96203"/>
                    <a:pt x="1256348" y="107633"/>
                    <a:pt x="1250633" y="116205"/>
                  </a:cubicBezTo>
                  <a:cubicBezTo>
                    <a:pt x="1244918" y="124778"/>
                    <a:pt x="1236345" y="128588"/>
                    <a:pt x="1224915" y="128588"/>
                  </a:cubicBezTo>
                  <a:cubicBezTo>
                    <a:pt x="1213485" y="127635"/>
                    <a:pt x="1204913" y="123825"/>
                    <a:pt x="1199198" y="116205"/>
                  </a:cubicBezTo>
                  <a:moveTo>
                    <a:pt x="1256348" y="154305"/>
                  </a:moveTo>
                  <a:cubicBezTo>
                    <a:pt x="1265873" y="150495"/>
                    <a:pt x="1273493" y="145733"/>
                    <a:pt x="1280160" y="138113"/>
                  </a:cubicBezTo>
                  <a:cubicBezTo>
                    <a:pt x="1286828" y="131445"/>
                    <a:pt x="1291590" y="122873"/>
                    <a:pt x="1295400" y="113348"/>
                  </a:cubicBezTo>
                  <a:cubicBezTo>
                    <a:pt x="1299210" y="103823"/>
                    <a:pt x="1301115" y="92393"/>
                    <a:pt x="1301115" y="80010"/>
                  </a:cubicBezTo>
                  <a:cubicBezTo>
                    <a:pt x="1301115" y="67628"/>
                    <a:pt x="1299210" y="57150"/>
                    <a:pt x="1296353" y="46672"/>
                  </a:cubicBezTo>
                  <a:cubicBezTo>
                    <a:pt x="1293495" y="36195"/>
                    <a:pt x="1287780" y="28575"/>
                    <a:pt x="1281113" y="21908"/>
                  </a:cubicBezTo>
                  <a:cubicBezTo>
                    <a:pt x="1274445" y="15240"/>
                    <a:pt x="1266825" y="9525"/>
                    <a:pt x="1257300" y="6668"/>
                  </a:cubicBezTo>
                  <a:cubicBezTo>
                    <a:pt x="1247775" y="2858"/>
                    <a:pt x="1237298" y="953"/>
                    <a:pt x="1225868" y="953"/>
                  </a:cubicBezTo>
                  <a:cubicBezTo>
                    <a:pt x="1214438" y="953"/>
                    <a:pt x="1203960" y="2858"/>
                    <a:pt x="1194435" y="6668"/>
                  </a:cubicBezTo>
                  <a:cubicBezTo>
                    <a:pt x="1184910" y="10478"/>
                    <a:pt x="1177290" y="15240"/>
                    <a:pt x="1170623" y="21908"/>
                  </a:cubicBezTo>
                  <a:cubicBezTo>
                    <a:pt x="1163955" y="28575"/>
                    <a:pt x="1159193" y="37147"/>
                    <a:pt x="1155383" y="46672"/>
                  </a:cubicBezTo>
                  <a:cubicBezTo>
                    <a:pt x="1151573" y="56197"/>
                    <a:pt x="1149668" y="67628"/>
                    <a:pt x="1149668" y="80010"/>
                  </a:cubicBezTo>
                  <a:cubicBezTo>
                    <a:pt x="1149668" y="105728"/>
                    <a:pt x="1156335" y="124778"/>
                    <a:pt x="1169670" y="139065"/>
                  </a:cubicBezTo>
                  <a:cubicBezTo>
                    <a:pt x="1183005" y="152400"/>
                    <a:pt x="1201103" y="160020"/>
                    <a:pt x="1225868" y="160020"/>
                  </a:cubicBezTo>
                  <a:cubicBezTo>
                    <a:pt x="1236345" y="160020"/>
                    <a:pt x="1246823" y="158115"/>
                    <a:pt x="1256348" y="154305"/>
                  </a:cubicBezTo>
                  <a:moveTo>
                    <a:pt x="1086803" y="100965"/>
                  </a:moveTo>
                  <a:cubicBezTo>
                    <a:pt x="1085850" y="109538"/>
                    <a:pt x="1083945" y="116205"/>
                    <a:pt x="1079183" y="120968"/>
                  </a:cubicBezTo>
                  <a:cubicBezTo>
                    <a:pt x="1074420" y="125730"/>
                    <a:pt x="1068705" y="127635"/>
                    <a:pt x="1061085" y="127635"/>
                  </a:cubicBezTo>
                  <a:cubicBezTo>
                    <a:pt x="1055370" y="127635"/>
                    <a:pt x="1049655" y="126683"/>
                    <a:pt x="1045845" y="123825"/>
                  </a:cubicBezTo>
                  <a:cubicBezTo>
                    <a:pt x="1042035" y="120968"/>
                    <a:pt x="1038225" y="118110"/>
                    <a:pt x="1036320" y="113348"/>
                  </a:cubicBezTo>
                  <a:cubicBezTo>
                    <a:pt x="1034415" y="108585"/>
                    <a:pt x="1032510" y="103823"/>
                    <a:pt x="1031558" y="98108"/>
                  </a:cubicBezTo>
                  <a:cubicBezTo>
                    <a:pt x="1030605" y="92393"/>
                    <a:pt x="1029653" y="86678"/>
                    <a:pt x="1029653" y="80010"/>
                  </a:cubicBezTo>
                  <a:cubicBezTo>
                    <a:pt x="1029653" y="74295"/>
                    <a:pt x="1030605" y="67628"/>
                    <a:pt x="1031558" y="62865"/>
                  </a:cubicBezTo>
                  <a:cubicBezTo>
                    <a:pt x="1032510" y="57150"/>
                    <a:pt x="1034415" y="52388"/>
                    <a:pt x="1036320" y="47625"/>
                  </a:cubicBezTo>
                  <a:cubicBezTo>
                    <a:pt x="1038225" y="42863"/>
                    <a:pt x="1042035" y="40005"/>
                    <a:pt x="1045845" y="37147"/>
                  </a:cubicBezTo>
                  <a:cubicBezTo>
                    <a:pt x="1049655" y="34290"/>
                    <a:pt x="1054418" y="33338"/>
                    <a:pt x="1061085" y="33338"/>
                  </a:cubicBezTo>
                  <a:cubicBezTo>
                    <a:pt x="1069658" y="33338"/>
                    <a:pt x="1075373" y="35243"/>
                    <a:pt x="1079183" y="40005"/>
                  </a:cubicBezTo>
                  <a:cubicBezTo>
                    <a:pt x="1082993" y="44768"/>
                    <a:pt x="1084898" y="50483"/>
                    <a:pt x="1085850" y="58103"/>
                  </a:cubicBezTo>
                  <a:lnTo>
                    <a:pt x="1125855" y="52388"/>
                  </a:lnTo>
                  <a:cubicBezTo>
                    <a:pt x="1124903" y="44768"/>
                    <a:pt x="1122998" y="38100"/>
                    <a:pt x="1120140" y="31433"/>
                  </a:cubicBezTo>
                  <a:cubicBezTo>
                    <a:pt x="1117283" y="24765"/>
                    <a:pt x="1113473" y="20003"/>
                    <a:pt x="1107758" y="15240"/>
                  </a:cubicBezTo>
                  <a:cubicBezTo>
                    <a:pt x="1102995" y="10478"/>
                    <a:pt x="1096328" y="6668"/>
                    <a:pt x="1088708" y="4763"/>
                  </a:cubicBezTo>
                  <a:cubicBezTo>
                    <a:pt x="1081088" y="1905"/>
                    <a:pt x="1072515" y="953"/>
                    <a:pt x="1062038" y="953"/>
                  </a:cubicBezTo>
                  <a:cubicBezTo>
                    <a:pt x="1050608" y="953"/>
                    <a:pt x="1040130" y="2858"/>
                    <a:pt x="1030605" y="6668"/>
                  </a:cubicBezTo>
                  <a:cubicBezTo>
                    <a:pt x="1021080" y="10478"/>
                    <a:pt x="1013460" y="16193"/>
                    <a:pt x="1007745" y="22860"/>
                  </a:cubicBezTo>
                  <a:cubicBezTo>
                    <a:pt x="1001078" y="29528"/>
                    <a:pt x="996315" y="38100"/>
                    <a:pt x="993458" y="47625"/>
                  </a:cubicBezTo>
                  <a:cubicBezTo>
                    <a:pt x="990600" y="57150"/>
                    <a:pt x="988695" y="68580"/>
                    <a:pt x="988695" y="80010"/>
                  </a:cubicBezTo>
                  <a:cubicBezTo>
                    <a:pt x="988695" y="91440"/>
                    <a:pt x="989647" y="102870"/>
                    <a:pt x="992505" y="112395"/>
                  </a:cubicBezTo>
                  <a:cubicBezTo>
                    <a:pt x="995363" y="121920"/>
                    <a:pt x="1000125" y="130493"/>
                    <a:pt x="1005840" y="137160"/>
                  </a:cubicBezTo>
                  <a:cubicBezTo>
                    <a:pt x="1011555" y="143828"/>
                    <a:pt x="1019175" y="149543"/>
                    <a:pt x="1028700" y="153353"/>
                  </a:cubicBezTo>
                  <a:cubicBezTo>
                    <a:pt x="1038225" y="157163"/>
                    <a:pt x="1048703" y="159068"/>
                    <a:pt x="1061085" y="159068"/>
                  </a:cubicBezTo>
                  <a:cubicBezTo>
                    <a:pt x="1082993" y="159068"/>
                    <a:pt x="1099185" y="153353"/>
                    <a:pt x="1109663" y="142875"/>
                  </a:cubicBezTo>
                  <a:cubicBezTo>
                    <a:pt x="1120140" y="132398"/>
                    <a:pt x="1126808" y="118110"/>
                    <a:pt x="1127760" y="100013"/>
                  </a:cubicBezTo>
                  <a:lnTo>
                    <a:pt x="1086803" y="100013"/>
                  </a:lnTo>
                  <a:close/>
                  <a:moveTo>
                    <a:pt x="921068" y="155258"/>
                  </a:moveTo>
                  <a:lnTo>
                    <a:pt x="962025" y="155258"/>
                  </a:lnTo>
                  <a:lnTo>
                    <a:pt x="962025" y="109538"/>
                  </a:lnTo>
                  <a:lnTo>
                    <a:pt x="921068" y="109538"/>
                  </a:lnTo>
                  <a:lnTo>
                    <a:pt x="921068" y="155258"/>
                  </a:lnTo>
                  <a:close/>
                  <a:moveTo>
                    <a:pt x="671513" y="155258"/>
                  </a:moveTo>
                  <a:lnTo>
                    <a:pt x="711518" y="155258"/>
                  </a:lnTo>
                  <a:lnTo>
                    <a:pt x="711518" y="65723"/>
                  </a:lnTo>
                  <a:cubicBezTo>
                    <a:pt x="711518" y="60960"/>
                    <a:pt x="712470" y="57150"/>
                    <a:pt x="714375" y="53340"/>
                  </a:cubicBezTo>
                  <a:cubicBezTo>
                    <a:pt x="716280" y="49530"/>
                    <a:pt x="718185" y="46672"/>
                    <a:pt x="721043" y="43815"/>
                  </a:cubicBezTo>
                  <a:cubicBezTo>
                    <a:pt x="723900" y="40958"/>
                    <a:pt x="727710" y="38100"/>
                    <a:pt x="730568" y="37147"/>
                  </a:cubicBezTo>
                  <a:cubicBezTo>
                    <a:pt x="734378" y="36195"/>
                    <a:pt x="737235" y="35243"/>
                    <a:pt x="741998" y="35243"/>
                  </a:cubicBezTo>
                  <a:cubicBezTo>
                    <a:pt x="744855" y="35243"/>
                    <a:pt x="746760" y="35243"/>
                    <a:pt x="749618" y="36195"/>
                  </a:cubicBezTo>
                  <a:cubicBezTo>
                    <a:pt x="751523" y="37147"/>
                    <a:pt x="753428" y="38100"/>
                    <a:pt x="755333" y="40005"/>
                  </a:cubicBezTo>
                  <a:cubicBezTo>
                    <a:pt x="757238" y="41910"/>
                    <a:pt x="758190" y="44768"/>
                    <a:pt x="759143" y="47625"/>
                  </a:cubicBezTo>
                  <a:cubicBezTo>
                    <a:pt x="760095" y="51435"/>
                    <a:pt x="761048" y="55245"/>
                    <a:pt x="761048" y="60960"/>
                  </a:cubicBezTo>
                  <a:lnTo>
                    <a:pt x="761048" y="155258"/>
                  </a:lnTo>
                  <a:lnTo>
                    <a:pt x="801053" y="155258"/>
                  </a:lnTo>
                  <a:lnTo>
                    <a:pt x="801053" y="63818"/>
                  </a:lnTo>
                  <a:cubicBezTo>
                    <a:pt x="801053" y="60008"/>
                    <a:pt x="802005" y="56197"/>
                    <a:pt x="803910" y="53340"/>
                  </a:cubicBezTo>
                  <a:cubicBezTo>
                    <a:pt x="805815" y="49530"/>
                    <a:pt x="807720" y="46672"/>
                    <a:pt x="810578" y="43815"/>
                  </a:cubicBezTo>
                  <a:cubicBezTo>
                    <a:pt x="813435" y="40958"/>
                    <a:pt x="817245" y="38100"/>
                    <a:pt x="820103" y="37147"/>
                  </a:cubicBezTo>
                  <a:cubicBezTo>
                    <a:pt x="822960" y="36195"/>
                    <a:pt x="826770" y="35243"/>
                    <a:pt x="831533" y="35243"/>
                  </a:cubicBezTo>
                  <a:cubicBezTo>
                    <a:pt x="834390" y="35243"/>
                    <a:pt x="836295" y="35243"/>
                    <a:pt x="839153" y="36195"/>
                  </a:cubicBezTo>
                  <a:cubicBezTo>
                    <a:pt x="841058" y="37147"/>
                    <a:pt x="842963" y="38100"/>
                    <a:pt x="844868" y="40005"/>
                  </a:cubicBezTo>
                  <a:cubicBezTo>
                    <a:pt x="846772" y="41910"/>
                    <a:pt x="847725" y="44768"/>
                    <a:pt x="848678" y="47625"/>
                  </a:cubicBezTo>
                  <a:cubicBezTo>
                    <a:pt x="849630" y="51435"/>
                    <a:pt x="849630" y="55245"/>
                    <a:pt x="849630" y="60960"/>
                  </a:cubicBezTo>
                  <a:lnTo>
                    <a:pt x="849630" y="155258"/>
                  </a:lnTo>
                  <a:lnTo>
                    <a:pt x="889635" y="155258"/>
                  </a:lnTo>
                  <a:lnTo>
                    <a:pt x="889635" y="55245"/>
                  </a:lnTo>
                  <a:cubicBezTo>
                    <a:pt x="889635" y="36195"/>
                    <a:pt x="885825" y="22860"/>
                    <a:pt x="878205" y="14288"/>
                  </a:cubicBezTo>
                  <a:cubicBezTo>
                    <a:pt x="870585" y="5715"/>
                    <a:pt x="859155" y="1905"/>
                    <a:pt x="843915" y="1905"/>
                  </a:cubicBezTo>
                  <a:cubicBezTo>
                    <a:pt x="834390" y="1905"/>
                    <a:pt x="826770" y="3810"/>
                    <a:pt x="819150" y="7620"/>
                  </a:cubicBezTo>
                  <a:cubicBezTo>
                    <a:pt x="811530" y="11430"/>
                    <a:pt x="803910" y="18098"/>
                    <a:pt x="797243" y="27623"/>
                  </a:cubicBezTo>
                  <a:cubicBezTo>
                    <a:pt x="794385" y="19050"/>
                    <a:pt x="789623" y="12383"/>
                    <a:pt x="782955" y="8573"/>
                  </a:cubicBezTo>
                  <a:cubicBezTo>
                    <a:pt x="776288" y="4763"/>
                    <a:pt x="766763" y="1905"/>
                    <a:pt x="756285" y="1905"/>
                  </a:cubicBezTo>
                  <a:cubicBezTo>
                    <a:pt x="747713" y="1905"/>
                    <a:pt x="740093" y="3810"/>
                    <a:pt x="732473" y="7620"/>
                  </a:cubicBezTo>
                  <a:cubicBezTo>
                    <a:pt x="724853" y="11430"/>
                    <a:pt x="718185" y="18098"/>
                    <a:pt x="713423" y="25718"/>
                  </a:cubicBezTo>
                  <a:lnTo>
                    <a:pt x="713423" y="5715"/>
                  </a:lnTo>
                  <a:lnTo>
                    <a:pt x="674370" y="5715"/>
                  </a:lnTo>
                  <a:lnTo>
                    <a:pt x="674370" y="155258"/>
                  </a:lnTo>
                  <a:close/>
                  <a:moveTo>
                    <a:pt x="541973" y="116205"/>
                  </a:moveTo>
                  <a:cubicBezTo>
                    <a:pt x="536258" y="108585"/>
                    <a:pt x="533400" y="96203"/>
                    <a:pt x="533400" y="80963"/>
                  </a:cubicBezTo>
                  <a:cubicBezTo>
                    <a:pt x="533400" y="65723"/>
                    <a:pt x="536258" y="54293"/>
                    <a:pt x="541973" y="45720"/>
                  </a:cubicBezTo>
                  <a:cubicBezTo>
                    <a:pt x="547688" y="38100"/>
                    <a:pt x="556260" y="33338"/>
                    <a:pt x="567690" y="33338"/>
                  </a:cubicBezTo>
                  <a:cubicBezTo>
                    <a:pt x="579120" y="33338"/>
                    <a:pt x="587693" y="37147"/>
                    <a:pt x="593408" y="45720"/>
                  </a:cubicBezTo>
                  <a:cubicBezTo>
                    <a:pt x="599123" y="53340"/>
                    <a:pt x="601980" y="65723"/>
                    <a:pt x="601980" y="80963"/>
                  </a:cubicBezTo>
                  <a:cubicBezTo>
                    <a:pt x="601980" y="96203"/>
                    <a:pt x="599123" y="107633"/>
                    <a:pt x="593408" y="116205"/>
                  </a:cubicBezTo>
                  <a:cubicBezTo>
                    <a:pt x="587693" y="124778"/>
                    <a:pt x="579120" y="128588"/>
                    <a:pt x="567690" y="128588"/>
                  </a:cubicBezTo>
                  <a:cubicBezTo>
                    <a:pt x="555308" y="127635"/>
                    <a:pt x="546735" y="123825"/>
                    <a:pt x="541973" y="116205"/>
                  </a:cubicBezTo>
                  <a:moveTo>
                    <a:pt x="598170" y="154305"/>
                  </a:moveTo>
                  <a:cubicBezTo>
                    <a:pt x="607695" y="150495"/>
                    <a:pt x="615315" y="145733"/>
                    <a:pt x="621983" y="138113"/>
                  </a:cubicBezTo>
                  <a:cubicBezTo>
                    <a:pt x="628650" y="131445"/>
                    <a:pt x="633413" y="122873"/>
                    <a:pt x="637223" y="113348"/>
                  </a:cubicBezTo>
                  <a:cubicBezTo>
                    <a:pt x="641033" y="103823"/>
                    <a:pt x="642938" y="92393"/>
                    <a:pt x="642938" y="80010"/>
                  </a:cubicBezTo>
                  <a:cubicBezTo>
                    <a:pt x="642938" y="67628"/>
                    <a:pt x="641033" y="57150"/>
                    <a:pt x="638175" y="46672"/>
                  </a:cubicBezTo>
                  <a:cubicBezTo>
                    <a:pt x="635318" y="36195"/>
                    <a:pt x="629603" y="28575"/>
                    <a:pt x="622935" y="21908"/>
                  </a:cubicBezTo>
                  <a:cubicBezTo>
                    <a:pt x="616268" y="15240"/>
                    <a:pt x="608648" y="9525"/>
                    <a:pt x="599123" y="6668"/>
                  </a:cubicBezTo>
                  <a:cubicBezTo>
                    <a:pt x="589598" y="2858"/>
                    <a:pt x="579120" y="953"/>
                    <a:pt x="567690" y="953"/>
                  </a:cubicBezTo>
                  <a:cubicBezTo>
                    <a:pt x="556260" y="953"/>
                    <a:pt x="545783" y="2858"/>
                    <a:pt x="536258" y="6668"/>
                  </a:cubicBezTo>
                  <a:cubicBezTo>
                    <a:pt x="526733" y="10478"/>
                    <a:pt x="519113" y="15240"/>
                    <a:pt x="512445" y="21908"/>
                  </a:cubicBezTo>
                  <a:cubicBezTo>
                    <a:pt x="505778" y="28575"/>
                    <a:pt x="501015" y="37147"/>
                    <a:pt x="497205" y="46672"/>
                  </a:cubicBezTo>
                  <a:cubicBezTo>
                    <a:pt x="493395" y="56197"/>
                    <a:pt x="491490" y="67628"/>
                    <a:pt x="491490" y="80010"/>
                  </a:cubicBezTo>
                  <a:cubicBezTo>
                    <a:pt x="491490" y="105728"/>
                    <a:pt x="498158" y="124778"/>
                    <a:pt x="511492" y="139065"/>
                  </a:cubicBezTo>
                  <a:cubicBezTo>
                    <a:pt x="524828" y="152400"/>
                    <a:pt x="542925" y="160020"/>
                    <a:pt x="566738" y="160020"/>
                  </a:cubicBezTo>
                  <a:cubicBezTo>
                    <a:pt x="579120" y="160020"/>
                    <a:pt x="589598" y="158115"/>
                    <a:pt x="598170" y="154305"/>
                  </a:cubicBezTo>
                  <a:moveTo>
                    <a:pt x="429578" y="100965"/>
                  </a:moveTo>
                  <a:cubicBezTo>
                    <a:pt x="428625" y="109538"/>
                    <a:pt x="425767" y="116205"/>
                    <a:pt x="421958" y="120968"/>
                  </a:cubicBezTo>
                  <a:cubicBezTo>
                    <a:pt x="417195" y="125730"/>
                    <a:pt x="411480" y="127635"/>
                    <a:pt x="403860" y="127635"/>
                  </a:cubicBezTo>
                  <a:cubicBezTo>
                    <a:pt x="398145" y="127635"/>
                    <a:pt x="392430" y="126683"/>
                    <a:pt x="388620" y="123825"/>
                  </a:cubicBezTo>
                  <a:cubicBezTo>
                    <a:pt x="384810" y="120968"/>
                    <a:pt x="381000" y="118110"/>
                    <a:pt x="379095" y="113348"/>
                  </a:cubicBezTo>
                  <a:cubicBezTo>
                    <a:pt x="377190" y="108585"/>
                    <a:pt x="375285" y="103823"/>
                    <a:pt x="374333" y="98108"/>
                  </a:cubicBezTo>
                  <a:cubicBezTo>
                    <a:pt x="373380" y="92393"/>
                    <a:pt x="372428" y="86678"/>
                    <a:pt x="372428" y="80010"/>
                  </a:cubicBezTo>
                  <a:cubicBezTo>
                    <a:pt x="372428" y="74295"/>
                    <a:pt x="373380" y="67628"/>
                    <a:pt x="374333" y="62865"/>
                  </a:cubicBezTo>
                  <a:cubicBezTo>
                    <a:pt x="375285" y="57150"/>
                    <a:pt x="377190" y="52388"/>
                    <a:pt x="379095" y="47625"/>
                  </a:cubicBezTo>
                  <a:cubicBezTo>
                    <a:pt x="381000" y="42863"/>
                    <a:pt x="384810" y="40005"/>
                    <a:pt x="388620" y="37147"/>
                  </a:cubicBezTo>
                  <a:cubicBezTo>
                    <a:pt x="392430" y="34290"/>
                    <a:pt x="398145" y="33338"/>
                    <a:pt x="403860" y="33338"/>
                  </a:cubicBezTo>
                  <a:cubicBezTo>
                    <a:pt x="412433" y="33338"/>
                    <a:pt x="418148" y="35243"/>
                    <a:pt x="421958" y="40005"/>
                  </a:cubicBezTo>
                  <a:cubicBezTo>
                    <a:pt x="425767" y="44768"/>
                    <a:pt x="427673" y="50483"/>
                    <a:pt x="428625" y="58103"/>
                  </a:cubicBezTo>
                  <a:lnTo>
                    <a:pt x="468630" y="52388"/>
                  </a:lnTo>
                  <a:cubicBezTo>
                    <a:pt x="467678" y="44768"/>
                    <a:pt x="465773" y="38100"/>
                    <a:pt x="462915" y="31433"/>
                  </a:cubicBezTo>
                  <a:cubicBezTo>
                    <a:pt x="460058" y="24765"/>
                    <a:pt x="456248" y="20003"/>
                    <a:pt x="450533" y="15240"/>
                  </a:cubicBezTo>
                  <a:cubicBezTo>
                    <a:pt x="445770" y="10478"/>
                    <a:pt x="439103" y="6668"/>
                    <a:pt x="431483" y="4763"/>
                  </a:cubicBezTo>
                  <a:cubicBezTo>
                    <a:pt x="423863" y="1905"/>
                    <a:pt x="415290" y="953"/>
                    <a:pt x="404813" y="953"/>
                  </a:cubicBezTo>
                  <a:cubicBezTo>
                    <a:pt x="393383" y="953"/>
                    <a:pt x="382905" y="2858"/>
                    <a:pt x="373380" y="6668"/>
                  </a:cubicBezTo>
                  <a:cubicBezTo>
                    <a:pt x="363855" y="10478"/>
                    <a:pt x="356235" y="16193"/>
                    <a:pt x="350520" y="22860"/>
                  </a:cubicBezTo>
                  <a:cubicBezTo>
                    <a:pt x="343853" y="29528"/>
                    <a:pt x="339090" y="38100"/>
                    <a:pt x="336233" y="47625"/>
                  </a:cubicBezTo>
                  <a:cubicBezTo>
                    <a:pt x="333375" y="57150"/>
                    <a:pt x="331470" y="68580"/>
                    <a:pt x="331470" y="80010"/>
                  </a:cubicBezTo>
                  <a:cubicBezTo>
                    <a:pt x="331470" y="91440"/>
                    <a:pt x="333375" y="102870"/>
                    <a:pt x="336233" y="112395"/>
                  </a:cubicBezTo>
                  <a:cubicBezTo>
                    <a:pt x="339090" y="121920"/>
                    <a:pt x="343853" y="130493"/>
                    <a:pt x="349567" y="137160"/>
                  </a:cubicBezTo>
                  <a:cubicBezTo>
                    <a:pt x="355283" y="143828"/>
                    <a:pt x="362903" y="149543"/>
                    <a:pt x="372428" y="153353"/>
                  </a:cubicBezTo>
                  <a:cubicBezTo>
                    <a:pt x="381953" y="157163"/>
                    <a:pt x="392430" y="159068"/>
                    <a:pt x="404813" y="159068"/>
                  </a:cubicBezTo>
                  <a:cubicBezTo>
                    <a:pt x="426720" y="159068"/>
                    <a:pt x="442913" y="153353"/>
                    <a:pt x="453390" y="142875"/>
                  </a:cubicBezTo>
                  <a:cubicBezTo>
                    <a:pt x="463867" y="132398"/>
                    <a:pt x="470535" y="118110"/>
                    <a:pt x="471488" y="100013"/>
                  </a:cubicBezTo>
                  <a:lnTo>
                    <a:pt x="429578" y="100013"/>
                  </a:lnTo>
                  <a:close/>
                  <a:moveTo>
                    <a:pt x="203835" y="63818"/>
                  </a:moveTo>
                  <a:cubicBezTo>
                    <a:pt x="203835" y="59055"/>
                    <a:pt x="204788" y="55245"/>
                    <a:pt x="206692" y="51435"/>
                  </a:cubicBezTo>
                  <a:cubicBezTo>
                    <a:pt x="208598" y="47625"/>
                    <a:pt x="210502" y="43815"/>
                    <a:pt x="213360" y="40958"/>
                  </a:cubicBezTo>
                  <a:cubicBezTo>
                    <a:pt x="216217" y="38100"/>
                    <a:pt x="219075" y="35243"/>
                    <a:pt x="223838" y="34290"/>
                  </a:cubicBezTo>
                  <a:cubicBezTo>
                    <a:pt x="227648" y="32385"/>
                    <a:pt x="232410" y="31433"/>
                    <a:pt x="238125" y="31433"/>
                  </a:cubicBezTo>
                  <a:cubicBezTo>
                    <a:pt x="248602" y="31433"/>
                    <a:pt x="256223" y="34290"/>
                    <a:pt x="261938" y="40005"/>
                  </a:cubicBezTo>
                  <a:cubicBezTo>
                    <a:pt x="266700" y="45720"/>
                    <a:pt x="269558" y="53340"/>
                    <a:pt x="269558" y="63818"/>
                  </a:cubicBezTo>
                  <a:lnTo>
                    <a:pt x="203835" y="63818"/>
                  </a:lnTo>
                  <a:close/>
                  <a:moveTo>
                    <a:pt x="266700" y="108585"/>
                  </a:moveTo>
                  <a:cubicBezTo>
                    <a:pt x="263842" y="121920"/>
                    <a:pt x="254317" y="128588"/>
                    <a:pt x="239077" y="128588"/>
                  </a:cubicBezTo>
                  <a:cubicBezTo>
                    <a:pt x="227648" y="128588"/>
                    <a:pt x="219075" y="124778"/>
                    <a:pt x="213360" y="118110"/>
                  </a:cubicBezTo>
                  <a:cubicBezTo>
                    <a:pt x="207645" y="111443"/>
                    <a:pt x="204788" y="101918"/>
                    <a:pt x="203835" y="89535"/>
                  </a:cubicBezTo>
                  <a:lnTo>
                    <a:pt x="307658" y="89535"/>
                  </a:lnTo>
                  <a:lnTo>
                    <a:pt x="307658" y="73343"/>
                  </a:lnTo>
                  <a:cubicBezTo>
                    <a:pt x="307658" y="51435"/>
                    <a:pt x="301942" y="33338"/>
                    <a:pt x="290513" y="20003"/>
                  </a:cubicBezTo>
                  <a:cubicBezTo>
                    <a:pt x="279083" y="6668"/>
                    <a:pt x="261938" y="0"/>
                    <a:pt x="239077" y="0"/>
                  </a:cubicBezTo>
                  <a:cubicBezTo>
                    <a:pt x="227648" y="0"/>
                    <a:pt x="218123" y="1905"/>
                    <a:pt x="208598" y="5715"/>
                  </a:cubicBezTo>
                  <a:cubicBezTo>
                    <a:pt x="199073" y="9525"/>
                    <a:pt x="191452" y="14288"/>
                    <a:pt x="184785" y="20955"/>
                  </a:cubicBezTo>
                  <a:cubicBezTo>
                    <a:pt x="178118" y="27623"/>
                    <a:pt x="173355" y="36195"/>
                    <a:pt x="169545" y="45720"/>
                  </a:cubicBezTo>
                  <a:cubicBezTo>
                    <a:pt x="165735" y="55245"/>
                    <a:pt x="163830" y="66675"/>
                    <a:pt x="163830" y="79058"/>
                  </a:cubicBezTo>
                  <a:cubicBezTo>
                    <a:pt x="163830" y="103823"/>
                    <a:pt x="170498" y="123825"/>
                    <a:pt x="182880" y="137160"/>
                  </a:cubicBezTo>
                  <a:cubicBezTo>
                    <a:pt x="195263" y="150495"/>
                    <a:pt x="214313" y="158115"/>
                    <a:pt x="239077" y="158115"/>
                  </a:cubicBezTo>
                  <a:cubicBezTo>
                    <a:pt x="260033" y="158115"/>
                    <a:pt x="275273" y="153353"/>
                    <a:pt x="285750" y="144780"/>
                  </a:cubicBezTo>
                  <a:cubicBezTo>
                    <a:pt x="296228" y="136208"/>
                    <a:pt x="302895" y="123825"/>
                    <a:pt x="305753" y="106680"/>
                  </a:cubicBezTo>
                  <a:lnTo>
                    <a:pt x="266700" y="106680"/>
                  </a:lnTo>
                  <a:close/>
                  <a:moveTo>
                    <a:pt x="97155" y="96203"/>
                  </a:moveTo>
                  <a:cubicBezTo>
                    <a:pt x="97155" y="101918"/>
                    <a:pt x="96202" y="107633"/>
                    <a:pt x="93345" y="111443"/>
                  </a:cubicBezTo>
                  <a:cubicBezTo>
                    <a:pt x="91440" y="115253"/>
                    <a:pt x="88582" y="119063"/>
                    <a:pt x="84773" y="121920"/>
                  </a:cubicBezTo>
                  <a:cubicBezTo>
                    <a:pt x="78105" y="126683"/>
                    <a:pt x="69532" y="129540"/>
                    <a:pt x="60007" y="129540"/>
                  </a:cubicBezTo>
                  <a:cubicBezTo>
                    <a:pt x="54293" y="129540"/>
                    <a:pt x="49530" y="127635"/>
                    <a:pt x="45720" y="124778"/>
                  </a:cubicBezTo>
                  <a:cubicBezTo>
                    <a:pt x="41910" y="121920"/>
                    <a:pt x="40957" y="118110"/>
                    <a:pt x="40957" y="113348"/>
                  </a:cubicBezTo>
                  <a:cubicBezTo>
                    <a:pt x="40957" y="110490"/>
                    <a:pt x="40957" y="106680"/>
                    <a:pt x="42863" y="104775"/>
                  </a:cubicBezTo>
                  <a:cubicBezTo>
                    <a:pt x="43815" y="101918"/>
                    <a:pt x="45720" y="100013"/>
                    <a:pt x="48577" y="98108"/>
                  </a:cubicBezTo>
                  <a:cubicBezTo>
                    <a:pt x="51435" y="96203"/>
                    <a:pt x="55245" y="94298"/>
                    <a:pt x="60007" y="93345"/>
                  </a:cubicBezTo>
                  <a:cubicBezTo>
                    <a:pt x="64770" y="92393"/>
                    <a:pt x="72390" y="91440"/>
                    <a:pt x="80010" y="90488"/>
                  </a:cubicBezTo>
                  <a:lnTo>
                    <a:pt x="98107" y="89535"/>
                  </a:lnTo>
                  <a:lnTo>
                    <a:pt x="98107" y="96203"/>
                  </a:lnTo>
                  <a:close/>
                  <a:moveTo>
                    <a:pt x="98107" y="155258"/>
                  </a:moveTo>
                  <a:lnTo>
                    <a:pt x="136208" y="155258"/>
                  </a:lnTo>
                  <a:lnTo>
                    <a:pt x="136208" y="60960"/>
                  </a:lnTo>
                  <a:cubicBezTo>
                    <a:pt x="136208" y="51435"/>
                    <a:pt x="135255" y="43815"/>
                    <a:pt x="133350" y="36195"/>
                  </a:cubicBezTo>
                  <a:cubicBezTo>
                    <a:pt x="131445" y="28575"/>
                    <a:pt x="127635" y="22860"/>
                    <a:pt x="122873" y="17145"/>
                  </a:cubicBezTo>
                  <a:cubicBezTo>
                    <a:pt x="118110" y="12383"/>
                    <a:pt x="111443" y="7620"/>
                    <a:pt x="103823" y="5715"/>
                  </a:cubicBezTo>
                  <a:cubicBezTo>
                    <a:pt x="96202" y="3810"/>
                    <a:pt x="85725" y="1905"/>
                    <a:pt x="74295" y="1905"/>
                  </a:cubicBezTo>
                  <a:cubicBezTo>
                    <a:pt x="55245" y="1905"/>
                    <a:pt x="40957" y="5715"/>
                    <a:pt x="29527" y="12383"/>
                  </a:cubicBezTo>
                  <a:cubicBezTo>
                    <a:pt x="18098" y="19050"/>
                    <a:pt x="11430" y="30480"/>
                    <a:pt x="8573" y="46672"/>
                  </a:cubicBezTo>
                  <a:lnTo>
                    <a:pt x="44768" y="50483"/>
                  </a:lnTo>
                  <a:cubicBezTo>
                    <a:pt x="46673" y="38100"/>
                    <a:pt x="56198" y="32385"/>
                    <a:pt x="71438" y="32385"/>
                  </a:cubicBezTo>
                  <a:cubicBezTo>
                    <a:pt x="78105" y="32385"/>
                    <a:pt x="83820" y="34290"/>
                    <a:pt x="89535" y="37147"/>
                  </a:cubicBezTo>
                  <a:cubicBezTo>
                    <a:pt x="94298" y="40958"/>
                    <a:pt x="97155" y="46672"/>
                    <a:pt x="97155" y="56197"/>
                  </a:cubicBezTo>
                  <a:lnTo>
                    <a:pt x="97155" y="62865"/>
                  </a:lnTo>
                  <a:lnTo>
                    <a:pt x="78105" y="63818"/>
                  </a:lnTo>
                  <a:cubicBezTo>
                    <a:pt x="68580" y="63818"/>
                    <a:pt x="59055" y="64770"/>
                    <a:pt x="49530" y="66675"/>
                  </a:cubicBezTo>
                  <a:cubicBezTo>
                    <a:pt x="40005" y="68580"/>
                    <a:pt x="32385" y="70485"/>
                    <a:pt x="24765" y="74295"/>
                  </a:cubicBezTo>
                  <a:cubicBezTo>
                    <a:pt x="17145" y="78105"/>
                    <a:pt x="11430" y="82868"/>
                    <a:pt x="6668" y="89535"/>
                  </a:cubicBezTo>
                  <a:cubicBezTo>
                    <a:pt x="1905" y="96203"/>
                    <a:pt x="0" y="104775"/>
                    <a:pt x="0" y="114300"/>
                  </a:cubicBezTo>
                  <a:cubicBezTo>
                    <a:pt x="0" y="121920"/>
                    <a:pt x="952" y="128588"/>
                    <a:pt x="3810" y="134303"/>
                  </a:cubicBezTo>
                  <a:cubicBezTo>
                    <a:pt x="6668" y="140018"/>
                    <a:pt x="10477" y="144780"/>
                    <a:pt x="14288" y="148590"/>
                  </a:cubicBezTo>
                  <a:cubicBezTo>
                    <a:pt x="19050" y="152400"/>
                    <a:pt x="23813" y="155258"/>
                    <a:pt x="29527" y="156210"/>
                  </a:cubicBezTo>
                  <a:cubicBezTo>
                    <a:pt x="35243" y="157163"/>
                    <a:pt x="41910" y="159068"/>
                    <a:pt x="48577" y="159068"/>
                  </a:cubicBezTo>
                  <a:cubicBezTo>
                    <a:pt x="60007" y="159068"/>
                    <a:pt x="69532" y="157163"/>
                    <a:pt x="77152" y="152400"/>
                  </a:cubicBezTo>
                  <a:cubicBezTo>
                    <a:pt x="84773" y="147638"/>
                    <a:pt x="91440" y="142875"/>
                    <a:pt x="97155" y="136208"/>
                  </a:cubicBezTo>
                  <a:lnTo>
                    <a:pt x="97155" y="1552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736256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2 Standard (4x2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8595847-1813-6B47-B848-F94A612FF956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263525" y="1449388"/>
            <a:ext cx="2663825" cy="2159000"/>
          </a:xfrm>
        </p:spPr>
        <p:txBody>
          <a:bodyPr/>
          <a:lstStyle>
            <a:lvl1pPr>
              <a:defRPr sz="1600" b="0" i="0">
                <a:solidFill>
                  <a:schemeClr val="bg1"/>
                </a:solidFill>
              </a:defRPr>
            </a:lvl1pPr>
            <a:lvl2pPr marL="185738" indent="-177800">
              <a:tabLst/>
              <a:defRPr sz="1600" b="0" i="0">
                <a:solidFill>
                  <a:schemeClr val="bg1"/>
                </a:solidFill>
              </a:defRPr>
            </a:lvl2pPr>
            <a:lvl3pPr marL="363538" indent="-177800">
              <a:tabLst/>
              <a:defRPr sz="1600" b="0" i="0">
                <a:solidFill>
                  <a:schemeClr val="bg1"/>
                </a:solidFill>
              </a:defRPr>
            </a:lvl3pPr>
            <a:lvl4pPr marL="541338" indent="-177800">
              <a:tabLst/>
              <a:defRPr sz="1600" b="0" i="0">
                <a:solidFill>
                  <a:schemeClr val="bg1"/>
                </a:solidFill>
              </a:defRPr>
            </a:lvl4pPr>
            <a:lvl5pPr marL="719138" indent="-177800">
              <a:tabLst/>
              <a:defRPr sz="1600" b="0"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6431373-5089-4611-B962-4B97DA0F0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4" y="442800"/>
            <a:ext cx="11664951" cy="627311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2500" b="1" i="0" kern="1200" dirty="0">
                <a:solidFill>
                  <a:schemeClr val="bg1"/>
                </a:solidFill>
                <a:latin typeface="Arial" panose="020B0604020202020204" pitchFamily="34" charset="0"/>
                <a:ea typeface="AECOM Sans Light" panose="020B04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title style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662D3D-F323-A745-88C9-B16E0A8401B9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263524" y="4078284"/>
            <a:ext cx="2663825" cy="2159000"/>
          </a:xfrm>
        </p:spPr>
        <p:txBody>
          <a:bodyPr/>
          <a:lstStyle>
            <a:lvl1pPr>
              <a:defRPr sz="1600" b="0" i="0">
                <a:solidFill>
                  <a:schemeClr val="bg1"/>
                </a:solidFill>
              </a:defRPr>
            </a:lvl1pPr>
            <a:lvl2pPr marL="185738" indent="-177800">
              <a:tabLst/>
              <a:defRPr sz="1600" b="0" i="0">
                <a:solidFill>
                  <a:schemeClr val="bg1"/>
                </a:solidFill>
              </a:defRPr>
            </a:lvl2pPr>
            <a:lvl3pPr marL="363538" indent="-177800">
              <a:tabLst/>
              <a:defRPr sz="1600" b="0" i="0">
                <a:solidFill>
                  <a:schemeClr val="bg1"/>
                </a:solidFill>
              </a:defRPr>
            </a:lvl3pPr>
            <a:lvl4pPr marL="541338" indent="-177800">
              <a:tabLst/>
              <a:defRPr sz="1600" b="0" i="0">
                <a:solidFill>
                  <a:schemeClr val="bg1"/>
                </a:solidFill>
              </a:defRPr>
            </a:lvl4pPr>
            <a:lvl5pPr marL="719138" indent="-177800">
              <a:tabLst/>
              <a:defRPr sz="1600" b="0"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86BAB43-02CA-D546-863F-9D69B8EB323F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3287715" y="1449392"/>
            <a:ext cx="2649536" cy="2159000"/>
          </a:xfrm>
        </p:spPr>
        <p:txBody>
          <a:bodyPr/>
          <a:lstStyle>
            <a:lvl1pPr>
              <a:defRPr sz="1600" b="0" i="0">
                <a:solidFill>
                  <a:schemeClr val="bg1"/>
                </a:solidFill>
              </a:defRPr>
            </a:lvl1pPr>
            <a:lvl2pPr marL="185738" indent="-177800">
              <a:tabLst/>
              <a:defRPr sz="1600" b="0" i="0">
                <a:solidFill>
                  <a:schemeClr val="bg1"/>
                </a:solidFill>
              </a:defRPr>
            </a:lvl2pPr>
            <a:lvl3pPr marL="363538" indent="-177800">
              <a:tabLst/>
              <a:defRPr sz="1600" b="0" i="0">
                <a:solidFill>
                  <a:schemeClr val="bg1"/>
                </a:solidFill>
              </a:defRPr>
            </a:lvl3pPr>
            <a:lvl4pPr marL="541338" indent="-177800">
              <a:tabLst/>
              <a:defRPr sz="1600" b="0" i="0">
                <a:solidFill>
                  <a:schemeClr val="bg1"/>
                </a:solidFill>
              </a:defRPr>
            </a:lvl4pPr>
            <a:lvl5pPr marL="719138" indent="-177800">
              <a:tabLst/>
              <a:defRPr sz="1600" b="0"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D7FB5B96-4A03-014D-AD73-516DA1A3ADAE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3287714" y="4078288"/>
            <a:ext cx="2628900" cy="2159000"/>
          </a:xfrm>
        </p:spPr>
        <p:txBody>
          <a:bodyPr/>
          <a:lstStyle>
            <a:lvl1pPr>
              <a:defRPr sz="1600" b="0" i="0">
                <a:solidFill>
                  <a:schemeClr val="bg1"/>
                </a:solidFill>
              </a:defRPr>
            </a:lvl1pPr>
            <a:lvl2pPr marL="185738" indent="-177800">
              <a:tabLst/>
              <a:defRPr sz="1600" b="0" i="0">
                <a:solidFill>
                  <a:schemeClr val="bg1"/>
                </a:solidFill>
              </a:defRPr>
            </a:lvl2pPr>
            <a:lvl3pPr marL="363538" indent="-177800">
              <a:tabLst/>
              <a:defRPr sz="1600" b="0" i="0">
                <a:solidFill>
                  <a:schemeClr val="bg1"/>
                </a:solidFill>
              </a:defRPr>
            </a:lvl3pPr>
            <a:lvl4pPr marL="541338" indent="-177800">
              <a:tabLst/>
              <a:defRPr sz="1600" b="0" i="0">
                <a:solidFill>
                  <a:schemeClr val="bg1"/>
                </a:solidFill>
              </a:defRPr>
            </a:lvl4pPr>
            <a:lvl5pPr marL="719138" indent="-177800">
              <a:tabLst/>
              <a:defRPr sz="1600" b="0"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AB3ED5D-4C41-354D-ADA4-6DC9CED4F36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54752" y="1449392"/>
            <a:ext cx="2649536" cy="2159000"/>
          </a:xfrm>
        </p:spPr>
        <p:txBody>
          <a:bodyPr/>
          <a:lstStyle>
            <a:lvl1pPr>
              <a:defRPr sz="1600" b="0" i="0">
                <a:solidFill>
                  <a:schemeClr val="bg1"/>
                </a:solidFill>
              </a:defRPr>
            </a:lvl1pPr>
            <a:lvl2pPr marL="185738" indent="-177800">
              <a:tabLst/>
              <a:defRPr sz="1600" b="0" i="0">
                <a:solidFill>
                  <a:schemeClr val="bg1"/>
                </a:solidFill>
              </a:defRPr>
            </a:lvl2pPr>
            <a:lvl3pPr marL="363538" indent="-177800">
              <a:tabLst/>
              <a:defRPr sz="1600" b="0" i="0">
                <a:solidFill>
                  <a:schemeClr val="bg1"/>
                </a:solidFill>
              </a:defRPr>
            </a:lvl3pPr>
            <a:lvl4pPr marL="541338" indent="-177800">
              <a:tabLst/>
              <a:defRPr sz="1600" b="0" i="0">
                <a:solidFill>
                  <a:schemeClr val="bg1"/>
                </a:solidFill>
              </a:defRPr>
            </a:lvl4pPr>
            <a:lvl5pPr marL="719138" indent="-177800">
              <a:tabLst/>
              <a:defRPr sz="1600" b="0"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F05F39C-30AB-584A-BD0E-3BD8D0919BBD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6254750" y="4078288"/>
            <a:ext cx="2649537" cy="2159000"/>
          </a:xfrm>
        </p:spPr>
        <p:txBody>
          <a:bodyPr/>
          <a:lstStyle>
            <a:lvl1pPr>
              <a:defRPr sz="1600" b="0" i="0">
                <a:solidFill>
                  <a:schemeClr val="bg1"/>
                </a:solidFill>
              </a:defRPr>
            </a:lvl1pPr>
            <a:lvl2pPr marL="185738" indent="-177800">
              <a:tabLst/>
              <a:defRPr sz="1600" b="0" i="0">
                <a:solidFill>
                  <a:schemeClr val="bg1"/>
                </a:solidFill>
              </a:defRPr>
            </a:lvl2pPr>
            <a:lvl3pPr marL="363538" indent="-177800">
              <a:tabLst/>
              <a:defRPr sz="1600" b="0" i="0">
                <a:solidFill>
                  <a:schemeClr val="bg1"/>
                </a:solidFill>
              </a:defRPr>
            </a:lvl3pPr>
            <a:lvl4pPr marL="541338" indent="-177800">
              <a:tabLst/>
              <a:defRPr sz="1600" b="0" i="0">
                <a:solidFill>
                  <a:schemeClr val="bg1"/>
                </a:solidFill>
              </a:defRPr>
            </a:lvl4pPr>
            <a:lvl5pPr marL="719138" indent="-177800">
              <a:tabLst/>
              <a:defRPr sz="1600" b="0"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2EC083C0-47CE-1E4C-98D7-D9A751D465D3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9264651" y="1449392"/>
            <a:ext cx="2663825" cy="2159000"/>
          </a:xfrm>
        </p:spPr>
        <p:txBody>
          <a:bodyPr/>
          <a:lstStyle>
            <a:lvl1pPr>
              <a:defRPr sz="1600" b="0" i="0">
                <a:solidFill>
                  <a:schemeClr val="bg1"/>
                </a:solidFill>
              </a:defRPr>
            </a:lvl1pPr>
            <a:lvl2pPr marL="185738" indent="-177800">
              <a:tabLst/>
              <a:defRPr sz="1600" b="0" i="0">
                <a:solidFill>
                  <a:schemeClr val="bg1"/>
                </a:solidFill>
              </a:defRPr>
            </a:lvl2pPr>
            <a:lvl3pPr marL="363538" indent="-177800">
              <a:tabLst/>
              <a:defRPr sz="1600" b="0" i="0">
                <a:solidFill>
                  <a:schemeClr val="bg1"/>
                </a:solidFill>
              </a:defRPr>
            </a:lvl3pPr>
            <a:lvl4pPr marL="541338" indent="-177800">
              <a:tabLst/>
              <a:defRPr sz="1600" b="0" i="0">
                <a:solidFill>
                  <a:schemeClr val="bg1"/>
                </a:solidFill>
              </a:defRPr>
            </a:lvl4pPr>
            <a:lvl5pPr marL="719138" indent="-177800">
              <a:tabLst/>
              <a:defRPr sz="1600" b="0"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B8794ADB-143A-1F46-8EFF-F0954C8A8577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9264650" y="4078288"/>
            <a:ext cx="2663825" cy="2159000"/>
          </a:xfrm>
        </p:spPr>
        <p:txBody>
          <a:bodyPr/>
          <a:lstStyle>
            <a:lvl1pPr>
              <a:defRPr sz="1600" b="0" i="0">
                <a:solidFill>
                  <a:schemeClr val="bg1"/>
                </a:solidFill>
              </a:defRPr>
            </a:lvl1pPr>
            <a:lvl2pPr marL="185738" indent="-177800">
              <a:tabLst/>
              <a:defRPr sz="1600" b="0" i="0">
                <a:solidFill>
                  <a:schemeClr val="bg1"/>
                </a:solidFill>
              </a:defRPr>
            </a:lvl2pPr>
            <a:lvl3pPr marL="363538" indent="-177800">
              <a:tabLst/>
              <a:defRPr sz="1600" b="0" i="0">
                <a:solidFill>
                  <a:schemeClr val="bg1"/>
                </a:solidFill>
              </a:defRPr>
            </a:lvl3pPr>
            <a:lvl4pPr marL="541338" indent="-177800">
              <a:tabLst/>
              <a:defRPr sz="1600" b="0" i="0">
                <a:solidFill>
                  <a:schemeClr val="bg1"/>
                </a:solidFill>
              </a:defRPr>
            </a:lvl4pPr>
            <a:lvl5pPr marL="719138" indent="-177800">
              <a:tabLst/>
              <a:defRPr sz="1600" b="0"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8EEBCFC-32C9-6147-BE8C-6E906611DC33}"/>
              </a:ext>
            </a:extLst>
          </p:cNvPr>
          <p:cNvCxnSpPr>
            <a:cxnSpLocks/>
          </p:cNvCxnSpPr>
          <p:nvPr userDrawn="1"/>
        </p:nvCxnSpPr>
        <p:spPr>
          <a:xfrm>
            <a:off x="263525" y="260350"/>
            <a:ext cx="432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D018944-6AE2-214E-B104-74653E9CBE32}"/>
              </a:ext>
            </a:extLst>
          </p:cNvPr>
          <p:cNvGrpSpPr/>
          <p:nvPr userDrawn="1"/>
        </p:nvGrpSpPr>
        <p:grpSpPr>
          <a:xfrm>
            <a:off x="10814051" y="6438651"/>
            <a:ext cx="1111250" cy="225425"/>
            <a:chOff x="292100" y="6413250"/>
            <a:chExt cx="1111250" cy="225425"/>
          </a:xfrm>
        </p:grpSpPr>
        <p:sp>
          <p:nvSpPr>
            <p:cNvPr id="25" name="Freeform: Shape 12">
              <a:extLst>
                <a:ext uri="{FF2B5EF4-FFF2-40B4-BE49-F238E27FC236}">
                  <a16:creationId xmlns:a16="http://schemas.microsoft.com/office/drawing/2014/main" id="{4AF11A06-A8FE-0A44-87F0-A4F70017142B}"/>
                </a:ext>
              </a:extLst>
            </p:cNvPr>
            <p:cNvSpPr/>
            <p:nvPr userDrawn="1"/>
          </p:nvSpPr>
          <p:spPr>
            <a:xfrm>
              <a:off x="292100" y="6413250"/>
              <a:ext cx="225425" cy="225425"/>
            </a:xfrm>
            <a:custGeom>
              <a:avLst/>
              <a:gdLst>
                <a:gd name="connsiteX0" fmla="*/ 329565 w 342900"/>
                <a:gd name="connsiteY0" fmla="*/ 104775 h 342900"/>
                <a:gd name="connsiteX1" fmla="*/ 292418 w 342900"/>
                <a:gd name="connsiteY1" fmla="*/ 50483 h 342900"/>
                <a:gd name="connsiteX2" fmla="*/ 238125 w 342900"/>
                <a:gd name="connsiteY2" fmla="*/ 13335 h 342900"/>
                <a:gd name="connsiteX3" fmla="*/ 171450 w 342900"/>
                <a:gd name="connsiteY3" fmla="*/ 0 h 342900"/>
                <a:gd name="connsiteX4" fmla="*/ 104775 w 342900"/>
                <a:gd name="connsiteY4" fmla="*/ 13335 h 342900"/>
                <a:gd name="connsiteX5" fmla="*/ 50483 w 342900"/>
                <a:gd name="connsiteY5" fmla="*/ 50483 h 342900"/>
                <a:gd name="connsiteX6" fmla="*/ 13335 w 342900"/>
                <a:gd name="connsiteY6" fmla="*/ 104775 h 342900"/>
                <a:gd name="connsiteX7" fmla="*/ 0 w 342900"/>
                <a:gd name="connsiteY7" fmla="*/ 171450 h 342900"/>
                <a:gd name="connsiteX8" fmla="*/ 13335 w 342900"/>
                <a:gd name="connsiteY8" fmla="*/ 238125 h 342900"/>
                <a:gd name="connsiteX9" fmla="*/ 50483 w 342900"/>
                <a:gd name="connsiteY9" fmla="*/ 292418 h 342900"/>
                <a:gd name="connsiteX10" fmla="*/ 104775 w 342900"/>
                <a:gd name="connsiteY10" fmla="*/ 329565 h 342900"/>
                <a:gd name="connsiteX11" fmla="*/ 171450 w 342900"/>
                <a:gd name="connsiteY11" fmla="*/ 342900 h 342900"/>
                <a:gd name="connsiteX12" fmla="*/ 171450 w 342900"/>
                <a:gd name="connsiteY12" fmla="*/ 308610 h 342900"/>
                <a:gd name="connsiteX13" fmla="*/ 74295 w 342900"/>
                <a:gd name="connsiteY13" fmla="*/ 268605 h 342900"/>
                <a:gd name="connsiteX14" fmla="*/ 35243 w 342900"/>
                <a:gd name="connsiteY14" fmla="*/ 188595 h 342900"/>
                <a:gd name="connsiteX15" fmla="*/ 180975 w 342900"/>
                <a:gd name="connsiteY15" fmla="*/ 188595 h 342900"/>
                <a:gd name="connsiteX16" fmla="*/ 141923 w 342900"/>
                <a:gd name="connsiteY16" fmla="*/ 227648 h 342900"/>
                <a:gd name="connsiteX17" fmla="*/ 165735 w 342900"/>
                <a:gd name="connsiteY17" fmla="*/ 251460 h 342900"/>
                <a:gd name="connsiteX18" fmla="*/ 246698 w 342900"/>
                <a:gd name="connsiteY18" fmla="*/ 170498 h 342900"/>
                <a:gd name="connsiteX19" fmla="*/ 165735 w 342900"/>
                <a:gd name="connsiteY19" fmla="*/ 89535 h 342900"/>
                <a:gd name="connsiteX20" fmla="*/ 141923 w 342900"/>
                <a:gd name="connsiteY20" fmla="*/ 113348 h 342900"/>
                <a:gd name="connsiteX21" fmla="*/ 180975 w 342900"/>
                <a:gd name="connsiteY21" fmla="*/ 152400 h 342900"/>
                <a:gd name="connsiteX22" fmla="*/ 35243 w 342900"/>
                <a:gd name="connsiteY22" fmla="*/ 152400 h 342900"/>
                <a:gd name="connsiteX23" fmla="*/ 74295 w 342900"/>
                <a:gd name="connsiteY23" fmla="*/ 72390 h 342900"/>
                <a:gd name="connsiteX24" fmla="*/ 171450 w 342900"/>
                <a:gd name="connsiteY24" fmla="*/ 32385 h 342900"/>
                <a:gd name="connsiteX25" fmla="*/ 268605 w 342900"/>
                <a:gd name="connsiteY25" fmla="*/ 72390 h 342900"/>
                <a:gd name="connsiteX26" fmla="*/ 308610 w 342900"/>
                <a:gd name="connsiteY26" fmla="*/ 169545 h 342900"/>
                <a:gd name="connsiteX27" fmla="*/ 342900 w 342900"/>
                <a:gd name="connsiteY27" fmla="*/ 169545 h 342900"/>
                <a:gd name="connsiteX28" fmla="*/ 329565 w 342900"/>
                <a:gd name="connsiteY28" fmla="*/ 10477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2900" h="342900">
                  <a:moveTo>
                    <a:pt x="329565" y="104775"/>
                  </a:moveTo>
                  <a:cubicBezTo>
                    <a:pt x="320993" y="84773"/>
                    <a:pt x="308610" y="65723"/>
                    <a:pt x="292418" y="50483"/>
                  </a:cubicBezTo>
                  <a:cubicBezTo>
                    <a:pt x="276225" y="34290"/>
                    <a:pt x="258128" y="21908"/>
                    <a:pt x="238125" y="13335"/>
                  </a:cubicBezTo>
                  <a:cubicBezTo>
                    <a:pt x="217170" y="4763"/>
                    <a:pt x="194310" y="0"/>
                    <a:pt x="171450" y="0"/>
                  </a:cubicBezTo>
                  <a:cubicBezTo>
                    <a:pt x="148590" y="0"/>
                    <a:pt x="125730" y="4763"/>
                    <a:pt x="104775" y="13335"/>
                  </a:cubicBezTo>
                  <a:cubicBezTo>
                    <a:pt x="83820" y="21908"/>
                    <a:pt x="65723" y="34290"/>
                    <a:pt x="50483" y="50483"/>
                  </a:cubicBezTo>
                  <a:cubicBezTo>
                    <a:pt x="34290" y="66675"/>
                    <a:pt x="21908" y="84773"/>
                    <a:pt x="13335" y="104775"/>
                  </a:cubicBezTo>
                  <a:cubicBezTo>
                    <a:pt x="4763" y="125730"/>
                    <a:pt x="0" y="148590"/>
                    <a:pt x="0" y="171450"/>
                  </a:cubicBezTo>
                  <a:cubicBezTo>
                    <a:pt x="0" y="194310"/>
                    <a:pt x="4763" y="217170"/>
                    <a:pt x="13335" y="238125"/>
                  </a:cubicBezTo>
                  <a:cubicBezTo>
                    <a:pt x="21908" y="258128"/>
                    <a:pt x="34290" y="277178"/>
                    <a:pt x="50483" y="292418"/>
                  </a:cubicBezTo>
                  <a:cubicBezTo>
                    <a:pt x="66675" y="308610"/>
                    <a:pt x="84773" y="320993"/>
                    <a:pt x="104775" y="329565"/>
                  </a:cubicBezTo>
                  <a:cubicBezTo>
                    <a:pt x="125730" y="338138"/>
                    <a:pt x="148590" y="342900"/>
                    <a:pt x="171450" y="342900"/>
                  </a:cubicBezTo>
                  <a:lnTo>
                    <a:pt x="171450" y="308610"/>
                  </a:lnTo>
                  <a:cubicBezTo>
                    <a:pt x="135255" y="308610"/>
                    <a:pt x="100013" y="294323"/>
                    <a:pt x="74295" y="268605"/>
                  </a:cubicBezTo>
                  <a:cubicBezTo>
                    <a:pt x="52388" y="246698"/>
                    <a:pt x="39053" y="219075"/>
                    <a:pt x="35243" y="188595"/>
                  </a:cubicBezTo>
                  <a:lnTo>
                    <a:pt x="180975" y="188595"/>
                  </a:lnTo>
                  <a:lnTo>
                    <a:pt x="141923" y="227648"/>
                  </a:lnTo>
                  <a:lnTo>
                    <a:pt x="165735" y="251460"/>
                  </a:lnTo>
                  <a:lnTo>
                    <a:pt x="246698" y="170498"/>
                  </a:lnTo>
                  <a:lnTo>
                    <a:pt x="165735" y="89535"/>
                  </a:lnTo>
                  <a:lnTo>
                    <a:pt x="141923" y="113348"/>
                  </a:lnTo>
                  <a:lnTo>
                    <a:pt x="180975" y="152400"/>
                  </a:lnTo>
                  <a:lnTo>
                    <a:pt x="35243" y="152400"/>
                  </a:lnTo>
                  <a:cubicBezTo>
                    <a:pt x="39053" y="121920"/>
                    <a:pt x="52388" y="94298"/>
                    <a:pt x="74295" y="72390"/>
                  </a:cubicBezTo>
                  <a:cubicBezTo>
                    <a:pt x="100013" y="46673"/>
                    <a:pt x="134303" y="32385"/>
                    <a:pt x="171450" y="32385"/>
                  </a:cubicBezTo>
                  <a:cubicBezTo>
                    <a:pt x="207645" y="32385"/>
                    <a:pt x="242888" y="46673"/>
                    <a:pt x="268605" y="72390"/>
                  </a:cubicBezTo>
                  <a:cubicBezTo>
                    <a:pt x="294323" y="98108"/>
                    <a:pt x="308610" y="132398"/>
                    <a:pt x="308610" y="169545"/>
                  </a:cubicBezTo>
                  <a:lnTo>
                    <a:pt x="342900" y="169545"/>
                  </a:lnTo>
                  <a:cubicBezTo>
                    <a:pt x="342900" y="148590"/>
                    <a:pt x="338138" y="125730"/>
                    <a:pt x="329565" y="104775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13">
              <a:extLst>
                <a:ext uri="{FF2B5EF4-FFF2-40B4-BE49-F238E27FC236}">
                  <a16:creationId xmlns:a16="http://schemas.microsoft.com/office/drawing/2014/main" id="{06096875-5541-3048-A341-828DB54BC41E}"/>
                </a:ext>
              </a:extLst>
            </p:cNvPr>
            <p:cNvSpPr/>
            <p:nvPr userDrawn="1"/>
          </p:nvSpPr>
          <p:spPr>
            <a:xfrm>
              <a:off x="590579" y="6484379"/>
              <a:ext cx="812771" cy="84028"/>
            </a:xfrm>
            <a:custGeom>
              <a:avLst/>
              <a:gdLst>
                <a:gd name="connsiteX0" fmla="*/ 1329690 w 1547812"/>
                <a:gd name="connsiteY0" fmla="*/ 155258 h 160020"/>
                <a:gd name="connsiteX1" fmla="*/ 1369695 w 1547812"/>
                <a:gd name="connsiteY1" fmla="*/ 155258 h 160020"/>
                <a:gd name="connsiteX2" fmla="*/ 1369695 w 1547812"/>
                <a:gd name="connsiteY2" fmla="*/ 65723 h 160020"/>
                <a:gd name="connsiteX3" fmla="*/ 1372553 w 1547812"/>
                <a:gd name="connsiteY3" fmla="*/ 53340 h 160020"/>
                <a:gd name="connsiteX4" fmla="*/ 1379220 w 1547812"/>
                <a:gd name="connsiteY4" fmla="*/ 43815 h 160020"/>
                <a:gd name="connsiteX5" fmla="*/ 1388745 w 1547812"/>
                <a:gd name="connsiteY5" fmla="*/ 37147 h 160020"/>
                <a:gd name="connsiteX6" fmla="*/ 1400175 w 1547812"/>
                <a:gd name="connsiteY6" fmla="*/ 35243 h 160020"/>
                <a:gd name="connsiteX7" fmla="*/ 1407795 w 1547812"/>
                <a:gd name="connsiteY7" fmla="*/ 36195 h 160020"/>
                <a:gd name="connsiteX8" fmla="*/ 1413510 w 1547812"/>
                <a:gd name="connsiteY8" fmla="*/ 40005 h 160020"/>
                <a:gd name="connsiteX9" fmla="*/ 1417320 w 1547812"/>
                <a:gd name="connsiteY9" fmla="*/ 47625 h 160020"/>
                <a:gd name="connsiteX10" fmla="*/ 1419225 w 1547812"/>
                <a:gd name="connsiteY10" fmla="*/ 60960 h 160020"/>
                <a:gd name="connsiteX11" fmla="*/ 1419225 w 1547812"/>
                <a:gd name="connsiteY11" fmla="*/ 155258 h 160020"/>
                <a:gd name="connsiteX12" fmla="*/ 1459230 w 1547812"/>
                <a:gd name="connsiteY12" fmla="*/ 155258 h 160020"/>
                <a:gd name="connsiteX13" fmla="*/ 1459230 w 1547812"/>
                <a:gd name="connsiteY13" fmla="*/ 63818 h 160020"/>
                <a:gd name="connsiteX14" fmla="*/ 1462088 w 1547812"/>
                <a:gd name="connsiteY14" fmla="*/ 53340 h 160020"/>
                <a:gd name="connsiteX15" fmla="*/ 1468755 w 1547812"/>
                <a:gd name="connsiteY15" fmla="*/ 43815 h 160020"/>
                <a:gd name="connsiteX16" fmla="*/ 1478280 w 1547812"/>
                <a:gd name="connsiteY16" fmla="*/ 37147 h 160020"/>
                <a:gd name="connsiteX17" fmla="*/ 1489710 w 1547812"/>
                <a:gd name="connsiteY17" fmla="*/ 35243 h 160020"/>
                <a:gd name="connsiteX18" fmla="*/ 1497330 w 1547812"/>
                <a:gd name="connsiteY18" fmla="*/ 36195 h 160020"/>
                <a:gd name="connsiteX19" fmla="*/ 1503045 w 1547812"/>
                <a:gd name="connsiteY19" fmla="*/ 40005 h 160020"/>
                <a:gd name="connsiteX20" fmla="*/ 1506855 w 1547812"/>
                <a:gd name="connsiteY20" fmla="*/ 47625 h 160020"/>
                <a:gd name="connsiteX21" fmla="*/ 1507808 w 1547812"/>
                <a:gd name="connsiteY21" fmla="*/ 60960 h 160020"/>
                <a:gd name="connsiteX22" fmla="*/ 1507808 w 1547812"/>
                <a:gd name="connsiteY22" fmla="*/ 155258 h 160020"/>
                <a:gd name="connsiteX23" fmla="*/ 1547813 w 1547812"/>
                <a:gd name="connsiteY23" fmla="*/ 155258 h 160020"/>
                <a:gd name="connsiteX24" fmla="*/ 1547813 w 1547812"/>
                <a:gd name="connsiteY24" fmla="*/ 55245 h 160020"/>
                <a:gd name="connsiteX25" fmla="*/ 1536383 w 1547812"/>
                <a:gd name="connsiteY25" fmla="*/ 14288 h 160020"/>
                <a:gd name="connsiteX26" fmla="*/ 1502093 w 1547812"/>
                <a:gd name="connsiteY26" fmla="*/ 1905 h 160020"/>
                <a:gd name="connsiteX27" fmla="*/ 1477328 w 1547812"/>
                <a:gd name="connsiteY27" fmla="*/ 7620 h 160020"/>
                <a:gd name="connsiteX28" fmla="*/ 1455420 w 1547812"/>
                <a:gd name="connsiteY28" fmla="*/ 27623 h 160020"/>
                <a:gd name="connsiteX29" fmla="*/ 1441133 w 1547812"/>
                <a:gd name="connsiteY29" fmla="*/ 8573 h 160020"/>
                <a:gd name="connsiteX30" fmla="*/ 1414463 w 1547812"/>
                <a:gd name="connsiteY30" fmla="*/ 1905 h 160020"/>
                <a:gd name="connsiteX31" fmla="*/ 1390650 w 1547812"/>
                <a:gd name="connsiteY31" fmla="*/ 7620 h 160020"/>
                <a:gd name="connsiteX32" fmla="*/ 1371600 w 1547812"/>
                <a:gd name="connsiteY32" fmla="*/ 25718 h 160020"/>
                <a:gd name="connsiteX33" fmla="*/ 1371600 w 1547812"/>
                <a:gd name="connsiteY33" fmla="*/ 5715 h 160020"/>
                <a:gd name="connsiteX34" fmla="*/ 1332548 w 1547812"/>
                <a:gd name="connsiteY34" fmla="*/ 5715 h 160020"/>
                <a:gd name="connsiteX35" fmla="*/ 1332548 w 1547812"/>
                <a:gd name="connsiteY35" fmla="*/ 155258 h 160020"/>
                <a:gd name="connsiteX36" fmla="*/ 1199198 w 1547812"/>
                <a:gd name="connsiteY36" fmla="*/ 116205 h 160020"/>
                <a:gd name="connsiteX37" fmla="*/ 1190625 w 1547812"/>
                <a:gd name="connsiteY37" fmla="*/ 80963 h 160020"/>
                <a:gd name="connsiteX38" fmla="*/ 1199198 w 1547812"/>
                <a:gd name="connsiteY38" fmla="*/ 45720 h 160020"/>
                <a:gd name="connsiteX39" fmla="*/ 1224915 w 1547812"/>
                <a:gd name="connsiteY39" fmla="*/ 33338 h 160020"/>
                <a:gd name="connsiteX40" fmla="*/ 1250633 w 1547812"/>
                <a:gd name="connsiteY40" fmla="*/ 45720 h 160020"/>
                <a:gd name="connsiteX41" fmla="*/ 1259205 w 1547812"/>
                <a:gd name="connsiteY41" fmla="*/ 80963 h 160020"/>
                <a:gd name="connsiteX42" fmla="*/ 1250633 w 1547812"/>
                <a:gd name="connsiteY42" fmla="*/ 116205 h 160020"/>
                <a:gd name="connsiteX43" fmla="*/ 1224915 w 1547812"/>
                <a:gd name="connsiteY43" fmla="*/ 128588 h 160020"/>
                <a:gd name="connsiteX44" fmla="*/ 1199198 w 1547812"/>
                <a:gd name="connsiteY44" fmla="*/ 116205 h 160020"/>
                <a:gd name="connsiteX45" fmla="*/ 1256348 w 1547812"/>
                <a:gd name="connsiteY45" fmla="*/ 154305 h 160020"/>
                <a:gd name="connsiteX46" fmla="*/ 1280160 w 1547812"/>
                <a:gd name="connsiteY46" fmla="*/ 138113 h 160020"/>
                <a:gd name="connsiteX47" fmla="*/ 1295400 w 1547812"/>
                <a:gd name="connsiteY47" fmla="*/ 113348 h 160020"/>
                <a:gd name="connsiteX48" fmla="*/ 1301115 w 1547812"/>
                <a:gd name="connsiteY48" fmla="*/ 80010 h 160020"/>
                <a:gd name="connsiteX49" fmla="*/ 1296353 w 1547812"/>
                <a:gd name="connsiteY49" fmla="*/ 46672 h 160020"/>
                <a:gd name="connsiteX50" fmla="*/ 1281113 w 1547812"/>
                <a:gd name="connsiteY50" fmla="*/ 21908 h 160020"/>
                <a:gd name="connsiteX51" fmla="*/ 1257300 w 1547812"/>
                <a:gd name="connsiteY51" fmla="*/ 6668 h 160020"/>
                <a:gd name="connsiteX52" fmla="*/ 1225868 w 1547812"/>
                <a:gd name="connsiteY52" fmla="*/ 953 h 160020"/>
                <a:gd name="connsiteX53" fmla="*/ 1194435 w 1547812"/>
                <a:gd name="connsiteY53" fmla="*/ 6668 h 160020"/>
                <a:gd name="connsiteX54" fmla="*/ 1170623 w 1547812"/>
                <a:gd name="connsiteY54" fmla="*/ 21908 h 160020"/>
                <a:gd name="connsiteX55" fmla="*/ 1155383 w 1547812"/>
                <a:gd name="connsiteY55" fmla="*/ 46672 h 160020"/>
                <a:gd name="connsiteX56" fmla="*/ 1149668 w 1547812"/>
                <a:gd name="connsiteY56" fmla="*/ 80010 h 160020"/>
                <a:gd name="connsiteX57" fmla="*/ 1169670 w 1547812"/>
                <a:gd name="connsiteY57" fmla="*/ 139065 h 160020"/>
                <a:gd name="connsiteX58" fmla="*/ 1225868 w 1547812"/>
                <a:gd name="connsiteY58" fmla="*/ 160020 h 160020"/>
                <a:gd name="connsiteX59" fmla="*/ 1256348 w 1547812"/>
                <a:gd name="connsiteY59" fmla="*/ 154305 h 160020"/>
                <a:gd name="connsiteX60" fmla="*/ 1086803 w 1547812"/>
                <a:gd name="connsiteY60" fmla="*/ 100965 h 160020"/>
                <a:gd name="connsiteX61" fmla="*/ 1079183 w 1547812"/>
                <a:gd name="connsiteY61" fmla="*/ 120968 h 160020"/>
                <a:gd name="connsiteX62" fmla="*/ 1061085 w 1547812"/>
                <a:gd name="connsiteY62" fmla="*/ 127635 h 160020"/>
                <a:gd name="connsiteX63" fmla="*/ 1045845 w 1547812"/>
                <a:gd name="connsiteY63" fmla="*/ 123825 h 160020"/>
                <a:gd name="connsiteX64" fmla="*/ 1036320 w 1547812"/>
                <a:gd name="connsiteY64" fmla="*/ 113348 h 160020"/>
                <a:gd name="connsiteX65" fmla="*/ 1031558 w 1547812"/>
                <a:gd name="connsiteY65" fmla="*/ 98108 h 160020"/>
                <a:gd name="connsiteX66" fmla="*/ 1029653 w 1547812"/>
                <a:gd name="connsiteY66" fmla="*/ 80010 h 160020"/>
                <a:gd name="connsiteX67" fmla="*/ 1031558 w 1547812"/>
                <a:gd name="connsiteY67" fmla="*/ 62865 h 160020"/>
                <a:gd name="connsiteX68" fmla="*/ 1036320 w 1547812"/>
                <a:gd name="connsiteY68" fmla="*/ 47625 h 160020"/>
                <a:gd name="connsiteX69" fmla="*/ 1045845 w 1547812"/>
                <a:gd name="connsiteY69" fmla="*/ 37147 h 160020"/>
                <a:gd name="connsiteX70" fmla="*/ 1061085 w 1547812"/>
                <a:gd name="connsiteY70" fmla="*/ 33338 h 160020"/>
                <a:gd name="connsiteX71" fmla="*/ 1079183 w 1547812"/>
                <a:gd name="connsiteY71" fmla="*/ 40005 h 160020"/>
                <a:gd name="connsiteX72" fmla="*/ 1085850 w 1547812"/>
                <a:gd name="connsiteY72" fmla="*/ 58103 h 160020"/>
                <a:gd name="connsiteX73" fmla="*/ 1125855 w 1547812"/>
                <a:gd name="connsiteY73" fmla="*/ 52388 h 160020"/>
                <a:gd name="connsiteX74" fmla="*/ 1120140 w 1547812"/>
                <a:gd name="connsiteY74" fmla="*/ 31433 h 160020"/>
                <a:gd name="connsiteX75" fmla="*/ 1107758 w 1547812"/>
                <a:gd name="connsiteY75" fmla="*/ 15240 h 160020"/>
                <a:gd name="connsiteX76" fmla="*/ 1088708 w 1547812"/>
                <a:gd name="connsiteY76" fmla="*/ 4763 h 160020"/>
                <a:gd name="connsiteX77" fmla="*/ 1062038 w 1547812"/>
                <a:gd name="connsiteY77" fmla="*/ 953 h 160020"/>
                <a:gd name="connsiteX78" fmla="*/ 1030605 w 1547812"/>
                <a:gd name="connsiteY78" fmla="*/ 6668 h 160020"/>
                <a:gd name="connsiteX79" fmla="*/ 1007745 w 1547812"/>
                <a:gd name="connsiteY79" fmla="*/ 22860 h 160020"/>
                <a:gd name="connsiteX80" fmla="*/ 993458 w 1547812"/>
                <a:gd name="connsiteY80" fmla="*/ 47625 h 160020"/>
                <a:gd name="connsiteX81" fmla="*/ 988695 w 1547812"/>
                <a:gd name="connsiteY81" fmla="*/ 80010 h 160020"/>
                <a:gd name="connsiteX82" fmla="*/ 992505 w 1547812"/>
                <a:gd name="connsiteY82" fmla="*/ 112395 h 160020"/>
                <a:gd name="connsiteX83" fmla="*/ 1005840 w 1547812"/>
                <a:gd name="connsiteY83" fmla="*/ 137160 h 160020"/>
                <a:gd name="connsiteX84" fmla="*/ 1028700 w 1547812"/>
                <a:gd name="connsiteY84" fmla="*/ 153353 h 160020"/>
                <a:gd name="connsiteX85" fmla="*/ 1061085 w 1547812"/>
                <a:gd name="connsiteY85" fmla="*/ 159068 h 160020"/>
                <a:gd name="connsiteX86" fmla="*/ 1109663 w 1547812"/>
                <a:gd name="connsiteY86" fmla="*/ 142875 h 160020"/>
                <a:gd name="connsiteX87" fmla="*/ 1127760 w 1547812"/>
                <a:gd name="connsiteY87" fmla="*/ 100013 h 160020"/>
                <a:gd name="connsiteX88" fmla="*/ 1086803 w 1547812"/>
                <a:gd name="connsiteY88" fmla="*/ 100013 h 160020"/>
                <a:gd name="connsiteX89" fmla="*/ 921068 w 1547812"/>
                <a:gd name="connsiteY89" fmla="*/ 155258 h 160020"/>
                <a:gd name="connsiteX90" fmla="*/ 962025 w 1547812"/>
                <a:gd name="connsiteY90" fmla="*/ 155258 h 160020"/>
                <a:gd name="connsiteX91" fmla="*/ 962025 w 1547812"/>
                <a:gd name="connsiteY91" fmla="*/ 109538 h 160020"/>
                <a:gd name="connsiteX92" fmla="*/ 921068 w 1547812"/>
                <a:gd name="connsiteY92" fmla="*/ 109538 h 160020"/>
                <a:gd name="connsiteX93" fmla="*/ 921068 w 1547812"/>
                <a:gd name="connsiteY93" fmla="*/ 155258 h 160020"/>
                <a:gd name="connsiteX94" fmla="*/ 671513 w 1547812"/>
                <a:gd name="connsiteY94" fmla="*/ 155258 h 160020"/>
                <a:gd name="connsiteX95" fmla="*/ 711518 w 1547812"/>
                <a:gd name="connsiteY95" fmla="*/ 155258 h 160020"/>
                <a:gd name="connsiteX96" fmla="*/ 711518 w 1547812"/>
                <a:gd name="connsiteY96" fmla="*/ 65723 h 160020"/>
                <a:gd name="connsiteX97" fmla="*/ 714375 w 1547812"/>
                <a:gd name="connsiteY97" fmla="*/ 53340 h 160020"/>
                <a:gd name="connsiteX98" fmla="*/ 721043 w 1547812"/>
                <a:gd name="connsiteY98" fmla="*/ 43815 h 160020"/>
                <a:gd name="connsiteX99" fmla="*/ 730568 w 1547812"/>
                <a:gd name="connsiteY99" fmla="*/ 37147 h 160020"/>
                <a:gd name="connsiteX100" fmla="*/ 741998 w 1547812"/>
                <a:gd name="connsiteY100" fmla="*/ 35243 h 160020"/>
                <a:gd name="connsiteX101" fmla="*/ 749618 w 1547812"/>
                <a:gd name="connsiteY101" fmla="*/ 36195 h 160020"/>
                <a:gd name="connsiteX102" fmla="*/ 755333 w 1547812"/>
                <a:gd name="connsiteY102" fmla="*/ 40005 h 160020"/>
                <a:gd name="connsiteX103" fmla="*/ 759143 w 1547812"/>
                <a:gd name="connsiteY103" fmla="*/ 47625 h 160020"/>
                <a:gd name="connsiteX104" fmla="*/ 761048 w 1547812"/>
                <a:gd name="connsiteY104" fmla="*/ 60960 h 160020"/>
                <a:gd name="connsiteX105" fmla="*/ 761048 w 1547812"/>
                <a:gd name="connsiteY105" fmla="*/ 155258 h 160020"/>
                <a:gd name="connsiteX106" fmla="*/ 801053 w 1547812"/>
                <a:gd name="connsiteY106" fmla="*/ 155258 h 160020"/>
                <a:gd name="connsiteX107" fmla="*/ 801053 w 1547812"/>
                <a:gd name="connsiteY107" fmla="*/ 63818 h 160020"/>
                <a:gd name="connsiteX108" fmla="*/ 803910 w 1547812"/>
                <a:gd name="connsiteY108" fmla="*/ 53340 h 160020"/>
                <a:gd name="connsiteX109" fmla="*/ 810578 w 1547812"/>
                <a:gd name="connsiteY109" fmla="*/ 43815 h 160020"/>
                <a:gd name="connsiteX110" fmla="*/ 820103 w 1547812"/>
                <a:gd name="connsiteY110" fmla="*/ 37147 h 160020"/>
                <a:gd name="connsiteX111" fmla="*/ 831533 w 1547812"/>
                <a:gd name="connsiteY111" fmla="*/ 35243 h 160020"/>
                <a:gd name="connsiteX112" fmla="*/ 839153 w 1547812"/>
                <a:gd name="connsiteY112" fmla="*/ 36195 h 160020"/>
                <a:gd name="connsiteX113" fmla="*/ 844868 w 1547812"/>
                <a:gd name="connsiteY113" fmla="*/ 40005 h 160020"/>
                <a:gd name="connsiteX114" fmla="*/ 848678 w 1547812"/>
                <a:gd name="connsiteY114" fmla="*/ 47625 h 160020"/>
                <a:gd name="connsiteX115" fmla="*/ 849630 w 1547812"/>
                <a:gd name="connsiteY115" fmla="*/ 60960 h 160020"/>
                <a:gd name="connsiteX116" fmla="*/ 849630 w 1547812"/>
                <a:gd name="connsiteY116" fmla="*/ 155258 h 160020"/>
                <a:gd name="connsiteX117" fmla="*/ 889635 w 1547812"/>
                <a:gd name="connsiteY117" fmla="*/ 155258 h 160020"/>
                <a:gd name="connsiteX118" fmla="*/ 889635 w 1547812"/>
                <a:gd name="connsiteY118" fmla="*/ 55245 h 160020"/>
                <a:gd name="connsiteX119" fmla="*/ 878205 w 1547812"/>
                <a:gd name="connsiteY119" fmla="*/ 14288 h 160020"/>
                <a:gd name="connsiteX120" fmla="*/ 843915 w 1547812"/>
                <a:gd name="connsiteY120" fmla="*/ 1905 h 160020"/>
                <a:gd name="connsiteX121" fmla="*/ 819150 w 1547812"/>
                <a:gd name="connsiteY121" fmla="*/ 7620 h 160020"/>
                <a:gd name="connsiteX122" fmla="*/ 797243 w 1547812"/>
                <a:gd name="connsiteY122" fmla="*/ 27623 h 160020"/>
                <a:gd name="connsiteX123" fmla="*/ 782955 w 1547812"/>
                <a:gd name="connsiteY123" fmla="*/ 8573 h 160020"/>
                <a:gd name="connsiteX124" fmla="*/ 756285 w 1547812"/>
                <a:gd name="connsiteY124" fmla="*/ 1905 h 160020"/>
                <a:gd name="connsiteX125" fmla="*/ 732473 w 1547812"/>
                <a:gd name="connsiteY125" fmla="*/ 7620 h 160020"/>
                <a:gd name="connsiteX126" fmla="*/ 713423 w 1547812"/>
                <a:gd name="connsiteY126" fmla="*/ 25718 h 160020"/>
                <a:gd name="connsiteX127" fmla="*/ 713423 w 1547812"/>
                <a:gd name="connsiteY127" fmla="*/ 5715 h 160020"/>
                <a:gd name="connsiteX128" fmla="*/ 674370 w 1547812"/>
                <a:gd name="connsiteY128" fmla="*/ 5715 h 160020"/>
                <a:gd name="connsiteX129" fmla="*/ 674370 w 1547812"/>
                <a:gd name="connsiteY129" fmla="*/ 155258 h 160020"/>
                <a:gd name="connsiteX130" fmla="*/ 541973 w 1547812"/>
                <a:gd name="connsiteY130" fmla="*/ 116205 h 160020"/>
                <a:gd name="connsiteX131" fmla="*/ 533400 w 1547812"/>
                <a:gd name="connsiteY131" fmla="*/ 80963 h 160020"/>
                <a:gd name="connsiteX132" fmla="*/ 541973 w 1547812"/>
                <a:gd name="connsiteY132" fmla="*/ 45720 h 160020"/>
                <a:gd name="connsiteX133" fmla="*/ 567690 w 1547812"/>
                <a:gd name="connsiteY133" fmla="*/ 33338 h 160020"/>
                <a:gd name="connsiteX134" fmla="*/ 593408 w 1547812"/>
                <a:gd name="connsiteY134" fmla="*/ 45720 h 160020"/>
                <a:gd name="connsiteX135" fmla="*/ 601980 w 1547812"/>
                <a:gd name="connsiteY135" fmla="*/ 80963 h 160020"/>
                <a:gd name="connsiteX136" fmla="*/ 593408 w 1547812"/>
                <a:gd name="connsiteY136" fmla="*/ 116205 h 160020"/>
                <a:gd name="connsiteX137" fmla="*/ 567690 w 1547812"/>
                <a:gd name="connsiteY137" fmla="*/ 128588 h 160020"/>
                <a:gd name="connsiteX138" fmla="*/ 541973 w 1547812"/>
                <a:gd name="connsiteY138" fmla="*/ 116205 h 160020"/>
                <a:gd name="connsiteX139" fmla="*/ 598170 w 1547812"/>
                <a:gd name="connsiteY139" fmla="*/ 154305 h 160020"/>
                <a:gd name="connsiteX140" fmla="*/ 621983 w 1547812"/>
                <a:gd name="connsiteY140" fmla="*/ 138113 h 160020"/>
                <a:gd name="connsiteX141" fmla="*/ 637223 w 1547812"/>
                <a:gd name="connsiteY141" fmla="*/ 113348 h 160020"/>
                <a:gd name="connsiteX142" fmla="*/ 642938 w 1547812"/>
                <a:gd name="connsiteY142" fmla="*/ 80010 h 160020"/>
                <a:gd name="connsiteX143" fmla="*/ 638175 w 1547812"/>
                <a:gd name="connsiteY143" fmla="*/ 46672 h 160020"/>
                <a:gd name="connsiteX144" fmla="*/ 622935 w 1547812"/>
                <a:gd name="connsiteY144" fmla="*/ 21908 h 160020"/>
                <a:gd name="connsiteX145" fmla="*/ 599123 w 1547812"/>
                <a:gd name="connsiteY145" fmla="*/ 6668 h 160020"/>
                <a:gd name="connsiteX146" fmla="*/ 567690 w 1547812"/>
                <a:gd name="connsiteY146" fmla="*/ 953 h 160020"/>
                <a:gd name="connsiteX147" fmla="*/ 536258 w 1547812"/>
                <a:gd name="connsiteY147" fmla="*/ 6668 h 160020"/>
                <a:gd name="connsiteX148" fmla="*/ 512445 w 1547812"/>
                <a:gd name="connsiteY148" fmla="*/ 21908 h 160020"/>
                <a:gd name="connsiteX149" fmla="*/ 497205 w 1547812"/>
                <a:gd name="connsiteY149" fmla="*/ 46672 h 160020"/>
                <a:gd name="connsiteX150" fmla="*/ 491490 w 1547812"/>
                <a:gd name="connsiteY150" fmla="*/ 80010 h 160020"/>
                <a:gd name="connsiteX151" fmla="*/ 511492 w 1547812"/>
                <a:gd name="connsiteY151" fmla="*/ 139065 h 160020"/>
                <a:gd name="connsiteX152" fmla="*/ 566738 w 1547812"/>
                <a:gd name="connsiteY152" fmla="*/ 160020 h 160020"/>
                <a:gd name="connsiteX153" fmla="*/ 598170 w 1547812"/>
                <a:gd name="connsiteY153" fmla="*/ 154305 h 160020"/>
                <a:gd name="connsiteX154" fmla="*/ 429578 w 1547812"/>
                <a:gd name="connsiteY154" fmla="*/ 100965 h 160020"/>
                <a:gd name="connsiteX155" fmla="*/ 421958 w 1547812"/>
                <a:gd name="connsiteY155" fmla="*/ 120968 h 160020"/>
                <a:gd name="connsiteX156" fmla="*/ 403860 w 1547812"/>
                <a:gd name="connsiteY156" fmla="*/ 127635 h 160020"/>
                <a:gd name="connsiteX157" fmla="*/ 388620 w 1547812"/>
                <a:gd name="connsiteY157" fmla="*/ 123825 h 160020"/>
                <a:gd name="connsiteX158" fmla="*/ 379095 w 1547812"/>
                <a:gd name="connsiteY158" fmla="*/ 113348 h 160020"/>
                <a:gd name="connsiteX159" fmla="*/ 374333 w 1547812"/>
                <a:gd name="connsiteY159" fmla="*/ 98108 h 160020"/>
                <a:gd name="connsiteX160" fmla="*/ 372428 w 1547812"/>
                <a:gd name="connsiteY160" fmla="*/ 80010 h 160020"/>
                <a:gd name="connsiteX161" fmla="*/ 374333 w 1547812"/>
                <a:gd name="connsiteY161" fmla="*/ 62865 h 160020"/>
                <a:gd name="connsiteX162" fmla="*/ 379095 w 1547812"/>
                <a:gd name="connsiteY162" fmla="*/ 47625 h 160020"/>
                <a:gd name="connsiteX163" fmla="*/ 388620 w 1547812"/>
                <a:gd name="connsiteY163" fmla="*/ 37147 h 160020"/>
                <a:gd name="connsiteX164" fmla="*/ 403860 w 1547812"/>
                <a:gd name="connsiteY164" fmla="*/ 33338 h 160020"/>
                <a:gd name="connsiteX165" fmla="*/ 421958 w 1547812"/>
                <a:gd name="connsiteY165" fmla="*/ 40005 h 160020"/>
                <a:gd name="connsiteX166" fmla="*/ 428625 w 1547812"/>
                <a:gd name="connsiteY166" fmla="*/ 58103 h 160020"/>
                <a:gd name="connsiteX167" fmla="*/ 468630 w 1547812"/>
                <a:gd name="connsiteY167" fmla="*/ 52388 h 160020"/>
                <a:gd name="connsiteX168" fmla="*/ 462915 w 1547812"/>
                <a:gd name="connsiteY168" fmla="*/ 31433 h 160020"/>
                <a:gd name="connsiteX169" fmla="*/ 450533 w 1547812"/>
                <a:gd name="connsiteY169" fmla="*/ 15240 h 160020"/>
                <a:gd name="connsiteX170" fmla="*/ 431483 w 1547812"/>
                <a:gd name="connsiteY170" fmla="*/ 4763 h 160020"/>
                <a:gd name="connsiteX171" fmla="*/ 404813 w 1547812"/>
                <a:gd name="connsiteY171" fmla="*/ 953 h 160020"/>
                <a:gd name="connsiteX172" fmla="*/ 373380 w 1547812"/>
                <a:gd name="connsiteY172" fmla="*/ 6668 h 160020"/>
                <a:gd name="connsiteX173" fmla="*/ 350520 w 1547812"/>
                <a:gd name="connsiteY173" fmla="*/ 22860 h 160020"/>
                <a:gd name="connsiteX174" fmla="*/ 336233 w 1547812"/>
                <a:gd name="connsiteY174" fmla="*/ 47625 h 160020"/>
                <a:gd name="connsiteX175" fmla="*/ 331470 w 1547812"/>
                <a:gd name="connsiteY175" fmla="*/ 80010 h 160020"/>
                <a:gd name="connsiteX176" fmla="*/ 336233 w 1547812"/>
                <a:gd name="connsiteY176" fmla="*/ 112395 h 160020"/>
                <a:gd name="connsiteX177" fmla="*/ 349567 w 1547812"/>
                <a:gd name="connsiteY177" fmla="*/ 137160 h 160020"/>
                <a:gd name="connsiteX178" fmla="*/ 372428 w 1547812"/>
                <a:gd name="connsiteY178" fmla="*/ 153353 h 160020"/>
                <a:gd name="connsiteX179" fmla="*/ 404813 w 1547812"/>
                <a:gd name="connsiteY179" fmla="*/ 159068 h 160020"/>
                <a:gd name="connsiteX180" fmla="*/ 453390 w 1547812"/>
                <a:gd name="connsiteY180" fmla="*/ 142875 h 160020"/>
                <a:gd name="connsiteX181" fmla="*/ 471488 w 1547812"/>
                <a:gd name="connsiteY181" fmla="*/ 100013 h 160020"/>
                <a:gd name="connsiteX182" fmla="*/ 429578 w 1547812"/>
                <a:gd name="connsiteY182" fmla="*/ 100013 h 160020"/>
                <a:gd name="connsiteX183" fmla="*/ 203835 w 1547812"/>
                <a:gd name="connsiteY183" fmla="*/ 63818 h 160020"/>
                <a:gd name="connsiteX184" fmla="*/ 206692 w 1547812"/>
                <a:gd name="connsiteY184" fmla="*/ 51435 h 160020"/>
                <a:gd name="connsiteX185" fmla="*/ 213360 w 1547812"/>
                <a:gd name="connsiteY185" fmla="*/ 40958 h 160020"/>
                <a:gd name="connsiteX186" fmla="*/ 223838 w 1547812"/>
                <a:gd name="connsiteY186" fmla="*/ 34290 h 160020"/>
                <a:gd name="connsiteX187" fmla="*/ 238125 w 1547812"/>
                <a:gd name="connsiteY187" fmla="*/ 31433 h 160020"/>
                <a:gd name="connsiteX188" fmla="*/ 261938 w 1547812"/>
                <a:gd name="connsiteY188" fmla="*/ 40005 h 160020"/>
                <a:gd name="connsiteX189" fmla="*/ 269558 w 1547812"/>
                <a:gd name="connsiteY189" fmla="*/ 63818 h 160020"/>
                <a:gd name="connsiteX190" fmla="*/ 203835 w 1547812"/>
                <a:gd name="connsiteY190" fmla="*/ 63818 h 160020"/>
                <a:gd name="connsiteX191" fmla="*/ 266700 w 1547812"/>
                <a:gd name="connsiteY191" fmla="*/ 108585 h 160020"/>
                <a:gd name="connsiteX192" fmla="*/ 239077 w 1547812"/>
                <a:gd name="connsiteY192" fmla="*/ 128588 h 160020"/>
                <a:gd name="connsiteX193" fmla="*/ 213360 w 1547812"/>
                <a:gd name="connsiteY193" fmla="*/ 118110 h 160020"/>
                <a:gd name="connsiteX194" fmla="*/ 203835 w 1547812"/>
                <a:gd name="connsiteY194" fmla="*/ 89535 h 160020"/>
                <a:gd name="connsiteX195" fmla="*/ 307658 w 1547812"/>
                <a:gd name="connsiteY195" fmla="*/ 89535 h 160020"/>
                <a:gd name="connsiteX196" fmla="*/ 307658 w 1547812"/>
                <a:gd name="connsiteY196" fmla="*/ 73343 h 160020"/>
                <a:gd name="connsiteX197" fmla="*/ 290513 w 1547812"/>
                <a:gd name="connsiteY197" fmla="*/ 20003 h 160020"/>
                <a:gd name="connsiteX198" fmla="*/ 239077 w 1547812"/>
                <a:gd name="connsiteY198" fmla="*/ 0 h 160020"/>
                <a:gd name="connsiteX199" fmla="*/ 208598 w 1547812"/>
                <a:gd name="connsiteY199" fmla="*/ 5715 h 160020"/>
                <a:gd name="connsiteX200" fmla="*/ 184785 w 1547812"/>
                <a:gd name="connsiteY200" fmla="*/ 20955 h 160020"/>
                <a:gd name="connsiteX201" fmla="*/ 169545 w 1547812"/>
                <a:gd name="connsiteY201" fmla="*/ 45720 h 160020"/>
                <a:gd name="connsiteX202" fmla="*/ 163830 w 1547812"/>
                <a:gd name="connsiteY202" fmla="*/ 79058 h 160020"/>
                <a:gd name="connsiteX203" fmla="*/ 182880 w 1547812"/>
                <a:gd name="connsiteY203" fmla="*/ 137160 h 160020"/>
                <a:gd name="connsiteX204" fmla="*/ 239077 w 1547812"/>
                <a:gd name="connsiteY204" fmla="*/ 158115 h 160020"/>
                <a:gd name="connsiteX205" fmla="*/ 285750 w 1547812"/>
                <a:gd name="connsiteY205" fmla="*/ 144780 h 160020"/>
                <a:gd name="connsiteX206" fmla="*/ 305753 w 1547812"/>
                <a:gd name="connsiteY206" fmla="*/ 106680 h 160020"/>
                <a:gd name="connsiteX207" fmla="*/ 266700 w 1547812"/>
                <a:gd name="connsiteY207" fmla="*/ 106680 h 160020"/>
                <a:gd name="connsiteX208" fmla="*/ 97155 w 1547812"/>
                <a:gd name="connsiteY208" fmla="*/ 96203 h 160020"/>
                <a:gd name="connsiteX209" fmla="*/ 93345 w 1547812"/>
                <a:gd name="connsiteY209" fmla="*/ 111443 h 160020"/>
                <a:gd name="connsiteX210" fmla="*/ 84773 w 1547812"/>
                <a:gd name="connsiteY210" fmla="*/ 121920 h 160020"/>
                <a:gd name="connsiteX211" fmla="*/ 60007 w 1547812"/>
                <a:gd name="connsiteY211" fmla="*/ 129540 h 160020"/>
                <a:gd name="connsiteX212" fmla="*/ 45720 w 1547812"/>
                <a:gd name="connsiteY212" fmla="*/ 124778 h 160020"/>
                <a:gd name="connsiteX213" fmla="*/ 40957 w 1547812"/>
                <a:gd name="connsiteY213" fmla="*/ 113348 h 160020"/>
                <a:gd name="connsiteX214" fmla="*/ 42863 w 1547812"/>
                <a:gd name="connsiteY214" fmla="*/ 104775 h 160020"/>
                <a:gd name="connsiteX215" fmla="*/ 48577 w 1547812"/>
                <a:gd name="connsiteY215" fmla="*/ 98108 h 160020"/>
                <a:gd name="connsiteX216" fmla="*/ 60007 w 1547812"/>
                <a:gd name="connsiteY216" fmla="*/ 93345 h 160020"/>
                <a:gd name="connsiteX217" fmla="*/ 80010 w 1547812"/>
                <a:gd name="connsiteY217" fmla="*/ 90488 h 160020"/>
                <a:gd name="connsiteX218" fmla="*/ 98107 w 1547812"/>
                <a:gd name="connsiteY218" fmla="*/ 89535 h 160020"/>
                <a:gd name="connsiteX219" fmla="*/ 98107 w 1547812"/>
                <a:gd name="connsiteY219" fmla="*/ 96203 h 160020"/>
                <a:gd name="connsiteX220" fmla="*/ 98107 w 1547812"/>
                <a:gd name="connsiteY220" fmla="*/ 155258 h 160020"/>
                <a:gd name="connsiteX221" fmla="*/ 136208 w 1547812"/>
                <a:gd name="connsiteY221" fmla="*/ 155258 h 160020"/>
                <a:gd name="connsiteX222" fmla="*/ 136208 w 1547812"/>
                <a:gd name="connsiteY222" fmla="*/ 60960 h 160020"/>
                <a:gd name="connsiteX223" fmla="*/ 133350 w 1547812"/>
                <a:gd name="connsiteY223" fmla="*/ 36195 h 160020"/>
                <a:gd name="connsiteX224" fmla="*/ 122873 w 1547812"/>
                <a:gd name="connsiteY224" fmla="*/ 17145 h 160020"/>
                <a:gd name="connsiteX225" fmla="*/ 103823 w 1547812"/>
                <a:gd name="connsiteY225" fmla="*/ 5715 h 160020"/>
                <a:gd name="connsiteX226" fmla="*/ 74295 w 1547812"/>
                <a:gd name="connsiteY226" fmla="*/ 1905 h 160020"/>
                <a:gd name="connsiteX227" fmla="*/ 29527 w 1547812"/>
                <a:gd name="connsiteY227" fmla="*/ 12383 h 160020"/>
                <a:gd name="connsiteX228" fmla="*/ 8573 w 1547812"/>
                <a:gd name="connsiteY228" fmla="*/ 46672 h 160020"/>
                <a:gd name="connsiteX229" fmla="*/ 44768 w 1547812"/>
                <a:gd name="connsiteY229" fmla="*/ 50483 h 160020"/>
                <a:gd name="connsiteX230" fmla="*/ 71438 w 1547812"/>
                <a:gd name="connsiteY230" fmla="*/ 32385 h 160020"/>
                <a:gd name="connsiteX231" fmla="*/ 89535 w 1547812"/>
                <a:gd name="connsiteY231" fmla="*/ 37147 h 160020"/>
                <a:gd name="connsiteX232" fmla="*/ 97155 w 1547812"/>
                <a:gd name="connsiteY232" fmla="*/ 56197 h 160020"/>
                <a:gd name="connsiteX233" fmla="*/ 97155 w 1547812"/>
                <a:gd name="connsiteY233" fmla="*/ 62865 h 160020"/>
                <a:gd name="connsiteX234" fmla="*/ 78105 w 1547812"/>
                <a:gd name="connsiteY234" fmla="*/ 63818 h 160020"/>
                <a:gd name="connsiteX235" fmla="*/ 49530 w 1547812"/>
                <a:gd name="connsiteY235" fmla="*/ 66675 h 160020"/>
                <a:gd name="connsiteX236" fmla="*/ 24765 w 1547812"/>
                <a:gd name="connsiteY236" fmla="*/ 74295 h 160020"/>
                <a:gd name="connsiteX237" fmla="*/ 6668 w 1547812"/>
                <a:gd name="connsiteY237" fmla="*/ 89535 h 160020"/>
                <a:gd name="connsiteX238" fmla="*/ 0 w 1547812"/>
                <a:gd name="connsiteY238" fmla="*/ 114300 h 160020"/>
                <a:gd name="connsiteX239" fmla="*/ 3810 w 1547812"/>
                <a:gd name="connsiteY239" fmla="*/ 134303 h 160020"/>
                <a:gd name="connsiteX240" fmla="*/ 14288 w 1547812"/>
                <a:gd name="connsiteY240" fmla="*/ 148590 h 160020"/>
                <a:gd name="connsiteX241" fmla="*/ 29527 w 1547812"/>
                <a:gd name="connsiteY241" fmla="*/ 156210 h 160020"/>
                <a:gd name="connsiteX242" fmla="*/ 48577 w 1547812"/>
                <a:gd name="connsiteY242" fmla="*/ 159068 h 160020"/>
                <a:gd name="connsiteX243" fmla="*/ 77152 w 1547812"/>
                <a:gd name="connsiteY243" fmla="*/ 152400 h 160020"/>
                <a:gd name="connsiteX244" fmla="*/ 97155 w 1547812"/>
                <a:gd name="connsiteY244" fmla="*/ 136208 h 160020"/>
                <a:gd name="connsiteX245" fmla="*/ 97155 w 1547812"/>
                <a:gd name="connsiteY245" fmla="*/ 155258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</a:cxnLst>
              <a:rect l="l" t="t" r="r" b="b"/>
              <a:pathLst>
                <a:path w="1547812" h="160020">
                  <a:moveTo>
                    <a:pt x="1329690" y="155258"/>
                  </a:moveTo>
                  <a:lnTo>
                    <a:pt x="1369695" y="155258"/>
                  </a:lnTo>
                  <a:lnTo>
                    <a:pt x="1369695" y="65723"/>
                  </a:lnTo>
                  <a:cubicBezTo>
                    <a:pt x="1369695" y="60960"/>
                    <a:pt x="1370648" y="57150"/>
                    <a:pt x="1372553" y="53340"/>
                  </a:cubicBezTo>
                  <a:cubicBezTo>
                    <a:pt x="1374458" y="49530"/>
                    <a:pt x="1376363" y="46672"/>
                    <a:pt x="1379220" y="43815"/>
                  </a:cubicBezTo>
                  <a:cubicBezTo>
                    <a:pt x="1382078" y="40958"/>
                    <a:pt x="1385888" y="38100"/>
                    <a:pt x="1388745" y="37147"/>
                  </a:cubicBezTo>
                  <a:cubicBezTo>
                    <a:pt x="1392555" y="36195"/>
                    <a:pt x="1395413" y="35243"/>
                    <a:pt x="1400175" y="35243"/>
                  </a:cubicBezTo>
                  <a:cubicBezTo>
                    <a:pt x="1403033" y="35243"/>
                    <a:pt x="1404938" y="35243"/>
                    <a:pt x="1407795" y="36195"/>
                  </a:cubicBezTo>
                  <a:cubicBezTo>
                    <a:pt x="1409700" y="37147"/>
                    <a:pt x="1411605" y="38100"/>
                    <a:pt x="1413510" y="40005"/>
                  </a:cubicBezTo>
                  <a:cubicBezTo>
                    <a:pt x="1415415" y="41910"/>
                    <a:pt x="1416368" y="44768"/>
                    <a:pt x="1417320" y="47625"/>
                  </a:cubicBezTo>
                  <a:cubicBezTo>
                    <a:pt x="1418273" y="51435"/>
                    <a:pt x="1419225" y="55245"/>
                    <a:pt x="1419225" y="60960"/>
                  </a:cubicBezTo>
                  <a:lnTo>
                    <a:pt x="1419225" y="155258"/>
                  </a:lnTo>
                  <a:lnTo>
                    <a:pt x="1459230" y="155258"/>
                  </a:lnTo>
                  <a:lnTo>
                    <a:pt x="1459230" y="63818"/>
                  </a:lnTo>
                  <a:cubicBezTo>
                    <a:pt x="1459230" y="60008"/>
                    <a:pt x="1460183" y="56197"/>
                    <a:pt x="1462088" y="53340"/>
                  </a:cubicBezTo>
                  <a:cubicBezTo>
                    <a:pt x="1463993" y="49530"/>
                    <a:pt x="1465898" y="46672"/>
                    <a:pt x="1468755" y="43815"/>
                  </a:cubicBezTo>
                  <a:cubicBezTo>
                    <a:pt x="1471613" y="40958"/>
                    <a:pt x="1475423" y="38100"/>
                    <a:pt x="1478280" y="37147"/>
                  </a:cubicBezTo>
                  <a:cubicBezTo>
                    <a:pt x="1481138" y="36195"/>
                    <a:pt x="1484948" y="35243"/>
                    <a:pt x="1489710" y="35243"/>
                  </a:cubicBezTo>
                  <a:cubicBezTo>
                    <a:pt x="1492568" y="35243"/>
                    <a:pt x="1494473" y="35243"/>
                    <a:pt x="1497330" y="36195"/>
                  </a:cubicBezTo>
                  <a:cubicBezTo>
                    <a:pt x="1499235" y="37147"/>
                    <a:pt x="1501140" y="38100"/>
                    <a:pt x="1503045" y="40005"/>
                  </a:cubicBezTo>
                  <a:cubicBezTo>
                    <a:pt x="1504950" y="41910"/>
                    <a:pt x="1505903" y="44768"/>
                    <a:pt x="1506855" y="47625"/>
                  </a:cubicBezTo>
                  <a:cubicBezTo>
                    <a:pt x="1507808" y="51435"/>
                    <a:pt x="1507808" y="55245"/>
                    <a:pt x="1507808" y="60960"/>
                  </a:cubicBezTo>
                  <a:lnTo>
                    <a:pt x="1507808" y="155258"/>
                  </a:lnTo>
                  <a:lnTo>
                    <a:pt x="1547813" y="155258"/>
                  </a:lnTo>
                  <a:lnTo>
                    <a:pt x="1547813" y="55245"/>
                  </a:lnTo>
                  <a:cubicBezTo>
                    <a:pt x="1547813" y="36195"/>
                    <a:pt x="1544003" y="22860"/>
                    <a:pt x="1536383" y="14288"/>
                  </a:cubicBezTo>
                  <a:cubicBezTo>
                    <a:pt x="1528763" y="5715"/>
                    <a:pt x="1517333" y="1905"/>
                    <a:pt x="1502093" y="1905"/>
                  </a:cubicBezTo>
                  <a:cubicBezTo>
                    <a:pt x="1492568" y="1905"/>
                    <a:pt x="1484948" y="3810"/>
                    <a:pt x="1477328" y="7620"/>
                  </a:cubicBezTo>
                  <a:cubicBezTo>
                    <a:pt x="1469708" y="11430"/>
                    <a:pt x="1462088" y="18098"/>
                    <a:pt x="1455420" y="27623"/>
                  </a:cubicBezTo>
                  <a:cubicBezTo>
                    <a:pt x="1452563" y="19050"/>
                    <a:pt x="1447800" y="12383"/>
                    <a:pt x="1441133" y="8573"/>
                  </a:cubicBezTo>
                  <a:cubicBezTo>
                    <a:pt x="1434465" y="4763"/>
                    <a:pt x="1425893" y="1905"/>
                    <a:pt x="1414463" y="1905"/>
                  </a:cubicBezTo>
                  <a:cubicBezTo>
                    <a:pt x="1405890" y="1905"/>
                    <a:pt x="1398270" y="3810"/>
                    <a:pt x="1390650" y="7620"/>
                  </a:cubicBezTo>
                  <a:cubicBezTo>
                    <a:pt x="1383030" y="11430"/>
                    <a:pt x="1376363" y="18098"/>
                    <a:pt x="1371600" y="25718"/>
                  </a:cubicBezTo>
                  <a:lnTo>
                    <a:pt x="1371600" y="5715"/>
                  </a:lnTo>
                  <a:lnTo>
                    <a:pt x="1332548" y="5715"/>
                  </a:lnTo>
                  <a:lnTo>
                    <a:pt x="1332548" y="155258"/>
                  </a:lnTo>
                  <a:close/>
                  <a:moveTo>
                    <a:pt x="1199198" y="116205"/>
                  </a:moveTo>
                  <a:cubicBezTo>
                    <a:pt x="1193483" y="108585"/>
                    <a:pt x="1190625" y="96203"/>
                    <a:pt x="1190625" y="80963"/>
                  </a:cubicBezTo>
                  <a:cubicBezTo>
                    <a:pt x="1190625" y="65723"/>
                    <a:pt x="1193483" y="54293"/>
                    <a:pt x="1199198" y="45720"/>
                  </a:cubicBezTo>
                  <a:cubicBezTo>
                    <a:pt x="1204913" y="37147"/>
                    <a:pt x="1213485" y="33338"/>
                    <a:pt x="1224915" y="33338"/>
                  </a:cubicBezTo>
                  <a:cubicBezTo>
                    <a:pt x="1236345" y="33338"/>
                    <a:pt x="1244918" y="37147"/>
                    <a:pt x="1250633" y="45720"/>
                  </a:cubicBezTo>
                  <a:cubicBezTo>
                    <a:pt x="1256348" y="54293"/>
                    <a:pt x="1259205" y="65723"/>
                    <a:pt x="1259205" y="80963"/>
                  </a:cubicBezTo>
                  <a:cubicBezTo>
                    <a:pt x="1259205" y="96203"/>
                    <a:pt x="1256348" y="107633"/>
                    <a:pt x="1250633" y="116205"/>
                  </a:cubicBezTo>
                  <a:cubicBezTo>
                    <a:pt x="1244918" y="124778"/>
                    <a:pt x="1236345" y="128588"/>
                    <a:pt x="1224915" y="128588"/>
                  </a:cubicBezTo>
                  <a:cubicBezTo>
                    <a:pt x="1213485" y="127635"/>
                    <a:pt x="1204913" y="123825"/>
                    <a:pt x="1199198" y="116205"/>
                  </a:cubicBezTo>
                  <a:moveTo>
                    <a:pt x="1256348" y="154305"/>
                  </a:moveTo>
                  <a:cubicBezTo>
                    <a:pt x="1265873" y="150495"/>
                    <a:pt x="1273493" y="145733"/>
                    <a:pt x="1280160" y="138113"/>
                  </a:cubicBezTo>
                  <a:cubicBezTo>
                    <a:pt x="1286828" y="131445"/>
                    <a:pt x="1291590" y="122873"/>
                    <a:pt x="1295400" y="113348"/>
                  </a:cubicBezTo>
                  <a:cubicBezTo>
                    <a:pt x="1299210" y="103823"/>
                    <a:pt x="1301115" y="92393"/>
                    <a:pt x="1301115" y="80010"/>
                  </a:cubicBezTo>
                  <a:cubicBezTo>
                    <a:pt x="1301115" y="67628"/>
                    <a:pt x="1299210" y="57150"/>
                    <a:pt x="1296353" y="46672"/>
                  </a:cubicBezTo>
                  <a:cubicBezTo>
                    <a:pt x="1293495" y="36195"/>
                    <a:pt x="1287780" y="28575"/>
                    <a:pt x="1281113" y="21908"/>
                  </a:cubicBezTo>
                  <a:cubicBezTo>
                    <a:pt x="1274445" y="15240"/>
                    <a:pt x="1266825" y="9525"/>
                    <a:pt x="1257300" y="6668"/>
                  </a:cubicBezTo>
                  <a:cubicBezTo>
                    <a:pt x="1247775" y="2858"/>
                    <a:pt x="1237298" y="953"/>
                    <a:pt x="1225868" y="953"/>
                  </a:cubicBezTo>
                  <a:cubicBezTo>
                    <a:pt x="1214438" y="953"/>
                    <a:pt x="1203960" y="2858"/>
                    <a:pt x="1194435" y="6668"/>
                  </a:cubicBezTo>
                  <a:cubicBezTo>
                    <a:pt x="1184910" y="10478"/>
                    <a:pt x="1177290" y="15240"/>
                    <a:pt x="1170623" y="21908"/>
                  </a:cubicBezTo>
                  <a:cubicBezTo>
                    <a:pt x="1163955" y="28575"/>
                    <a:pt x="1159193" y="37147"/>
                    <a:pt x="1155383" y="46672"/>
                  </a:cubicBezTo>
                  <a:cubicBezTo>
                    <a:pt x="1151573" y="56197"/>
                    <a:pt x="1149668" y="67628"/>
                    <a:pt x="1149668" y="80010"/>
                  </a:cubicBezTo>
                  <a:cubicBezTo>
                    <a:pt x="1149668" y="105728"/>
                    <a:pt x="1156335" y="124778"/>
                    <a:pt x="1169670" y="139065"/>
                  </a:cubicBezTo>
                  <a:cubicBezTo>
                    <a:pt x="1183005" y="152400"/>
                    <a:pt x="1201103" y="160020"/>
                    <a:pt x="1225868" y="160020"/>
                  </a:cubicBezTo>
                  <a:cubicBezTo>
                    <a:pt x="1236345" y="160020"/>
                    <a:pt x="1246823" y="158115"/>
                    <a:pt x="1256348" y="154305"/>
                  </a:cubicBezTo>
                  <a:moveTo>
                    <a:pt x="1086803" y="100965"/>
                  </a:moveTo>
                  <a:cubicBezTo>
                    <a:pt x="1085850" y="109538"/>
                    <a:pt x="1083945" y="116205"/>
                    <a:pt x="1079183" y="120968"/>
                  </a:cubicBezTo>
                  <a:cubicBezTo>
                    <a:pt x="1074420" y="125730"/>
                    <a:pt x="1068705" y="127635"/>
                    <a:pt x="1061085" y="127635"/>
                  </a:cubicBezTo>
                  <a:cubicBezTo>
                    <a:pt x="1055370" y="127635"/>
                    <a:pt x="1049655" y="126683"/>
                    <a:pt x="1045845" y="123825"/>
                  </a:cubicBezTo>
                  <a:cubicBezTo>
                    <a:pt x="1042035" y="120968"/>
                    <a:pt x="1038225" y="118110"/>
                    <a:pt x="1036320" y="113348"/>
                  </a:cubicBezTo>
                  <a:cubicBezTo>
                    <a:pt x="1034415" y="108585"/>
                    <a:pt x="1032510" y="103823"/>
                    <a:pt x="1031558" y="98108"/>
                  </a:cubicBezTo>
                  <a:cubicBezTo>
                    <a:pt x="1030605" y="92393"/>
                    <a:pt x="1029653" y="86678"/>
                    <a:pt x="1029653" y="80010"/>
                  </a:cubicBezTo>
                  <a:cubicBezTo>
                    <a:pt x="1029653" y="74295"/>
                    <a:pt x="1030605" y="67628"/>
                    <a:pt x="1031558" y="62865"/>
                  </a:cubicBezTo>
                  <a:cubicBezTo>
                    <a:pt x="1032510" y="57150"/>
                    <a:pt x="1034415" y="52388"/>
                    <a:pt x="1036320" y="47625"/>
                  </a:cubicBezTo>
                  <a:cubicBezTo>
                    <a:pt x="1038225" y="42863"/>
                    <a:pt x="1042035" y="40005"/>
                    <a:pt x="1045845" y="37147"/>
                  </a:cubicBezTo>
                  <a:cubicBezTo>
                    <a:pt x="1049655" y="34290"/>
                    <a:pt x="1054418" y="33338"/>
                    <a:pt x="1061085" y="33338"/>
                  </a:cubicBezTo>
                  <a:cubicBezTo>
                    <a:pt x="1069658" y="33338"/>
                    <a:pt x="1075373" y="35243"/>
                    <a:pt x="1079183" y="40005"/>
                  </a:cubicBezTo>
                  <a:cubicBezTo>
                    <a:pt x="1082993" y="44768"/>
                    <a:pt x="1084898" y="50483"/>
                    <a:pt x="1085850" y="58103"/>
                  </a:cubicBezTo>
                  <a:lnTo>
                    <a:pt x="1125855" y="52388"/>
                  </a:lnTo>
                  <a:cubicBezTo>
                    <a:pt x="1124903" y="44768"/>
                    <a:pt x="1122998" y="38100"/>
                    <a:pt x="1120140" y="31433"/>
                  </a:cubicBezTo>
                  <a:cubicBezTo>
                    <a:pt x="1117283" y="24765"/>
                    <a:pt x="1113473" y="20003"/>
                    <a:pt x="1107758" y="15240"/>
                  </a:cubicBezTo>
                  <a:cubicBezTo>
                    <a:pt x="1102995" y="10478"/>
                    <a:pt x="1096328" y="6668"/>
                    <a:pt x="1088708" y="4763"/>
                  </a:cubicBezTo>
                  <a:cubicBezTo>
                    <a:pt x="1081088" y="1905"/>
                    <a:pt x="1072515" y="953"/>
                    <a:pt x="1062038" y="953"/>
                  </a:cubicBezTo>
                  <a:cubicBezTo>
                    <a:pt x="1050608" y="953"/>
                    <a:pt x="1040130" y="2858"/>
                    <a:pt x="1030605" y="6668"/>
                  </a:cubicBezTo>
                  <a:cubicBezTo>
                    <a:pt x="1021080" y="10478"/>
                    <a:pt x="1013460" y="16193"/>
                    <a:pt x="1007745" y="22860"/>
                  </a:cubicBezTo>
                  <a:cubicBezTo>
                    <a:pt x="1001078" y="29528"/>
                    <a:pt x="996315" y="38100"/>
                    <a:pt x="993458" y="47625"/>
                  </a:cubicBezTo>
                  <a:cubicBezTo>
                    <a:pt x="990600" y="57150"/>
                    <a:pt x="988695" y="68580"/>
                    <a:pt x="988695" y="80010"/>
                  </a:cubicBezTo>
                  <a:cubicBezTo>
                    <a:pt x="988695" y="91440"/>
                    <a:pt x="989647" y="102870"/>
                    <a:pt x="992505" y="112395"/>
                  </a:cubicBezTo>
                  <a:cubicBezTo>
                    <a:pt x="995363" y="121920"/>
                    <a:pt x="1000125" y="130493"/>
                    <a:pt x="1005840" y="137160"/>
                  </a:cubicBezTo>
                  <a:cubicBezTo>
                    <a:pt x="1011555" y="143828"/>
                    <a:pt x="1019175" y="149543"/>
                    <a:pt x="1028700" y="153353"/>
                  </a:cubicBezTo>
                  <a:cubicBezTo>
                    <a:pt x="1038225" y="157163"/>
                    <a:pt x="1048703" y="159068"/>
                    <a:pt x="1061085" y="159068"/>
                  </a:cubicBezTo>
                  <a:cubicBezTo>
                    <a:pt x="1082993" y="159068"/>
                    <a:pt x="1099185" y="153353"/>
                    <a:pt x="1109663" y="142875"/>
                  </a:cubicBezTo>
                  <a:cubicBezTo>
                    <a:pt x="1120140" y="132398"/>
                    <a:pt x="1126808" y="118110"/>
                    <a:pt x="1127760" y="100013"/>
                  </a:cubicBezTo>
                  <a:lnTo>
                    <a:pt x="1086803" y="100013"/>
                  </a:lnTo>
                  <a:close/>
                  <a:moveTo>
                    <a:pt x="921068" y="155258"/>
                  </a:moveTo>
                  <a:lnTo>
                    <a:pt x="962025" y="155258"/>
                  </a:lnTo>
                  <a:lnTo>
                    <a:pt x="962025" y="109538"/>
                  </a:lnTo>
                  <a:lnTo>
                    <a:pt x="921068" y="109538"/>
                  </a:lnTo>
                  <a:lnTo>
                    <a:pt x="921068" y="155258"/>
                  </a:lnTo>
                  <a:close/>
                  <a:moveTo>
                    <a:pt x="671513" y="155258"/>
                  </a:moveTo>
                  <a:lnTo>
                    <a:pt x="711518" y="155258"/>
                  </a:lnTo>
                  <a:lnTo>
                    <a:pt x="711518" y="65723"/>
                  </a:lnTo>
                  <a:cubicBezTo>
                    <a:pt x="711518" y="60960"/>
                    <a:pt x="712470" y="57150"/>
                    <a:pt x="714375" y="53340"/>
                  </a:cubicBezTo>
                  <a:cubicBezTo>
                    <a:pt x="716280" y="49530"/>
                    <a:pt x="718185" y="46672"/>
                    <a:pt x="721043" y="43815"/>
                  </a:cubicBezTo>
                  <a:cubicBezTo>
                    <a:pt x="723900" y="40958"/>
                    <a:pt x="727710" y="38100"/>
                    <a:pt x="730568" y="37147"/>
                  </a:cubicBezTo>
                  <a:cubicBezTo>
                    <a:pt x="734378" y="36195"/>
                    <a:pt x="737235" y="35243"/>
                    <a:pt x="741998" y="35243"/>
                  </a:cubicBezTo>
                  <a:cubicBezTo>
                    <a:pt x="744855" y="35243"/>
                    <a:pt x="746760" y="35243"/>
                    <a:pt x="749618" y="36195"/>
                  </a:cubicBezTo>
                  <a:cubicBezTo>
                    <a:pt x="751523" y="37147"/>
                    <a:pt x="753428" y="38100"/>
                    <a:pt x="755333" y="40005"/>
                  </a:cubicBezTo>
                  <a:cubicBezTo>
                    <a:pt x="757238" y="41910"/>
                    <a:pt x="758190" y="44768"/>
                    <a:pt x="759143" y="47625"/>
                  </a:cubicBezTo>
                  <a:cubicBezTo>
                    <a:pt x="760095" y="51435"/>
                    <a:pt x="761048" y="55245"/>
                    <a:pt x="761048" y="60960"/>
                  </a:cubicBezTo>
                  <a:lnTo>
                    <a:pt x="761048" y="155258"/>
                  </a:lnTo>
                  <a:lnTo>
                    <a:pt x="801053" y="155258"/>
                  </a:lnTo>
                  <a:lnTo>
                    <a:pt x="801053" y="63818"/>
                  </a:lnTo>
                  <a:cubicBezTo>
                    <a:pt x="801053" y="60008"/>
                    <a:pt x="802005" y="56197"/>
                    <a:pt x="803910" y="53340"/>
                  </a:cubicBezTo>
                  <a:cubicBezTo>
                    <a:pt x="805815" y="49530"/>
                    <a:pt x="807720" y="46672"/>
                    <a:pt x="810578" y="43815"/>
                  </a:cubicBezTo>
                  <a:cubicBezTo>
                    <a:pt x="813435" y="40958"/>
                    <a:pt x="817245" y="38100"/>
                    <a:pt x="820103" y="37147"/>
                  </a:cubicBezTo>
                  <a:cubicBezTo>
                    <a:pt x="822960" y="36195"/>
                    <a:pt x="826770" y="35243"/>
                    <a:pt x="831533" y="35243"/>
                  </a:cubicBezTo>
                  <a:cubicBezTo>
                    <a:pt x="834390" y="35243"/>
                    <a:pt x="836295" y="35243"/>
                    <a:pt x="839153" y="36195"/>
                  </a:cubicBezTo>
                  <a:cubicBezTo>
                    <a:pt x="841058" y="37147"/>
                    <a:pt x="842963" y="38100"/>
                    <a:pt x="844868" y="40005"/>
                  </a:cubicBezTo>
                  <a:cubicBezTo>
                    <a:pt x="846772" y="41910"/>
                    <a:pt x="847725" y="44768"/>
                    <a:pt x="848678" y="47625"/>
                  </a:cubicBezTo>
                  <a:cubicBezTo>
                    <a:pt x="849630" y="51435"/>
                    <a:pt x="849630" y="55245"/>
                    <a:pt x="849630" y="60960"/>
                  </a:cubicBezTo>
                  <a:lnTo>
                    <a:pt x="849630" y="155258"/>
                  </a:lnTo>
                  <a:lnTo>
                    <a:pt x="889635" y="155258"/>
                  </a:lnTo>
                  <a:lnTo>
                    <a:pt x="889635" y="55245"/>
                  </a:lnTo>
                  <a:cubicBezTo>
                    <a:pt x="889635" y="36195"/>
                    <a:pt x="885825" y="22860"/>
                    <a:pt x="878205" y="14288"/>
                  </a:cubicBezTo>
                  <a:cubicBezTo>
                    <a:pt x="870585" y="5715"/>
                    <a:pt x="859155" y="1905"/>
                    <a:pt x="843915" y="1905"/>
                  </a:cubicBezTo>
                  <a:cubicBezTo>
                    <a:pt x="834390" y="1905"/>
                    <a:pt x="826770" y="3810"/>
                    <a:pt x="819150" y="7620"/>
                  </a:cubicBezTo>
                  <a:cubicBezTo>
                    <a:pt x="811530" y="11430"/>
                    <a:pt x="803910" y="18098"/>
                    <a:pt x="797243" y="27623"/>
                  </a:cubicBezTo>
                  <a:cubicBezTo>
                    <a:pt x="794385" y="19050"/>
                    <a:pt x="789623" y="12383"/>
                    <a:pt x="782955" y="8573"/>
                  </a:cubicBezTo>
                  <a:cubicBezTo>
                    <a:pt x="776288" y="4763"/>
                    <a:pt x="766763" y="1905"/>
                    <a:pt x="756285" y="1905"/>
                  </a:cubicBezTo>
                  <a:cubicBezTo>
                    <a:pt x="747713" y="1905"/>
                    <a:pt x="740093" y="3810"/>
                    <a:pt x="732473" y="7620"/>
                  </a:cubicBezTo>
                  <a:cubicBezTo>
                    <a:pt x="724853" y="11430"/>
                    <a:pt x="718185" y="18098"/>
                    <a:pt x="713423" y="25718"/>
                  </a:cubicBezTo>
                  <a:lnTo>
                    <a:pt x="713423" y="5715"/>
                  </a:lnTo>
                  <a:lnTo>
                    <a:pt x="674370" y="5715"/>
                  </a:lnTo>
                  <a:lnTo>
                    <a:pt x="674370" y="155258"/>
                  </a:lnTo>
                  <a:close/>
                  <a:moveTo>
                    <a:pt x="541973" y="116205"/>
                  </a:moveTo>
                  <a:cubicBezTo>
                    <a:pt x="536258" y="108585"/>
                    <a:pt x="533400" y="96203"/>
                    <a:pt x="533400" y="80963"/>
                  </a:cubicBezTo>
                  <a:cubicBezTo>
                    <a:pt x="533400" y="65723"/>
                    <a:pt x="536258" y="54293"/>
                    <a:pt x="541973" y="45720"/>
                  </a:cubicBezTo>
                  <a:cubicBezTo>
                    <a:pt x="547688" y="38100"/>
                    <a:pt x="556260" y="33338"/>
                    <a:pt x="567690" y="33338"/>
                  </a:cubicBezTo>
                  <a:cubicBezTo>
                    <a:pt x="579120" y="33338"/>
                    <a:pt x="587693" y="37147"/>
                    <a:pt x="593408" y="45720"/>
                  </a:cubicBezTo>
                  <a:cubicBezTo>
                    <a:pt x="599123" y="53340"/>
                    <a:pt x="601980" y="65723"/>
                    <a:pt x="601980" y="80963"/>
                  </a:cubicBezTo>
                  <a:cubicBezTo>
                    <a:pt x="601980" y="96203"/>
                    <a:pt x="599123" y="107633"/>
                    <a:pt x="593408" y="116205"/>
                  </a:cubicBezTo>
                  <a:cubicBezTo>
                    <a:pt x="587693" y="124778"/>
                    <a:pt x="579120" y="128588"/>
                    <a:pt x="567690" y="128588"/>
                  </a:cubicBezTo>
                  <a:cubicBezTo>
                    <a:pt x="555308" y="127635"/>
                    <a:pt x="546735" y="123825"/>
                    <a:pt x="541973" y="116205"/>
                  </a:cubicBezTo>
                  <a:moveTo>
                    <a:pt x="598170" y="154305"/>
                  </a:moveTo>
                  <a:cubicBezTo>
                    <a:pt x="607695" y="150495"/>
                    <a:pt x="615315" y="145733"/>
                    <a:pt x="621983" y="138113"/>
                  </a:cubicBezTo>
                  <a:cubicBezTo>
                    <a:pt x="628650" y="131445"/>
                    <a:pt x="633413" y="122873"/>
                    <a:pt x="637223" y="113348"/>
                  </a:cubicBezTo>
                  <a:cubicBezTo>
                    <a:pt x="641033" y="103823"/>
                    <a:pt x="642938" y="92393"/>
                    <a:pt x="642938" y="80010"/>
                  </a:cubicBezTo>
                  <a:cubicBezTo>
                    <a:pt x="642938" y="67628"/>
                    <a:pt x="641033" y="57150"/>
                    <a:pt x="638175" y="46672"/>
                  </a:cubicBezTo>
                  <a:cubicBezTo>
                    <a:pt x="635318" y="36195"/>
                    <a:pt x="629603" y="28575"/>
                    <a:pt x="622935" y="21908"/>
                  </a:cubicBezTo>
                  <a:cubicBezTo>
                    <a:pt x="616268" y="15240"/>
                    <a:pt x="608648" y="9525"/>
                    <a:pt x="599123" y="6668"/>
                  </a:cubicBezTo>
                  <a:cubicBezTo>
                    <a:pt x="589598" y="2858"/>
                    <a:pt x="579120" y="953"/>
                    <a:pt x="567690" y="953"/>
                  </a:cubicBezTo>
                  <a:cubicBezTo>
                    <a:pt x="556260" y="953"/>
                    <a:pt x="545783" y="2858"/>
                    <a:pt x="536258" y="6668"/>
                  </a:cubicBezTo>
                  <a:cubicBezTo>
                    <a:pt x="526733" y="10478"/>
                    <a:pt x="519113" y="15240"/>
                    <a:pt x="512445" y="21908"/>
                  </a:cubicBezTo>
                  <a:cubicBezTo>
                    <a:pt x="505778" y="28575"/>
                    <a:pt x="501015" y="37147"/>
                    <a:pt x="497205" y="46672"/>
                  </a:cubicBezTo>
                  <a:cubicBezTo>
                    <a:pt x="493395" y="56197"/>
                    <a:pt x="491490" y="67628"/>
                    <a:pt x="491490" y="80010"/>
                  </a:cubicBezTo>
                  <a:cubicBezTo>
                    <a:pt x="491490" y="105728"/>
                    <a:pt x="498158" y="124778"/>
                    <a:pt x="511492" y="139065"/>
                  </a:cubicBezTo>
                  <a:cubicBezTo>
                    <a:pt x="524828" y="152400"/>
                    <a:pt x="542925" y="160020"/>
                    <a:pt x="566738" y="160020"/>
                  </a:cubicBezTo>
                  <a:cubicBezTo>
                    <a:pt x="579120" y="160020"/>
                    <a:pt x="589598" y="158115"/>
                    <a:pt x="598170" y="154305"/>
                  </a:cubicBezTo>
                  <a:moveTo>
                    <a:pt x="429578" y="100965"/>
                  </a:moveTo>
                  <a:cubicBezTo>
                    <a:pt x="428625" y="109538"/>
                    <a:pt x="425767" y="116205"/>
                    <a:pt x="421958" y="120968"/>
                  </a:cubicBezTo>
                  <a:cubicBezTo>
                    <a:pt x="417195" y="125730"/>
                    <a:pt x="411480" y="127635"/>
                    <a:pt x="403860" y="127635"/>
                  </a:cubicBezTo>
                  <a:cubicBezTo>
                    <a:pt x="398145" y="127635"/>
                    <a:pt x="392430" y="126683"/>
                    <a:pt x="388620" y="123825"/>
                  </a:cubicBezTo>
                  <a:cubicBezTo>
                    <a:pt x="384810" y="120968"/>
                    <a:pt x="381000" y="118110"/>
                    <a:pt x="379095" y="113348"/>
                  </a:cubicBezTo>
                  <a:cubicBezTo>
                    <a:pt x="377190" y="108585"/>
                    <a:pt x="375285" y="103823"/>
                    <a:pt x="374333" y="98108"/>
                  </a:cubicBezTo>
                  <a:cubicBezTo>
                    <a:pt x="373380" y="92393"/>
                    <a:pt x="372428" y="86678"/>
                    <a:pt x="372428" y="80010"/>
                  </a:cubicBezTo>
                  <a:cubicBezTo>
                    <a:pt x="372428" y="74295"/>
                    <a:pt x="373380" y="67628"/>
                    <a:pt x="374333" y="62865"/>
                  </a:cubicBezTo>
                  <a:cubicBezTo>
                    <a:pt x="375285" y="57150"/>
                    <a:pt x="377190" y="52388"/>
                    <a:pt x="379095" y="47625"/>
                  </a:cubicBezTo>
                  <a:cubicBezTo>
                    <a:pt x="381000" y="42863"/>
                    <a:pt x="384810" y="40005"/>
                    <a:pt x="388620" y="37147"/>
                  </a:cubicBezTo>
                  <a:cubicBezTo>
                    <a:pt x="392430" y="34290"/>
                    <a:pt x="398145" y="33338"/>
                    <a:pt x="403860" y="33338"/>
                  </a:cubicBezTo>
                  <a:cubicBezTo>
                    <a:pt x="412433" y="33338"/>
                    <a:pt x="418148" y="35243"/>
                    <a:pt x="421958" y="40005"/>
                  </a:cubicBezTo>
                  <a:cubicBezTo>
                    <a:pt x="425767" y="44768"/>
                    <a:pt x="427673" y="50483"/>
                    <a:pt x="428625" y="58103"/>
                  </a:cubicBezTo>
                  <a:lnTo>
                    <a:pt x="468630" y="52388"/>
                  </a:lnTo>
                  <a:cubicBezTo>
                    <a:pt x="467678" y="44768"/>
                    <a:pt x="465773" y="38100"/>
                    <a:pt x="462915" y="31433"/>
                  </a:cubicBezTo>
                  <a:cubicBezTo>
                    <a:pt x="460058" y="24765"/>
                    <a:pt x="456248" y="20003"/>
                    <a:pt x="450533" y="15240"/>
                  </a:cubicBezTo>
                  <a:cubicBezTo>
                    <a:pt x="445770" y="10478"/>
                    <a:pt x="439103" y="6668"/>
                    <a:pt x="431483" y="4763"/>
                  </a:cubicBezTo>
                  <a:cubicBezTo>
                    <a:pt x="423863" y="1905"/>
                    <a:pt x="415290" y="953"/>
                    <a:pt x="404813" y="953"/>
                  </a:cubicBezTo>
                  <a:cubicBezTo>
                    <a:pt x="393383" y="953"/>
                    <a:pt x="382905" y="2858"/>
                    <a:pt x="373380" y="6668"/>
                  </a:cubicBezTo>
                  <a:cubicBezTo>
                    <a:pt x="363855" y="10478"/>
                    <a:pt x="356235" y="16193"/>
                    <a:pt x="350520" y="22860"/>
                  </a:cubicBezTo>
                  <a:cubicBezTo>
                    <a:pt x="343853" y="29528"/>
                    <a:pt x="339090" y="38100"/>
                    <a:pt x="336233" y="47625"/>
                  </a:cubicBezTo>
                  <a:cubicBezTo>
                    <a:pt x="333375" y="57150"/>
                    <a:pt x="331470" y="68580"/>
                    <a:pt x="331470" y="80010"/>
                  </a:cubicBezTo>
                  <a:cubicBezTo>
                    <a:pt x="331470" y="91440"/>
                    <a:pt x="333375" y="102870"/>
                    <a:pt x="336233" y="112395"/>
                  </a:cubicBezTo>
                  <a:cubicBezTo>
                    <a:pt x="339090" y="121920"/>
                    <a:pt x="343853" y="130493"/>
                    <a:pt x="349567" y="137160"/>
                  </a:cubicBezTo>
                  <a:cubicBezTo>
                    <a:pt x="355283" y="143828"/>
                    <a:pt x="362903" y="149543"/>
                    <a:pt x="372428" y="153353"/>
                  </a:cubicBezTo>
                  <a:cubicBezTo>
                    <a:pt x="381953" y="157163"/>
                    <a:pt x="392430" y="159068"/>
                    <a:pt x="404813" y="159068"/>
                  </a:cubicBezTo>
                  <a:cubicBezTo>
                    <a:pt x="426720" y="159068"/>
                    <a:pt x="442913" y="153353"/>
                    <a:pt x="453390" y="142875"/>
                  </a:cubicBezTo>
                  <a:cubicBezTo>
                    <a:pt x="463867" y="132398"/>
                    <a:pt x="470535" y="118110"/>
                    <a:pt x="471488" y="100013"/>
                  </a:cubicBezTo>
                  <a:lnTo>
                    <a:pt x="429578" y="100013"/>
                  </a:lnTo>
                  <a:close/>
                  <a:moveTo>
                    <a:pt x="203835" y="63818"/>
                  </a:moveTo>
                  <a:cubicBezTo>
                    <a:pt x="203835" y="59055"/>
                    <a:pt x="204788" y="55245"/>
                    <a:pt x="206692" y="51435"/>
                  </a:cubicBezTo>
                  <a:cubicBezTo>
                    <a:pt x="208598" y="47625"/>
                    <a:pt x="210502" y="43815"/>
                    <a:pt x="213360" y="40958"/>
                  </a:cubicBezTo>
                  <a:cubicBezTo>
                    <a:pt x="216217" y="38100"/>
                    <a:pt x="219075" y="35243"/>
                    <a:pt x="223838" y="34290"/>
                  </a:cubicBezTo>
                  <a:cubicBezTo>
                    <a:pt x="227648" y="32385"/>
                    <a:pt x="232410" y="31433"/>
                    <a:pt x="238125" y="31433"/>
                  </a:cubicBezTo>
                  <a:cubicBezTo>
                    <a:pt x="248602" y="31433"/>
                    <a:pt x="256223" y="34290"/>
                    <a:pt x="261938" y="40005"/>
                  </a:cubicBezTo>
                  <a:cubicBezTo>
                    <a:pt x="266700" y="45720"/>
                    <a:pt x="269558" y="53340"/>
                    <a:pt x="269558" y="63818"/>
                  </a:cubicBezTo>
                  <a:lnTo>
                    <a:pt x="203835" y="63818"/>
                  </a:lnTo>
                  <a:close/>
                  <a:moveTo>
                    <a:pt x="266700" y="108585"/>
                  </a:moveTo>
                  <a:cubicBezTo>
                    <a:pt x="263842" y="121920"/>
                    <a:pt x="254317" y="128588"/>
                    <a:pt x="239077" y="128588"/>
                  </a:cubicBezTo>
                  <a:cubicBezTo>
                    <a:pt x="227648" y="128588"/>
                    <a:pt x="219075" y="124778"/>
                    <a:pt x="213360" y="118110"/>
                  </a:cubicBezTo>
                  <a:cubicBezTo>
                    <a:pt x="207645" y="111443"/>
                    <a:pt x="204788" y="101918"/>
                    <a:pt x="203835" y="89535"/>
                  </a:cubicBezTo>
                  <a:lnTo>
                    <a:pt x="307658" y="89535"/>
                  </a:lnTo>
                  <a:lnTo>
                    <a:pt x="307658" y="73343"/>
                  </a:lnTo>
                  <a:cubicBezTo>
                    <a:pt x="307658" y="51435"/>
                    <a:pt x="301942" y="33338"/>
                    <a:pt x="290513" y="20003"/>
                  </a:cubicBezTo>
                  <a:cubicBezTo>
                    <a:pt x="279083" y="6668"/>
                    <a:pt x="261938" y="0"/>
                    <a:pt x="239077" y="0"/>
                  </a:cubicBezTo>
                  <a:cubicBezTo>
                    <a:pt x="227648" y="0"/>
                    <a:pt x="218123" y="1905"/>
                    <a:pt x="208598" y="5715"/>
                  </a:cubicBezTo>
                  <a:cubicBezTo>
                    <a:pt x="199073" y="9525"/>
                    <a:pt x="191452" y="14288"/>
                    <a:pt x="184785" y="20955"/>
                  </a:cubicBezTo>
                  <a:cubicBezTo>
                    <a:pt x="178118" y="27623"/>
                    <a:pt x="173355" y="36195"/>
                    <a:pt x="169545" y="45720"/>
                  </a:cubicBezTo>
                  <a:cubicBezTo>
                    <a:pt x="165735" y="55245"/>
                    <a:pt x="163830" y="66675"/>
                    <a:pt x="163830" y="79058"/>
                  </a:cubicBezTo>
                  <a:cubicBezTo>
                    <a:pt x="163830" y="103823"/>
                    <a:pt x="170498" y="123825"/>
                    <a:pt x="182880" y="137160"/>
                  </a:cubicBezTo>
                  <a:cubicBezTo>
                    <a:pt x="195263" y="150495"/>
                    <a:pt x="214313" y="158115"/>
                    <a:pt x="239077" y="158115"/>
                  </a:cubicBezTo>
                  <a:cubicBezTo>
                    <a:pt x="260033" y="158115"/>
                    <a:pt x="275273" y="153353"/>
                    <a:pt x="285750" y="144780"/>
                  </a:cubicBezTo>
                  <a:cubicBezTo>
                    <a:pt x="296228" y="136208"/>
                    <a:pt x="302895" y="123825"/>
                    <a:pt x="305753" y="106680"/>
                  </a:cubicBezTo>
                  <a:lnTo>
                    <a:pt x="266700" y="106680"/>
                  </a:lnTo>
                  <a:close/>
                  <a:moveTo>
                    <a:pt x="97155" y="96203"/>
                  </a:moveTo>
                  <a:cubicBezTo>
                    <a:pt x="97155" y="101918"/>
                    <a:pt x="96202" y="107633"/>
                    <a:pt x="93345" y="111443"/>
                  </a:cubicBezTo>
                  <a:cubicBezTo>
                    <a:pt x="91440" y="115253"/>
                    <a:pt x="88582" y="119063"/>
                    <a:pt x="84773" y="121920"/>
                  </a:cubicBezTo>
                  <a:cubicBezTo>
                    <a:pt x="78105" y="126683"/>
                    <a:pt x="69532" y="129540"/>
                    <a:pt x="60007" y="129540"/>
                  </a:cubicBezTo>
                  <a:cubicBezTo>
                    <a:pt x="54293" y="129540"/>
                    <a:pt x="49530" y="127635"/>
                    <a:pt x="45720" y="124778"/>
                  </a:cubicBezTo>
                  <a:cubicBezTo>
                    <a:pt x="41910" y="121920"/>
                    <a:pt x="40957" y="118110"/>
                    <a:pt x="40957" y="113348"/>
                  </a:cubicBezTo>
                  <a:cubicBezTo>
                    <a:pt x="40957" y="110490"/>
                    <a:pt x="40957" y="106680"/>
                    <a:pt x="42863" y="104775"/>
                  </a:cubicBezTo>
                  <a:cubicBezTo>
                    <a:pt x="43815" y="101918"/>
                    <a:pt x="45720" y="100013"/>
                    <a:pt x="48577" y="98108"/>
                  </a:cubicBezTo>
                  <a:cubicBezTo>
                    <a:pt x="51435" y="96203"/>
                    <a:pt x="55245" y="94298"/>
                    <a:pt x="60007" y="93345"/>
                  </a:cubicBezTo>
                  <a:cubicBezTo>
                    <a:pt x="64770" y="92393"/>
                    <a:pt x="72390" y="91440"/>
                    <a:pt x="80010" y="90488"/>
                  </a:cubicBezTo>
                  <a:lnTo>
                    <a:pt x="98107" y="89535"/>
                  </a:lnTo>
                  <a:lnTo>
                    <a:pt x="98107" y="96203"/>
                  </a:lnTo>
                  <a:close/>
                  <a:moveTo>
                    <a:pt x="98107" y="155258"/>
                  </a:moveTo>
                  <a:lnTo>
                    <a:pt x="136208" y="155258"/>
                  </a:lnTo>
                  <a:lnTo>
                    <a:pt x="136208" y="60960"/>
                  </a:lnTo>
                  <a:cubicBezTo>
                    <a:pt x="136208" y="51435"/>
                    <a:pt x="135255" y="43815"/>
                    <a:pt x="133350" y="36195"/>
                  </a:cubicBezTo>
                  <a:cubicBezTo>
                    <a:pt x="131445" y="28575"/>
                    <a:pt x="127635" y="22860"/>
                    <a:pt x="122873" y="17145"/>
                  </a:cubicBezTo>
                  <a:cubicBezTo>
                    <a:pt x="118110" y="12383"/>
                    <a:pt x="111443" y="7620"/>
                    <a:pt x="103823" y="5715"/>
                  </a:cubicBezTo>
                  <a:cubicBezTo>
                    <a:pt x="96202" y="3810"/>
                    <a:pt x="85725" y="1905"/>
                    <a:pt x="74295" y="1905"/>
                  </a:cubicBezTo>
                  <a:cubicBezTo>
                    <a:pt x="55245" y="1905"/>
                    <a:pt x="40957" y="5715"/>
                    <a:pt x="29527" y="12383"/>
                  </a:cubicBezTo>
                  <a:cubicBezTo>
                    <a:pt x="18098" y="19050"/>
                    <a:pt x="11430" y="30480"/>
                    <a:pt x="8573" y="46672"/>
                  </a:cubicBezTo>
                  <a:lnTo>
                    <a:pt x="44768" y="50483"/>
                  </a:lnTo>
                  <a:cubicBezTo>
                    <a:pt x="46673" y="38100"/>
                    <a:pt x="56198" y="32385"/>
                    <a:pt x="71438" y="32385"/>
                  </a:cubicBezTo>
                  <a:cubicBezTo>
                    <a:pt x="78105" y="32385"/>
                    <a:pt x="83820" y="34290"/>
                    <a:pt x="89535" y="37147"/>
                  </a:cubicBezTo>
                  <a:cubicBezTo>
                    <a:pt x="94298" y="40958"/>
                    <a:pt x="97155" y="46672"/>
                    <a:pt x="97155" y="56197"/>
                  </a:cubicBezTo>
                  <a:lnTo>
                    <a:pt x="97155" y="62865"/>
                  </a:lnTo>
                  <a:lnTo>
                    <a:pt x="78105" y="63818"/>
                  </a:lnTo>
                  <a:cubicBezTo>
                    <a:pt x="68580" y="63818"/>
                    <a:pt x="59055" y="64770"/>
                    <a:pt x="49530" y="66675"/>
                  </a:cubicBezTo>
                  <a:cubicBezTo>
                    <a:pt x="40005" y="68580"/>
                    <a:pt x="32385" y="70485"/>
                    <a:pt x="24765" y="74295"/>
                  </a:cubicBezTo>
                  <a:cubicBezTo>
                    <a:pt x="17145" y="78105"/>
                    <a:pt x="11430" y="82868"/>
                    <a:pt x="6668" y="89535"/>
                  </a:cubicBezTo>
                  <a:cubicBezTo>
                    <a:pt x="1905" y="96203"/>
                    <a:pt x="0" y="104775"/>
                    <a:pt x="0" y="114300"/>
                  </a:cubicBezTo>
                  <a:cubicBezTo>
                    <a:pt x="0" y="121920"/>
                    <a:pt x="952" y="128588"/>
                    <a:pt x="3810" y="134303"/>
                  </a:cubicBezTo>
                  <a:cubicBezTo>
                    <a:pt x="6668" y="140018"/>
                    <a:pt x="10477" y="144780"/>
                    <a:pt x="14288" y="148590"/>
                  </a:cubicBezTo>
                  <a:cubicBezTo>
                    <a:pt x="19050" y="152400"/>
                    <a:pt x="23813" y="155258"/>
                    <a:pt x="29527" y="156210"/>
                  </a:cubicBezTo>
                  <a:cubicBezTo>
                    <a:pt x="35243" y="157163"/>
                    <a:pt x="41910" y="159068"/>
                    <a:pt x="48577" y="159068"/>
                  </a:cubicBezTo>
                  <a:cubicBezTo>
                    <a:pt x="60007" y="159068"/>
                    <a:pt x="69532" y="157163"/>
                    <a:pt x="77152" y="152400"/>
                  </a:cubicBezTo>
                  <a:cubicBezTo>
                    <a:pt x="84773" y="147638"/>
                    <a:pt x="91440" y="142875"/>
                    <a:pt x="97155" y="136208"/>
                  </a:cubicBezTo>
                  <a:lnTo>
                    <a:pt x="97155" y="15525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93370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2 Standard (Image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1BD83B-24F1-4032-B2BA-E3528E92C0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 b="0" i="0"/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C091A64-E8A9-4A51-BC6A-7F464ABB7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442800"/>
            <a:ext cx="11664950" cy="64770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2500" b="1" i="0" kern="1200" dirty="0">
                <a:solidFill>
                  <a:schemeClr val="tx1"/>
                </a:solidFill>
                <a:latin typeface="Arial" panose="020B0604020202020204" pitchFamily="34" charset="0"/>
                <a:ea typeface="AECOM Sans Light" panose="020B04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title style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3193E4-0CAE-7240-8789-F441B1BDE733}"/>
              </a:ext>
            </a:extLst>
          </p:cNvPr>
          <p:cNvGrpSpPr/>
          <p:nvPr userDrawn="1"/>
        </p:nvGrpSpPr>
        <p:grpSpPr>
          <a:xfrm>
            <a:off x="10814051" y="6438651"/>
            <a:ext cx="1111250" cy="225425"/>
            <a:chOff x="292100" y="6413250"/>
            <a:chExt cx="1111250" cy="225425"/>
          </a:xfrm>
        </p:grpSpPr>
        <p:sp>
          <p:nvSpPr>
            <p:cNvPr id="6" name="Freeform: Shape 12">
              <a:extLst>
                <a:ext uri="{FF2B5EF4-FFF2-40B4-BE49-F238E27FC236}">
                  <a16:creationId xmlns:a16="http://schemas.microsoft.com/office/drawing/2014/main" id="{1D38A505-956A-6541-8E40-83CBB03D908D}"/>
                </a:ext>
              </a:extLst>
            </p:cNvPr>
            <p:cNvSpPr/>
            <p:nvPr userDrawn="1"/>
          </p:nvSpPr>
          <p:spPr>
            <a:xfrm>
              <a:off x="292100" y="6413250"/>
              <a:ext cx="225425" cy="225425"/>
            </a:xfrm>
            <a:custGeom>
              <a:avLst/>
              <a:gdLst>
                <a:gd name="connsiteX0" fmla="*/ 329565 w 342900"/>
                <a:gd name="connsiteY0" fmla="*/ 104775 h 342900"/>
                <a:gd name="connsiteX1" fmla="*/ 292418 w 342900"/>
                <a:gd name="connsiteY1" fmla="*/ 50483 h 342900"/>
                <a:gd name="connsiteX2" fmla="*/ 238125 w 342900"/>
                <a:gd name="connsiteY2" fmla="*/ 13335 h 342900"/>
                <a:gd name="connsiteX3" fmla="*/ 171450 w 342900"/>
                <a:gd name="connsiteY3" fmla="*/ 0 h 342900"/>
                <a:gd name="connsiteX4" fmla="*/ 104775 w 342900"/>
                <a:gd name="connsiteY4" fmla="*/ 13335 h 342900"/>
                <a:gd name="connsiteX5" fmla="*/ 50483 w 342900"/>
                <a:gd name="connsiteY5" fmla="*/ 50483 h 342900"/>
                <a:gd name="connsiteX6" fmla="*/ 13335 w 342900"/>
                <a:gd name="connsiteY6" fmla="*/ 104775 h 342900"/>
                <a:gd name="connsiteX7" fmla="*/ 0 w 342900"/>
                <a:gd name="connsiteY7" fmla="*/ 171450 h 342900"/>
                <a:gd name="connsiteX8" fmla="*/ 13335 w 342900"/>
                <a:gd name="connsiteY8" fmla="*/ 238125 h 342900"/>
                <a:gd name="connsiteX9" fmla="*/ 50483 w 342900"/>
                <a:gd name="connsiteY9" fmla="*/ 292418 h 342900"/>
                <a:gd name="connsiteX10" fmla="*/ 104775 w 342900"/>
                <a:gd name="connsiteY10" fmla="*/ 329565 h 342900"/>
                <a:gd name="connsiteX11" fmla="*/ 171450 w 342900"/>
                <a:gd name="connsiteY11" fmla="*/ 342900 h 342900"/>
                <a:gd name="connsiteX12" fmla="*/ 171450 w 342900"/>
                <a:gd name="connsiteY12" fmla="*/ 308610 h 342900"/>
                <a:gd name="connsiteX13" fmla="*/ 74295 w 342900"/>
                <a:gd name="connsiteY13" fmla="*/ 268605 h 342900"/>
                <a:gd name="connsiteX14" fmla="*/ 35243 w 342900"/>
                <a:gd name="connsiteY14" fmla="*/ 188595 h 342900"/>
                <a:gd name="connsiteX15" fmla="*/ 180975 w 342900"/>
                <a:gd name="connsiteY15" fmla="*/ 188595 h 342900"/>
                <a:gd name="connsiteX16" fmla="*/ 141923 w 342900"/>
                <a:gd name="connsiteY16" fmla="*/ 227648 h 342900"/>
                <a:gd name="connsiteX17" fmla="*/ 165735 w 342900"/>
                <a:gd name="connsiteY17" fmla="*/ 251460 h 342900"/>
                <a:gd name="connsiteX18" fmla="*/ 246698 w 342900"/>
                <a:gd name="connsiteY18" fmla="*/ 170498 h 342900"/>
                <a:gd name="connsiteX19" fmla="*/ 165735 w 342900"/>
                <a:gd name="connsiteY19" fmla="*/ 89535 h 342900"/>
                <a:gd name="connsiteX20" fmla="*/ 141923 w 342900"/>
                <a:gd name="connsiteY20" fmla="*/ 113348 h 342900"/>
                <a:gd name="connsiteX21" fmla="*/ 180975 w 342900"/>
                <a:gd name="connsiteY21" fmla="*/ 152400 h 342900"/>
                <a:gd name="connsiteX22" fmla="*/ 35243 w 342900"/>
                <a:gd name="connsiteY22" fmla="*/ 152400 h 342900"/>
                <a:gd name="connsiteX23" fmla="*/ 74295 w 342900"/>
                <a:gd name="connsiteY23" fmla="*/ 72390 h 342900"/>
                <a:gd name="connsiteX24" fmla="*/ 171450 w 342900"/>
                <a:gd name="connsiteY24" fmla="*/ 32385 h 342900"/>
                <a:gd name="connsiteX25" fmla="*/ 268605 w 342900"/>
                <a:gd name="connsiteY25" fmla="*/ 72390 h 342900"/>
                <a:gd name="connsiteX26" fmla="*/ 308610 w 342900"/>
                <a:gd name="connsiteY26" fmla="*/ 169545 h 342900"/>
                <a:gd name="connsiteX27" fmla="*/ 342900 w 342900"/>
                <a:gd name="connsiteY27" fmla="*/ 169545 h 342900"/>
                <a:gd name="connsiteX28" fmla="*/ 329565 w 342900"/>
                <a:gd name="connsiteY28" fmla="*/ 10477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2900" h="342900">
                  <a:moveTo>
                    <a:pt x="329565" y="104775"/>
                  </a:moveTo>
                  <a:cubicBezTo>
                    <a:pt x="320993" y="84773"/>
                    <a:pt x="308610" y="65723"/>
                    <a:pt x="292418" y="50483"/>
                  </a:cubicBezTo>
                  <a:cubicBezTo>
                    <a:pt x="276225" y="34290"/>
                    <a:pt x="258128" y="21908"/>
                    <a:pt x="238125" y="13335"/>
                  </a:cubicBezTo>
                  <a:cubicBezTo>
                    <a:pt x="217170" y="4763"/>
                    <a:pt x="194310" y="0"/>
                    <a:pt x="171450" y="0"/>
                  </a:cubicBezTo>
                  <a:cubicBezTo>
                    <a:pt x="148590" y="0"/>
                    <a:pt x="125730" y="4763"/>
                    <a:pt x="104775" y="13335"/>
                  </a:cubicBezTo>
                  <a:cubicBezTo>
                    <a:pt x="83820" y="21908"/>
                    <a:pt x="65723" y="34290"/>
                    <a:pt x="50483" y="50483"/>
                  </a:cubicBezTo>
                  <a:cubicBezTo>
                    <a:pt x="34290" y="66675"/>
                    <a:pt x="21908" y="84773"/>
                    <a:pt x="13335" y="104775"/>
                  </a:cubicBezTo>
                  <a:cubicBezTo>
                    <a:pt x="4763" y="125730"/>
                    <a:pt x="0" y="148590"/>
                    <a:pt x="0" y="171450"/>
                  </a:cubicBezTo>
                  <a:cubicBezTo>
                    <a:pt x="0" y="194310"/>
                    <a:pt x="4763" y="217170"/>
                    <a:pt x="13335" y="238125"/>
                  </a:cubicBezTo>
                  <a:cubicBezTo>
                    <a:pt x="21908" y="258128"/>
                    <a:pt x="34290" y="277178"/>
                    <a:pt x="50483" y="292418"/>
                  </a:cubicBezTo>
                  <a:cubicBezTo>
                    <a:pt x="66675" y="308610"/>
                    <a:pt x="84773" y="320993"/>
                    <a:pt x="104775" y="329565"/>
                  </a:cubicBezTo>
                  <a:cubicBezTo>
                    <a:pt x="125730" y="338138"/>
                    <a:pt x="148590" y="342900"/>
                    <a:pt x="171450" y="342900"/>
                  </a:cubicBezTo>
                  <a:lnTo>
                    <a:pt x="171450" y="308610"/>
                  </a:lnTo>
                  <a:cubicBezTo>
                    <a:pt x="135255" y="308610"/>
                    <a:pt x="100013" y="294323"/>
                    <a:pt x="74295" y="268605"/>
                  </a:cubicBezTo>
                  <a:cubicBezTo>
                    <a:pt x="52388" y="246698"/>
                    <a:pt x="39053" y="219075"/>
                    <a:pt x="35243" y="188595"/>
                  </a:cubicBezTo>
                  <a:lnTo>
                    <a:pt x="180975" y="188595"/>
                  </a:lnTo>
                  <a:lnTo>
                    <a:pt x="141923" y="227648"/>
                  </a:lnTo>
                  <a:lnTo>
                    <a:pt x="165735" y="251460"/>
                  </a:lnTo>
                  <a:lnTo>
                    <a:pt x="246698" y="170498"/>
                  </a:lnTo>
                  <a:lnTo>
                    <a:pt x="165735" y="89535"/>
                  </a:lnTo>
                  <a:lnTo>
                    <a:pt x="141923" y="113348"/>
                  </a:lnTo>
                  <a:lnTo>
                    <a:pt x="180975" y="152400"/>
                  </a:lnTo>
                  <a:lnTo>
                    <a:pt x="35243" y="152400"/>
                  </a:lnTo>
                  <a:cubicBezTo>
                    <a:pt x="39053" y="121920"/>
                    <a:pt x="52388" y="94298"/>
                    <a:pt x="74295" y="72390"/>
                  </a:cubicBezTo>
                  <a:cubicBezTo>
                    <a:pt x="100013" y="46673"/>
                    <a:pt x="134303" y="32385"/>
                    <a:pt x="171450" y="32385"/>
                  </a:cubicBezTo>
                  <a:cubicBezTo>
                    <a:pt x="207645" y="32385"/>
                    <a:pt x="242888" y="46673"/>
                    <a:pt x="268605" y="72390"/>
                  </a:cubicBezTo>
                  <a:cubicBezTo>
                    <a:pt x="294323" y="98108"/>
                    <a:pt x="308610" y="132398"/>
                    <a:pt x="308610" y="169545"/>
                  </a:cubicBezTo>
                  <a:lnTo>
                    <a:pt x="342900" y="169545"/>
                  </a:lnTo>
                  <a:cubicBezTo>
                    <a:pt x="342900" y="148590"/>
                    <a:pt x="338138" y="125730"/>
                    <a:pt x="329565" y="104775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13">
              <a:extLst>
                <a:ext uri="{FF2B5EF4-FFF2-40B4-BE49-F238E27FC236}">
                  <a16:creationId xmlns:a16="http://schemas.microsoft.com/office/drawing/2014/main" id="{FA0E319F-3735-FC41-BC6A-32F05C8D5076}"/>
                </a:ext>
              </a:extLst>
            </p:cNvPr>
            <p:cNvSpPr/>
            <p:nvPr userDrawn="1"/>
          </p:nvSpPr>
          <p:spPr>
            <a:xfrm>
              <a:off x="590579" y="6484379"/>
              <a:ext cx="812771" cy="84028"/>
            </a:xfrm>
            <a:custGeom>
              <a:avLst/>
              <a:gdLst>
                <a:gd name="connsiteX0" fmla="*/ 1329690 w 1547812"/>
                <a:gd name="connsiteY0" fmla="*/ 155258 h 160020"/>
                <a:gd name="connsiteX1" fmla="*/ 1369695 w 1547812"/>
                <a:gd name="connsiteY1" fmla="*/ 155258 h 160020"/>
                <a:gd name="connsiteX2" fmla="*/ 1369695 w 1547812"/>
                <a:gd name="connsiteY2" fmla="*/ 65723 h 160020"/>
                <a:gd name="connsiteX3" fmla="*/ 1372553 w 1547812"/>
                <a:gd name="connsiteY3" fmla="*/ 53340 h 160020"/>
                <a:gd name="connsiteX4" fmla="*/ 1379220 w 1547812"/>
                <a:gd name="connsiteY4" fmla="*/ 43815 h 160020"/>
                <a:gd name="connsiteX5" fmla="*/ 1388745 w 1547812"/>
                <a:gd name="connsiteY5" fmla="*/ 37147 h 160020"/>
                <a:gd name="connsiteX6" fmla="*/ 1400175 w 1547812"/>
                <a:gd name="connsiteY6" fmla="*/ 35243 h 160020"/>
                <a:gd name="connsiteX7" fmla="*/ 1407795 w 1547812"/>
                <a:gd name="connsiteY7" fmla="*/ 36195 h 160020"/>
                <a:gd name="connsiteX8" fmla="*/ 1413510 w 1547812"/>
                <a:gd name="connsiteY8" fmla="*/ 40005 h 160020"/>
                <a:gd name="connsiteX9" fmla="*/ 1417320 w 1547812"/>
                <a:gd name="connsiteY9" fmla="*/ 47625 h 160020"/>
                <a:gd name="connsiteX10" fmla="*/ 1419225 w 1547812"/>
                <a:gd name="connsiteY10" fmla="*/ 60960 h 160020"/>
                <a:gd name="connsiteX11" fmla="*/ 1419225 w 1547812"/>
                <a:gd name="connsiteY11" fmla="*/ 155258 h 160020"/>
                <a:gd name="connsiteX12" fmla="*/ 1459230 w 1547812"/>
                <a:gd name="connsiteY12" fmla="*/ 155258 h 160020"/>
                <a:gd name="connsiteX13" fmla="*/ 1459230 w 1547812"/>
                <a:gd name="connsiteY13" fmla="*/ 63818 h 160020"/>
                <a:gd name="connsiteX14" fmla="*/ 1462088 w 1547812"/>
                <a:gd name="connsiteY14" fmla="*/ 53340 h 160020"/>
                <a:gd name="connsiteX15" fmla="*/ 1468755 w 1547812"/>
                <a:gd name="connsiteY15" fmla="*/ 43815 h 160020"/>
                <a:gd name="connsiteX16" fmla="*/ 1478280 w 1547812"/>
                <a:gd name="connsiteY16" fmla="*/ 37147 h 160020"/>
                <a:gd name="connsiteX17" fmla="*/ 1489710 w 1547812"/>
                <a:gd name="connsiteY17" fmla="*/ 35243 h 160020"/>
                <a:gd name="connsiteX18" fmla="*/ 1497330 w 1547812"/>
                <a:gd name="connsiteY18" fmla="*/ 36195 h 160020"/>
                <a:gd name="connsiteX19" fmla="*/ 1503045 w 1547812"/>
                <a:gd name="connsiteY19" fmla="*/ 40005 h 160020"/>
                <a:gd name="connsiteX20" fmla="*/ 1506855 w 1547812"/>
                <a:gd name="connsiteY20" fmla="*/ 47625 h 160020"/>
                <a:gd name="connsiteX21" fmla="*/ 1507808 w 1547812"/>
                <a:gd name="connsiteY21" fmla="*/ 60960 h 160020"/>
                <a:gd name="connsiteX22" fmla="*/ 1507808 w 1547812"/>
                <a:gd name="connsiteY22" fmla="*/ 155258 h 160020"/>
                <a:gd name="connsiteX23" fmla="*/ 1547813 w 1547812"/>
                <a:gd name="connsiteY23" fmla="*/ 155258 h 160020"/>
                <a:gd name="connsiteX24" fmla="*/ 1547813 w 1547812"/>
                <a:gd name="connsiteY24" fmla="*/ 55245 h 160020"/>
                <a:gd name="connsiteX25" fmla="*/ 1536383 w 1547812"/>
                <a:gd name="connsiteY25" fmla="*/ 14288 h 160020"/>
                <a:gd name="connsiteX26" fmla="*/ 1502093 w 1547812"/>
                <a:gd name="connsiteY26" fmla="*/ 1905 h 160020"/>
                <a:gd name="connsiteX27" fmla="*/ 1477328 w 1547812"/>
                <a:gd name="connsiteY27" fmla="*/ 7620 h 160020"/>
                <a:gd name="connsiteX28" fmla="*/ 1455420 w 1547812"/>
                <a:gd name="connsiteY28" fmla="*/ 27623 h 160020"/>
                <a:gd name="connsiteX29" fmla="*/ 1441133 w 1547812"/>
                <a:gd name="connsiteY29" fmla="*/ 8573 h 160020"/>
                <a:gd name="connsiteX30" fmla="*/ 1414463 w 1547812"/>
                <a:gd name="connsiteY30" fmla="*/ 1905 h 160020"/>
                <a:gd name="connsiteX31" fmla="*/ 1390650 w 1547812"/>
                <a:gd name="connsiteY31" fmla="*/ 7620 h 160020"/>
                <a:gd name="connsiteX32" fmla="*/ 1371600 w 1547812"/>
                <a:gd name="connsiteY32" fmla="*/ 25718 h 160020"/>
                <a:gd name="connsiteX33" fmla="*/ 1371600 w 1547812"/>
                <a:gd name="connsiteY33" fmla="*/ 5715 h 160020"/>
                <a:gd name="connsiteX34" fmla="*/ 1332548 w 1547812"/>
                <a:gd name="connsiteY34" fmla="*/ 5715 h 160020"/>
                <a:gd name="connsiteX35" fmla="*/ 1332548 w 1547812"/>
                <a:gd name="connsiteY35" fmla="*/ 155258 h 160020"/>
                <a:gd name="connsiteX36" fmla="*/ 1199198 w 1547812"/>
                <a:gd name="connsiteY36" fmla="*/ 116205 h 160020"/>
                <a:gd name="connsiteX37" fmla="*/ 1190625 w 1547812"/>
                <a:gd name="connsiteY37" fmla="*/ 80963 h 160020"/>
                <a:gd name="connsiteX38" fmla="*/ 1199198 w 1547812"/>
                <a:gd name="connsiteY38" fmla="*/ 45720 h 160020"/>
                <a:gd name="connsiteX39" fmla="*/ 1224915 w 1547812"/>
                <a:gd name="connsiteY39" fmla="*/ 33338 h 160020"/>
                <a:gd name="connsiteX40" fmla="*/ 1250633 w 1547812"/>
                <a:gd name="connsiteY40" fmla="*/ 45720 h 160020"/>
                <a:gd name="connsiteX41" fmla="*/ 1259205 w 1547812"/>
                <a:gd name="connsiteY41" fmla="*/ 80963 h 160020"/>
                <a:gd name="connsiteX42" fmla="*/ 1250633 w 1547812"/>
                <a:gd name="connsiteY42" fmla="*/ 116205 h 160020"/>
                <a:gd name="connsiteX43" fmla="*/ 1224915 w 1547812"/>
                <a:gd name="connsiteY43" fmla="*/ 128588 h 160020"/>
                <a:gd name="connsiteX44" fmla="*/ 1199198 w 1547812"/>
                <a:gd name="connsiteY44" fmla="*/ 116205 h 160020"/>
                <a:gd name="connsiteX45" fmla="*/ 1256348 w 1547812"/>
                <a:gd name="connsiteY45" fmla="*/ 154305 h 160020"/>
                <a:gd name="connsiteX46" fmla="*/ 1280160 w 1547812"/>
                <a:gd name="connsiteY46" fmla="*/ 138113 h 160020"/>
                <a:gd name="connsiteX47" fmla="*/ 1295400 w 1547812"/>
                <a:gd name="connsiteY47" fmla="*/ 113348 h 160020"/>
                <a:gd name="connsiteX48" fmla="*/ 1301115 w 1547812"/>
                <a:gd name="connsiteY48" fmla="*/ 80010 h 160020"/>
                <a:gd name="connsiteX49" fmla="*/ 1296353 w 1547812"/>
                <a:gd name="connsiteY49" fmla="*/ 46672 h 160020"/>
                <a:gd name="connsiteX50" fmla="*/ 1281113 w 1547812"/>
                <a:gd name="connsiteY50" fmla="*/ 21908 h 160020"/>
                <a:gd name="connsiteX51" fmla="*/ 1257300 w 1547812"/>
                <a:gd name="connsiteY51" fmla="*/ 6668 h 160020"/>
                <a:gd name="connsiteX52" fmla="*/ 1225868 w 1547812"/>
                <a:gd name="connsiteY52" fmla="*/ 953 h 160020"/>
                <a:gd name="connsiteX53" fmla="*/ 1194435 w 1547812"/>
                <a:gd name="connsiteY53" fmla="*/ 6668 h 160020"/>
                <a:gd name="connsiteX54" fmla="*/ 1170623 w 1547812"/>
                <a:gd name="connsiteY54" fmla="*/ 21908 h 160020"/>
                <a:gd name="connsiteX55" fmla="*/ 1155383 w 1547812"/>
                <a:gd name="connsiteY55" fmla="*/ 46672 h 160020"/>
                <a:gd name="connsiteX56" fmla="*/ 1149668 w 1547812"/>
                <a:gd name="connsiteY56" fmla="*/ 80010 h 160020"/>
                <a:gd name="connsiteX57" fmla="*/ 1169670 w 1547812"/>
                <a:gd name="connsiteY57" fmla="*/ 139065 h 160020"/>
                <a:gd name="connsiteX58" fmla="*/ 1225868 w 1547812"/>
                <a:gd name="connsiteY58" fmla="*/ 160020 h 160020"/>
                <a:gd name="connsiteX59" fmla="*/ 1256348 w 1547812"/>
                <a:gd name="connsiteY59" fmla="*/ 154305 h 160020"/>
                <a:gd name="connsiteX60" fmla="*/ 1086803 w 1547812"/>
                <a:gd name="connsiteY60" fmla="*/ 100965 h 160020"/>
                <a:gd name="connsiteX61" fmla="*/ 1079183 w 1547812"/>
                <a:gd name="connsiteY61" fmla="*/ 120968 h 160020"/>
                <a:gd name="connsiteX62" fmla="*/ 1061085 w 1547812"/>
                <a:gd name="connsiteY62" fmla="*/ 127635 h 160020"/>
                <a:gd name="connsiteX63" fmla="*/ 1045845 w 1547812"/>
                <a:gd name="connsiteY63" fmla="*/ 123825 h 160020"/>
                <a:gd name="connsiteX64" fmla="*/ 1036320 w 1547812"/>
                <a:gd name="connsiteY64" fmla="*/ 113348 h 160020"/>
                <a:gd name="connsiteX65" fmla="*/ 1031558 w 1547812"/>
                <a:gd name="connsiteY65" fmla="*/ 98108 h 160020"/>
                <a:gd name="connsiteX66" fmla="*/ 1029653 w 1547812"/>
                <a:gd name="connsiteY66" fmla="*/ 80010 h 160020"/>
                <a:gd name="connsiteX67" fmla="*/ 1031558 w 1547812"/>
                <a:gd name="connsiteY67" fmla="*/ 62865 h 160020"/>
                <a:gd name="connsiteX68" fmla="*/ 1036320 w 1547812"/>
                <a:gd name="connsiteY68" fmla="*/ 47625 h 160020"/>
                <a:gd name="connsiteX69" fmla="*/ 1045845 w 1547812"/>
                <a:gd name="connsiteY69" fmla="*/ 37147 h 160020"/>
                <a:gd name="connsiteX70" fmla="*/ 1061085 w 1547812"/>
                <a:gd name="connsiteY70" fmla="*/ 33338 h 160020"/>
                <a:gd name="connsiteX71" fmla="*/ 1079183 w 1547812"/>
                <a:gd name="connsiteY71" fmla="*/ 40005 h 160020"/>
                <a:gd name="connsiteX72" fmla="*/ 1085850 w 1547812"/>
                <a:gd name="connsiteY72" fmla="*/ 58103 h 160020"/>
                <a:gd name="connsiteX73" fmla="*/ 1125855 w 1547812"/>
                <a:gd name="connsiteY73" fmla="*/ 52388 h 160020"/>
                <a:gd name="connsiteX74" fmla="*/ 1120140 w 1547812"/>
                <a:gd name="connsiteY74" fmla="*/ 31433 h 160020"/>
                <a:gd name="connsiteX75" fmla="*/ 1107758 w 1547812"/>
                <a:gd name="connsiteY75" fmla="*/ 15240 h 160020"/>
                <a:gd name="connsiteX76" fmla="*/ 1088708 w 1547812"/>
                <a:gd name="connsiteY76" fmla="*/ 4763 h 160020"/>
                <a:gd name="connsiteX77" fmla="*/ 1062038 w 1547812"/>
                <a:gd name="connsiteY77" fmla="*/ 953 h 160020"/>
                <a:gd name="connsiteX78" fmla="*/ 1030605 w 1547812"/>
                <a:gd name="connsiteY78" fmla="*/ 6668 h 160020"/>
                <a:gd name="connsiteX79" fmla="*/ 1007745 w 1547812"/>
                <a:gd name="connsiteY79" fmla="*/ 22860 h 160020"/>
                <a:gd name="connsiteX80" fmla="*/ 993458 w 1547812"/>
                <a:gd name="connsiteY80" fmla="*/ 47625 h 160020"/>
                <a:gd name="connsiteX81" fmla="*/ 988695 w 1547812"/>
                <a:gd name="connsiteY81" fmla="*/ 80010 h 160020"/>
                <a:gd name="connsiteX82" fmla="*/ 992505 w 1547812"/>
                <a:gd name="connsiteY82" fmla="*/ 112395 h 160020"/>
                <a:gd name="connsiteX83" fmla="*/ 1005840 w 1547812"/>
                <a:gd name="connsiteY83" fmla="*/ 137160 h 160020"/>
                <a:gd name="connsiteX84" fmla="*/ 1028700 w 1547812"/>
                <a:gd name="connsiteY84" fmla="*/ 153353 h 160020"/>
                <a:gd name="connsiteX85" fmla="*/ 1061085 w 1547812"/>
                <a:gd name="connsiteY85" fmla="*/ 159068 h 160020"/>
                <a:gd name="connsiteX86" fmla="*/ 1109663 w 1547812"/>
                <a:gd name="connsiteY86" fmla="*/ 142875 h 160020"/>
                <a:gd name="connsiteX87" fmla="*/ 1127760 w 1547812"/>
                <a:gd name="connsiteY87" fmla="*/ 100013 h 160020"/>
                <a:gd name="connsiteX88" fmla="*/ 1086803 w 1547812"/>
                <a:gd name="connsiteY88" fmla="*/ 100013 h 160020"/>
                <a:gd name="connsiteX89" fmla="*/ 921068 w 1547812"/>
                <a:gd name="connsiteY89" fmla="*/ 155258 h 160020"/>
                <a:gd name="connsiteX90" fmla="*/ 962025 w 1547812"/>
                <a:gd name="connsiteY90" fmla="*/ 155258 h 160020"/>
                <a:gd name="connsiteX91" fmla="*/ 962025 w 1547812"/>
                <a:gd name="connsiteY91" fmla="*/ 109538 h 160020"/>
                <a:gd name="connsiteX92" fmla="*/ 921068 w 1547812"/>
                <a:gd name="connsiteY92" fmla="*/ 109538 h 160020"/>
                <a:gd name="connsiteX93" fmla="*/ 921068 w 1547812"/>
                <a:gd name="connsiteY93" fmla="*/ 155258 h 160020"/>
                <a:gd name="connsiteX94" fmla="*/ 671513 w 1547812"/>
                <a:gd name="connsiteY94" fmla="*/ 155258 h 160020"/>
                <a:gd name="connsiteX95" fmla="*/ 711518 w 1547812"/>
                <a:gd name="connsiteY95" fmla="*/ 155258 h 160020"/>
                <a:gd name="connsiteX96" fmla="*/ 711518 w 1547812"/>
                <a:gd name="connsiteY96" fmla="*/ 65723 h 160020"/>
                <a:gd name="connsiteX97" fmla="*/ 714375 w 1547812"/>
                <a:gd name="connsiteY97" fmla="*/ 53340 h 160020"/>
                <a:gd name="connsiteX98" fmla="*/ 721043 w 1547812"/>
                <a:gd name="connsiteY98" fmla="*/ 43815 h 160020"/>
                <a:gd name="connsiteX99" fmla="*/ 730568 w 1547812"/>
                <a:gd name="connsiteY99" fmla="*/ 37147 h 160020"/>
                <a:gd name="connsiteX100" fmla="*/ 741998 w 1547812"/>
                <a:gd name="connsiteY100" fmla="*/ 35243 h 160020"/>
                <a:gd name="connsiteX101" fmla="*/ 749618 w 1547812"/>
                <a:gd name="connsiteY101" fmla="*/ 36195 h 160020"/>
                <a:gd name="connsiteX102" fmla="*/ 755333 w 1547812"/>
                <a:gd name="connsiteY102" fmla="*/ 40005 h 160020"/>
                <a:gd name="connsiteX103" fmla="*/ 759143 w 1547812"/>
                <a:gd name="connsiteY103" fmla="*/ 47625 h 160020"/>
                <a:gd name="connsiteX104" fmla="*/ 761048 w 1547812"/>
                <a:gd name="connsiteY104" fmla="*/ 60960 h 160020"/>
                <a:gd name="connsiteX105" fmla="*/ 761048 w 1547812"/>
                <a:gd name="connsiteY105" fmla="*/ 155258 h 160020"/>
                <a:gd name="connsiteX106" fmla="*/ 801053 w 1547812"/>
                <a:gd name="connsiteY106" fmla="*/ 155258 h 160020"/>
                <a:gd name="connsiteX107" fmla="*/ 801053 w 1547812"/>
                <a:gd name="connsiteY107" fmla="*/ 63818 h 160020"/>
                <a:gd name="connsiteX108" fmla="*/ 803910 w 1547812"/>
                <a:gd name="connsiteY108" fmla="*/ 53340 h 160020"/>
                <a:gd name="connsiteX109" fmla="*/ 810578 w 1547812"/>
                <a:gd name="connsiteY109" fmla="*/ 43815 h 160020"/>
                <a:gd name="connsiteX110" fmla="*/ 820103 w 1547812"/>
                <a:gd name="connsiteY110" fmla="*/ 37147 h 160020"/>
                <a:gd name="connsiteX111" fmla="*/ 831533 w 1547812"/>
                <a:gd name="connsiteY111" fmla="*/ 35243 h 160020"/>
                <a:gd name="connsiteX112" fmla="*/ 839153 w 1547812"/>
                <a:gd name="connsiteY112" fmla="*/ 36195 h 160020"/>
                <a:gd name="connsiteX113" fmla="*/ 844868 w 1547812"/>
                <a:gd name="connsiteY113" fmla="*/ 40005 h 160020"/>
                <a:gd name="connsiteX114" fmla="*/ 848678 w 1547812"/>
                <a:gd name="connsiteY114" fmla="*/ 47625 h 160020"/>
                <a:gd name="connsiteX115" fmla="*/ 849630 w 1547812"/>
                <a:gd name="connsiteY115" fmla="*/ 60960 h 160020"/>
                <a:gd name="connsiteX116" fmla="*/ 849630 w 1547812"/>
                <a:gd name="connsiteY116" fmla="*/ 155258 h 160020"/>
                <a:gd name="connsiteX117" fmla="*/ 889635 w 1547812"/>
                <a:gd name="connsiteY117" fmla="*/ 155258 h 160020"/>
                <a:gd name="connsiteX118" fmla="*/ 889635 w 1547812"/>
                <a:gd name="connsiteY118" fmla="*/ 55245 h 160020"/>
                <a:gd name="connsiteX119" fmla="*/ 878205 w 1547812"/>
                <a:gd name="connsiteY119" fmla="*/ 14288 h 160020"/>
                <a:gd name="connsiteX120" fmla="*/ 843915 w 1547812"/>
                <a:gd name="connsiteY120" fmla="*/ 1905 h 160020"/>
                <a:gd name="connsiteX121" fmla="*/ 819150 w 1547812"/>
                <a:gd name="connsiteY121" fmla="*/ 7620 h 160020"/>
                <a:gd name="connsiteX122" fmla="*/ 797243 w 1547812"/>
                <a:gd name="connsiteY122" fmla="*/ 27623 h 160020"/>
                <a:gd name="connsiteX123" fmla="*/ 782955 w 1547812"/>
                <a:gd name="connsiteY123" fmla="*/ 8573 h 160020"/>
                <a:gd name="connsiteX124" fmla="*/ 756285 w 1547812"/>
                <a:gd name="connsiteY124" fmla="*/ 1905 h 160020"/>
                <a:gd name="connsiteX125" fmla="*/ 732473 w 1547812"/>
                <a:gd name="connsiteY125" fmla="*/ 7620 h 160020"/>
                <a:gd name="connsiteX126" fmla="*/ 713423 w 1547812"/>
                <a:gd name="connsiteY126" fmla="*/ 25718 h 160020"/>
                <a:gd name="connsiteX127" fmla="*/ 713423 w 1547812"/>
                <a:gd name="connsiteY127" fmla="*/ 5715 h 160020"/>
                <a:gd name="connsiteX128" fmla="*/ 674370 w 1547812"/>
                <a:gd name="connsiteY128" fmla="*/ 5715 h 160020"/>
                <a:gd name="connsiteX129" fmla="*/ 674370 w 1547812"/>
                <a:gd name="connsiteY129" fmla="*/ 155258 h 160020"/>
                <a:gd name="connsiteX130" fmla="*/ 541973 w 1547812"/>
                <a:gd name="connsiteY130" fmla="*/ 116205 h 160020"/>
                <a:gd name="connsiteX131" fmla="*/ 533400 w 1547812"/>
                <a:gd name="connsiteY131" fmla="*/ 80963 h 160020"/>
                <a:gd name="connsiteX132" fmla="*/ 541973 w 1547812"/>
                <a:gd name="connsiteY132" fmla="*/ 45720 h 160020"/>
                <a:gd name="connsiteX133" fmla="*/ 567690 w 1547812"/>
                <a:gd name="connsiteY133" fmla="*/ 33338 h 160020"/>
                <a:gd name="connsiteX134" fmla="*/ 593408 w 1547812"/>
                <a:gd name="connsiteY134" fmla="*/ 45720 h 160020"/>
                <a:gd name="connsiteX135" fmla="*/ 601980 w 1547812"/>
                <a:gd name="connsiteY135" fmla="*/ 80963 h 160020"/>
                <a:gd name="connsiteX136" fmla="*/ 593408 w 1547812"/>
                <a:gd name="connsiteY136" fmla="*/ 116205 h 160020"/>
                <a:gd name="connsiteX137" fmla="*/ 567690 w 1547812"/>
                <a:gd name="connsiteY137" fmla="*/ 128588 h 160020"/>
                <a:gd name="connsiteX138" fmla="*/ 541973 w 1547812"/>
                <a:gd name="connsiteY138" fmla="*/ 116205 h 160020"/>
                <a:gd name="connsiteX139" fmla="*/ 598170 w 1547812"/>
                <a:gd name="connsiteY139" fmla="*/ 154305 h 160020"/>
                <a:gd name="connsiteX140" fmla="*/ 621983 w 1547812"/>
                <a:gd name="connsiteY140" fmla="*/ 138113 h 160020"/>
                <a:gd name="connsiteX141" fmla="*/ 637223 w 1547812"/>
                <a:gd name="connsiteY141" fmla="*/ 113348 h 160020"/>
                <a:gd name="connsiteX142" fmla="*/ 642938 w 1547812"/>
                <a:gd name="connsiteY142" fmla="*/ 80010 h 160020"/>
                <a:gd name="connsiteX143" fmla="*/ 638175 w 1547812"/>
                <a:gd name="connsiteY143" fmla="*/ 46672 h 160020"/>
                <a:gd name="connsiteX144" fmla="*/ 622935 w 1547812"/>
                <a:gd name="connsiteY144" fmla="*/ 21908 h 160020"/>
                <a:gd name="connsiteX145" fmla="*/ 599123 w 1547812"/>
                <a:gd name="connsiteY145" fmla="*/ 6668 h 160020"/>
                <a:gd name="connsiteX146" fmla="*/ 567690 w 1547812"/>
                <a:gd name="connsiteY146" fmla="*/ 953 h 160020"/>
                <a:gd name="connsiteX147" fmla="*/ 536258 w 1547812"/>
                <a:gd name="connsiteY147" fmla="*/ 6668 h 160020"/>
                <a:gd name="connsiteX148" fmla="*/ 512445 w 1547812"/>
                <a:gd name="connsiteY148" fmla="*/ 21908 h 160020"/>
                <a:gd name="connsiteX149" fmla="*/ 497205 w 1547812"/>
                <a:gd name="connsiteY149" fmla="*/ 46672 h 160020"/>
                <a:gd name="connsiteX150" fmla="*/ 491490 w 1547812"/>
                <a:gd name="connsiteY150" fmla="*/ 80010 h 160020"/>
                <a:gd name="connsiteX151" fmla="*/ 511492 w 1547812"/>
                <a:gd name="connsiteY151" fmla="*/ 139065 h 160020"/>
                <a:gd name="connsiteX152" fmla="*/ 566738 w 1547812"/>
                <a:gd name="connsiteY152" fmla="*/ 160020 h 160020"/>
                <a:gd name="connsiteX153" fmla="*/ 598170 w 1547812"/>
                <a:gd name="connsiteY153" fmla="*/ 154305 h 160020"/>
                <a:gd name="connsiteX154" fmla="*/ 429578 w 1547812"/>
                <a:gd name="connsiteY154" fmla="*/ 100965 h 160020"/>
                <a:gd name="connsiteX155" fmla="*/ 421958 w 1547812"/>
                <a:gd name="connsiteY155" fmla="*/ 120968 h 160020"/>
                <a:gd name="connsiteX156" fmla="*/ 403860 w 1547812"/>
                <a:gd name="connsiteY156" fmla="*/ 127635 h 160020"/>
                <a:gd name="connsiteX157" fmla="*/ 388620 w 1547812"/>
                <a:gd name="connsiteY157" fmla="*/ 123825 h 160020"/>
                <a:gd name="connsiteX158" fmla="*/ 379095 w 1547812"/>
                <a:gd name="connsiteY158" fmla="*/ 113348 h 160020"/>
                <a:gd name="connsiteX159" fmla="*/ 374333 w 1547812"/>
                <a:gd name="connsiteY159" fmla="*/ 98108 h 160020"/>
                <a:gd name="connsiteX160" fmla="*/ 372428 w 1547812"/>
                <a:gd name="connsiteY160" fmla="*/ 80010 h 160020"/>
                <a:gd name="connsiteX161" fmla="*/ 374333 w 1547812"/>
                <a:gd name="connsiteY161" fmla="*/ 62865 h 160020"/>
                <a:gd name="connsiteX162" fmla="*/ 379095 w 1547812"/>
                <a:gd name="connsiteY162" fmla="*/ 47625 h 160020"/>
                <a:gd name="connsiteX163" fmla="*/ 388620 w 1547812"/>
                <a:gd name="connsiteY163" fmla="*/ 37147 h 160020"/>
                <a:gd name="connsiteX164" fmla="*/ 403860 w 1547812"/>
                <a:gd name="connsiteY164" fmla="*/ 33338 h 160020"/>
                <a:gd name="connsiteX165" fmla="*/ 421958 w 1547812"/>
                <a:gd name="connsiteY165" fmla="*/ 40005 h 160020"/>
                <a:gd name="connsiteX166" fmla="*/ 428625 w 1547812"/>
                <a:gd name="connsiteY166" fmla="*/ 58103 h 160020"/>
                <a:gd name="connsiteX167" fmla="*/ 468630 w 1547812"/>
                <a:gd name="connsiteY167" fmla="*/ 52388 h 160020"/>
                <a:gd name="connsiteX168" fmla="*/ 462915 w 1547812"/>
                <a:gd name="connsiteY168" fmla="*/ 31433 h 160020"/>
                <a:gd name="connsiteX169" fmla="*/ 450533 w 1547812"/>
                <a:gd name="connsiteY169" fmla="*/ 15240 h 160020"/>
                <a:gd name="connsiteX170" fmla="*/ 431483 w 1547812"/>
                <a:gd name="connsiteY170" fmla="*/ 4763 h 160020"/>
                <a:gd name="connsiteX171" fmla="*/ 404813 w 1547812"/>
                <a:gd name="connsiteY171" fmla="*/ 953 h 160020"/>
                <a:gd name="connsiteX172" fmla="*/ 373380 w 1547812"/>
                <a:gd name="connsiteY172" fmla="*/ 6668 h 160020"/>
                <a:gd name="connsiteX173" fmla="*/ 350520 w 1547812"/>
                <a:gd name="connsiteY173" fmla="*/ 22860 h 160020"/>
                <a:gd name="connsiteX174" fmla="*/ 336233 w 1547812"/>
                <a:gd name="connsiteY174" fmla="*/ 47625 h 160020"/>
                <a:gd name="connsiteX175" fmla="*/ 331470 w 1547812"/>
                <a:gd name="connsiteY175" fmla="*/ 80010 h 160020"/>
                <a:gd name="connsiteX176" fmla="*/ 336233 w 1547812"/>
                <a:gd name="connsiteY176" fmla="*/ 112395 h 160020"/>
                <a:gd name="connsiteX177" fmla="*/ 349567 w 1547812"/>
                <a:gd name="connsiteY177" fmla="*/ 137160 h 160020"/>
                <a:gd name="connsiteX178" fmla="*/ 372428 w 1547812"/>
                <a:gd name="connsiteY178" fmla="*/ 153353 h 160020"/>
                <a:gd name="connsiteX179" fmla="*/ 404813 w 1547812"/>
                <a:gd name="connsiteY179" fmla="*/ 159068 h 160020"/>
                <a:gd name="connsiteX180" fmla="*/ 453390 w 1547812"/>
                <a:gd name="connsiteY180" fmla="*/ 142875 h 160020"/>
                <a:gd name="connsiteX181" fmla="*/ 471488 w 1547812"/>
                <a:gd name="connsiteY181" fmla="*/ 100013 h 160020"/>
                <a:gd name="connsiteX182" fmla="*/ 429578 w 1547812"/>
                <a:gd name="connsiteY182" fmla="*/ 100013 h 160020"/>
                <a:gd name="connsiteX183" fmla="*/ 203835 w 1547812"/>
                <a:gd name="connsiteY183" fmla="*/ 63818 h 160020"/>
                <a:gd name="connsiteX184" fmla="*/ 206692 w 1547812"/>
                <a:gd name="connsiteY184" fmla="*/ 51435 h 160020"/>
                <a:gd name="connsiteX185" fmla="*/ 213360 w 1547812"/>
                <a:gd name="connsiteY185" fmla="*/ 40958 h 160020"/>
                <a:gd name="connsiteX186" fmla="*/ 223838 w 1547812"/>
                <a:gd name="connsiteY186" fmla="*/ 34290 h 160020"/>
                <a:gd name="connsiteX187" fmla="*/ 238125 w 1547812"/>
                <a:gd name="connsiteY187" fmla="*/ 31433 h 160020"/>
                <a:gd name="connsiteX188" fmla="*/ 261938 w 1547812"/>
                <a:gd name="connsiteY188" fmla="*/ 40005 h 160020"/>
                <a:gd name="connsiteX189" fmla="*/ 269558 w 1547812"/>
                <a:gd name="connsiteY189" fmla="*/ 63818 h 160020"/>
                <a:gd name="connsiteX190" fmla="*/ 203835 w 1547812"/>
                <a:gd name="connsiteY190" fmla="*/ 63818 h 160020"/>
                <a:gd name="connsiteX191" fmla="*/ 266700 w 1547812"/>
                <a:gd name="connsiteY191" fmla="*/ 108585 h 160020"/>
                <a:gd name="connsiteX192" fmla="*/ 239077 w 1547812"/>
                <a:gd name="connsiteY192" fmla="*/ 128588 h 160020"/>
                <a:gd name="connsiteX193" fmla="*/ 213360 w 1547812"/>
                <a:gd name="connsiteY193" fmla="*/ 118110 h 160020"/>
                <a:gd name="connsiteX194" fmla="*/ 203835 w 1547812"/>
                <a:gd name="connsiteY194" fmla="*/ 89535 h 160020"/>
                <a:gd name="connsiteX195" fmla="*/ 307658 w 1547812"/>
                <a:gd name="connsiteY195" fmla="*/ 89535 h 160020"/>
                <a:gd name="connsiteX196" fmla="*/ 307658 w 1547812"/>
                <a:gd name="connsiteY196" fmla="*/ 73343 h 160020"/>
                <a:gd name="connsiteX197" fmla="*/ 290513 w 1547812"/>
                <a:gd name="connsiteY197" fmla="*/ 20003 h 160020"/>
                <a:gd name="connsiteX198" fmla="*/ 239077 w 1547812"/>
                <a:gd name="connsiteY198" fmla="*/ 0 h 160020"/>
                <a:gd name="connsiteX199" fmla="*/ 208598 w 1547812"/>
                <a:gd name="connsiteY199" fmla="*/ 5715 h 160020"/>
                <a:gd name="connsiteX200" fmla="*/ 184785 w 1547812"/>
                <a:gd name="connsiteY200" fmla="*/ 20955 h 160020"/>
                <a:gd name="connsiteX201" fmla="*/ 169545 w 1547812"/>
                <a:gd name="connsiteY201" fmla="*/ 45720 h 160020"/>
                <a:gd name="connsiteX202" fmla="*/ 163830 w 1547812"/>
                <a:gd name="connsiteY202" fmla="*/ 79058 h 160020"/>
                <a:gd name="connsiteX203" fmla="*/ 182880 w 1547812"/>
                <a:gd name="connsiteY203" fmla="*/ 137160 h 160020"/>
                <a:gd name="connsiteX204" fmla="*/ 239077 w 1547812"/>
                <a:gd name="connsiteY204" fmla="*/ 158115 h 160020"/>
                <a:gd name="connsiteX205" fmla="*/ 285750 w 1547812"/>
                <a:gd name="connsiteY205" fmla="*/ 144780 h 160020"/>
                <a:gd name="connsiteX206" fmla="*/ 305753 w 1547812"/>
                <a:gd name="connsiteY206" fmla="*/ 106680 h 160020"/>
                <a:gd name="connsiteX207" fmla="*/ 266700 w 1547812"/>
                <a:gd name="connsiteY207" fmla="*/ 106680 h 160020"/>
                <a:gd name="connsiteX208" fmla="*/ 97155 w 1547812"/>
                <a:gd name="connsiteY208" fmla="*/ 96203 h 160020"/>
                <a:gd name="connsiteX209" fmla="*/ 93345 w 1547812"/>
                <a:gd name="connsiteY209" fmla="*/ 111443 h 160020"/>
                <a:gd name="connsiteX210" fmla="*/ 84773 w 1547812"/>
                <a:gd name="connsiteY210" fmla="*/ 121920 h 160020"/>
                <a:gd name="connsiteX211" fmla="*/ 60007 w 1547812"/>
                <a:gd name="connsiteY211" fmla="*/ 129540 h 160020"/>
                <a:gd name="connsiteX212" fmla="*/ 45720 w 1547812"/>
                <a:gd name="connsiteY212" fmla="*/ 124778 h 160020"/>
                <a:gd name="connsiteX213" fmla="*/ 40957 w 1547812"/>
                <a:gd name="connsiteY213" fmla="*/ 113348 h 160020"/>
                <a:gd name="connsiteX214" fmla="*/ 42863 w 1547812"/>
                <a:gd name="connsiteY214" fmla="*/ 104775 h 160020"/>
                <a:gd name="connsiteX215" fmla="*/ 48577 w 1547812"/>
                <a:gd name="connsiteY215" fmla="*/ 98108 h 160020"/>
                <a:gd name="connsiteX216" fmla="*/ 60007 w 1547812"/>
                <a:gd name="connsiteY216" fmla="*/ 93345 h 160020"/>
                <a:gd name="connsiteX217" fmla="*/ 80010 w 1547812"/>
                <a:gd name="connsiteY217" fmla="*/ 90488 h 160020"/>
                <a:gd name="connsiteX218" fmla="*/ 98107 w 1547812"/>
                <a:gd name="connsiteY218" fmla="*/ 89535 h 160020"/>
                <a:gd name="connsiteX219" fmla="*/ 98107 w 1547812"/>
                <a:gd name="connsiteY219" fmla="*/ 96203 h 160020"/>
                <a:gd name="connsiteX220" fmla="*/ 98107 w 1547812"/>
                <a:gd name="connsiteY220" fmla="*/ 155258 h 160020"/>
                <a:gd name="connsiteX221" fmla="*/ 136208 w 1547812"/>
                <a:gd name="connsiteY221" fmla="*/ 155258 h 160020"/>
                <a:gd name="connsiteX222" fmla="*/ 136208 w 1547812"/>
                <a:gd name="connsiteY222" fmla="*/ 60960 h 160020"/>
                <a:gd name="connsiteX223" fmla="*/ 133350 w 1547812"/>
                <a:gd name="connsiteY223" fmla="*/ 36195 h 160020"/>
                <a:gd name="connsiteX224" fmla="*/ 122873 w 1547812"/>
                <a:gd name="connsiteY224" fmla="*/ 17145 h 160020"/>
                <a:gd name="connsiteX225" fmla="*/ 103823 w 1547812"/>
                <a:gd name="connsiteY225" fmla="*/ 5715 h 160020"/>
                <a:gd name="connsiteX226" fmla="*/ 74295 w 1547812"/>
                <a:gd name="connsiteY226" fmla="*/ 1905 h 160020"/>
                <a:gd name="connsiteX227" fmla="*/ 29527 w 1547812"/>
                <a:gd name="connsiteY227" fmla="*/ 12383 h 160020"/>
                <a:gd name="connsiteX228" fmla="*/ 8573 w 1547812"/>
                <a:gd name="connsiteY228" fmla="*/ 46672 h 160020"/>
                <a:gd name="connsiteX229" fmla="*/ 44768 w 1547812"/>
                <a:gd name="connsiteY229" fmla="*/ 50483 h 160020"/>
                <a:gd name="connsiteX230" fmla="*/ 71438 w 1547812"/>
                <a:gd name="connsiteY230" fmla="*/ 32385 h 160020"/>
                <a:gd name="connsiteX231" fmla="*/ 89535 w 1547812"/>
                <a:gd name="connsiteY231" fmla="*/ 37147 h 160020"/>
                <a:gd name="connsiteX232" fmla="*/ 97155 w 1547812"/>
                <a:gd name="connsiteY232" fmla="*/ 56197 h 160020"/>
                <a:gd name="connsiteX233" fmla="*/ 97155 w 1547812"/>
                <a:gd name="connsiteY233" fmla="*/ 62865 h 160020"/>
                <a:gd name="connsiteX234" fmla="*/ 78105 w 1547812"/>
                <a:gd name="connsiteY234" fmla="*/ 63818 h 160020"/>
                <a:gd name="connsiteX235" fmla="*/ 49530 w 1547812"/>
                <a:gd name="connsiteY235" fmla="*/ 66675 h 160020"/>
                <a:gd name="connsiteX236" fmla="*/ 24765 w 1547812"/>
                <a:gd name="connsiteY236" fmla="*/ 74295 h 160020"/>
                <a:gd name="connsiteX237" fmla="*/ 6668 w 1547812"/>
                <a:gd name="connsiteY237" fmla="*/ 89535 h 160020"/>
                <a:gd name="connsiteX238" fmla="*/ 0 w 1547812"/>
                <a:gd name="connsiteY238" fmla="*/ 114300 h 160020"/>
                <a:gd name="connsiteX239" fmla="*/ 3810 w 1547812"/>
                <a:gd name="connsiteY239" fmla="*/ 134303 h 160020"/>
                <a:gd name="connsiteX240" fmla="*/ 14288 w 1547812"/>
                <a:gd name="connsiteY240" fmla="*/ 148590 h 160020"/>
                <a:gd name="connsiteX241" fmla="*/ 29527 w 1547812"/>
                <a:gd name="connsiteY241" fmla="*/ 156210 h 160020"/>
                <a:gd name="connsiteX242" fmla="*/ 48577 w 1547812"/>
                <a:gd name="connsiteY242" fmla="*/ 159068 h 160020"/>
                <a:gd name="connsiteX243" fmla="*/ 77152 w 1547812"/>
                <a:gd name="connsiteY243" fmla="*/ 152400 h 160020"/>
                <a:gd name="connsiteX244" fmla="*/ 97155 w 1547812"/>
                <a:gd name="connsiteY244" fmla="*/ 136208 h 160020"/>
                <a:gd name="connsiteX245" fmla="*/ 97155 w 1547812"/>
                <a:gd name="connsiteY245" fmla="*/ 155258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</a:cxnLst>
              <a:rect l="l" t="t" r="r" b="b"/>
              <a:pathLst>
                <a:path w="1547812" h="160020">
                  <a:moveTo>
                    <a:pt x="1329690" y="155258"/>
                  </a:moveTo>
                  <a:lnTo>
                    <a:pt x="1369695" y="155258"/>
                  </a:lnTo>
                  <a:lnTo>
                    <a:pt x="1369695" y="65723"/>
                  </a:lnTo>
                  <a:cubicBezTo>
                    <a:pt x="1369695" y="60960"/>
                    <a:pt x="1370648" y="57150"/>
                    <a:pt x="1372553" y="53340"/>
                  </a:cubicBezTo>
                  <a:cubicBezTo>
                    <a:pt x="1374458" y="49530"/>
                    <a:pt x="1376363" y="46672"/>
                    <a:pt x="1379220" y="43815"/>
                  </a:cubicBezTo>
                  <a:cubicBezTo>
                    <a:pt x="1382078" y="40958"/>
                    <a:pt x="1385888" y="38100"/>
                    <a:pt x="1388745" y="37147"/>
                  </a:cubicBezTo>
                  <a:cubicBezTo>
                    <a:pt x="1392555" y="36195"/>
                    <a:pt x="1395413" y="35243"/>
                    <a:pt x="1400175" y="35243"/>
                  </a:cubicBezTo>
                  <a:cubicBezTo>
                    <a:pt x="1403033" y="35243"/>
                    <a:pt x="1404938" y="35243"/>
                    <a:pt x="1407795" y="36195"/>
                  </a:cubicBezTo>
                  <a:cubicBezTo>
                    <a:pt x="1409700" y="37147"/>
                    <a:pt x="1411605" y="38100"/>
                    <a:pt x="1413510" y="40005"/>
                  </a:cubicBezTo>
                  <a:cubicBezTo>
                    <a:pt x="1415415" y="41910"/>
                    <a:pt x="1416368" y="44768"/>
                    <a:pt x="1417320" y="47625"/>
                  </a:cubicBezTo>
                  <a:cubicBezTo>
                    <a:pt x="1418273" y="51435"/>
                    <a:pt x="1419225" y="55245"/>
                    <a:pt x="1419225" y="60960"/>
                  </a:cubicBezTo>
                  <a:lnTo>
                    <a:pt x="1419225" y="155258"/>
                  </a:lnTo>
                  <a:lnTo>
                    <a:pt x="1459230" y="155258"/>
                  </a:lnTo>
                  <a:lnTo>
                    <a:pt x="1459230" y="63818"/>
                  </a:lnTo>
                  <a:cubicBezTo>
                    <a:pt x="1459230" y="60008"/>
                    <a:pt x="1460183" y="56197"/>
                    <a:pt x="1462088" y="53340"/>
                  </a:cubicBezTo>
                  <a:cubicBezTo>
                    <a:pt x="1463993" y="49530"/>
                    <a:pt x="1465898" y="46672"/>
                    <a:pt x="1468755" y="43815"/>
                  </a:cubicBezTo>
                  <a:cubicBezTo>
                    <a:pt x="1471613" y="40958"/>
                    <a:pt x="1475423" y="38100"/>
                    <a:pt x="1478280" y="37147"/>
                  </a:cubicBezTo>
                  <a:cubicBezTo>
                    <a:pt x="1481138" y="36195"/>
                    <a:pt x="1484948" y="35243"/>
                    <a:pt x="1489710" y="35243"/>
                  </a:cubicBezTo>
                  <a:cubicBezTo>
                    <a:pt x="1492568" y="35243"/>
                    <a:pt x="1494473" y="35243"/>
                    <a:pt x="1497330" y="36195"/>
                  </a:cubicBezTo>
                  <a:cubicBezTo>
                    <a:pt x="1499235" y="37147"/>
                    <a:pt x="1501140" y="38100"/>
                    <a:pt x="1503045" y="40005"/>
                  </a:cubicBezTo>
                  <a:cubicBezTo>
                    <a:pt x="1504950" y="41910"/>
                    <a:pt x="1505903" y="44768"/>
                    <a:pt x="1506855" y="47625"/>
                  </a:cubicBezTo>
                  <a:cubicBezTo>
                    <a:pt x="1507808" y="51435"/>
                    <a:pt x="1507808" y="55245"/>
                    <a:pt x="1507808" y="60960"/>
                  </a:cubicBezTo>
                  <a:lnTo>
                    <a:pt x="1507808" y="155258"/>
                  </a:lnTo>
                  <a:lnTo>
                    <a:pt x="1547813" y="155258"/>
                  </a:lnTo>
                  <a:lnTo>
                    <a:pt x="1547813" y="55245"/>
                  </a:lnTo>
                  <a:cubicBezTo>
                    <a:pt x="1547813" y="36195"/>
                    <a:pt x="1544003" y="22860"/>
                    <a:pt x="1536383" y="14288"/>
                  </a:cubicBezTo>
                  <a:cubicBezTo>
                    <a:pt x="1528763" y="5715"/>
                    <a:pt x="1517333" y="1905"/>
                    <a:pt x="1502093" y="1905"/>
                  </a:cubicBezTo>
                  <a:cubicBezTo>
                    <a:pt x="1492568" y="1905"/>
                    <a:pt x="1484948" y="3810"/>
                    <a:pt x="1477328" y="7620"/>
                  </a:cubicBezTo>
                  <a:cubicBezTo>
                    <a:pt x="1469708" y="11430"/>
                    <a:pt x="1462088" y="18098"/>
                    <a:pt x="1455420" y="27623"/>
                  </a:cubicBezTo>
                  <a:cubicBezTo>
                    <a:pt x="1452563" y="19050"/>
                    <a:pt x="1447800" y="12383"/>
                    <a:pt x="1441133" y="8573"/>
                  </a:cubicBezTo>
                  <a:cubicBezTo>
                    <a:pt x="1434465" y="4763"/>
                    <a:pt x="1425893" y="1905"/>
                    <a:pt x="1414463" y="1905"/>
                  </a:cubicBezTo>
                  <a:cubicBezTo>
                    <a:pt x="1405890" y="1905"/>
                    <a:pt x="1398270" y="3810"/>
                    <a:pt x="1390650" y="7620"/>
                  </a:cubicBezTo>
                  <a:cubicBezTo>
                    <a:pt x="1383030" y="11430"/>
                    <a:pt x="1376363" y="18098"/>
                    <a:pt x="1371600" y="25718"/>
                  </a:cubicBezTo>
                  <a:lnTo>
                    <a:pt x="1371600" y="5715"/>
                  </a:lnTo>
                  <a:lnTo>
                    <a:pt x="1332548" y="5715"/>
                  </a:lnTo>
                  <a:lnTo>
                    <a:pt x="1332548" y="155258"/>
                  </a:lnTo>
                  <a:close/>
                  <a:moveTo>
                    <a:pt x="1199198" y="116205"/>
                  </a:moveTo>
                  <a:cubicBezTo>
                    <a:pt x="1193483" y="108585"/>
                    <a:pt x="1190625" y="96203"/>
                    <a:pt x="1190625" y="80963"/>
                  </a:cubicBezTo>
                  <a:cubicBezTo>
                    <a:pt x="1190625" y="65723"/>
                    <a:pt x="1193483" y="54293"/>
                    <a:pt x="1199198" y="45720"/>
                  </a:cubicBezTo>
                  <a:cubicBezTo>
                    <a:pt x="1204913" y="37147"/>
                    <a:pt x="1213485" y="33338"/>
                    <a:pt x="1224915" y="33338"/>
                  </a:cubicBezTo>
                  <a:cubicBezTo>
                    <a:pt x="1236345" y="33338"/>
                    <a:pt x="1244918" y="37147"/>
                    <a:pt x="1250633" y="45720"/>
                  </a:cubicBezTo>
                  <a:cubicBezTo>
                    <a:pt x="1256348" y="54293"/>
                    <a:pt x="1259205" y="65723"/>
                    <a:pt x="1259205" y="80963"/>
                  </a:cubicBezTo>
                  <a:cubicBezTo>
                    <a:pt x="1259205" y="96203"/>
                    <a:pt x="1256348" y="107633"/>
                    <a:pt x="1250633" y="116205"/>
                  </a:cubicBezTo>
                  <a:cubicBezTo>
                    <a:pt x="1244918" y="124778"/>
                    <a:pt x="1236345" y="128588"/>
                    <a:pt x="1224915" y="128588"/>
                  </a:cubicBezTo>
                  <a:cubicBezTo>
                    <a:pt x="1213485" y="127635"/>
                    <a:pt x="1204913" y="123825"/>
                    <a:pt x="1199198" y="116205"/>
                  </a:cubicBezTo>
                  <a:moveTo>
                    <a:pt x="1256348" y="154305"/>
                  </a:moveTo>
                  <a:cubicBezTo>
                    <a:pt x="1265873" y="150495"/>
                    <a:pt x="1273493" y="145733"/>
                    <a:pt x="1280160" y="138113"/>
                  </a:cubicBezTo>
                  <a:cubicBezTo>
                    <a:pt x="1286828" y="131445"/>
                    <a:pt x="1291590" y="122873"/>
                    <a:pt x="1295400" y="113348"/>
                  </a:cubicBezTo>
                  <a:cubicBezTo>
                    <a:pt x="1299210" y="103823"/>
                    <a:pt x="1301115" y="92393"/>
                    <a:pt x="1301115" y="80010"/>
                  </a:cubicBezTo>
                  <a:cubicBezTo>
                    <a:pt x="1301115" y="67628"/>
                    <a:pt x="1299210" y="57150"/>
                    <a:pt x="1296353" y="46672"/>
                  </a:cubicBezTo>
                  <a:cubicBezTo>
                    <a:pt x="1293495" y="36195"/>
                    <a:pt x="1287780" y="28575"/>
                    <a:pt x="1281113" y="21908"/>
                  </a:cubicBezTo>
                  <a:cubicBezTo>
                    <a:pt x="1274445" y="15240"/>
                    <a:pt x="1266825" y="9525"/>
                    <a:pt x="1257300" y="6668"/>
                  </a:cubicBezTo>
                  <a:cubicBezTo>
                    <a:pt x="1247775" y="2858"/>
                    <a:pt x="1237298" y="953"/>
                    <a:pt x="1225868" y="953"/>
                  </a:cubicBezTo>
                  <a:cubicBezTo>
                    <a:pt x="1214438" y="953"/>
                    <a:pt x="1203960" y="2858"/>
                    <a:pt x="1194435" y="6668"/>
                  </a:cubicBezTo>
                  <a:cubicBezTo>
                    <a:pt x="1184910" y="10478"/>
                    <a:pt x="1177290" y="15240"/>
                    <a:pt x="1170623" y="21908"/>
                  </a:cubicBezTo>
                  <a:cubicBezTo>
                    <a:pt x="1163955" y="28575"/>
                    <a:pt x="1159193" y="37147"/>
                    <a:pt x="1155383" y="46672"/>
                  </a:cubicBezTo>
                  <a:cubicBezTo>
                    <a:pt x="1151573" y="56197"/>
                    <a:pt x="1149668" y="67628"/>
                    <a:pt x="1149668" y="80010"/>
                  </a:cubicBezTo>
                  <a:cubicBezTo>
                    <a:pt x="1149668" y="105728"/>
                    <a:pt x="1156335" y="124778"/>
                    <a:pt x="1169670" y="139065"/>
                  </a:cubicBezTo>
                  <a:cubicBezTo>
                    <a:pt x="1183005" y="152400"/>
                    <a:pt x="1201103" y="160020"/>
                    <a:pt x="1225868" y="160020"/>
                  </a:cubicBezTo>
                  <a:cubicBezTo>
                    <a:pt x="1236345" y="160020"/>
                    <a:pt x="1246823" y="158115"/>
                    <a:pt x="1256348" y="154305"/>
                  </a:cubicBezTo>
                  <a:moveTo>
                    <a:pt x="1086803" y="100965"/>
                  </a:moveTo>
                  <a:cubicBezTo>
                    <a:pt x="1085850" y="109538"/>
                    <a:pt x="1083945" y="116205"/>
                    <a:pt x="1079183" y="120968"/>
                  </a:cubicBezTo>
                  <a:cubicBezTo>
                    <a:pt x="1074420" y="125730"/>
                    <a:pt x="1068705" y="127635"/>
                    <a:pt x="1061085" y="127635"/>
                  </a:cubicBezTo>
                  <a:cubicBezTo>
                    <a:pt x="1055370" y="127635"/>
                    <a:pt x="1049655" y="126683"/>
                    <a:pt x="1045845" y="123825"/>
                  </a:cubicBezTo>
                  <a:cubicBezTo>
                    <a:pt x="1042035" y="120968"/>
                    <a:pt x="1038225" y="118110"/>
                    <a:pt x="1036320" y="113348"/>
                  </a:cubicBezTo>
                  <a:cubicBezTo>
                    <a:pt x="1034415" y="108585"/>
                    <a:pt x="1032510" y="103823"/>
                    <a:pt x="1031558" y="98108"/>
                  </a:cubicBezTo>
                  <a:cubicBezTo>
                    <a:pt x="1030605" y="92393"/>
                    <a:pt x="1029653" y="86678"/>
                    <a:pt x="1029653" y="80010"/>
                  </a:cubicBezTo>
                  <a:cubicBezTo>
                    <a:pt x="1029653" y="74295"/>
                    <a:pt x="1030605" y="67628"/>
                    <a:pt x="1031558" y="62865"/>
                  </a:cubicBezTo>
                  <a:cubicBezTo>
                    <a:pt x="1032510" y="57150"/>
                    <a:pt x="1034415" y="52388"/>
                    <a:pt x="1036320" y="47625"/>
                  </a:cubicBezTo>
                  <a:cubicBezTo>
                    <a:pt x="1038225" y="42863"/>
                    <a:pt x="1042035" y="40005"/>
                    <a:pt x="1045845" y="37147"/>
                  </a:cubicBezTo>
                  <a:cubicBezTo>
                    <a:pt x="1049655" y="34290"/>
                    <a:pt x="1054418" y="33338"/>
                    <a:pt x="1061085" y="33338"/>
                  </a:cubicBezTo>
                  <a:cubicBezTo>
                    <a:pt x="1069658" y="33338"/>
                    <a:pt x="1075373" y="35243"/>
                    <a:pt x="1079183" y="40005"/>
                  </a:cubicBezTo>
                  <a:cubicBezTo>
                    <a:pt x="1082993" y="44768"/>
                    <a:pt x="1084898" y="50483"/>
                    <a:pt x="1085850" y="58103"/>
                  </a:cubicBezTo>
                  <a:lnTo>
                    <a:pt x="1125855" y="52388"/>
                  </a:lnTo>
                  <a:cubicBezTo>
                    <a:pt x="1124903" y="44768"/>
                    <a:pt x="1122998" y="38100"/>
                    <a:pt x="1120140" y="31433"/>
                  </a:cubicBezTo>
                  <a:cubicBezTo>
                    <a:pt x="1117283" y="24765"/>
                    <a:pt x="1113473" y="20003"/>
                    <a:pt x="1107758" y="15240"/>
                  </a:cubicBezTo>
                  <a:cubicBezTo>
                    <a:pt x="1102995" y="10478"/>
                    <a:pt x="1096328" y="6668"/>
                    <a:pt x="1088708" y="4763"/>
                  </a:cubicBezTo>
                  <a:cubicBezTo>
                    <a:pt x="1081088" y="1905"/>
                    <a:pt x="1072515" y="953"/>
                    <a:pt x="1062038" y="953"/>
                  </a:cubicBezTo>
                  <a:cubicBezTo>
                    <a:pt x="1050608" y="953"/>
                    <a:pt x="1040130" y="2858"/>
                    <a:pt x="1030605" y="6668"/>
                  </a:cubicBezTo>
                  <a:cubicBezTo>
                    <a:pt x="1021080" y="10478"/>
                    <a:pt x="1013460" y="16193"/>
                    <a:pt x="1007745" y="22860"/>
                  </a:cubicBezTo>
                  <a:cubicBezTo>
                    <a:pt x="1001078" y="29528"/>
                    <a:pt x="996315" y="38100"/>
                    <a:pt x="993458" y="47625"/>
                  </a:cubicBezTo>
                  <a:cubicBezTo>
                    <a:pt x="990600" y="57150"/>
                    <a:pt x="988695" y="68580"/>
                    <a:pt x="988695" y="80010"/>
                  </a:cubicBezTo>
                  <a:cubicBezTo>
                    <a:pt x="988695" y="91440"/>
                    <a:pt x="989647" y="102870"/>
                    <a:pt x="992505" y="112395"/>
                  </a:cubicBezTo>
                  <a:cubicBezTo>
                    <a:pt x="995363" y="121920"/>
                    <a:pt x="1000125" y="130493"/>
                    <a:pt x="1005840" y="137160"/>
                  </a:cubicBezTo>
                  <a:cubicBezTo>
                    <a:pt x="1011555" y="143828"/>
                    <a:pt x="1019175" y="149543"/>
                    <a:pt x="1028700" y="153353"/>
                  </a:cubicBezTo>
                  <a:cubicBezTo>
                    <a:pt x="1038225" y="157163"/>
                    <a:pt x="1048703" y="159068"/>
                    <a:pt x="1061085" y="159068"/>
                  </a:cubicBezTo>
                  <a:cubicBezTo>
                    <a:pt x="1082993" y="159068"/>
                    <a:pt x="1099185" y="153353"/>
                    <a:pt x="1109663" y="142875"/>
                  </a:cubicBezTo>
                  <a:cubicBezTo>
                    <a:pt x="1120140" y="132398"/>
                    <a:pt x="1126808" y="118110"/>
                    <a:pt x="1127760" y="100013"/>
                  </a:cubicBezTo>
                  <a:lnTo>
                    <a:pt x="1086803" y="100013"/>
                  </a:lnTo>
                  <a:close/>
                  <a:moveTo>
                    <a:pt x="921068" y="155258"/>
                  </a:moveTo>
                  <a:lnTo>
                    <a:pt x="962025" y="155258"/>
                  </a:lnTo>
                  <a:lnTo>
                    <a:pt x="962025" y="109538"/>
                  </a:lnTo>
                  <a:lnTo>
                    <a:pt x="921068" y="109538"/>
                  </a:lnTo>
                  <a:lnTo>
                    <a:pt x="921068" y="155258"/>
                  </a:lnTo>
                  <a:close/>
                  <a:moveTo>
                    <a:pt x="671513" y="155258"/>
                  </a:moveTo>
                  <a:lnTo>
                    <a:pt x="711518" y="155258"/>
                  </a:lnTo>
                  <a:lnTo>
                    <a:pt x="711518" y="65723"/>
                  </a:lnTo>
                  <a:cubicBezTo>
                    <a:pt x="711518" y="60960"/>
                    <a:pt x="712470" y="57150"/>
                    <a:pt x="714375" y="53340"/>
                  </a:cubicBezTo>
                  <a:cubicBezTo>
                    <a:pt x="716280" y="49530"/>
                    <a:pt x="718185" y="46672"/>
                    <a:pt x="721043" y="43815"/>
                  </a:cubicBezTo>
                  <a:cubicBezTo>
                    <a:pt x="723900" y="40958"/>
                    <a:pt x="727710" y="38100"/>
                    <a:pt x="730568" y="37147"/>
                  </a:cubicBezTo>
                  <a:cubicBezTo>
                    <a:pt x="734378" y="36195"/>
                    <a:pt x="737235" y="35243"/>
                    <a:pt x="741998" y="35243"/>
                  </a:cubicBezTo>
                  <a:cubicBezTo>
                    <a:pt x="744855" y="35243"/>
                    <a:pt x="746760" y="35243"/>
                    <a:pt x="749618" y="36195"/>
                  </a:cubicBezTo>
                  <a:cubicBezTo>
                    <a:pt x="751523" y="37147"/>
                    <a:pt x="753428" y="38100"/>
                    <a:pt x="755333" y="40005"/>
                  </a:cubicBezTo>
                  <a:cubicBezTo>
                    <a:pt x="757238" y="41910"/>
                    <a:pt x="758190" y="44768"/>
                    <a:pt x="759143" y="47625"/>
                  </a:cubicBezTo>
                  <a:cubicBezTo>
                    <a:pt x="760095" y="51435"/>
                    <a:pt x="761048" y="55245"/>
                    <a:pt x="761048" y="60960"/>
                  </a:cubicBezTo>
                  <a:lnTo>
                    <a:pt x="761048" y="155258"/>
                  </a:lnTo>
                  <a:lnTo>
                    <a:pt x="801053" y="155258"/>
                  </a:lnTo>
                  <a:lnTo>
                    <a:pt x="801053" y="63818"/>
                  </a:lnTo>
                  <a:cubicBezTo>
                    <a:pt x="801053" y="60008"/>
                    <a:pt x="802005" y="56197"/>
                    <a:pt x="803910" y="53340"/>
                  </a:cubicBezTo>
                  <a:cubicBezTo>
                    <a:pt x="805815" y="49530"/>
                    <a:pt x="807720" y="46672"/>
                    <a:pt x="810578" y="43815"/>
                  </a:cubicBezTo>
                  <a:cubicBezTo>
                    <a:pt x="813435" y="40958"/>
                    <a:pt x="817245" y="38100"/>
                    <a:pt x="820103" y="37147"/>
                  </a:cubicBezTo>
                  <a:cubicBezTo>
                    <a:pt x="822960" y="36195"/>
                    <a:pt x="826770" y="35243"/>
                    <a:pt x="831533" y="35243"/>
                  </a:cubicBezTo>
                  <a:cubicBezTo>
                    <a:pt x="834390" y="35243"/>
                    <a:pt x="836295" y="35243"/>
                    <a:pt x="839153" y="36195"/>
                  </a:cubicBezTo>
                  <a:cubicBezTo>
                    <a:pt x="841058" y="37147"/>
                    <a:pt x="842963" y="38100"/>
                    <a:pt x="844868" y="40005"/>
                  </a:cubicBezTo>
                  <a:cubicBezTo>
                    <a:pt x="846772" y="41910"/>
                    <a:pt x="847725" y="44768"/>
                    <a:pt x="848678" y="47625"/>
                  </a:cubicBezTo>
                  <a:cubicBezTo>
                    <a:pt x="849630" y="51435"/>
                    <a:pt x="849630" y="55245"/>
                    <a:pt x="849630" y="60960"/>
                  </a:cubicBezTo>
                  <a:lnTo>
                    <a:pt x="849630" y="155258"/>
                  </a:lnTo>
                  <a:lnTo>
                    <a:pt x="889635" y="155258"/>
                  </a:lnTo>
                  <a:lnTo>
                    <a:pt x="889635" y="55245"/>
                  </a:lnTo>
                  <a:cubicBezTo>
                    <a:pt x="889635" y="36195"/>
                    <a:pt x="885825" y="22860"/>
                    <a:pt x="878205" y="14288"/>
                  </a:cubicBezTo>
                  <a:cubicBezTo>
                    <a:pt x="870585" y="5715"/>
                    <a:pt x="859155" y="1905"/>
                    <a:pt x="843915" y="1905"/>
                  </a:cubicBezTo>
                  <a:cubicBezTo>
                    <a:pt x="834390" y="1905"/>
                    <a:pt x="826770" y="3810"/>
                    <a:pt x="819150" y="7620"/>
                  </a:cubicBezTo>
                  <a:cubicBezTo>
                    <a:pt x="811530" y="11430"/>
                    <a:pt x="803910" y="18098"/>
                    <a:pt x="797243" y="27623"/>
                  </a:cubicBezTo>
                  <a:cubicBezTo>
                    <a:pt x="794385" y="19050"/>
                    <a:pt x="789623" y="12383"/>
                    <a:pt x="782955" y="8573"/>
                  </a:cubicBezTo>
                  <a:cubicBezTo>
                    <a:pt x="776288" y="4763"/>
                    <a:pt x="766763" y="1905"/>
                    <a:pt x="756285" y="1905"/>
                  </a:cubicBezTo>
                  <a:cubicBezTo>
                    <a:pt x="747713" y="1905"/>
                    <a:pt x="740093" y="3810"/>
                    <a:pt x="732473" y="7620"/>
                  </a:cubicBezTo>
                  <a:cubicBezTo>
                    <a:pt x="724853" y="11430"/>
                    <a:pt x="718185" y="18098"/>
                    <a:pt x="713423" y="25718"/>
                  </a:cubicBezTo>
                  <a:lnTo>
                    <a:pt x="713423" y="5715"/>
                  </a:lnTo>
                  <a:lnTo>
                    <a:pt x="674370" y="5715"/>
                  </a:lnTo>
                  <a:lnTo>
                    <a:pt x="674370" y="155258"/>
                  </a:lnTo>
                  <a:close/>
                  <a:moveTo>
                    <a:pt x="541973" y="116205"/>
                  </a:moveTo>
                  <a:cubicBezTo>
                    <a:pt x="536258" y="108585"/>
                    <a:pt x="533400" y="96203"/>
                    <a:pt x="533400" y="80963"/>
                  </a:cubicBezTo>
                  <a:cubicBezTo>
                    <a:pt x="533400" y="65723"/>
                    <a:pt x="536258" y="54293"/>
                    <a:pt x="541973" y="45720"/>
                  </a:cubicBezTo>
                  <a:cubicBezTo>
                    <a:pt x="547688" y="38100"/>
                    <a:pt x="556260" y="33338"/>
                    <a:pt x="567690" y="33338"/>
                  </a:cubicBezTo>
                  <a:cubicBezTo>
                    <a:pt x="579120" y="33338"/>
                    <a:pt x="587693" y="37147"/>
                    <a:pt x="593408" y="45720"/>
                  </a:cubicBezTo>
                  <a:cubicBezTo>
                    <a:pt x="599123" y="53340"/>
                    <a:pt x="601980" y="65723"/>
                    <a:pt x="601980" y="80963"/>
                  </a:cubicBezTo>
                  <a:cubicBezTo>
                    <a:pt x="601980" y="96203"/>
                    <a:pt x="599123" y="107633"/>
                    <a:pt x="593408" y="116205"/>
                  </a:cubicBezTo>
                  <a:cubicBezTo>
                    <a:pt x="587693" y="124778"/>
                    <a:pt x="579120" y="128588"/>
                    <a:pt x="567690" y="128588"/>
                  </a:cubicBezTo>
                  <a:cubicBezTo>
                    <a:pt x="555308" y="127635"/>
                    <a:pt x="546735" y="123825"/>
                    <a:pt x="541973" y="116205"/>
                  </a:cubicBezTo>
                  <a:moveTo>
                    <a:pt x="598170" y="154305"/>
                  </a:moveTo>
                  <a:cubicBezTo>
                    <a:pt x="607695" y="150495"/>
                    <a:pt x="615315" y="145733"/>
                    <a:pt x="621983" y="138113"/>
                  </a:cubicBezTo>
                  <a:cubicBezTo>
                    <a:pt x="628650" y="131445"/>
                    <a:pt x="633413" y="122873"/>
                    <a:pt x="637223" y="113348"/>
                  </a:cubicBezTo>
                  <a:cubicBezTo>
                    <a:pt x="641033" y="103823"/>
                    <a:pt x="642938" y="92393"/>
                    <a:pt x="642938" y="80010"/>
                  </a:cubicBezTo>
                  <a:cubicBezTo>
                    <a:pt x="642938" y="67628"/>
                    <a:pt x="641033" y="57150"/>
                    <a:pt x="638175" y="46672"/>
                  </a:cubicBezTo>
                  <a:cubicBezTo>
                    <a:pt x="635318" y="36195"/>
                    <a:pt x="629603" y="28575"/>
                    <a:pt x="622935" y="21908"/>
                  </a:cubicBezTo>
                  <a:cubicBezTo>
                    <a:pt x="616268" y="15240"/>
                    <a:pt x="608648" y="9525"/>
                    <a:pt x="599123" y="6668"/>
                  </a:cubicBezTo>
                  <a:cubicBezTo>
                    <a:pt x="589598" y="2858"/>
                    <a:pt x="579120" y="953"/>
                    <a:pt x="567690" y="953"/>
                  </a:cubicBezTo>
                  <a:cubicBezTo>
                    <a:pt x="556260" y="953"/>
                    <a:pt x="545783" y="2858"/>
                    <a:pt x="536258" y="6668"/>
                  </a:cubicBezTo>
                  <a:cubicBezTo>
                    <a:pt x="526733" y="10478"/>
                    <a:pt x="519113" y="15240"/>
                    <a:pt x="512445" y="21908"/>
                  </a:cubicBezTo>
                  <a:cubicBezTo>
                    <a:pt x="505778" y="28575"/>
                    <a:pt x="501015" y="37147"/>
                    <a:pt x="497205" y="46672"/>
                  </a:cubicBezTo>
                  <a:cubicBezTo>
                    <a:pt x="493395" y="56197"/>
                    <a:pt x="491490" y="67628"/>
                    <a:pt x="491490" y="80010"/>
                  </a:cubicBezTo>
                  <a:cubicBezTo>
                    <a:pt x="491490" y="105728"/>
                    <a:pt x="498158" y="124778"/>
                    <a:pt x="511492" y="139065"/>
                  </a:cubicBezTo>
                  <a:cubicBezTo>
                    <a:pt x="524828" y="152400"/>
                    <a:pt x="542925" y="160020"/>
                    <a:pt x="566738" y="160020"/>
                  </a:cubicBezTo>
                  <a:cubicBezTo>
                    <a:pt x="579120" y="160020"/>
                    <a:pt x="589598" y="158115"/>
                    <a:pt x="598170" y="154305"/>
                  </a:cubicBezTo>
                  <a:moveTo>
                    <a:pt x="429578" y="100965"/>
                  </a:moveTo>
                  <a:cubicBezTo>
                    <a:pt x="428625" y="109538"/>
                    <a:pt x="425767" y="116205"/>
                    <a:pt x="421958" y="120968"/>
                  </a:cubicBezTo>
                  <a:cubicBezTo>
                    <a:pt x="417195" y="125730"/>
                    <a:pt x="411480" y="127635"/>
                    <a:pt x="403860" y="127635"/>
                  </a:cubicBezTo>
                  <a:cubicBezTo>
                    <a:pt x="398145" y="127635"/>
                    <a:pt x="392430" y="126683"/>
                    <a:pt x="388620" y="123825"/>
                  </a:cubicBezTo>
                  <a:cubicBezTo>
                    <a:pt x="384810" y="120968"/>
                    <a:pt x="381000" y="118110"/>
                    <a:pt x="379095" y="113348"/>
                  </a:cubicBezTo>
                  <a:cubicBezTo>
                    <a:pt x="377190" y="108585"/>
                    <a:pt x="375285" y="103823"/>
                    <a:pt x="374333" y="98108"/>
                  </a:cubicBezTo>
                  <a:cubicBezTo>
                    <a:pt x="373380" y="92393"/>
                    <a:pt x="372428" y="86678"/>
                    <a:pt x="372428" y="80010"/>
                  </a:cubicBezTo>
                  <a:cubicBezTo>
                    <a:pt x="372428" y="74295"/>
                    <a:pt x="373380" y="67628"/>
                    <a:pt x="374333" y="62865"/>
                  </a:cubicBezTo>
                  <a:cubicBezTo>
                    <a:pt x="375285" y="57150"/>
                    <a:pt x="377190" y="52388"/>
                    <a:pt x="379095" y="47625"/>
                  </a:cubicBezTo>
                  <a:cubicBezTo>
                    <a:pt x="381000" y="42863"/>
                    <a:pt x="384810" y="40005"/>
                    <a:pt x="388620" y="37147"/>
                  </a:cubicBezTo>
                  <a:cubicBezTo>
                    <a:pt x="392430" y="34290"/>
                    <a:pt x="398145" y="33338"/>
                    <a:pt x="403860" y="33338"/>
                  </a:cubicBezTo>
                  <a:cubicBezTo>
                    <a:pt x="412433" y="33338"/>
                    <a:pt x="418148" y="35243"/>
                    <a:pt x="421958" y="40005"/>
                  </a:cubicBezTo>
                  <a:cubicBezTo>
                    <a:pt x="425767" y="44768"/>
                    <a:pt x="427673" y="50483"/>
                    <a:pt x="428625" y="58103"/>
                  </a:cubicBezTo>
                  <a:lnTo>
                    <a:pt x="468630" y="52388"/>
                  </a:lnTo>
                  <a:cubicBezTo>
                    <a:pt x="467678" y="44768"/>
                    <a:pt x="465773" y="38100"/>
                    <a:pt x="462915" y="31433"/>
                  </a:cubicBezTo>
                  <a:cubicBezTo>
                    <a:pt x="460058" y="24765"/>
                    <a:pt x="456248" y="20003"/>
                    <a:pt x="450533" y="15240"/>
                  </a:cubicBezTo>
                  <a:cubicBezTo>
                    <a:pt x="445770" y="10478"/>
                    <a:pt x="439103" y="6668"/>
                    <a:pt x="431483" y="4763"/>
                  </a:cubicBezTo>
                  <a:cubicBezTo>
                    <a:pt x="423863" y="1905"/>
                    <a:pt x="415290" y="953"/>
                    <a:pt x="404813" y="953"/>
                  </a:cubicBezTo>
                  <a:cubicBezTo>
                    <a:pt x="393383" y="953"/>
                    <a:pt x="382905" y="2858"/>
                    <a:pt x="373380" y="6668"/>
                  </a:cubicBezTo>
                  <a:cubicBezTo>
                    <a:pt x="363855" y="10478"/>
                    <a:pt x="356235" y="16193"/>
                    <a:pt x="350520" y="22860"/>
                  </a:cubicBezTo>
                  <a:cubicBezTo>
                    <a:pt x="343853" y="29528"/>
                    <a:pt x="339090" y="38100"/>
                    <a:pt x="336233" y="47625"/>
                  </a:cubicBezTo>
                  <a:cubicBezTo>
                    <a:pt x="333375" y="57150"/>
                    <a:pt x="331470" y="68580"/>
                    <a:pt x="331470" y="80010"/>
                  </a:cubicBezTo>
                  <a:cubicBezTo>
                    <a:pt x="331470" y="91440"/>
                    <a:pt x="333375" y="102870"/>
                    <a:pt x="336233" y="112395"/>
                  </a:cubicBezTo>
                  <a:cubicBezTo>
                    <a:pt x="339090" y="121920"/>
                    <a:pt x="343853" y="130493"/>
                    <a:pt x="349567" y="137160"/>
                  </a:cubicBezTo>
                  <a:cubicBezTo>
                    <a:pt x="355283" y="143828"/>
                    <a:pt x="362903" y="149543"/>
                    <a:pt x="372428" y="153353"/>
                  </a:cubicBezTo>
                  <a:cubicBezTo>
                    <a:pt x="381953" y="157163"/>
                    <a:pt x="392430" y="159068"/>
                    <a:pt x="404813" y="159068"/>
                  </a:cubicBezTo>
                  <a:cubicBezTo>
                    <a:pt x="426720" y="159068"/>
                    <a:pt x="442913" y="153353"/>
                    <a:pt x="453390" y="142875"/>
                  </a:cubicBezTo>
                  <a:cubicBezTo>
                    <a:pt x="463867" y="132398"/>
                    <a:pt x="470535" y="118110"/>
                    <a:pt x="471488" y="100013"/>
                  </a:cubicBezTo>
                  <a:lnTo>
                    <a:pt x="429578" y="100013"/>
                  </a:lnTo>
                  <a:close/>
                  <a:moveTo>
                    <a:pt x="203835" y="63818"/>
                  </a:moveTo>
                  <a:cubicBezTo>
                    <a:pt x="203835" y="59055"/>
                    <a:pt x="204788" y="55245"/>
                    <a:pt x="206692" y="51435"/>
                  </a:cubicBezTo>
                  <a:cubicBezTo>
                    <a:pt x="208598" y="47625"/>
                    <a:pt x="210502" y="43815"/>
                    <a:pt x="213360" y="40958"/>
                  </a:cubicBezTo>
                  <a:cubicBezTo>
                    <a:pt x="216217" y="38100"/>
                    <a:pt x="219075" y="35243"/>
                    <a:pt x="223838" y="34290"/>
                  </a:cubicBezTo>
                  <a:cubicBezTo>
                    <a:pt x="227648" y="32385"/>
                    <a:pt x="232410" y="31433"/>
                    <a:pt x="238125" y="31433"/>
                  </a:cubicBezTo>
                  <a:cubicBezTo>
                    <a:pt x="248602" y="31433"/>
                    <a:pt x="256223" y="34290"/>
                    <a:pt x="261938" y="40005"/>
                  </a:cubicBezTo>
                  <a:cubicBezTo>
                    <a:pt x="266700" y="45720"/>
                    <a:pt x="269558" y="53340"/>
                    <a:pt x="269558" y="63818"/>
                  </a:cubicBezTo>
                  <a:lnTo>
                    <a:pt x="203835" y="63818"/>
                  </a:lnTo>
                  <a:close/>
                  <a:moveTo>
                    <a:pt x="266700" y="108585"/>
                  </a:moveTo>
                  <a:cubicBezTo>
                    <a:pt x="263842" y="121920"/>
                    <a:pt x="254317" y="128588"/>
                    <a:pt x="239077" y="128588"/>
                  </a:cubicBezTo>
                  <a:cubicBezTo>
                    <a:pt x="227648" y="128588"/>
                    <a:pt x="219075" y="124778"/>
                    <a:pt x="213360" y="118110"/>
                  </a:cubicBezTo>
                  <a:cubicBezTo>
                    <a:pt x="207645" y="111443"/>
                    <a:pt x="204788" y="101918"/>
                    <a:pt x="203835" y="89535"/>
                  </a:cubicBezTo>
                  <a:lnTo>
                    <a:pt x="307658" y="89535"/>
                  </a:lnTo>
                  <a:lnTo>
                    <a:pt x="307658" y="73343"/>
                  </a:lnTo>
                  <a:cubicBezTo>
                    <a:pt x="307658" y="51435"/>
                    <a:pt x="301942" y="33338"/>
                    <a:pt x="290513" y="20003"/>
                  </a:cubicBezTo>
                  <a:cubicBezTo>
                    <a:pt x="279083" y="6668"/>
                    <a:pt x="261938" y="0"/>
                    <a:pt x="239077" y="0"/>
                  </a:cubicBezTo>
                  <a:cubicBezTo>
                    <a:pt x="227648" y="0"/>
                    <a:pt x="218123" y="1905"/>
                    <a:pt x="208598" y="5715"/>
                  </a:cubicBezTo>
                  <a:cubicBezTo>
                    <a:pt x="199073" y="9525"/>
                    <a:pt x="191452" y="14288"/>
                    <a:pt x="184785" y="20955"/>
                  </a:cubicBezTo>
                  <a:cubicBezTo>
                    <a:pt x="178118" y="27623"/>
                    <a:pt x="173355" y="36195"/>
                    <a:pt x="169545" y="45720"/>
                  </a:cubicBezTo>
                  <a:cubicBezTo>
                    <a:pt x="165735" y="55245"/>
                    <a:pt x="163830" y="66675"/>
                    <a:pt x="163830" y="79058"/>
                  </a:cubicBezTo>
                  <a:cubicBezTo>
                    <a:pt x="163830" y="103823"/>
                    <a:pt x="170498" y="123825"/>
                    <a:pt x="182880" y="137160"/>
                  </a:cubicBezTo>
                  <a:cubicBezTo>
                    <a:pt x="195263" y="150495"/>
                    <a:pt x="214313" y="158115"/>
                    <a:pt x="239077" y="158115"/>
                  </a:cubicBezTo>
                  <a:cubicBezTo>
                    <a:pt x="260033" y="158115"/>
                    <a:pt x="275273" y="153353"/>
                    <a:pt x="285750" y="144780"/>
                  </a:cubicBezTo>
                  <a:cubicBezTo>
                    <a:pt x="296228" y="136208"/>
                    <a:pt x="302895" y="123825"/>
                    <a:pt x="305753" y="106680"/>
                  </a:cubicBezTo>
                  <a:lnTo>
                    <a:pt x="266700" y="106680"/>
                  </a:lnTo>
                  <a:close/>
                  <a:moveTo>
                    <a:pt x="97155" y="96203"/>
                  </a:moveTo>
                  <a:cubicBezTo>
                    <a:pt x="97155" y="101918"/>
                    <a:pt x="96202" y="107633"/>
                    <a:pt x="93345" y="111443"/>
                  </a:cubicBezTo>
                  <a:cubicBezTo>
                    <a:pt x="91440" y="115253"/>
                    <a:pt x="88582" y="119063"/>
                    <a:pt x="84773" y="121920"/>
                  </a:cubicBezTo>
                  <a:cubicBezTo>
                    <a:pt x="78105" y="126683"/>
                    <a:pt x="69532" y="129540"/>
                    <a:pt x="60007" y="129540"/>
                  </a:cubicBezTo>
                  <a:cubicBezTo>
                    <a:pt x="54293" y="129540"/>
                    <a:pt x="49530" y="127635"/>
                    <a:pt x="45720" y="124778"/>
                  </a:cubicBezTo>
                  <a:cubicBezTo>
                    <a:pt x="41910" y="121920"/>
                    <a:pt x="40957" y="118110"/>
                    <a:pt x="40957" y="113348"/>
                  </a:cubicBezTo>
                  <a:cubicBezTo>
                    <a:pt x="40957" y="110490"/>
                    <a:pt x="40957" y="106680"/>
                    <a:pt x="42863" y="104775"/>
                  </a:cubicBezTo>
                  <a:cubicBezTo>
                    <a:pt x="43815" y="101918"/>
                    <a:pt x="45720" y="100013"/>
                    <a:pt x="48577" y="98108"/>
                  </a:cubicBezTo>
                  <a:cubicBezTo>
                    <a:pt x="51435" y="96203"/>
                    <a:pt x="55245" y="94298"/>
                    <a:pt x="60007" y="93345"/>
                  </a:cubicBezTo>
                  <a:cubicBezTo>
                    <a:pt x="64770" y="92393"/>
                    <a:pt x="72390" y="91440"/>
                    <a:pt x="80010" y="90488"/>
                  </a:cubicBezTo>
                  <a:lnTo>
                    <a:pt x="98107" y="89535"/>
                  </a:lnTo>
                  <a:lnTo>
                    <a:pt x="98107" y="96203"/>
                  </a:lnTo>
                  <a:close/>
                  <a:moveTo>
                    <a:pt x="98107" y="155258"/>
                  </a:moveTo>
                  <a:lnTo>
                    <a:pt x="136208" y="155258"/>
                  </a:lnTo>
                  <a:lnTo>
                    <a:pt x="136208" y="60960"/>
                  </a:lnTo>
                  <a:cubicBezTo>
                    <a:pt x="136208" y="51435"/>
                    <a:pt x="135255" y="43815"/>
                    <a:pt x="133350" y="36195"/>
                  </a:cubicBezTo>
                  <a:cubicBezTo>
                    <a:pt x="131445" y="28575"/>
                    <a:pt x="127635" y="22860"/>
                    <a:pt x="122873" y="17145"/>
                  </a:cubicBezTo>
                  <a:cubicBezTo>
                    <a:pt x="118110" y="12383"/>
                    <a:pt x="111443" y="7620"/>
                    <a:pt x="103823" y="5715"/>
                  </a:cubicBezTo>
                  <a:cubicBezTo>
                    <a:pt x="96202" y="3810"/>
                    <a:pt x="85725" y="1905"/>
                    <a:pt x="74295" y="1905"/>
                  </a:cubicBezTo>
                  <a:cubicBezTo>
                    <a:pt x="55245" y="1905"/>
                    <a:pt x="40957" y="5715"/>
                    <a:pt x="29527" y="12383"/>
                  </a:cubicBezTo>
                  <a:cubicBezTo>
                    <a:pt x="18098" y="19050"/>
                    <a:pt x="11430" y="30480"/>
                    <a:pt x="8573" y="46672"/>
                  </a:cubicBezTo>
                  <a:lnTo>
                    <a:pt x="44768" y="50483"/>
                  </a:lnTo>
                  <a:cubicBezTo>
                    <a:pt x="46673" y="38100"/>
                    <a:pt x="56198" y="32385"/>
                    <a:pt x="71438" y="32385"/>
                  </a:cubicBezTo>
                  <a:cubicBezTo>
                    <a:pt x="78105" y="32385"/>
                    <a:pt x="83820" y="34290"/>
                    <a:pt x="89535" y="37147"/>
                  </a:cubicBezTo>
                  <a:cubicBezTo>
                    <a:pt x="94298" y="40958"/>
                    <a:pt x="97155" y="46672"/>
                    <a:pt x="97155" y="56197"/>
                  </a:cubicBezTo>
                  <a:lnTo>
                    <a:pt x="97155" y="62865"/>
                  </a:lnTo>
                  <a:lnTo>
                    <a:pt x="78105" y="63818"/>
                  </a:lnTo>
                  <a:cubicBezTo>
                    <a:pt x="68580" y="63818"/>
                    <a:pt x="59055" y="64770"/>
                    <a:pt x="49530" y="66675"/>
                  </a:cubicBezTo>
                  <a:cubicBezTo>
                    <a:pt x="40005" y="68580"/>
                    <a:pt x="32385" y="70485"/>
                    <a:pt x="24765" y="74295"/>
                  </a:cubicBezTo>
                  <a:cubicBezTo>
                    <a:pt x="17145" y="78105"/>
                    <a:pt x="11430" y="82868"/>
                    <a:pt x="6668" y="89535"/>
                  </a:cubicBezTo>
                  <a:cubicBezTo>
                    <a:pt x="1905" y="96203"/>
                    <a:pt x="0" y="104775"/>
                    <a:pt x="0" y="114300"/>
                  </a:cubicBezTo>
                  <a:cubicBezTo>
                    <a:pt x="0" y="121920"/>
                    <a:pt x="952" y="128588"/>
                    <a:pt x="3810" y="134303"/>
                  </a:cubicBezTo>
                  <a:cubicBezTo>
                    <a:pt x="6668" y="140018"/>
                    <a:pt x="10477" y="144780"/>
                    <a:pt x="14288" y="148590"/>
                  </a:cubicBezTo>
                  <a:cubicBezTo>
                    <a:pt x="19050" y="152400"/>
                    <a:pt x="23813" y="155258"/>
                    <a:pt x="29527" y="156210"/>
                  </a:cubicBezTo>
                  <a:cubicBezTo>
                    <a:pt x="35243" y="157163"/>
                    <a:pt x="41910" y="159068"/>
                    <a:pt x="48577" y="159068"/>
                  </a:cubicBezTo>
                  <a:cubicBezTo>
                    <a:pt x="60007" y="159068"/>
                    <a:pt x="69532" y="157163"/>
                    <a:pt x="77152" y="152400"/>
                  </a:cubicBezTo>
                  <a:cubicBezTo>
                    <a:pt x="84773" y="147638"/>
                    <a:pt x="91440" y="142875"/>
                    <a:pt x="97155" y="136208"/>
                  </a:cubicBezTo>
                  <a:lnTo>
                    <a:pt x="97155" y="15525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65749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2 Standard (Half fram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E0F511F-41D3-CF45-9BDC-34E8F387C136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263525" y="1449388"/>
            <a:ext cx="5653089" cy="4787900"/>
          </a:xfrm>
        </p:spPr>
        <p:txBody>
          <a:bodyPr anchor="ctr" anchorCtr="0"/>
          <a:lstStyle>
            <a:lvl1pPr marL="0" indent="0">
              <a:buFont typeface="System Font"/>
              <a:buNone/>
              <a:tabLst/>
              <a:defRPr sz="4000" b="0" i="0">
                <a:solidFill>
                  <a:schemeClr val="tx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Text</a:t>
            </a:r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1AD7130-D359-4F94-B0B9-00F15CA9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441332"/>
            <a:ext cx="11636375" cy="647694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2500" b="1" i="0" kern="1200" dirty="0">
                <a:solidFill>
                  <a:schemeClr val="tx1"/>
                </a:solidFill>
                <a:latin typeface="Arial" panose="020B0604020202020204" pitchFamily="34" charset="0"/>
                <a:ea typeface="AECOM Sans Light" panose="020B04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B050097-A050-AC43-B8AC-8F154A37D01D}"/>
              </a:ext>
            </a:extLst>
          </p:cNvPr>
          <p:cNvCxnSpPr>
            <a:cxnSpLocks/>
          </p:cNvCxnSpPr>
          <p:nvPr userDrawn="1"/>
        </p:nvCxnSpPr>
        <p:spPr>
          <a:xfrm>
            <a:off x="263525" y="260350"/>
            <a:ext cx="43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D07D4AFD-9B6F-804C-A4B4-194DE7CF5BEC}"/>
              </a:ext>
            </a:extLst>
          </p:cNvPr>
          <p:cNvGrpSpPr/>
          <p:nvPr userDrawn="1"/>
        </p:nvGrpSpPr>
        <p:grpSpPr>
          <a:xfrm>
            <a:off x="10814051" y="6438651"/>
            <a:ext cx="1111250" cy="225425"/>
            <a:chOff x="292100" y="6413250"/>
            <a:chExt cx="1111250" cy="225425"/>
          </a:xfrm>
        </p:grpSpPr>
        <p:sp>
          <p:nvSpPr>
            <p:cNvPr id="10" name="Freeform: Shape 12">
              <a:extLst>
                <a:ext uri="{FF2B5EF4-FFF2-40B4-BE49-F238E27FC236}">
                  <a16:creationId xmlns:a16="http://schemas.microsoft.com/office/drawing/2014/main" id="{EC544850-50DF-A54D-9D5E-655AB338E00C}"/>
                </a:ext>
              </a:extLst>
            </p:cNvPr>
            <p:cNvSpPr/>
            <p:nvPr userDrawn="1"/>
          </p:nvSpPr>
          <p:spPr>
            <a:xfrm>
              <a:off x="292100" y="6413250"/>
              <a:ext cx="225425" cy="225425"/>
            </a:xfrm>
            <a:custGeom>
              <a:avLst/>
              <a:gdLst>
                <a:gd name="connsiteX0" fmla="*/ 329565 w 342900"/>
                <a:gd name="connsiteY0" fmla="*/ 104775 h 342900"/>
                <a:gd name="connsiteX1" fmla="*/ 292418 w 342900"/>
                <a:gd name="connsiteY1" fmla="*/ 50483 h 342900"/>
                <a:gd name="connsiteX2" fmla="*/ 238125 w 342900"/>
                <a:gd name="connsiteY2" fmla="*/ 13335 h 342900"/>
                <a:gd name="connsiteX3" fmla="*/ 171450 w 342900"/>
                <a:gd name="connsiteY3" fmla="*/ 0 h 342900"/>
                <a:gd name="connsiteX4" fmla="*/ 104775 w 342900"/>
                <a:gd name="connsiteY4" fmla="*/ 13335 h 342900"/>
                <a:gd name="connsiteX5" fmla="*/ 50483 w 342900"/>
                <a:gd name="connsiteY5" fmla="*/ 50483 h 342900"/>
                <a:gd name="connsiteX6" fmla="*/ 13335 w 342900"/>
                <a:gd name="connsiteY6" fmla="*/ 104775 h 342900"/>
                <a:gd name="connsiteX7" fmla="*/ 0 w 342900"/>
                <a:gd name="connsiteY7" fmla="*/ 171450 h 342900"/>
                <a:gd name="connsiteX8" fmla="*/ 13335 w 342900"/>
                <a:gd name="connsiteY8" fmla="*/ 238125 h 342900"/>
                <a:gd name="connsiteX9" fmla="*/ 50483 w 342900"/>
                <a:gd name="connsiteY9" fmla="*/ 292418 h 342900"/>
                <a:gd name="connsiteX10" fmla="*/ 104775 w 342900"/>
                <a:gd name="connsiteY10" fmla="*/ 329565 h 342900"/>
                <a:gd name="connsiteX11" fmla="*/ 171450 w 342900"/>
                <a:gd name="connsiteY11" fmla="*/ 342900 h 342900"/>
                <a:gd name="connsiteX12" fmla="*/ 171450 w 342900"/>
                <a:gd name="connsiteY12" fmla="*/ 308610 h 342900"/>
                <a:gd name="connsiteX13" fmla="*/ 74295 w 342900"/>
                <a:gd name="connsiteY13" fmla="*/ 268605 h 342900"/>
                <a:gd name="connsiteX14" fmla="*/ 35243 w 342900"/>
                <a:gd name="connsiteY14" fmla="*/ 188595 h 342900"/>
                <a:gd name="connsiteX15" fmla="*/ 180975 w 342900"/>
                <a:gd name="connsiteY15" fmla="*/ 188595 h 342900"/>
                <a:gd name="connsiteX16" fmla="*/ 141923 w 342900"/>
                <a:gd name="connsiteY16" fmla="*/ 227648 h 342900"/>
                <a:gd name="connsiteX17" fmla="*/ 165735 w 342900"/>
                <a:gd name="connsiteY17" fmla="*/ 251460 h 342900"/>
                <a:gd name="connsiteX18" fmla="*/ 246698 w 342900"/>
                <a:gd name="connsiteY18" fmla="*/ 170498 h 342900"/>
                <a:gd name="connsiteX19" fmla="*/ 165735 w 342900"/>
                <a:gd name="connsiteY19" fmla="*/ 89535 h 342900"/>
                <a:gd name="connsiteX20" fmla="*/ 141923 w 342900"/>
                <a:gd name="connsiteY20" fmla="*/ 113348 h 342900"/>
                <a:gd name="connsiteX21" fmla="*/ 180975 w 342900"/>
                <a:gd name="connsiteY21" fmla="*/ 152400 h 342900"/>
                <a:gd name="connsiteX22" fmla="*/ 35243 w 342900"/>
                <a:gd name="connsiteY22" fmla="*/ 152400 h 342900"/>
                <a:gd name="connsiteX23" fmla="*/ 74295 w 342900"/>
                <a:gd name="connsiteY23" fmla="*/ 72390 h 342900"/>
                <a:gd name="connsiteX24" fmla="*/ 171450 w 342900"/>
                <a:gd name="connsiteY24" fmla="*/ 32385 h 342900"/>
                <a:gd name="connsiteX25" fmla="*/ 268605 w 342900"/>
                <a:gd name="connsiteY25" fmla="*/ 72390 h 342900"/>
                <a:gd name="connsiteX26" fmla="*/ 308610 w 342900"/>
                <a:gd name="connsiteY26" fmla="*/ 169545 h 342900"/>
                <a:gd name="connsiteX27" fmla="*/ 342900 w 342900"/>
                <a:gd name="connsiteY27" fmla="*/ 169545 h 342900"/>
                <a:gd name="connsiteX28" fmla="*/ 329565 w 342900"/>
                <a:gd name="connsiteY28" fmla="*/ 10477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2900" h="342900">
                  <a:moveTo>
                    <a:pt x="329565" y="104775"/>
                  </a:moveTo>
                  <a:cubicBezTo>
                    <a:pt x="320993" y="84773"/>
                    <a:pt x="308610" y="65723"/>
                    <a:pt x="292418" y="50483"/>
                  </a:cubicBezTo>
                  <a:cubicBezTo>
                    <a:pt x="276225" y="34290"/>
                    <a:pt x="258128" y="21908"/>
                    <a:pt x="238125" y="13335"/>
                  </a:cubicBezTo>
                  <a:cubicBezTo>
                    <a:pt x="217170" y="4763"/>
                    <a:pt x="194310" y="0"/>
                    <a:pt x="171450" y="0"/>
                  </a:cubicBezTo>
                  <a:cubicBezTo>
                    <a:pt x="148590" y="0"/>
                    <a:pt x="125730" y="4763"/>
                    <a:pt x="104775" y="13335"/>
                  </a:cubicBezTo>
                  <a:cubicBezTo>
                    <a:pt x="83820" y="21908"/>
                    <a:pt x="65723" y="34290"/>
                    <a:pt x="50483" y="50483"/>
                  </a:cubicBezTo>
                  <a:cubicBezTo>
                    <a:pt x="34290" y="66675"/>
                    <a:pt x="21908" y="84773"/>
                    <a:pt x="13335" y="104775"/>
                  </a:cubicBezTo>
                  <a:cubicBezTo>
                    <a:pt x="4763" y="125730"/>
                    <a:pt x="0" y="148590"/>
                    <a:pt x="0" y="171450"/>
                  </a:cubicBezTo>
                  <a:cubicBezTo>
                    <a:pt x="0" y="194310"/>
                    <a:pt x="4763" y="217170"/>
                    <a:pt x="13335" y="238125"/>
                  </a:cubicBezTo>
                  <a:cubicBezTo>
                    <a:pt x="21908" y="258128"/>
                    <a:pt x="34290" y="277178"/>
                    <a:pt x="50483" y="292418"/>
                  </a:cubicBezTo>
                  <a:cubicBezTo>
                    <a:pt x="66675" y="308610"/>
                    <a:pt x="84773" y="320993"/>
                    <a:pt x="104775" y="329565"/>
                  </a:cubicBezTo>
                  <a:cubicBezTo>
                    <a:pt x="125730" y="338138"/>
                    <a:pt x="148590" y="342900"/>
                    <a:pt x="171450" y="342900"/>
                  </a:cubicBezTo>
                  <a:lnTo>
                    <a:pt x="171450" y="308610"/>
                  </a:lnTo>
                  <a:cubicBezTo>
                    <a:pt x="135255" y="308610"/>
                    <a:pt x="100013" y="294323"/>
                    <a:pt x="74295" y="268605"/>
                  </a:cubicBezTo>
                  <a:cubicBezTo>
                    <a:pt x="52388" y="246698"/>
                    <a:pt x="39053" y="219075"/>
                    <a:pt x="35243" y="188595"/>
                  </a:cubicBezTo>
                  <a:lnTo>
                    <a:pt x="180975" y="188595"/>
                  </a:lnTo>
                  <a:lnTo>
                    <a:pt x="141923" y="227648"/>
                  </a:lnTo>
                  <a:lnTo>
                    <a:pt x="165735" y="251460"/>
                  </a:lnTo>
                  <a:lnTo>
                    <a:pt x="246698" y="170498"/>
                  </a:lnTo>
                  <a:lnTo>
                    <a:pt x="165735" y="89535"/>
                  </a:lnTo>
                  <a:lnTo>
                    <a:pt x="141923" y="113348"/>
                  </a:lnTo>
                  <a:lnTo>
                    <a:pt x="180975" y="152400"/>
                  </a:lnTo>
                  <a:lnTo>
                    <a:pt x="35243" y="152400"/>
                  </a:lnTo>
                  <a:cubicBezTo>
                    <a:pt x="39053" y="121920"/>
                    <a:pt x="52388" y="94298"/>
                    <a:pt x="74295" y="72390"/>
                  </a:cubicBezTo>
                  <a:cubicBezTo>
                    <a:pt x="100013" y="46673"/>
                    <a:pt x="134303" y="32385"/>
                    <a:pt x="171450" y="32385"/>
                  </a:cubicBezTo>
                  <a:cubicBezTo>
                    <a:pt x="207645" y="32385"/>
                    <a:pt x="242888" y="46673"/>
                    <a:pt x="268605" y="72390"/>
                  </a:cubicBezTo>
                  <a:cubicBezTo>
                    <a:pt x="294323" y="98108"/>
                    <a:pt x="308610" y="132398"/>
                    <a:pt x="308610" y="169545"/>
                  </a:cubicBezTo>
                  <a:lnTo>
                    <a:pt x="342900" y="169545"/>
                  </a:lnTo>
                  <a:cubicBezTo>
                    <a:pt x="342900" y="148590"/>
                    <a:pt x="338138" y="125730"/>
                    <a:pt x="329565" y="104775"/>
                  </a:cubicBezTo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3">
              <a:extLst>
                <a:ext uri="{FF2B5EF4-FFF2-40B4-BE49-F238E27FC236}">
                  <a16:creationId xmlns:a16="http://schemas.microsoft.com/office/drawing/2014/main" id="{6189A98C-6029-5247-B1F9-C029C61DF1E6}"/>
                </a:ext>
              </a:extLst>
            </p:cNvPr>
            <p:cNvSpPr/>
            <p:nvPr userDrawn="1"/>
          </p:nvSpPr>
          <p:spPr>
            <a:xfrm>
              <a:off x="590579" y="6484379"/>
              <a:ext cx="812771" cy="84028"/>
            </a:xfrm>
            <a:custGeom>
              <a:avLst/>
              <a:gdLst>
                <a:gd name="connsiteX0" fmla="*/ 1329690 w 1547812"/>
                <a:gd name="connsiteY0" fmla="*/ 155258 h 160020"/>
                <a:gd name="connsiteX1" fmla="*/ 1369695 w 1547812"/>
                <a:gd name="connsiteY1" fmla="*/ 155258 h 160020"/>
                <a:gd name="connsiteX2" fmla="*/ 1369695 w 1547812"/>
                <a:gd name="connsiteY2" fmla="*/ 65723 h 160020"/>
                <a:gd name="connsiteX3" fmla="*/ 1372553 w 1547812"/>
                <a:gd name="connsiteY3" fmla="*/ 53340 h 160020"/>
                <a:gd name="connsiteX4" fmla="*/ 1379220 w 1547812"/>
                <a:gd name="connsiteY4" fmla="*/ 43815 h 160020"/>
                <a:gd name="connsiteX5" fmla="*/ 1388745 w 1547812"/>
                <a:gd name="connsiteY5" fmla="*/ 37147 h 160020"/>
                <a:gd name="connsiteX6" fmla="*/ 1400175 w 1547812"/>
                <a:gd name="connsiteY6" fmla="*/ 35243 h 160020"/>
                <a:gd name="connsiteX7" fmla="*/ 1407795 w 1547812"/>
                <a:gd name="connsiteY7" fmla="*/ 36195 h 160020"/>
                <a:gd name="connsiteX8" fmla="*/ 1413510 w 1547812"/>
                <a:gd name="connsiteY8" fmla="*/ 40005 h 160020"/>
                <a:gd name="connsiteX9" fmla="*/ 1417320 w 1547812"/>
                <a:gd name="connsiteY9" fmla="*/ 47625 h 160020"/>
                <a:gd name="connsiteX10" fmla="*/ 1419225 w 1547812"/>
                <a:gd name="connsiteY10" fmla="*/ 60960 h 160020"/>
                <a:gd name="connsiteX11" fmla="*/ 1419225 w 1547812"/>
                <a:gd name="connsiteY11" fmla="*/ 155258 h 160020"/>
                <a:gd name="connsiteX12" fmla="*/ 1459230 w 1547812"/>
                <a:gd name="connsiteY12" fmla="*/ 155258 h 160020"/>
                <a:gd name="connsiteX13" fmla="*/ 1459230 w 1547812"/>
                <a:gd name="connsiteY13" fmla="*/ 63818 h 160020"/>
                <a:gd name="connsiteX14" fmla="*/ 1462088 w 1547812"/>
                <a:gd name="connsiteY14" fmla="*/ 53340 h 160020"/>
                <a:gd name="connsiteX15" fmla="*/ 1468755 w 1547812"/>
                <a:gd name="connsiteY15" fmla="*/ 43815 h 160020"/>
                <a:gd name="connsiteX16" fmla="*/ 1478280 w 1547812"/>
                <a:gd name="connsiteY16" fmla="*/ 37147 h 160020"/>
                <a:gd name="connsiteX17" fmla="*/ 1489710 w 1547812"/>
                <a:gd name="connsiteY17" fmla="*/ 35243 h 160020"/>
                <a:gd name="connsiteX18" fmla="*/ 1497330 w 1547812"/>
                <a:gd name="connsiteY18" fmla="*/ 36195 h 160020"/>
                <a:gd name="connsiteX19" fmla="*/ 1503045 w 1547812"/>
                <a:gd name="connsiteY19" fmla="*/ 40005 h 160020"/>
                <a:gd name="connsiteX20" fmla="*/ 1506855 w 1547812"/>
                <a:gd name="connsiteY20" fmla="*/ 47625 h 160020"/>
                <a:gd name="connsiteX21" fmla="*/ 1507808 w 1547812"/>
                <a:gd name="connsiteY21" fmla="*/ 60960 h 160020"/>
                <a:gd name="connsiteX22" fmla="*/ 1507808 w 1547812"/>
                <a:gd name="connsiteY22" fmla="*/ 155258 h 160020"/>
                <a:gd name="connsiteX23" fmla="*/ 1547813 w 1547812"/>
                <a:gd name="connsiteY23" fmla="*/ 155258 h 160020"/>
                <a:gd name="connsiteX24" fmla="*/ 1547813 w 1547812"/>
                <a:gd name="connsiteY24" fmla="*/ 55245 h 160020"/>
                <a:gd name="connsiteX25" fmla="*/ 1536383 w 1547812"/>
                <a:gd name="connsiteY25" fmla="*/ 14288 h 160020"/>
                <a:gd name="connsiteX26" fmla="*/ 1502093 w 1547812"/>
                <a:gd name="connsiteY26" fmla="*/ 1905 h 160020"/>
                <a:gd name="connsiteX27" fmla="*/ 1477328 w 1547812"/>
                <a:gd name="connsiteY27" fmla="*/ 7620 h 160020"/>
                <a:gd name="connsiteX28" fmla="*/ 1455420 w 1547812"/>
                <a:gd name="connsiteY28" fmla="*/ 27623 h 160020"/>
                <a:gd name="connsiteX29" fmla="*/ 1441133 w 1547812"/>
                <a:gd name="connsiteY29" fmla="*/ 8573 h 160020"/>
                <a:gd name="connsiteX30" fmla="*/ 1414463 w 1547812"/>
                <a:gd name="connsiteY30" fmla="*/ 1905 h 160020"/>
                <a:gd name="connsiteX31" fmla="*/ 1390650 w 1547812"/>
                <a:gd name="connsiteY31" fmla="*/ 7620 h 160020"/>
                <a:gd name="connsiteX32" fmla="*/ 1371600 w 1547812"/>
                <a:gd name="connsiteY32" fmla="*/ 25718 h 160020"/>
                <a:gd name="connsiteX33" fmla="*/ 1371600 w 1547812"/>
                <a:gd name="connsiteY33" fmla="*/ 5715 h 160020"/>
                <a:gd name="connsiteX34" fmla="*/ 1332548 w 1547812"/>
                <a:gd name="connsiteY34" fmla="*/ 5715 h 160020"/>
                <a:gd name="connsiteX35" fmla="*/ 1332548 w 1547812"/>
                <a:gd name="connsiteY35" fmla="*/ 155258 h 160020"/>
                <a:gd name="connsiteX36" fmla="*/ 1199198 w 1547812"/>
                <a:gd name="connsiteY36" fmla="*/ 116205 h 160020"/>
                <a:gd name="connsiteX37" fmla="*/ 1190625 w 1547812"/>
                <a:gd name="connsiteY37" fmla="*/ 80963 h 160020"/>
                <a:gd name="connsiteX38" fmla="*/ 1199198 w 1547812"/>
                <a:gd name="connsiteY38" fmla="*/ 45720 h 160020"/>
                <a:gd name="connsiteX39" fmla="*/ 1224915 w 1547812"/>
                <a:gd name="connsiteY39" fmla="*/ 33338 h 160020"/>
                <a:gd name="connsiteX40" fmla="*/ 1250633 w 1547812"/>
                <a:gd name="connsiteY40" fmla="*/ 45720 h 160020"/>
                <a:gd name="connsiteX41" fmla="*/ 1259205 w 1547812"/>
                <a:gd name="connsiteY41" fmla="*/ 80963 h 160020"/>
                <a:gd name="connsiteX42" fmla="*/ 1250633 w 1547812"/>
                <a:gd name="connsiteY42" fmla="*/ 116205 h 160020"/>
                <a:gd name="connsiteX43" fmla="*/ 1224915 w 1547812"/>
                <a:gd name="connsiteY43" fmla="*/ 128588 h 160020"/>
                <a:gd name="connsiteX44" fmla="*/ 1199198 w 1547812"/>
                <a:gd name="connsiteY44" fmla="*/ 116205 h 160020"/>
                <a:gd name="connsiteX45" fmla="*/ 1256348 w 1547812"/>
                <a:gd name="connsiteY45" fmla="*/ 154305 h 160020"/>
                <a:gd name="connsiteX46" fmla="*/ 1280160 w 1547812"/>
                <a:gd name="connsiteY46" fmla="*/ 138113 h 160020"/>
                <a:gd name="connsiteX47" fmla="*/ 1295400 w 1547812"/>
                <a:gd name="connsiteY47" fmla="*/ 113348 h 160020"/>
                <a:gd name="connsiteX48" fmla="*/ 1301115 w 1547812"/>
                <a:gd name="connsiteY48" fmla="*/ 80010 h 160020"/>
                <a:gd name="connsiteX49" fmla="*/ 1296353 w 1547812"/>
                <a:gd name="connsiteY49" fmla="*/ 46672 h 160020"/>
                <a:gd name="connsiteX50" fmla="*/ 1281113 w 1547812"/>
                <a:gd name="connsiteY50" fmla="*/ 21908 h 160020"/>
                <a:gd name="connsiteX51" fmla="*/ 1257300 w 1547812"/>
                <a:gd name="connsiteY51" fmla="*/ 6668 h 160020"/>
                <a:gd name="connsiteX52" fmla="*/ 1225868 w 1547812"/>
                <a:gd name="connsiteY52" fmla="*/ 953 h 160020"/>
                <a:gd name="connsiteX53" fmla="*/ 1194435 w 1547812"/>
                <a:gd name="connsiteY53" fmla="*/ 6668 h 160020"/>
                <a:gd name="connsiteX54" fmla="*/ 1170623 w 1547812"/>
                <a:gd name="connsiteY54" fmla="*/ 21908 h 160020"/>
                <a:gd name="connsiteX55" fmla="*/ 1155383 w 1547812"/>
                <a:gd name="connsiteY55" fmla="*/ 46672 h 160020"/>
                <a:gd name="connsiteX56" fmla="*/ 1149668 w 1547812"/>
                <a:gd name="connsiteY56" fmla="*/ 80010 h 160020"/>
                <a:gd name="connsiteX57" fmla="*/ 1169670 w 1547812"/>
                <a:gd name="connsiteY57" fmla="*/ 139065 h 160020"/>
                <a:gd name="connsiteX58" fmla="*/ 1225868 w 1547812"/>
                <a:gd name="connsiteY58" fmla="*/ 160020 h 160020"/>
                <a:gd name="connsiteX59" fmla="*/ 1256348 w 1547812"/>
                <a:gd name="connsiteY59" fmla="*/ 154305 h 160020"/>
                <a:gd name="connsiteX60" fmla="*/ 1086803 w 1547812"/>
                <a:gd name="connsiteY60" fmla="*/ 100965 h 160020"/>
                <a:gd name="connsiteX61" fmla="*/ 1079183 w 1547812"/>
                <a:gd name="connsiteY61" fmla="*/ 120968 h 160020"/>
                <a:gd name="connsiteX62" fmla="*/ 1061085 w 1547812"/>
                <a:gd name="connsiteY62" fmla="*/ 127635 h 160020"/>
                <a:gd name="connsiteX63" fmla="*/ 1045845 w 1547812"/>
                <a:gd name="connsiteY63" fmla="*/ 123825 h 160020"/>
                <a:gd name="connsiteX64" fmla="*/ 1036320 w 1547812"/>
                <a:gd name="connsiteY64" fmla="*/ 113348 h 160020"/>
                <a:gd name="connsiteX65" fmla="*/ 1031558 w 1547812"/>
                <a:gd name="connsiteY65" fmla="*/ 98108 h 160020"/>
                <a:gd name="connsiteX66" fmla="*/ 1029653 w 1547812"/>
                <a:gd name="connsiteY66" fmla="*/ 80010 h 160020"/>
                <a:gd name="connsiteX67" fmla="*/ 1031558 w 1547812"/>
                <a:gd name="connsiteY67" fmla="*/ 62865 h 160020"/>
                <a:gd name="connsiteX68" fmla="*/ 1036320 w 1547812"/>
                <a:gd name="connsiteY68" fmla="*/ 47625 h 160020"/>
                <a:gd name="connsiteX69" fmla="*/ 1045845 w 1547812"/>
                <a:gd name="connsiteY69" fmla="*/ 37147 h 160020"/>
                <a:gd name="connsiteX70" fmla="*/ 1061085 w 1547812"/>
                <a:gd name="connsiteY70" fmla="*/ 33338 h 160020"/>
                <a:gd name="connsiteX71" fmla="*/ 1079183 w 1547812"/>
                <a:gd name="connsiteY71" fmla="*/ 40005 h 160020"/>
                <a:gd name="connsiteX72" fmla="*/ 1085850 w 1547812"/>
                <a:gd name="connsiteY72" fmla="*/ 58103 h 160020"/>
                <a:gd name="connsiteX73" fmla="*/ 1125855 w 1547812"/>
                <a:gd name="connsiteY73" fmla="*/ 52388 h 160020"/>
                <a:gd name="connsiteX74" fmla="*/ 1120140 w 1547812"/>
                <a:gd name="connsiteY74" fmla="*/ 31433 h 160020"/>
                <a:gd name="connsiteX75" fmla="*/ 1107758 w 1547812"/>
                <a:gd name="connsiteY75" fmla="*/ 15240 h 160020"/>
                <a:gd name="connsiteX76" fmla="*/ 1088708 w 1547812"/>
                <a:gd name="connsiteY76" fmla="*/ 4763 h 160020"/>
                <a:gd name="connsiteX77" fmla="*/ 1062038 w 1547812"/>
                <a:gd name="connsiteY77" fmla="*/ 953 h 160020"/>
                <a:gd name="connsiteX78" fmla="*/ 1030605 w 1547812"/>
                <a:gd name="connsiteY78" fmla="*/ 6668 h 160020"/>
                <a:gd name="connsiteX79" fmla="*/ 1007745 w 1547812"/>
                <a:gd name="connsiteY79" fmla="*/ 22860 h 160020"/>
                <a:gd name="connsiteX80" fmla="*/ 993458 w 1547812"/>
                <a:gd name="connsiteY80" fmla="*/ 47625 h 160020"/>
                <a:gd name="connsiteX81" fmla="*/ 988695 w 1547812"/>
                <a:gd name="connsiteY81" fmla="*/ 80010 h 160020"/>
                <a:gd name="connsiteX82" fmla="*/ 992505 w 1547812"/>
                <a:gd name="connsiteY82" fmla="*/ 112395 h 160020"/>
                <a:gd name="connsiteX83" fmla="*/ 1005840 w 1547812"/>
                <a:gd name="connsiteY83" fmla="*/ 137160 h 160020"/>
                <a:gd name="connsiteX84" fmla="*/ 1028700 w 1547812"/>
                <a:gd name="connsiteY84" fmla="*/ 153353 h 160020"/>
                <a:gd name="connsiteX85" fmla="*/ 1061085 w 1547812"/>
                <a:gd name="connsiteY85" fmla="*/ 159068 h 160020"/>
                <a:gd name="connsiteX86" fmla="*/ 1109663 w 1547812"/>
                <a:gd name="connsiteY86" fmla="*/ 142875 h 160020"/>
                <a:gd name="connsiteX87" fmla="*/ 1127760 w 1547812"/>
                <a:gd name="connsiteY87" fmla="*/ 100013 h 160020"/>
                <a:gd name="connsiteX88" fmla="*/ 1086803 w 1547812"/>
                <a:gd name="connsiteY88" fmla="*/ 100013 h 160020"/>
                <a:gd name="connsiteX89" fmla="*/ 921068 w 1547812"/>
                <a:gd name="connsiteY89" fmla="*/ 155258 h 160020"/>
                <a:gd name="connsiteX90" fmla="*/ 962025 w 1547812"/>
                <a:gd name="connsiteY90" fmla="*/ 155258 h 160020"/>
                <a:gd name="connsiteX91" fmla="*/ 962025 w 1547812"/>
                <a:gd name="connsiteY91" fmla="*/ 109538 h 160020"/>
                <a:gd name="connsiteX92" fmla="*/ 921068 w 1547812"/>
                <a:gd name="connsiteY92" fmla="*/ 109538 h 160020"/>
                <a:gd name="connsiteX93" fmla="*/ 921068 w 1547812"/>
                <a:gd name="connsiteY93" fmla="*/ 155258 h 160020"/>
                <a:gd name="connsiteX94" fmla="*/ 671513 w 1547812"/>
                <a:gd name="connsiteY94" fmla="*/ 155258 h 160020"/>
                <a:gd name="connsiteX95" fmla="*/ 711518 w 1547812"/>
                <a:gd name="connsiteY95" fmla="*/ 155258 h 160020"/>
                <a:gd name="connsiteX96" fmla="*/ 711518 w 1547812"/>
                <a:gd name="connsiteY96" fmla="*/ 65723 h 160020"/>
                <a:gd name="connsiteX97" fmla="*/ 714375 w 1547812"/>
                <a:gd name="connsiteY97" fmla="*/ 53340 h 160020"/>
                <a:gd name="connsiteX98" fmla="*/ 721043 w 1547812"/>
                <a:gd name="connsiteY98" fmla="*/ 43815 h 160020"/>
                <a:gd name="connsiteX99" fmla="*/ 730568 w 1547812"/>
                <a:gd name="connsiteY99" fmla="*/ 37147 h 160020"/>
                <a:gd name="connsiteX100" fmla="*/ 741998 w 1547812"/>
                <a:gd name="connsiteY100" fmla="*/ 35243 h 160020"/>
                <a:gd name="connsiteX101" fmla="*/ 749618 w 1547812"/>
                <a:gd name="connsiteY101" fmla="*/ 36195 h 160020"/>
                <a:gd name="connsiteX102" fmla="*/ 755333 w 1547812"/>
                <a:gd name="connsiteY102" fmla="*/ 40005 h 160020"/>
                <a:gd name="connsiteX103" fmla="*/ 759143 w 1547812"/>
                <a:gd name="connsiteY103" fmla="*/ 47625 h 160020"/>
                <a:gd name="connsiteX104" fmla="*/ 761048 w 1547812"/>
                <a:gd name="connsiteY104" fmla="*/ 60960 h 160020"/>
                <a:gd name="connsiteX105" fmla="*/ 761048 w 1547812"/>
                <a:gd name="connsiteY105" fmla="*/ 155258 h 160020"/>
                <a:gd name="connsiteX106" fmla="*/ 801053 w 1547812"/>
                <a:gd name="connsiteY106" fmla="*/ 155258 h 160020"/>
                <a:gd name="connsiteX107" fmla="*/ 801053 w 1547812"/>
                <a:gd name="connsiteY107" fmla="*/ 63818 h 160020"/>
                <a:gd name="connsiteX108" fmla="*/ 803910 w 1547812"/>
                <a:gd name="connsiteY108" fmla="*/ 53340 h 160020"/>
                <a:gd name="connsiteX109" fmla="*/ 810578 w 1547812"/>
                <a:gd name="connsiteY109" fmla="*/ 43815 h 160020"/>
                <a:gd name="connsiteX110" fmla="*/ 820103 w 1547812"/>
                <a:gd name="connsiteY110" fmla="*/ 37147 h 160020"/>
                <a:gd name="connsiteX111" fmla="*/ 831533 w 1547812"/>
                <a:gd name="connsiteY111" fmla="*/ 35243 h 160020"/>
                <a:gd name="connsiteX112" fmla="*/ 839153 w 1547812"/>
                <a:gd name="connsiteY112" fmla="*/ 36195 h 160020"/>
                <a:gd name="connsiteX113" fmla="*/ 844868 w 1547812"/>
                <a:gd name="connsiteY113" fmla="*/ 40005 h 160020"/>
                <a:gd name="connsiteX114" fmla="*/ 848678 w 1547812"/>
                <a:gd name="connsiteY114" fmla="*/ 47625 h 160020"/>
                <a:gd name="connsiteX115" fmla="*/ 849630 w 1547812"/>
                <a:gd name="connsiteY115" fmla="*/ 60960 h 160020"/>
                <a:gd name="connsiteX116" fmla="*/ 849630 w 1547812"/>
                <a:gd name="connsiteY116" fmla="*/ 155258 h 160020"/>
                <a:gd name="connsiteX117" fmla="*/ 889635 w 1547812"/>
                <a:gd name="connsiteY117" fmla="*/ 155258 h 160020"/>
                <a:gd name="connsiteX118" fmla="*/ 889635 w 1547812"/>
                <a:gd name="connsiteY118" fmla="*/ 55245 h 160020"/>
                <a:gd name="connsiteX119" fmla="*/ 878205 w 1547812"/>
                <a:gd name="connsiteY119" fmla="*/ 14288 h 160020"/>
                <a:gd name="connsiteX120" fmla="*/ 843915 w 1547812"/>
                <a:gd name="connsiteY120" fmla="*/ 1905 h 160020"/>
                <a:gd name="connsiteX121" fmla="*/ 819150 w 1547812"/>
                <a:gd name="connsiteY121" fmla="*/ 7620 h 160020"/>
                <a:gd name="connsiteX122" fmla="*/ 797243 w 1547812"/>
                <a:gd name="connsiteY122" fmla="*/ 27623 h 160020"/>
                <a:gd name="connsiteX123" fmla="*/ 782955 w 1547812"/>
                <a:gd name="connsiteY123" fmla="*/ 8573 h 160020"/>
                <a:gd name="connsiteX124" fmla="*/ 756285 w 1547812"/>
                <a:gd name="connsiteY124" fmla="*/ 1905 h 160020"/>
                <a:gd name="connsiteX125" fmla="*/ 732473 w 1547812"/>
                <a:gd name="connsiteY125" fmla="*/ 7620 h 160020"/>
                <a:gd name="connsiteX126" fmla="*/ 713423 w 1547812"/>
                <a:gd name="connsiteY126" fmla="*/ 25718 h 160020"/>
                <a:gd name="connsiteX127" fmla="*/ 713423 w 1547812"/>
                <a:gd name="connsiteY127" fmla="*/ 5715 h 160020"/>
                <a:gd name="connsiteX128" fmla="*/ 674370 w 1547812"/>
                <a:gd name="connsiteY128" fmla="*/ 5715 h 160020"/>
                <a:gd name="connsiteX129" fmla="*/ 674370 w 1547812"/>
                <a:gd name="connsiteY129" fmla="*/ 155258 h 160020"/>
                <a:gd name="connsiteX130" fmla="*/ 541973 w 1547812"/>
                <a:gd name="connsiteY130" fmla="*/ 116205 h 160020"/>
                <a:gd name="connsiteX131" fmla="*/ 533400 w 1547812"/>
                <a:gd name="connsiteY131" fmla="*/ 80963 h 160020"/>
                <a:gd name="connsiteX132" fmla="*/ 541973 w 1547812"/>
                <a:gd name="connsiteY132" fmla="*/ 45720 h 160020"/>
                <a:gd name="connsiteX133" fmla="*/ 567690 w 1547812"/>
                <a:gd name="connsiteY133" fmla="*/ 33338 h 160020"/>
                <a:gd name="connsiteX134" fmla="*/ 593408 w 1547812"/>
                <a:gd name="connsiteY134" fmla="*/ 45720 h 160020"/>
                <a:gd name="connsiteX135" fmla="*/ 601980 w 1547812"/>
                <a:gd name="connsiteY135" fmla="*/ 80963 h 160020"/>
                <a:gd name="connsiteX136" fmla="*/ 593408 w 1547812"/>
                <a:gd name="connsiteY136" fmla="*/ 116205 h 160020"/>
                <a:gd name="connsiteX137" fmla="*/ 567690 w 1547812"/>
                <a:gd name="connsiteY137" fmla="*/ 128588 h 160020"/>
                <a:gd name="connsiteX138" fmla="*/ 541973 w 1547812"/>
                <a:gd name="connsiteY138" fmla="*/ 116205 h 160020"/>
                <a:gd name="connsiteX139" fmla="*/ 598170 w 1547812"/>
                <a:gd name="connsiteY139" fmla="*/ 154305 h 160020"/>
                <a:gd name="connsiteX140" fmla="*/ 621983 w 1547812"/>
                <a:gd name="connsiteY140" fmla="*/ 138113 h 160020"/>
                <a:gd name="connsiteX141" fmla="*/ 637223 w 1547812"/>
                <a:gd name="connsiteY141" fmla="*/ 113348 h 160020"/>
                <a:gd name="connsiteX142" fmla="*/ 642938 w 1547812"/>
                <a:gd name="connsiteY142" fmla="*/ 80010 h 160020"/>
                <a:gd name="connsiteX143" fmla="*/ 638175 w 1547812"/>
                <a:gd name="connsiteY143" fmla="*/ 46672 h 160020"/>
                <a:gd name="connsiteX144" fmla="*/ 622935 w 1547812"/>
                <a:gd name="connsiteY144" fmla="*/ 21908 h 160020"/>
                <a:gd name="connsiteX145" fmla="*/ 599123 w 1547812"/>
                <a:gd name="connsiteY145" fmla="*/ 6668 h 160020"/>
                <a:gd name="connsiteX146" fmla="*/ 567690 w 1547812"/>
                <a:gd name="connsiteY146" fmla="*/ 953 h 160020"/>
                <a:gd name="connsiteX147" fmla="*/ 536258 w 1547812"/>
                <a:gd name="connsiteY147" fmla="*/ 6668 h 160020"/>
                <a:gd name="connsiteX148" fmla="*/ 512445 w 1547812"/>
                <a:gd name="connsiteY148" fmla="*/ 21908 h 160020"/>
                <a:gd name="connsiteX149" fmla="*/ 497205 w 1547812"/>
                <a:gd name="connsiteY149" fmla="*/ 46672 h 160020"/>
                <a:gd name="connsiteX150" fmla="*/ 491490 w 1547812"/>
                <a:gd name="connsiteY150" fmla="*/ 80010 h 160020"/>
                <a:gd name="connsiteX151" fmla="*/ 511492 w 1547812"/>
                <a:gd name="connsiteY151" fmla="*/ 139065 h 160020"/>
                <a:gd name="connsiteX152" fmla="*/ 566738 w 1547812"/>
                <a:gd name="connsiteY152" fmla="*/ 160020 h 160020"/>
                <a:gd name="connsiteX153" fmla="*/ 598170 w 1547812"/>
                <a:gd name="connsiteY153" fmla="*/ 154305 h 160020"/>
                <a:gd name="connsiteX154" fmla="*/ 429578 w 1547812"/>
                <a:gd name="connsiteY154" fmla="*/ 100965 h 160020"/>
                <a:gd name="connsiteX155" fmla="*/ 421958 w 1547812"/>
                <a:gd name="connsiteY155" fmla="*/ 120968 h 160020"/>
                <a:gd name="connsiteX156" fmla="*/ 403860 w 1547812"/>
                <a:gd name="connsiteY156" fmla="*/ 127635 h 160020"/>
                <a:gd name="connsiteX157" fmla="*/ 388620 w 1547812"/>
                <a:gd name="connsiteY157" fmla="*/ 123825 h 160020"/>
                <a:gd name="connsiteX158" fmla="*/ 379095 w 1547812"/>
                <a:gd name="connsiteY158" fmla="*/ 113348 h 160020"/>
                <a:gd name="connsiteX159" fmla="*/ 374333 w 1547812"/>
                <a:gd name="connsiteY159" fmla="*/ 98108 h 160020"/>
                <a:gd name="connsiteX160" fmla="*/ 372428 w 1547812"/>
                <a:gd name="connsiteY160" fmla="*/ 80010 h 160020"/>
                <a:gd name="connsiteX161" fmla="*/ 374333 w 1547812"/>
                <a:gd name="connsiteY161" fmla="*/ 62865 h 160020"/>
                <a:gd name="connsiteX162" fmla="*/ 379095 w 1547812"/>
                <a:gd name="connsiteY162" fmla="*/ 47625 h 160020"/>
                <a:gd name="connsiteX163" fmla="*/ 388620 w 1547812"/>
                <a:gd name="connsiteY163" fmla="*/ 37147 h 160020"/>
                <a:gd name="connsiteX164" fmla="*/ 403860 w 1547812"/>
                <a:gd name="connsiteY164" fmla="*/ 33338 h 160020"/>
                <a:gd name="connsiteX165" fmla="*/ 421958 w 1547812"/>
                <a:gd name="connsiteY165" fmla="*/ 40005 h 160020"/>
                <a:gd name="connsiteX166" fmla="*/ 428625 w 1547812"/>
                <a:gd name="connsiteY166" fmla="*/ 58103 h 160020"/>
                <a:gd name="connsiteX167" fmla="*/ 468630 w 1547812"/>
                <a:gd name="connsiteY167" fmla="*/ 52388 h 160020"/>
                <a:gd name="connsiteX168" fmla="*/ 462915 w 1547812"/>
                <a:gd name="connsiteY168" fmla="*/ 31433 h 160020"/>
                <a:gd name="connsiteX169" fmla="*/ 450533 w 1547812"/>
                <a:gd name="connsiteY169" fmla="*/ 15240 h 160020"/>
                <a:gd name="connsiteX170" fmla="*/ 431483 w 1547812"/>
                <a:gd name="connsiteY170" fmla="*/ 4763 h 160020"/>
                <a:gd name="connsiteX171" fmla="*/ 404813 w 1547812"/>
                <a:gd name="connsiteY171" fmla="*/ 953 h 160020"/>
                <a:gd name="connsiteX172" fmla="*/ 373380 w 1547812"/>
                <a:gd name="connsiteY172" fmla="*/ 6668 h 160020"/>
                <a:gd name="connsiteX173" fmla="*/ 350520 w 1547812"/>
                <a:gd name="connsiteY173" fmla="*/ 22860 h 160020"/>
                <a:gd name="connsiteX174" fmla="*/ 336233 w 1547812"/>
                <a:gd name="connsiteY174" fmla="*/ 47625 h 160020"/>
                <a:gd name="connsiteX175" fmla="*/ 331470 w 1547812"/>
                <a:gd name="connsiteY175" fmla="*/ 80010 h 160020"/>
                <a:gd name="connsiteX176" fmla="*/ 336233 w 1547812"/>
                <a:gd name="connsiteY176" fmla="*/ 112395 h 160020"/>
                <a:gd name="connsiteX177" fmla="*/ 349567 w 1547812"/>
                <a:gd name="connsiteY177" fmla="*/ 137160 h 160020"/>
                <a:gd name="connsiteX178" fmla="*/ 372428 w 1547812"/>
                <a:gd name="connsiteY178" fmla="*/ 153353 h 160020"/>
                <a:gd name="connsiteX179" fmla="*/ 404813 w 1547812"/>
                <a:gd name="connsiteY179" fmla="*/ 159068 h 160020"/>
                <a:gd name="connsiteX180" fmla="*/ 453390 w 1547812"/>
                <a:gd name="connsiteY180" fmla="*/ 142875 h 160020"/>
                <a:gd name="connsiteX181" fmla="*/ 471488 w 1547812"/>
                <a:gd name="connsiteY181" fmla="*/ 100013 h 160020"/>
                <a:gd name="connsiteX182" fmla="*/ 429578 w 1547812"/>
                <a:gd name="connsiteY182" fmla="*/ 100013 h 160020"/>
                <a:gd name="connsiteX183" fmla="*/ 203835 w 1547812"/>
                <a:gd name="connsiteY183" fmla="*/ 63818 h 160020"/>
                <a:gd name="connsiteX184" fmla="*/ 206692 w 1547812"/>
                <a:gd name="connsiteY184" fmla="*/ 51435 h 160020"/>
                <a:gd name="connsiteX185" fmla="*/ 213360 w 1547812"/>
                <a:gd name="connsiteY185" fmla="*/ 40958 h 160020"/>
                <a:gd name="connsiteX186" fmla="*/ 223838 w 1547812"/>
                <a:gd name="connsiteY186" fmla="*/ 34290 h 160020"/>
                <a:gd name="connsiteX187" fmla="*/ 238125 w 1547812"/>
                <a:gd name="connsiteY187" fmla="*/ 31433 h 160020"/>
                <a:gd name="connsiteX188" fmla="*/ 261938 w 1547812"/>
                <a:gd name="connsiteY188" fmla="*/ 40005 h 160020"/>
                <a:gd name="connsiteX189" fmla="*/ 269558 w 1547812"/>
                <a:gd name="connsiteY189" fmla="*/ 63818 h 160020"/>
                <a:gd name="connsiteX190" fmla="*/ 203835 w 1547812"/>
                <a:gd name="connsiteY190" fmla="*/ 63818 h 160020"/>
                <a:gd name="connsiteX191" fmla="*/ 266700 w 1547812"/>
                <a:gd name="connsiteY191" fmla="*/ 108585 h 160020"/>
                <a:gd name="connsiteX192" fmla="*/ 239077 w 1547812"/>
                <a:gd name="connsiteY192" fmla="*/ 128588 h 160020"/>
                <a:gd name="connsiteX193" fmla="*/ 213360 w 1547812"/>
                <a:gd name="connsiteY193" fmla="*/ 118110 h 160020"/>
                <a:gd name="connsiteX194" fmla="*/ 203835 w 1547812"/>
                <a:gd name="connsiteY194" fmla="*/ 89535 h 160020"/>
                <a:gd name="connsiteX195" fmla="*/ 307658 w 1547812"/>
                <a:gd name="connsiteY195" fmla="*/ 89535 h 160020"/>
                <a:gd name="connsiteX196" fmla="*/ 307658 w 1547812"/>
                <a:gd name="connsiteY196" fmla="*/ 73343 h 160020"/>
                <a:gd name="connsiteX197" fmla="*/ 290513 w 1547812"/>
                <a:gd name="connsiteY197" fmla="*/ 20003 h 160020"/>
                <a:gd name="connsiteX198" fmla="*/ 239077 w 1547812"/>
                <a:gd name="connsiteY198" fmla="*/ 0 h 160020"/>
                <a:gd name="connsiteX199" fmla="*/ 208598 w 1547812"/>
                <a:gd name="connsiteY199" fmla="*/ 5715 h 160020"/>
                <a:gd name="connsiteX200" fmla="*/ 184785 w 1547812"/>
                <a:gd name="connsiteY200" fmla="*/ 20955 h 160020"/>
                <a:gd name="connsiteX201" fmla="*/ 169545 w 1547812"/>
                <a:gd name="connsiteY201" fmla="*/ 45720 h 160020"/>
                <a:gd name="connsiteX202" fmla="*/ 163830 w 1547812"/>
                <a:gd name="connsiteY202" fmla="*/ 79058 h 160020"/>
                <a:gd name="connsiteX203" fmla="*/ 182880 w 1547812"/>
                <a:gd name="connsiteY203" fmla="*/ 137160 h 160020"/>
                <a:gd name="connsiteX204" fmla="*/ 239077 w 1547812"/>
                <a:gd name="connsiteY204" fmla="*/ 158115 h 160020"/>
                <a:gd name="connsiteX205" fmla="*/ 285750 w 1547812"/>
                <a:gd name="connsiteY205" fmla="*/ 144780 h 160020"/>
                <a:gd name="connsiteX206" fmla="*/ 305753 w 1547812"/>
                <a:gd name="connsiteY206" fmla="*/ 106680 h 160020"/>
                <a:gd name="connsiteX207" fmla="*/ 266700 w 1547812"/>
                <a:gd name="connsiteY207" fmla="*/ 106680 h 160020"/>
                <a:gd name="connsiteX208" fmla="*/ 97155 w 1547812"/>
                <a:gd name="connsiteY208" fmla="*/ 96203 h 160020"/>
                <a:gd name="connsiteX209" fmla="*/ 93345 w 1547812"/>
                <a:gd name="connsiteY209" fmla="*/ 111443 h 160020"/>
                <a:gd name="connsiteX210" fmla="*/ 84773 w 1547812"/>
                <a:gd name="connsiteY210" fmla="*/ 121920 h 160020"/>
                <a:gd name="connsiteX211" fmla="*/ 60007 w 1547812"/>
                <a:gd name="connsiteY211" fmla="*/ 129540 h 160020"/>
                <a:gd name="connsiteX212" fmla="*/ 45720 w 1547812"/>
                <a:gd name="connsiteY212" fmla="*/ 124778 h 160020"/>
                <a:gd name="connsiteX213" fmla="*/ 40957 w 1547812"/>
                <a:gd name="connsiteY213" fmla="*/ 113348 h 160020"/>
                <a:gd name="connsiteX214" fmla="*/ 42863 w 1547812"/>
                <a:gd name="connsiteY214" fmla="*/ 104775 h 160020"/>
                <a:gd name="connsiteX215" fmla="*/ 48577 w 1547812"/>
                <a:gd name="connsiteY215" fmla="*/ 98108 h 160020"/>
                <a:gd name="connsiteX216" fmla="*/ 60007 w 1547812"/>
                <a:gd name="connsiteY216" fmla="*/ 93345 h 160020"/>
                <a:gd name="connsiteX217" fmla="*/ 80010 w 1547812"/>
                <a:gd name="connsiteY217" fmla="*/ 90488 h 160020"/>
                <a:gd name="connsiteX218" fmla="*/ 98107 w 1547812"/>
                <a:gd name="connsiteY218" fmla="*/ 89535 h 160020"/>
                <a:gd name="connsiteX219" fmla="*/ 98107 w 1547812"/>
                <a:gd name="connsiteY219" fmla="*/ 96203 h 160020"/>
                <a:gd name="connsiteX220" fmla="*/ 98107 w 1547812"/>
                <a:gd name="connsiteY220" fmla="*/ 155258 h 160020"/>
                <a:gd name="connsiteX221" fmla="*/ 136208 w 1547812"/>
                <a:gd name="connsiteY221" fmla="*/ 155258 h 160020"/>
                <a:gd name="connsiteX222" fmla="*/ 136208 w 1547812"/>
                <a:gd name="connsiteY222" fmla="*/ 60960 h 160020"/>
                <a:gd name="connsiteX223" fmla="*/ 133350 w 1547812"/>
                <a:gd name="connsiteY223" fmla="*/ 36195 h 160020"/>
                <a:gd name="connsiteX224" fmla="*/ 122873 w 1547812"/>
                <a:gd name="connsiteY224" fmla="*/ 17145 h 160020"/>
                <a:gd name="connsiteX225" fmla="*/ 103823 w 1547812"/>
                <a:gd name="connsiteY225" fmla="*/ 5715 h 160020"/>
                <a:gd name="connsiteX226" fmla="*/ 74295 w 1547812"/>
                <a:gd name="connsiteY226" fmla="*/ 1905 h 160020"/>
                <a:gd name="connsiteX227" fmla="*/ 29527 w 1547812"/>
                <a:gd name="connsiteY227" fmla="*/ 12383 h 160020"/>
                <a:gd name="connsiteX228" fmla="*/ 8573 w 1547812"/>
                <a:gd name="connsiteY228" fmla="*/ 46672 h 160020"/>
                <a:gd name="connsiteX229" fmla="*/ 44768 w 1547812"/>
                <a:gd name="connsiteY229" fmla="*/ 50483 h 160020"/>
                <a:gd name="connsiteX230" fmla="*/ 71438 w 1547812"/>
                <a:gd name="connsiteY230" fmla="*/ 32385 h 160020"/>
                <a:gd name="connsiteX231" fmla="*/ 89535 w 1547812"/>
                <a:gd name="connsiteY231" fmla="*/ 37147 h 160020"/>
                <a:gd name="connsiteX232" fmla="*/ 97155 w 1547812"/>
                <a:gd name="connsiteY232" fmla="*/ 56197 h 160020"/>
                <a:gd name="connsiteX233" fmla="*/ 97155 w 1547812"/>
                <a:gd name="connsiteY233" fmla="*/ 62865 h 160020"/>
                <a:gd name="connsiteX234" fmla="*/ 78105 w 1547812"/>
                <a:gd name="connsiteY234" fmla="*/ 63818 h 160020"/>
                <a:gd name="connsiteX235" fmla="*/ 49530 w 1547812"/>
                <a:gd name="connsiteY235" fmla="*/ 66675 h 160020"/>
                <a:gd name="connsiteX236" fmla="*/ 24765 w 1547812"/>
                <a:gd name="connsiteY236" fmla="*/ 74295 h 160020"/>
                <a:gd name="connsiteX237" fmla="*/ 6668 w 1547812"/>
                <a:gd name="connsiteY237" fmla="*/ 89535 h 160020"/>
                <a:gd name="connsiteX238" fmla="*/ 0 w 1547812"/>
                <a:gd name="connsiteY238" fmla="*/ 114300 h 160020"/>
                <a:gd name="connsiteX239" fmla="*/ 3810 w 1547812"/>
                <a:gd name="connsiteY239" fmla="*/ 134303 h 160020"/>
                <a:gd name="connsiteX240" fmla="*/ 14288 w 1547812"/>
                <a:gd name="connsiteY240" fmla="*/ 148590 h 160020"/>
                <a:gd name="connsiteX241" fmla="*/ 29527 w 1547812"/>
                <a:gd name="connsiteY241" fmla="*/ 156210 h 160020"/>
                <a:gd name="connsiteX242" fmla="*/ 48577 w 1547812"/>
                <a:gd name="connsiteY242" fmla="*/ 159068 h 160020"/>
                <a:gd name="connsiteX243" fmla="*/ 77152 w 1547812"/>
                <a:gd name="connsiteY243" fmla="*/ 152400 h 160020"/>
                <a:gd name="connsiteX244" fmla="*/ 97155 w 1547812"/>
                <a:gd name="connsiteY244" fmla="*/ 136208 h 160020"/>
                <a:gd name="connsiteX245" fmla="*/ 97155 w 1547812"/>
                <a:gd name="connsiteY245" fmla="*/ 155258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</a:cxnLst>
              <a:rect l="l" t="t" r="r" b="b"/>
              <a:pathLst>
                <a:path w="1547812" h="160020">
                  <a:moveTo>
                    <a:pt x="1329690" y="155258"/>
                  </a:moveTo>
                  <a:lnTo>
                    <a:pt x="1369695" y="155258"/>
                  </a:lnTo>
                  <a:lnTo>
                    <a:pt x="1369695" y="65723"/>
                  </a:lnTo>
                  <a:cubicBezTo>
                    <a:pt x="1369695" y="60960"/>
                    <a:pt x="1370648" y="57150"/>
                    <a:pt x="1372553" y="53340"/>
                  </a:cubicBezTo>
                  <a:cubicBezTo>
                    <a:pt x="1374458" y="49530"/>
                    <a:pt x="1376363" y="46672"/>
                    <a:pt x="1379220" y="43815"/>
                  </a:cubicBezTo>
                  <a:cubicBezTo>
                    <a:pt x="1382078" y="40958"/>
                    <a:pt x="1385888" y="38100"/>
                    <a:pt x="1388745" y="37147"/>
                  </a:cubicBezTo>
                  <a:cubicBezTo>
                    <a:pt x="1392555" y="36195"/>
                    <a:pt x="1395413" y="35243"/>
                    <a:pt x="1400175" y="35243"/>
                  </a:cubicBezTo>
                  <a:cubicBezTo>
                    <a:pt x="1403033" y="35243"/>
                    <a:pt x="1404938" y="35243"/>
                    <a:pt x="1407795" y="36195"/>
                  </a:cubicBezTo>
                  <a:cubicBezTo>
                    <a:pt x="1409700" y="37147"/>
                    <a:pt x="1411605" y="38100"/>
                    <a:pt x="1413510" y="40005"/>
                  </a:cubicBezTo>
                  <a:cubicBezTo>
                    <a:pt x="1415415" y="41910"/>
                    <a:pt x="1416368" y="44768"/>
                    <a:pt x="1417320" y="47625"/>
                  </a:cubicBezTo>
                  <a:cubicBezTo>
                    <a:pt x="1418273" y="51435"/>
                    <a:pt x="1419225" y="55245"/>
                    <a:pt x="1419225" y="60960"/>
                  </a:cubicBezTo>
                  <a:lnTo>
                    <a:pt x="1419225" y="155258"/>
                  </a:lnTo>
                  <a:lnTo>
                    <a:pt x="1459230" y="155258"/>
                  </a:lnTo>
                  <a:lnTo>
                    <a:pt x="1459230" y="63818"/>
                  </a:lnTo>
                  <a:cubicBezTo>
                    <a:pt x="1459230" y="60008"/>
                    <a:pt x="1460183" y="56197"/>
                    <a:pt x="1462088" y="53340"/>
                  </a:cubicBezTo>
                  <a:cubicBezTo>
                    <a:pt x="1463993" y="49530"/>
                    <a:pt x="1465898" y="46672"/>
                    <a:pt x="1468755" y="43815"/>
                  </a:cubicBezTo>
                  <a:cubicBezTo>
                    <a:pt x="1471613" y="40958"/>
                    <a:pt x="1475423" y="38100"/>
                    <a:pt x="1478280" y="37147"/>
                  </a:cubicBezTo>
                  <a:cubicBezTo>
                    <a:pt x="1481138" y="36195"/>
                    <a:pt x="1484948" y="35243"/>
                    <a:pt x="1489710" y="35243"/>
                  </a:cubicBezTo>
                  <a:cubicBezTo>
                    <a:pt x="1492568" y="35243"/>
                    <a:pt x="1494473" y="35243"/>
                    <a:pt x="1497330" y="36195"/>
                  </a:cubicBezTo>
                  <a:cubicBezTo>
                    <a:pt x="1499235" y="37147"/>
                    <a:pt x="1501140" y="38100"/>
                    <a:pt x="1503045" y="40005"/>
                  </a:cubicBezTo>
                  <a:cubicBezTo>
                    <a:pt x="1504950" y="41910"/>
                    <a:pt x="1505903" y="44768"/>
                    <a:pt x="1506855" y="47625"/>
                  </a:cubicBezTo>
                  <a:cubicBezTo>
                    <a:pt x="1507808" y="51435"/>
                    <a:pt x="1507808" y="55245"/>
                    <a:pt x="1507808" y="60960"/>
                  </a:cubicBezTo>
                  <a:lnTo>
                    <a:pt x="1507808" y="155258"/>
                  </a:lnTo>
                  <a:lnTo>
                    <a:pt x="1547813" y="155258"/>
                  </a:lnTo>
                  <a:lnTo>
                    <a:pt x="1547813" y="55245"/>
                  </a:lnTo>
                  <a:cubicBezTo>
                    <a:pt x="1547813" y="36195"/>
                    <a:pt x="1544003" y="22860"/>
                    <a:pt x="1536383" y="14288"/>
                  </a:cubicBezTo>
                  <a:cubicBezTo>
                    <a:pt x="1528763" y="5715"/>
                    <a:pt x="1517333" y="1905"/>
                    <a:pt x="1502093" y="1905"/>
                  </a:cubicBezTo>
                  <a:cubicBezTo>
                    <a:pt x="1492568" y="1905"/>
                    <a:pt x="1484948" y="3810"/>
                    <a:pt x="1477328" y="7620"/>
                  </a:cubicBezTo>
                  <a:cubicBezTo>
                    <a:pt x="1469708" y="11430"/>
                    <a:pt x="1462088" y="18098"/>
                    <a:pt x="1455420" y="27623"/>
                  </a:cubicBezTo>
                  <a:cubicBezTo>
                    <a:pt x="1452563" y="19050"/>
                    <a:pt x="1447800" y="12383"/>
                    <a:pt x="1441133" y="8573"/>
                  </a:cubicBezTo>
                  <a:cubicBezTo>
                    <a:pt x="1434465" y="4763"/>
                    <a:pt x="1425893" y="1905"/>
                    <a:pt x="1414463" y="1905"/>
                  </a:cubicBezTo>
                  <a:cubicBezTo>
                    <a:pt x="1405890" y="1905"/>
                    <a:pt x="1398270" y="3810"/>
                    <a:pt x="1390650" y="7620"/>
                  </a:cubicBezTo>
                  <a:cubicBezTo>
                    <a:pt x="1383030" y="11430"/>
                    <a:pt x="1376363" y="18098"/>
                    <a:pt x="1371600" y="25718"/>
                  </a:cubicBezTo>
                  <a:lnTo>
                    <a:pt x="1371600" y="5715"/>
                  </a:lnTo>
                  <a:lnTo>
                    <a:pt x="1332548" y="5715"/>
                  </a:lnTo>
                  <a:lnTo>
                    <a:pt x="1332548" y="155258"/>
                  </a:lnTo>
                  <a:close/>
                  <a:moveTo>
                    <a:pt x="1199198" y="116205"/>
                  </a:moveTo>
                  <a:cubicBezTo>
                    <a:pt x="1193483" y="108585"/>
                    <a:pt x="1190625" y="96203"/>
                    <a:pt x="1190625" y="80963"/>
                  </a:cubicBezTo>
                  <a:cubicBezTo>
                    <a:pt x="1190625" y="65723"/>
                    <a:pt x="1193483" y="54293"/>
                    <a:pt x="1199198" y="45720"/>
                  </a:cubicBezTo>
                  <a:cubicBezTo>
                    <a:pt x="1204913" y="37147"/>
                    <a:pt x="1213485" y="33338"/>
                    <a:pt x="1224915" y="33338"/>
                  </a:cubicBezTo>
                  <a:cubicBezTo>
                    <a:pt x="1236345" y="33338"/>
                    <a:pt x="1244918" y="37147"/>
                    <a:pt x="1250633" y="45720"/>
                  </a:cubicBezTo>
                  <a:cubicBezTo>
                    <a:pt x="1256348" y="54293"/>
                    <a:pt x="1259205" y="65723"/>
                    <a:pt x="1259205" y="80963"/>
                  </a:cubicBezTo>
                  <a:cubicBezTo>
                    <a:pt x="1259205" y="96203"/>
                    <a:pt x="1256348" y="107633"/>
                    <a:pt x="1250633" y="116205"/>
                  </a:cubicBezTo>
                  <a:cubicBezTo>
                    <a:pt x="1244918" y="124778"/>
                    <a:pt x="1236345" y="128588"/>
                    <a:pt x="1224915" y="128588"/>
                  </a:cubicBezTo>
                  <a:cubicBezTo>
                    <a:pt x="1213485" y="127635"/>
                    <a:pt x="1204913" y="123825"/>
                    <a:pt x="1199198" y="116205"/>
                  </a:cubicBezTo>
                  <a:moveTo>
                    <a:pt x="1256348" y="154305"/>
                  </a:moveTo>
                  <a:cubicBezTo>
                    <a:pt x="1265873" y="150495"/>
                    <a:pt x="1273493" y="145733"/>
                    <a:pt x="1280160" y="138113"/>
                  </a:cubicBezTo>
                  <a:cubicBezTo>
                    <a:pt x="1286828" y="131445"/>
                    <a:pt x="1291590" y="122873"/>
                    <a:pt x="1295400" y="113348"/>
                  </a:cubicBezTo>
                  <a:cubicBezTo>
                    <a:pt x="1299210" y="103823"/>
                    <a:pt x="1301115" y="92393"/>
                    <a:pt x="1301115" y="80010"/>
                  </a:cubicBezTo>
                  <a:cubicBezTo>
                    <a:pt x="1301115" y="67628"/>
                    <a:pt x="1299210" y="57150"/>
                    <a:pt x="1296353" y="46672"/>
                  </a:cubicBezTo>
                  <a:cubicBezTo>
                    <a:pt x="1293495" y="36195"/>
                    <a:pt x="1287780" y="28575"/>
                    <a:pt x="1281113" y="21908"/>
                  </a:cubicBezTo>
                  <a:cubicBezTo>
                    <a:pt x="1274445" y="15240"/>
                    <a:pt x="1266825" y="9525"/>
                    <a:pt x="1257300" y="6668"/>
                  </a:cubicBezTo>
                  <a:cubicBezTo>
                    <a:pt x="1247775" y="2858"/>
                    <a:pt x="1237298" y="953"/>
                    <a:pt x="1225868" y="953"/>
                  </a:cubicBezTo>
                  <a:cubicBezTo>
                    <a:pt x="1214438" y="953"/>
                    <a:pt x="1203960" y="2858"/>
                    <a:pt x="1194435" y="6668"/>
                  </a:cubicBezTo>
                  <a:cubicBezTo>
                    <a:pt x="1184910" y="10478"/>
                    <a:pt x="1177290" y="15240"/>
                    <a:pt x="1170623" y="21908"/>
                  </a:cubicBezTo>
                  <a:cubicBezTo>
                    <a:pt x="1163955" y="28575"/>
                    <a:pt x="1159193" y="37147"/>
                    <a:pt x="1155383" y="46672"/>
                  </a:cubicBezTo>
                  <a:cubicBezTo>
                    <a:pt x="1151573" y="56197"/>
                    <a:pt x="1149668" y="67628"/>
                    <a:pt x="1149668" y="80010"/>
                  </a:cubicBezTo>
                  <a:cubicBezTo>
                    <a:pt x="1149668" y="105728"/>
                    <a:pt x="1156335" y="124778"/>
                    <a:pt x="1169670" y="139065"/>
                  </a:cubicBezTo>
                  <a:cubicBezTo>
                    <a:pt x="1183005" y="152400"/>
                    <a:pt x="1201103" y="160020"/>
                    <a:pt x="1225868" y="160020"/>
                  </a:cubicBezTo>
                  <a:cubicBezTo>
                    <a:pt x="1236345" y="160020"/>
                    <a:pt x="1246823" y="158115"/>
                    <a:pt x="1256348" y="154305"/>
                  </a:cubicBezTo>
                  <a:moveTo>
                    <a:pt x="1086803" y="100965"/>
                  </a:moveTo>
                  <a:cubicBezTo>
                    <a:pt x="1085850" y="109538"/>
                    <a:pt x="1083945" y="116205"/>
                    <a:pt x="1079183" y="120968"/>
                  </a:cubicBezTo>
                  <a:cubicBezTo>
                    <a:pt x="1074420" y="125730"/>
                    <a:pt x="1068705" y="127635"/>
                    <a:pt x="1061085" y="127635"/>
                  </a:cubicBezTo>
                  <a:cubicBezTo>
                    <a:pt x="1055370" y="127635"/>
                    <a:pt x="1049655" y="126683"/>
                    <a:pt x="1045845" y="123825"/>
                  </a:cubicBezTo>
                  <a:cubicBezTo>
                    <a:pt x="1042035" y="120968"/>
                    <a:pt x="1038225" y="118110"/>
                    <a:pt x="1036320" y="113348"/>
                  </a:cubicBezTo>
                  <a:cubicBezTo>
                    <a:pt x="1034415" y="108585"/>
                    <a:pt x="1032510" y="103823"/>
                    <a:pt x="1031558" y="98108"/>
                  </a:cubicBezTo>
                  <a:cubicBezTo>
                    <a:pt x="1030605" y="92393"/>
                    <a:pt x="1029653" y="86678"/>
                    <a:pt x="1029653" y="80010"/>
                  </a:cubicBezTo>
                  <a:cubicBezTo>
                    <a:pt x="1029653" y="74295"/>
                    <a:pt x="1030605" y="67628"/>
                    <a:pt x="1031558" y="62865"/>
                  </a:cubicBezTo>
                  <a:cubicBezTo>
                    <a:pt x="1032510" y="57150"/>
                    <a:pt x="1034415" y="52388"/>
                    <a:pt x="1036320" y="47625"/>
                  </a:cubicBezTo>
                  <a:cubicBezTo>
                    <a:pt x="1038225" y="42863"/>
                    <a:pt x="1042035" y="40005"/>
                    <a:pt x="1045845" y="37147"/>
                  </a:cubicBezTo>
                  <a:cubicBezTo>
                    <a:pt x="1049655" y="34290"/>
                    <a:pt x="1054418" y="33338"/>
                    <a:pt x="1061085" y="33338"/>
                  </a:cubicBezTo>
                  <a:cubicBezTo>
                    <a:pt x="1069658" y="33338"/>
                    <a:pt x="1075373" y="35243"/>
                    <a:pt x="1079183" y="40005"/>
                  </a:cubicBezTo>
                  <a:cubicBezTo>
                    <a:pt x="1082993" y="44768"/>
                    <a:pt x="1084898" y="50483"/>
                    <a:pt x="1085850" y="58103"/>
                  </a:cubicBezTo>
                  <a:lnTo>
                    <a:pt x="1125855" y="52388"/>
                  </a:lnTo>
                  <a:cubicBezTo>
                    <a:pt x="1124903" y="44768"/>
                    <a:pt x="1122998" y="38100"/>
                    <a:pt x="1120140" y="31433"/>
                  </a:cubicBezTo>
                  <a:cubicBezTo>
                    <a:pt x="1117283" y="24765"/>
                    <a:pt x="1113473" y="20003"/>
                    <a:pt x="1107758" y="15240"/>
                  </a:cubicBezTo>
                  <a:cubicBezTo>
                    <a:pt x="1102995" y="10478"/>
                    <a:pt x="1096328" y="6668"/>
                    <a:pt x="1088708" y="4763"/>
                  </a:cubicBezTo>
                  <a:cubicBezTo>
                    <a:pt x="1081088" y="1905"/>
                    <a:pt x="1072515" y="953"/>
                    <a:pt x="1062038" y="953"/>
                  </a:cubicBezTo>
                  <a:cubicBezTo>
                    <a:pt x="1050608" y="953"/>
                    <a:pt x="1040130" y="2858"/>
                    <a:pt x="1030605" y="6668"/>
                  </a:cubicBezTo>
                  <a:cubicBezTo>
                    <a:pt x="1021080" y="10478"/>
                    <a:pt x="1013460" y="16193"/>
                    <a:pt x="1007745" y="22860"/>
                  </a:cubicBezTo>
                  <a:cubicBezTo>
                    <a:pt x="1001078" y="29528"/>
                    <a:pt x="996315" y="38100"/>
                    <a:pt x="993458" y="47625"/>
                  </a:cubicBezTo>
                  <a:cubicBezTo>
                    <a:pt x="990600" y="57150"/>
                    <a:pt x="988695" y="68580"/>
                    <a:pt x="988695" y="80010"/>
                  </a:cubicBezTo>
                  <a:cubicBezTo>
                    <a:pt x="988695" y="91440"/>
                    <a:pt x="989647" y="102870"/>
                    <a:pt x="992505" y="112395"/>
                  </a:cubicBezTo>
                  <a:cubicBezTo>
                    <a:pt x="995363" y="121920"/>
                    <a:pt x="1000125" y="130493"/>
                    <a:pt x="1005840" y="137160"/>
                  </a:cubicBezTo>
                  <a:cubicBezTo>
                    <a:pt x="1011555" y="143828"/>
                    <a:pt x="1019175" y="149543"/>
                    <a:pt x="1028700" y="153353"/>
                  </a:cubicBezTo>
                  <a:cubicBezTo>
                    <a:pt x="1038225" y="157163"/>
                    <a:pt x="1048703" y="159068"/>
                    <a:pt x="1061085" y="159068"/>
                  </a:cubicBezTo>
                  <a:cubicBezTo>
                    <a:pt x="1082993" y="159068"/>
                    <a:pt x="1099185" y="153353"/>
                    <a:pt x="1109663" y="142875"/>
                  </a:cubicBezTo>
                  <a:cubicBezTo>
                    <a:pt x="1120140" y="132398"/>
                    <a:pt x="1126808" y="118110"/>
                    <a:pt x="1127760" y="100013"/>
                  </a:cubicBezTo>
                  <a:lnTo>
                    <a:pt x="1086803" y="100013"/>
                  </a:lnTo>
                  <a:close/>
                  <a:moveTo>
                    <a:pt x="921068" y="155258"/>
                  </a:moveTo>
                  <a:lnTo>
                    <a:pt x="962025" y="155258"/>
                  </a:lnTo>
                  <a:lnTo>
                    <a:pt x="962025" y="109538"/>
                  </a:lnTo>
                  <a:lnTo>
                    <a:pt x="921068" y="109538"/>
                  </a:lnTo>
                  <a:lnTo>
                    <a:pt x="921068" y="155258"/>
                  </a:lnTo>
                  <a:close/>
                  <a:moveTo>
                    <a:pt x="671513" y="155258"/>
                  </a:moveTo>
                  <a:lnTo>
                    <a:pt x="711518" y="155258"/>
                  </a:lnTo>
                  <a:lnTo>
                    <a:pt x="711518" y="65723"/>
                  </a:lnTo>
                  <a:cubicBezTo>
                    <a:pt x="711518" y="60960"/>
                    <a:pt x="712470" y="57150"/>
                    <a:pt x="714375" y="53340"/>
                  </a:cubicBezTo>
                  <a:cubicBezTo>
                    <a:pt x="716280" y="49530"/>
                    <a:pt x="718185" y="46672"/>
                    <a:pt x="721043" y="43815"/>
                  </a:cubicBezTo>
                  <a:cubicBezTo>
                    <a:pt x="723900" y="40958"/>
                    <a:pt x="727710" y="38100"/>
                    <a:pt x="730568" y="37147"/>
                  </a:cubicBezTo>
                  <a:cubicBezTo>
                    <a:pt x="734378" y="36195"/>
                    <a:pt x="737235" y="35243"/>
                    <a:pt x="741998" y="35243"/>
                  </a:cubicBezTo>
                  <a:cubicBezTo>
                    <a:pt x="744855" y="35243"/>
                    <a:pt x="746760" y="35243"/>
                    <a:pt x="749618" y="36195"/>
                  </a:cubicBezTo>
                  <a:cubicBezTo>
                    <a:pt x="751523" y="37147"/>
                    <a:pt x="753428" y="38100"/>
                    <a:pt x="755333" y="40005"/>
                  </a:cubicBezTo>
                  <a:cubicBezTo>
                    <a:pt x="757238" y="41910"/>
                    <a:pt x="758190" y="44768"/>
                    <a:pt x="759143" y="47625"/>
                  </a:cubicBezTo>
                  <a:cubicBezTo>
                    <a:pt x="760095" y="51435"/>
                    <a:pt x="761048" y="55245"/>
                    <a:pt x="761048" y="60960"/>
                  </a:cubicBezTo>
                  <a:lnTo>
                    <a:pt x="761048" y="155258"/>
                  </a:lnTo>
                  <a:lnTo>
                    <a:pt x="801053" y="155258"/>
                  </a:lnTo>
                  <a:lnTo>
                    <a:pt x="801053" y="63818"/>
                  </a:lnTo>
                  <a:cubicBezTo>
                    <a:pt x="801053" y="60008"/>
                    <a:pt x="802005" y="56197"/>
                    <a:pt x="803910" y="53340"/>
                  </a:cubicBezTo>
                  <a:cubicBezTo>
                    <a:pt x="805815" y="49530"/>
                    <a:pt x="807720" y="46672"/>
                    <a:pt x="810578" y="43815"/>
                  </a:cubicBezTo>
                  <a:cubicBezTo>
                    <a:pt x="813435" y="40958"/>
                    <a:pt x="817245" y="38100"/>
                    <a:pt x="820103" y="37147"/>
                  </a:cubicBezTo>
                  <a:cubicBezTo>
                    <a:pt x="822960" y="36195"/>
                    <a:pt x="826770" y="35243"/>
                    <a:pt x="831533" y="35243"/>
                  </a:cubicBezTo>
                  <a:cubicBezTo>
                    <a:pt x="834390" y="35243"/>
                    <a:pt x="836295" y="35243"/>
                    <a:pt x="839153" y="36195"/>
                  </a:cubicBezTo>
                  <a:cubicBezTo>
                    <a:pt x="841058" y="37147"/>
                    <a:pt x="842963" y="38100"/>
                    <a:pt x="844868" y="40005"/>
                  </a:cubicBezTo>
                  <a:cubicBezTo>
                    <a:pt x="846772" y="41910"/>
                    <a:pt x="847725" y="44768"/>
                    <a:pt x="848678" y="47625"/>
                  </a:cubicBezTo>
                  <a:cubicBezTo>
                    <a:pt x="849630" y="51435"/>
                    <a:pt x="849630" y="55245"/>
                    <a:pt x="849630" y="60960"/>
                  </a:cubicBezTo>
                  <a:lnTo>
                    <a:pt x="849630" y="155258"/>
                  </a:lnTo>
                  <a:lnTo>
                    <a:pt x="889635" y="155258"/>
                  </a:lnTo>
                  <a:lnTo>
                    <a:pt x="889635" y="55245"/>
                  </a:lnTo>
                  <a:cubicBezTo>
                    <a:pt x="889635" y="36195"/>
                    <a:pt x="885825" y="22860"/>
                    <a:pt x="878205" y="14288"/>
                  </a:cubicBezTo>
                  <a:cubicBezTo>
                    <a:pt x="870585" y="5715"/>
                    <a:pt x="859155" y="1905"/>
                    <a:pt x="843915" y="1905"/>
                  </a:cubicBezTo>
                  <a:cubicBezTo>
                    <a:pt x="834390" y="1905"/>
                    <a:pt x="826770" y="3810"/>
                    <a:pt x="819150" y="7620"/>
                  </a:cubicBezTo>
                  <a:cubicBezTo>
                    <a:pt x="811530" y="11430"/>
                    <a:pt x="803910" y="18098"/>
                    <a:pt x="797243" y="27623"/>
                  </a:cubicBezTo>
                  <a:cubicBezTo>
                    <a:pt x="794385" y="19050"/>
                    <a:pt x="789623" y="12383"/>
                    <a:pt x="782955" y="8573"/>
                  </a:cubicBezTo>
                  <a:cubicBezTo>
                    <a:pt x="776288" y="4763"/>
                    <a:pt x="766763" y="1905"/>
                    <a:pt x="756285" y="1905"/>
                  </a:cubicBezTo>
                  <a:cubicBezTo>
                    <a:pt x="747713" y="1905"/>
                    <a:pt x="740093" y="3810"/>
                    <a:pt x="732473" y="7620"/>
                  </a:cubicBezTo>
                  <a:cubicBezTo>
                    <a:pt x="724853" y="11430"/>
                    <a:pt x="718185" y="18098"/>
                    <a:pt x="713423" y="25718"/>
                  </a:cubicBezTo>
                  <a:lnTo>
                    <a:pt x="713423" y="5715"/>
                  </a:lnTo>
                  <a:lnTo>
                    <a:pt x="674370" y="5715"/>
                  </a:lnTo>
                  <a:lnTo>
                    <a:pt x="674370" y="155258"/>
                  </a:lnTo>
                  <a:close/>
                  <a:moveTo>
                    <a:pt x="541973" y="116205"/>
                  </a:moveTo>
                  <a:cubicBezTo>
                    <a:pt x="536258" y="108585"/>
                    <a:pt x="533400" y="96203"/>
                    <a:pt x="533400" y="80963"/>
                  </a:cubicBezTo>
                  <a:cubicBezTo>
                    <a:pt x="533400" y="65723"/>
                    <a:pt x="536258" y="54293"/>
                    <a:pt x="541973" y="45720"/>
                  </a:cubicBezTo>
                  <a:cubicBezTo>
                    <a:pt x="547688" y="38100"/>
                    <a:pt x="556260" y="33338"/>
                    <a:pt x="567690" y="33338"/>
                  </a:cubicBezTo>
                  <a:cubicBezTo>
                    <a:pt x="579120" y="33338"/>
                    <a:pt x="587693" y="37147"/>
                    <a:pt x="593408" y="45720"/>
                  </a:cubicBezTo>
                  <a:cubicBezTo>
                    <a:pt x="599123" y="53340"/>
                    <a:pt x="601980" y="65723"/>
                    <a:pt x="601980" y="80963"/>
                  </a:cubicBezTo>
                  <a:cubicBezTo>
                    <a:pt x="601980" y="96203"/>
                    <a:pt x="599123" y="107633"/>
                    <a:pt x="593408" y="116205"/>
                  </a:cubicBezTo>
                  <a:cubicBezTo>
                    <a:pt x="587693" y="124778"/>
                    <a:pt x="579120" y="128588"/>
                    <a:pt x="567690" y="128588"/>
                  </a:cubicBezTo>
                  <a:cubicBezTo>
                    <a:pt x="555308" y="127635"/>
                    <a:pt x="546735" y="123825"/>
                    <a:pt x="541973" y="116205"/>
                  </a:cubicBezTo>
                  <a:moveTo>
                    <a:pt x="598170" y="154305"/>
                  </a:moveTo>
                  <a:cubicBezTo>
                    <a:pt x="607695" y="150495"/>
                    <a:pt x="615315" y="145733"/>
                    <a:pt x="621983" y="138113"/>
                  </a:cubicBezTo>
                  <a:cubicBezTo>
                    <a:pt x="628650" y="131445"/>
                    <a:pt x="633413" y="122873"/>
                    <a:pt x="637223" y="113348"/>
                  </a:cubicBezTo>
                  <a:cubicBezTo>
                    <a:pt x="641033" y="103823"/>
                    <a:pt x="642938" y="92393"/>
                    <a:pt x="642938" y="80010"/>
                  </a:cubicBezTo>
                  <a:cubicBezTo>
                    <a:pt x="642938" y="67628"/>
                    <a:pt x="641033" y="57150"/>
                    <a:pt x="638175" y="46672"/>
                  </a:cubicBezTo>
                  <a:cubicBezTo>
                    <a:pt x="635318" y="36195"/>
                    <a:pt x="629603" y="28575"/>
                    <a:pt x="622935" y="21908"/>
                  </a:cubicBezTo>
                  <a:cubicBezTo>
                    <a:pt x="616268" y="15240"/>
                    <a:pt x="608648" y="9525"/>
                    <a:pt x="599123" y="6668"/>
                  </a:cubicBezTo>
                  <a:cubicBezTo>
                    <a:pt x="589598" y="2858"/>
                    <a:pt x="579120" y="953"/>
                    <a:pt x="567690" y="953"/>
                  </a:cubicBezTo>
                  <a:cubicBezTo>
                    <a:pt x="556260" y="953"/>
                    <a:pt x="545783" y="2858"/>
                    <a:pt x="536258" y="6668"/>
                  </a:cubicBezTo>
                  <a:cubicBezTo>
                    <a:pt x="526733" y="10478"/>
                    <a:pt x="519113" y="15240"/>
                    <a:pt x="512445" y="21908"/>
                  </a:cubicBezTo>
                  <a:cubicBezTo>
                    <a:pt x="505778" y="28575"/>
                    <a:pt x="501015" y="37147"/>
                    <a:pt x="497205" y="46672"/>
                  </a:cubicBezTo>
                  <a:cubicBezTo>
                    <a:pt x="493395" y="56197"/>
                    <a:pt x="491490" y="67628"/>
                    <a:pt x="491490" y="80010"/>
                  </a:cubicBezTo>
                  <a:cubicBezTo>
                    <a:pt x="491490" y="105728"/>
                    <a:pt x="498158" y="124778"/>
                    <a:pt x="511492" y="139065"/>
                  </a:cubicBezTo>
                  <a:cubicBezTo>
                    <a:pt x="524828" y="152400"/>
                    <a:pt x="542925" y="160020"/>
                    <a:pt x="566738" y="160020"/>
                  </a:cubicBezTo>
                  <a:cubicBezTo>
                    <a:pt x="579120" y="160020"/>
                    <a:pt x="589598" y="158115"/>
                    <a:pt x="598170" y="154305"/>
                  </a:cubicBezTo>
                  <a:moveTo>
                    <a:pt x="429578" y="100965"/>
                  </a:moveTo>
                  <a:cubicBezTo>
                    <a:pt x="428625" y="109538"/>
                    <a:pt x="425767" y="116205"/>
                    <a:pt x="421958" y="120968"/>
                  </a:cubicBezTo>
                  <a:cubicBezTo>
                    <a:pt x="417195" y="125730"/>
                    <a:pt x="411480" y="127635"/>
                    <a:pt x="403860" y="127635"/>
                  </a:cubicBezTo>
                  <a:cubicBezTo>
                    <a:pt x="398145" y="127635"/>
                    <a:pt x="392430" y="126683"/>
                    <a:pt x="388620" y="123825"/>
                  </a:cubicBezTo>
                  <a:cubicBezTo>
                    <a:pt x="384810" y="120968"/>
                    <a:pt x="381000" y="118110"/>
                    <a:pt x="379095" y="113348"/>
                  </a:cubicBezTo>
                  <a:cubicBezTo>
                    <a:pt x="377190" y="108585"/>
                    <a:pt x="375285" y="103823"/>
                    <a:pt x="374333" y="98108"/>
                  </a:cubicBezTo>
                  <a:cubicBezTo>
                    <a:pt x="373380" y="92393"/>
                    <a:pt x="372428" y="86678"/>
                    <a:pt x="372428" y="80010"/>
                  </a:cubicBezTo>
                  <a:cubicBezTo>
                    <a:pt x="372428" y="74295"/>
                    <a:pt x="373380" y="67628"/>
                    <a:pt x="374333" y="62865"/>
                  </a:cubicBezTo>
                  <a:cubicBezTo>
                    <a:pt x="375285" y="57150"/>
                    <a:pt x="377190" y="52388"/>
                    <a:pt x="379095" y="47625"/>
                  </a:cubicBezTo>
                  <a:cubicBezTo>
                    <a:pt x="381000" y="42863"/>
                    <a:pt x="384810" y="40005"/>
                    <a:pt x="388620" y="37147"/>
                  </a:cubicBezTo>
                  <a:cubicBezTo>
                    <a:pt x="392430" y="34290"/>
                    <a:pt x="398145" y="33338"/>
                    <a:pt x="403860" y="33338"/>
                  </a:cubicBezTo>
                  <a:cubicBezTo>
                    <a:pt x="412433" y="33338"/>
                    <a:pt x="418148" y="35243"/>
                    <a:pt x="421958" y="40005"/>
                  </a:cubicBezTo>
                  <a:cubicBezTo>
                    <a:pt x="425767" y="44768"/>
                    <a:pt x="427673" y="50483"/>
                    <a:pt x="428625" y="58103"/>
                  </a:cubicBezTo>
                  <a:lnTo>
                    <a:pt x="468630" y="52388"/>
                  </a:lnTo>
                  <a:cubicBezTo>
                    <a:pt x="467678" y="44768"/>
                    <a:pt x="465773" y="38100"/>
                    <a:pt x="462915" y="31433"/>
                  </a:cubicBezTo>
                  <a:cubicBezTo>
                    <a:pt x="460058" y="24765"/>
                    <a:pt x="456248" y="20003"/>
                    <a:pt x="450533" y="15240"/>
                  </a:cubicBezTo>
                  <a:cubicBezTo>
                    <a:pt x="445770" y="10478"/>
                    <a:pt x="439103" y="6668"/>
                    <a:pt x="431483" y="4763"/>
                  </a:cubicBezTo>
                  <a:cubicBezTo>
                    <a:pt x="423863" y="1905"/>
                    <a:pt x="415290" y="953"/>
                    <a:pt x="404813" y="953"/>
                  </a:cubicBezTo>
                  <a:cubicBezTo>
                    <a:pt x="393383" y="953"/>
                    <a:pt x="382905" y="2858"/>
                    <a:pt x="373380" y="6668"/>
                  </a:cubicBezTo>
                  <a:cubicBezTo>
                    <a:pt x="363855" y="10478"/>
                    <a:pt x="356235" y="16193"/>
                    <a:pt x="350520" y="22860"/>
                  </a:cubicBezTo>
                  <a:cubicBezTo>
                    <a:pt x="343853" y="29528"/>
                    <a:pt x="339090" y="38100"/>
                    <a:pt x="336233" y="47625"/>
                  </a:cubicBezTo>
                  <a:cubicBezTo>
                    <a:pt x="333375" y="57150"/>
                    <a:pt x="331470" y="68580"/>
                    <a:pt x="331470" y="80010"/>
                  </a:cubicBezTo>
                  <a:cubicBezTo>
                    <a:pt x="331470" y="91440"/>
                    <a:pt x="333375" y="102870"/>
                    <a:pt x="336233" y="112395"/>
                  </a:cubicBezTo>
                  <a:cubicBezTo>
                    <a:pt x="339090" y="121920"/>
                    <a:pt x="343853" y="130493"/>
                    <a:pt x="349567" y="137160"/>
                  </a:cubicBezTo>
                  <a:cubicBezTo>
                    <a:pt x="355283" y="143828"/>
                    <a:pt x="362903" y="149543"/>
                    <a:pt x="372428" y="153353"/>
                  </a:cubicBezTo>
                  <a:cubicBezTo>
                    <a:pt x="381953" y="157163"/>
                    <a:pt x="392430" y="159068"/>
                    <a:pt x="404813" y="159068"/>
                  </a:cubicBezTo>
                  <a:cubicBezTo>
                    <a:pt x="426720" y="159068"/>
                    <a:pt x="442913" y="153353"/>
                    <a:pt x="453390" y="142875"/>
                  </a:cubicBezTo>
                  <a:cubicBezTo>
                    <a:pt x="463867" y="132398"/>
                    <a:pt x="470535" y="118110"/>
                    <a:pt x="471488" y="100013"/>
                  </a:cubicBezTo>
                  <a:lnTo>
                    <a:pt x="429578" y="100013"/>
                  </a:lnTo>
                  <a:close/>
                  <a:moveTo>
                    <a:pt x="203835" y="63818"/>
                  </a:moveTo>
                  <a:cubicBezTo>
                    <a:pt x="203835" y="59055"/>
                    <a:pt x="204788" y="55245"/>
                    <a:pt x="206692" y="51435"/>
                  </a:cubicBezTo>
                  <a:cubicBezTo>
                    <a:pt x="208598" y="47625"/>
                    <a:pt x="210502" y="43815"/>
                    <a:pt x="213360" y="40958"/>
                  </a:cubicBezTo>
                  <a:cubicBezTo>
                    <a:pt x="216217" y="38100"/>
                    <a:pt x="219075" y="35243"/>
                    <a:pt x="223838" y="34290"/>
                  </a:cubicBezTo>
                  <a:cubicBezTo>
                    <a:pt x="227648" y="32385"/>
                    <a:pt x="232410" y="31433"/>
                    <a:pt x="238125" y="31433"/>
                  </a:cubicBezTo>
                  <a:cubicBezTo>
                    <a:pt x="248602" y="31433"/>
                    <a:pt x="256223" y="34290"/>
                    <a:pt x="261938" y="40005"/>
                  </a:cubicBezTo>
                  <a:cubicBezTo>
                    <a:pt x="266700" y="45720"/>
                    <a:pt x="269558" y="53340"/>
                    <a:pt x="269558" y="63818"/>
                  </a:cubicBezTo>
                  <a:lnTo>
                    <a:pt x="203835" y="63818"/>
                  </a:lnTo>
                  <a:close/>
                  <a:moveTo>
                    <a:pt x="266700" y="108585"/>
                  </a:moveTo>
                  <a:cubicBezTo>
                    <a:pt x="263842" y="121920"/>
                    <a:pt x="254317" y="128588"/>
                    <a:pt x="239077" y="128588"/>
                  </a:cubicBezTo>
                  <a:cubicBezTo>
                    <a:pt x="227648" y="128588"/>
                    <a:pt x="219075" y="124778"/>
                    <a:pt x="213360" y="118110"/>
                  </a:cubicBezTo>
                  <a:cubicBezTo>
                    <a:pt x="207645" y="111443"/>
                    <a:pt x="204788" y="101918"/>
                    <a:pt x="203835" y="89535"/>
                  </a:cubicBezTo>
                  <a:lnTo>
                    <a:pt x="307658" y="89535"/>
                  </a:lnTo>
                  <a:lnTo>
                    <a:pt x="307658" y="73343"/>
                  </a:lnTo>
                  <a:cubicBezTo>
                    <a:pt x="307658" y="51435"/>
                    <a:pt x="301942" y="33338"/>
                    <a:pt x="290513" y="20003"/>
                  </a:cubicBezTo>
                  <a:cubicBezTo>
                    <a:pt x="279083" y="6668"/>
                    <a:pt x="261938" y="0"/>
                    <a:pt x="239077" y="0"/>
                  </a:cubicBezTo>
                  <a:cubicBezTo>
                    <a:pt x="227648" y="0"/>
                    <a:pt x="218123" y="1905"/>
                    <a:pt x="208598" y="5715"/>
                  </a:cubicBezTo>
                  <a:cubicBezTo>
                    <a:pt x="199073" y="9525"/>
                    <a:pt x="191452" y="14288"/>
                    <a:pt x="184785" y="20955"/>
                  </a:cubicBezTo>
                  <a:cubicBezTo>
                    <a:pt x="178118" y="27623"/>
                    <a:pt x="173355" y="36195"/>
                    <a:pt x="169545" y="45720"/>
                  </a:cubicBezTo>
                  <a:cubicBezTo>
                    <a:pt x="165735" y="55245"/>
                    <a:pt x="163830" y="66675"/>
                    <a:pt x="163830" y="79058"/>
                  </a:cubicBezTo>
                  <a:cubicBezTo>
                    <a:pt x="163830" y="103823"/>
                    <a:pt x="170498" y="123825"/>
                    <a:pt x="182880" y="137160"/>
                  </a:cubicBezTo>
                  <a:cubicBezTo>
                    <a:pt x="195263" y="150495"/>
                    <a:pt x="214313" y="158115"/>
                    <a:pt x="239077" y="158115"/>
                  </a:cubicBezTo>
                  <a:cubicBezTo>
                    <a:pt x="260033" y="158115"/>
                    <a:pt x="275273" y="153353"/>
                    <a:pt x="285750" y="144780"/>
                  </a:cubicBezTo>
                  <a:cubicBezTo>
                    <a:pt x="296228" y="136208"/>
                    <a:pt x="302895" y="123825"/>
                    <a:pt x="305753" y="106680"/>
                  </a:cubicBezTo>
                  <a:lnTo>
                    <a:pt x="266700" y="106680"/>
                  </a:lnTo>
                  <a:close/>
                  <a:moveTo>
                    <a:pt x="97155" y="96203"/>
                  </a:moveTo>
                  <a:cubicBezTo>
                    <a:pt x="97155" y="101918"/>
                    <a:pt x="96202" y="107633"/>
                    <a:pt x="93345" y="111443"/>
                  </a:cubicBezTo>
                  <a:cubicBezTo>
                    <a:pt x="91440" y="115253"/>
                    <a:pt x="88582" y="119063"/>
                    <a:pt x="84773" y="121920"/>
                  </a:cubicBezTo>
                  <a:cubicBezTo>
                    <a:pt x="78105" y="126683"/>
                    <a:pt x="69532" y="129540"/>
                    <a:pt x="60007" y="129540"/>
                  </a:cubicBezTo>
                  <a:cubicBezTo>
                    <a:pt x="54293" y="129540"/>
                    <a:pt x="49530" y="127635"/>
                    <a:pt x="45720" y="124778"/>
                  </a:cubicBezTo>
                  <a:cubicBezTo>
                    <a:pt x="41910" y="121920"/>
                    <a:pt x="40957" y="118110"/>
                    <a:pt x="40957" y="113348"/>
                  </a:cubicBezTo>
                  <a:cubicBezTo>
                    <a:pt x="40957" y="110490"/>
                    <a:pt x="40957" y="106680"/>
                    <a:pt x="42863" y="104775"/>
                  </a:cubicBezTo>
                  <a:cubicBezTo>
                    <a:pt x="43815" y="101918"/>
                    <a:pt x="45720" y="100013"/>
                    <a:pt x="48577" y="98108"/>
                  </a:cubicBezTo>
                  <a:cubicBezTo>
                    <a:pt x="51435" y="96203"/>
                    <a:pt x="55245" y="94298"/>
                    <a:pt x="60007" y="93345"/>
                  </a:cubicBezTo>
                  <a:cubicBezTo>
                    <a:pt x="64770" y="92393"/>
                    <a:pt x="72390" y="91440"/>
                    <a:pt x="80010" y="90488"/>
                  </a:cubicBezTo>
                  <a:lnTo>
                    <a:pt x="98107" y="89535"/>
                  </a:lnTo>
                  <a:lnTo>
                    <a:pt x="98107" y="96203"/>
                  </a:lnTo>
                  <a:close/>
                  <a:moveTo>
                    <a:pt x="98107" y="155258"/>
                  </a:moveTo>
                  <a:lnTo>
                    <a:pt x="136208" y="155258"/>
                  </a:lnTo>
                  <a:lnTo>
                    <a:pt x="136208" y="60960"/>
                  </a:lnTo>
                  <a:cubicBezTo>
                    <a:pt x="136208" y="51435"/>
                    <a:pt x="135255" y="43815"/>
                    <a:pt x="133350" y="36195"/>
                  </a:cubicBezTo>
                  <a:cubicBezTo>
                    <a:pt x="131445" y="28575"/>
                    <a:pt x="127635" y="22860"/>
                    <a:pt x="122873" y="17145"/>
                  </a:cubicBezTo>
                  <a:cubicBezTo>
                    <a:pt x="118110" y="12383"/>
                    <a:pt x="111443" y="7620"/>
                    <a:pt x="103823" y="5715"/>
                  </a:cubicBezTo>
                  <a:cubicBezTo>
                    <a:pt x="96202" y="3810"/>
                    <a:pt x="85725" y="1905"/>
                    <a:pt x="74295" y="1905"/>
                  </a:cubicBezTo>
                  <a:cubicBezTo>
                    <a:pt x="55245" y="1905"/>
                    <a:pt x="40957" y="5715"/>
                    <a:pt x="29527" y="12383"/>
                  </a:cubicBezTo>
                  <a:cubicBezTo>
                    <a:pt x="18098" y="19050"/>
                    <a:pt x="11430" y="30480"/>
                    <a:pt x="8573" y="46672"/>
                  </a:cubicBezTo>
                  <a:lnTo>
                    <a:pt x="44768" y="50483"/>
                  </a:lnTo>
                  <a:cubicBezTo>
                    <a:pt x="46673" y="38100"/>
                    <a:pt x="56198" y="32385"/>
                    <a:pt x="71438" y="32385"/>
                  </a:cubicBezTo>
                  <a:cubicBezTo>
                    <a:pt x="78105" y="32385"/>
                    <a:pt x="83820" y="34290"/>
                    <a:pt x="89535" y="37147"/>
                  </a:cubicBezTo>
                  <a:cubicBezTo>
                    <a:pt x="94298" y="40958"/>
                    <a:pt x="97155" y="46672"/>
                    <a:pt x="97155" y="56197"/>
                  </a:cubicBezTo>
                  <a:lnTo>
                    <a:pt x="97155" y="62865"/>
                  </a:lnTo>
                  <a:lnTo>
                    <a:pt x="78105" y="63818"/>
                  </a:lnTo>
                  <a:cubicBezTo>
                    <a:pt x="68580" y="63818"/>
                    <a:pt x="59055" y="64770"/>
                    <a:pt x="49530" y="66675"/>
                  </a:cubicBezTo>
                  <a:cubicBezTo>
                    <a:pt x="40005" y="68580"/>
                    <a:pt x="32385" y="70485"/>
                    <a:pt x="24765" y="74295"/>
                  </a:cubicBezTo>
                  <a:cubicBezTo>
                    <a:pt x="17145" y="78105"/>
                    <a:pt x="11430" y="82868"/>
                    <a:pt x="6668" y="89535"/>
                  </a:cubicBezTo>
                  <a:cubicBezTo>
                    <a:pt x="1905" y="96203"/>
                    <a:pt x="0" y="104775"/>
                    <a:pt x="0" y="114300"/>
                  </a:cubicBezTo>
                  <a:cubicBezTo>
                    <a:pt x="0" y="121920"/>
                    <a:pt x="952" y="128588"/>
                    <a:pt x="3810" y="134303"/>
                  </a:cubicBezTo>
                  <a:cubicBezTo>
                    <a:pt x="6668" y="140018"/>
                    <a:pt x="10477" y="144780"/>
                    <a:pt x="14288" y="148590"/>
                  </a:cubicBezTo>
                  <a:cubicBezTo>
                    <a:pt x="19050" y="152400"/>
                    <a:pt x="23813" y="155258"/>
                    <a:pt x="29527" y="156210"/>
                  </a:cubicBezTo>
                  <a:cubicBezTo>
                    <a:pt x="35243" y="157163"/>
                    <a:pt x="41910" y="159068"/>
                    <a:pt x="48577" y="159068"/>
                  </a:cubicBezTo>
                  <a:cubicBezTo>
                    <a:pt x="60007" y="159068"/>
                    <a:pt x="69532" y="157163"/>
                    <a:pt x="77152" y="152400"/>
                  </a:cubicBezTo>
                  <a:cubicBezTo>
                    <a:pt x="84773" y="147638"/>
                    <a:pt x="91440" y="142875"/>
                    <a:pt x="97155" y="136208"/>
                  </a:cubicBezTo>
                  <a:lnTo>
                    <a:pt x="97155" y="1552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79442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1 Standard (Text+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EC57F44A-A091-EA4A-8388-607E1E2FD7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81046" y="6445333"/>
            <a:ext cx="909000" cy="324000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00C7E43-69DC-A64D-8E37-1A5C66C0DE0B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6254750" y="-6438"/>
            <a:ext cx="5937249" cy="6858000"/>
          </a:xfr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E0F511F-41D3-CF45-9BDC-34E8F387C136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263526" y="1449388"/>
            <a:ext cx="5653088" cy="4787899"/>
          </a:xfrm>
        </p:spPr>
        <p:txBody>
          <a:bodyPr anchor="ctr" anchorCtr="0"/>
          <a:lstStyle>
            <a:lvl1pPr marL="0" indent="0">
              <a:buFont typeface="System Font"/>
              <a:buNone/>
              <a:tabLst/>
              <a:defRPr sz="4000" b="0" i="0">
                <a:solidFill>
                  <a:schemeClr val="tx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Text</a:t>
            </a:r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1AD7130-D359-4F94-B0B9-00F15CA9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6" y="441332"/>
            <a:ext cx="5653087" cy="647684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2500" b="1" i="0" kern="1200" dirty="0">
                <a:solidFill>
                  <a:schemeClr val="tx1"/>
                </a:solidFill>
                <a:latin typeface="Arial" panose="020B0604020202020204" pitchFamily="34" charset="0"/>
                <a:ea typeface="AECOM Sans Light" panose="020B04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51FCD9-7813-7340-AF1B-F0FF7299C282}"/>
              </a:ext>
            </a:extLst>
          </p:cNvPr>
          <p:cNvCxnSpPr>
            <a:cxnSpLocks/>
          </p:cNvCxnSpPr>
          <p:nvPr userDrawn="1"/>
        </p:nvCxnSpPr>
        <p:spPr>
          <a:xfrm>
            <a:off x="263525" y="260350"/>
            <a:ext cx="43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056934C3-8B73-5042-8296-F7855AA189F6}"/>
              </a:ext>
            </a:extLst>
          </p:cNvPr>
          <p:cNvGrpSpPr/>
          <p:nvPr userDrawn="1"/>
        </p:nvGrpSpPr>
        <p:grpSpPr>
          <a:xfrm>
            <a:off x="10814051" y="6438651"/>
            <a:ext cx="1111250" cy="225425"/>
            <a:chOff x="292100" y="6413250"/>
            <a:chExt cx="1111250" cy="225425"/>
          </a:xfrm>
        </p:grpSpPr>
        <p:sp>
          <p:nvSpPr>
            <p:cNvPr id="10" name="Freeform: Shape 12">
              <a:extLst>
                <a:ext uri="{FF2B5EF4-FFF2-40B4-BE49-F238E27FC236}">
                  <a16:creationId xmlns:a16="http://schemas.microsoft.com/office/drawing/2014/main" id="{30F23495-006E-CD43-AC2F-DB519D2753A2}"/>
                </a:ext>
              </a:extLst>
            </p:cNvPr>
            <p:cNvSpPr/>
            <p:nvPr userDrawn="1"/>
          </p:nvSpPr>
          <p:spPr>
            <a:xfrm>
              <a:off x="292100" y="6413250"/>
              <a:ext cx="225425" cy="225425"/>
            </a:xfrm>
            <a:custGeom>
              <a:avLst/>
              <a:gdLst>
                <a:gd name="connsiteX0" fmla="*/ 329565 w 342900"/>
                <a:gd name="connsiteY0" fmla="*/ 104775 h 342900"/>
                <a:gd name="connsiteX1" fmla="*/ 292418 w 342900"/>
                <a:gd name="connsiteY1" fmla="*/ 50483 h 342900"/>
                <a:gd name="connsiteX2" fmla="*/ 238125 w 342900"/>
                <a:gd name="connsiteY2" fmla="*/ 13335 h 342900"/>
                <a:gd name="connsiteX3" fmla="*/ 171450 w 342900"/>
                <a:gd name="connsiteY3" fmla="*/ 0 h 342900"/>
                <a:gd name="connsiteX4" fmla="*/ 104775 w 342900"/>
                <a:gd name="connsiteY4" fmla="*/ 13335 h 342900"/>
                <a:gd name="connsiteX5" fmla="*/ 50483 w 342900"/>
                <a:gd name="connsiteY5" fmla="*/ 50483 h 342900"/>
                <a:gd name="connsiteX6" fmla="*/ 13335 w 342900"/>
                <a:gd name="connsiteY6" fmla="*/ 104775 h 342900"/>
                <a:gd name="connsiteX7" fmla="*/ 0 w 342900"/>
                <a:gd name="connsiteY7" fmla="*/ 171450 h 342900"/>
                <a:gd name="connsiteX8" fmla="*/ 13335 w 342900"/>
                <a:gd name="connsiteY8" fmla="*/ 238125 h 342900"/>
                <a:gd name="connsiteX9" fmla="*/ 50483 w 342900"/>
                <a:gd name="connsiteY9" fmla="*/ 292418 h 342900"/>
                <a:gd name="connsiteX10" fmla="*/ 104775 w 342900"/>
                <a:gd name="connsiteY10" fmla="*/ 329565 h 342900"/>
                <a:gd name="connsiteX11" fmla="*/ 171450 w 342900"/>
                <a:gd name="connsiteY11" fmla="*/ 342900 h 342900"/>
                <a:gd name="connsiteX12" fmla="*/ 171450 w 342900"/>
                <a:gd name="connsiteY12" fmla="*/ 308610 h 342900"/>
                <a:gd name="connsiteX13" fmla="*/ 74295 w 342900"/>
                <a:gd name="connsiteY13" fmla="*/ 268605 h 342900"/>
                <a:gd name="connsiteX14" fmla="*/ 35243 w 342900"/>
                <a:gd name="connsiteY14" fmla="*/ 188595 h 342900"/>
                <a:gd name="connsiteX15" fmla="*/ 180975 w 342900"/>
                <a:gd name="connsiteY15" fmla="*/ 188595 h 342900"/>
                <a:gd name="connsiteX16" fmla="*/ 141923 w 342900"/>
                <a:gd name="connsiteY16" fmla="*/ 227648 h 342900"/>
                <a:gd name="connsiteX17" fmla="*/ 165735 w 342900"/>
                <a:gd name="connsiteY17" fmla="*/ 251460 h 342900"/>
                <a:gd name="connsiteX18" fmla="*/ 246698 w 342900"/>
                <a:gd name="connsiteY18" fmla="*/ 170498 h 342900"/>
                <a:gd name="connsiteX19" fmla="*/ 165735 w 342900"/>
                <a:gd name="connsiteY19" fmla="*/ 89535 h 342900"/>
                <a:gd name="connsiteX20" fmla="*/ 141923 w 342900"/>
                <a:gd name="connsiteY20" fmla="*/ 113348 h 342900"/>
                <a:gd name="connsiteX21" fmla="*/ 180975 w 342900"/>
                <a:gd name="connsiteY21" fmla="*/ 152400 h 342900"/>
                <a:gd name="connsiteX22" fmla="*/ 35243 w 342900"/>
                <a:gd name="connsiteY22" fmla="*/ 152400 h 342900"/>
                <a:gd name="connsiteX23" fmla="*/ 74295 w 342900"/>
                <a:gd name="connsiteY23" fmla="*/ 72390 h 342900"/>
                <a:gd name="connsiteX24" fmla="*/ 171450 w 342900"/>
                <a:gd name="connsiteY24" fmla="*/ 32385 h 342900"/>
                <a:gd name="connsiteX25" fmla="*/ 268605 w 342900"/>
                <a:gd name="connsiteY25" fmla="*/ 72390 h 342900"/>
                <a:gd name="connsiteX26" fmla="*/ 308610 w 342900"/>
                <a:gd name="connsiteY26" fmla="*/ 169545 h 342900"/>
                <a:gd name="connsiteX27" fmla="*/ 342900 w 342900"/>
                <a:gd name="connsiteY27" fmla="*/ 169545 h 342900"/>
                <a:gd name="connsiteX28" fmla="*/ 329565 w 342900"/>
                <a:gd name="connsiteY28" fmla="*/ 10477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2900" h="342900">
                  <a:moveTo>
                    <a:pt x="329565" y="104775"/>
                  </a:moveTo>
                  <a:cubicBezTo>
                    <a:pt x="320993" y="84773"/>
                    <a:pt x="308610" y="65723"/>
                    <a:pt x="292418" y="50483"/>
                  </a:cubicBezTo>
                  <a:cubicBezTo>
                    <a:pt x="276225" y="34290"/>
                    <a:pt x="258128" y="21908"/>
                    <a:pt x="238125" y="13335"/>
                  </a:cubicBezTo>
                  <a:cubicBezTo>
                    <a:pt x="217170" y="4763"/>
                    <a:pt x="194310" y="0"/>
                    <a:pt x="171450" y="0"/>
                  </a:cubicBezTo>
                  <a:cubicBezTo>
                    <a:pt x="148590" y="0"/>
                    <a:pt x="125730" y="4763"/>
                    <a:pt x="104775" y="13335"/>
                  </a:cubicBezTo>
                  <a:cubicBezTo>
                    <a:pt x="83820" y="21908"/>
                    <a:pt x="65723" y="34290"/>
                    <a:pt x="50483" y="50483"/>
                  </a:cubicBezTo>
                  <a:cubicBezTo>
                    <a:pt x="34290" y="66675"/>
                    <a:pt x="21908" y="84773"/>
                    <a:pt x="13335" y="104775"/>
                  </a:cubicBezTo>
                  <a:cubicBezTo>
                    <a:pt x="4763" y="125730"/>
                    <a:pt x="0" y="148590"/>
                    <a:pt x="0" y="171450"/>
                  </a:cubicBezTo>
                  <a:cubicBezTo>
                    <a:pt x="0" y="194310"/>
                    <a:pt x="4763" y="217170"/>
                    <a:pt x="13335" y="238125"/>
                  </a:cubicBezTo>
                  <a:cubicBezTo>
                    <a:pt x="21908" y="258128"/>
                    <a:pt x="34290" y="277178"/>
                    <a:pt x="50483" y="292418"/>
                  </a:cubicBezTo>
                  <a:cubicBezTo>
                    <a:pt x="66675" y="308610"/>
                    <a:pt x="84773" y="320993"/>
                    <a:pt x="104775" y="329565"/>
                  </a:cubicBezTo>
                  <a:cubicBezTo>
                    <a:pt x="125730" y="338138"/>
                    <a:pt x="148590" y="342900"/>
                    <a:pt x="171450" y="342900"/>
                  </a:cubicBezTo>
                  <a:lnTo>
                    <a:pt x="171450" y="308610"/>
                  </a:lnTo>
                  <a:cubicBezTo>
                    <a:pt x="135255" y="308610"/>
                    <a:pt x="100013" y="294323"/>
                    <a:pt x="74295" y="268605"/>
                  </a:cubicBezTo>
                  <a:cubicBezTo>
                    <a:pt x="52388" y="246698"/>
                    <a:pt x="39053" y="219075"/>
                    <a:pt x="35243" y="188595"/>
                  </a:cubicBezTo>
                  <a:lnTo>
                    <a:pt x="180975" y="188595"/>
                  </a:lnTo>
                  <a:lnTo>
                    <a:pt x="141923" y="227648"/>
                  </a:lnTo>
                  <a:lnTo>
                    <a:pt x="165735" y="251460"/>
                  </a:lnTo>
                  <a:lnTo>
                    <a:pt x="246698" y="170498"/>
                  </a:lnTo>
                  <a:lnTo>
                    <a:pt x="165735" y="89535"/>
                  </a:lnTo>
                  <a:lnTo>
                    <a:pt x="141923" y="113348"/>
                  </a:lnTo>
                  <a:lnTo>
                    <a:pt x="180975" y="152400"/>
                  </a:lnTo>
                  <a:lnTo>
                    <a:pt x="35243" y="152400"/>
                  </a:lnTo>
                  <a:cubicBezTo>
                    <a:pt x="39053" y="121920"/>
                    <a:pt x="52388" y="94298"/>
                    <a:pt x="74295" y="72390"/>
                  </a:cubicBezTo>
                  <a:cubicBezTo>
                    <a:pt x="100013" y="46673"/>
                    <a:pt x="134303" y="32385"/>
                    <a:pt x="171450" y="32385"/>
                  </a:cubicBezTo>
                  <a:cubicBezTo>
                    <a:pt x="207645" y="32385"/>
                    <a:pt x="242888" y="46673"/>
                    <a:pt x="268605" y="72390"/>
                  </a:cubicBezTo>
                  <a:cubicBezTo>
                    <a:pt x="294323" y="98108"/>
                    <a:pt x="308610" y="132398"/>
                    <a:pt x="308610" y="169545"/>
                  </a:cubicBezTo>
                  <a:lnTo>
                    <a:pt x="342900" y="169545"/>
                  </a:lnTo>
                  <a:cubicBezTo>
                    <a:pt x="342900" y="148590"/>
                    <a:pt x="338138" y="125730"/>
                    <a:pt x="329565" y="104775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3">
              <a:extLst>
                <a:ext uri="{FF2B5EF4-FFF2-40B4-BE49-F238E27FC236}">
                  <a16:creationId xmlns:a16="http://schemas.microsoft.com/office/drawing/2014/main" id="{51230024-A8BD-5E4F-96B8-825E09CDDD5E}"/>
                </a:ext>
              </a:extLst>
            </p:cNvPr>
            <p:cNvSpPr/>
            <p:nvPr userDrawn="1"/>
          </p:nvSpPr>
          <p:spPr>
            <a:xfrm>
              <a:off x="590579" y="6484379"/>
              <a:ext cx="812771" cy="84028"/>
            </a:xfrm>
            <a:custGeom>
              <a:avLst/>
              <a:gdLst>
                <a:gd name="connsiteX0" fmla="*/ 1329690 w 1547812"/>
                <a:gd name="connsiteY0" fmla="*/ 155258 h 160020"/>
                <a:gd name="connsiteX1" fmla="*/ 1369695 w 1547812"/>
                <a:gd name="connsiteY1" fmla="*/ 155258 h 160020"/>
                <a:gd name="connsiteX2" fmla="*/ 1369695 w 1547812"/>
                <a:gd name="connsiteY2" fmla="*/ 65723 h 160020"/>
                <a:gd name="connsiteX3" fmla="*/ 1372553 w 1547812"/>
                <a:gd name="connsiteY3" fmla="*/ 53340 h 160020"/>
                <a:gd name="connsiteX4" fmla="*/ 1379220 w 1547812"/>
                <a:gd name="connsiteY4" fmla="*/ 43815 h 160020"/>
                <a:gd name="connsiteX5" fmla="*/ 1388745 w 1547812"/>
                <a:gd name="connsiteY5" fmla="*/ 37147 h 160020"/>
                <a:gd name="connsiteX6" fmla="*/ 1400175 w 1547812"/>
                <a:gd name="connsiteY6" fmla="*/ 35243 h 160020"/>
                <a:gd name="connsiteX7" fmla="*/ 1407795 w 1547812"/>
                <a:gd name="connsiteY7" fmla="*/ 36195 h 160020"/>
                <a:gd name="connsiteX8" fmla="*/ 1413510 w 1547812"/>
                <a:gd name="connsiteY8" fmla="*/ 40005 h 160020"/>
                <a:gd name="connsiteX9" fmla="*/ 1417320 w 1547812"/>
                <a:gd name="connsiteY9" fmla="*/ 47625 h 160020"/>
                <a:gd name="connsiteX10" fmla="*/ 1419225 w 1547812"/>
                <a:gd name="connsiteY10" fmla="*/ 60960 h 160020"/>
                <a:gd name="connsiteX11" fmla="*/ 1419225 w 1547812"/>
                <a:gd name="connsiteY11" fmla="*/ 155258 h 160020"/>
                <a:gd name="connsiteX12" fmla="*/ 1459230 w 1547812"/>
                <a:gd name="connsiteY12" fmla="*/ 155258 h 160020"/>
                <a:gd name="connsiteX13" fmla="*/ 1459230 w 1547812"/>
                <a:gd name="connsiteY13" fmla="*/ 63818 h 160020"/>
                <a:gd name="connsiteX14" fmla="*/ 1462088 w 1547812"/>
                <a:gd name="connsiteY14" fmla="*/ 53340 h 160020"/>
                <a:gd name="connsiteX15" fmla="*/ 1468755 w 1547812"/>
                <a:gd name="connsiteY15" fmla="*/ 43815 h 160020"/>
                <a:gd name="connsiteX16" fmla="*/ 1478280 w 1547812"/>
                <a:gd name="connsiteY16" fmla="*/ 37147 h 160020"/>
                <a:gd name="connsiteX17" fmla="*/ 1489710 w 1547812"/>
                <a:gd name="connsiteY17" fmla="*/ 35243 h 160020"/>
                <a:gd name="connsiteX18" fmla="*/ 1497330 w 1547812"/>
                <a:gd name="connsiteY18" fmla="*/ 36195 h 160020"/>
                <a:gd name="connsiteX19" fmla="*/ 1503045 w 1547812"/>
                <a:gd name="connsiteY19" fmla="*/ 40005 h 160020"/>
                <a:gd name="connsiteX20" fmla="*/ 1506855 w 1547812"/>
                <a:gd name="connsiteY20" fmla="*/ 47625 h 160020"/>
                <a:gd name="connsiteX21" fmla="*/ 1507808 w 1547812"/>
                <a:gd name="connsiteY21" fmla="*/ 60960 h 160020"/>
                <a:gd name="connsiteX22" fmla="*/ 1507808 w 1547812"/>
                <a:gd name="connsiteY22" fmla="*/ 155258 h 160020"/>
                <a:gd name="connsiteX23" fmla="*/ 1547813 w 1547812"/>
                <a:gd name="connsiteY23" fmla="*/ 155258 h 160020"/>
                <a:gd name="connsiteX24" fmla="*/ 1547813 w 1547812"/>
                <a:gd name="connsiteY24" fmla="*/ 55245 h 160020"/>
                <a:gd name="connsiteX25" fmla="*/ 1536383 w 1547812"/>
                <a:gd name="connsiteY25" fmla="*/ 14288 h 160020"/>
                <a:gd name="connsiteX26" fmla="*/ 1502093 w 1547812"/>
                <a:gd name="connsiteY26" fmla="*/ 1905 h 160020"/>
                <a:gd name="connsiteX27" fmla="*/ 1477328 w 1547812"/>
                <a:gd name="connsiteY27" fmla="*/ 7620 h 160020"/>
                <a:gd name="connsiteX28" fmla="*/ 1455420 w 1547812"/>
                <a:gd name="connsiteY28" fmla="*/ 27623 h 160020"/>
                <a:gd name="connsiteX29" fmla="*/ 1441133 w 1547812"/>
                <a:gd name="connsiteY29" fmla="*/ 8573 h 160020"/>
                <a:gd name="connsiteX30" fmla="*/ 1414463 w 1547812"/>
                <a:gd name="connsiteY30" fmla="*/ 1905 h 160020"/>
                <a:gd name="connsiteX31" fmla="*/ 1390650 w 1547812"/>
                <a:gd name="connsiteY31" fmla="*/ 7620 h 160020"/>
                <a:gd name="connsiteX32" fmla="*/ 1371600 w 1547812"/>
                <a:gd name="connsiteY32" fmla="*/ 25718 h 160020"/>
                <a:gd name="connsiteX33" fmla="*/ 1371600 w 1547812"/>
                <a:gd name="connsiteY33" fmla="*/ 5715 h 160020"/>
                <a:gd name="connsiteX34" fmla="*/ 1332548 w 1547812"/>
                <a:gd name="connsiteY34" fmla="*/ 5715 h 160020"/>
                <a:gd name="connsiteX35" fmla="*/ 1332548 w 1547812"/>
                <a:gd name="connsiteY35" fmla="*/ 155258 h 160020"/>
                <a:gd name="connsiteX36" fmla="*/ 1199198 w 1547812"/>
                <a:gd name="connsiteY36" fmla="*/ 116205 h 160020"/>
                <a:gd name="connsiteX37" fmla="*/ 1190625 w 1547812"/>
                <a:gd name="connsiteY37" fmla="*/ 80963 h 160020"/>
                <a:gd name="connsiteX38" fmla="*/ 1199198 w 1547812"/>
                <a:gd name="connsiteY38" fmla="*/ 45720 h 160020"/>
                <a:gd name="connsiteX39" fmla="*/ 1224915 w 1547812"/>
                <a:gd name="connsiteY39" fmla="*/ 33338 h 160020"/>
                <a:gd name="connsiteX40" fmla="*/ 1250633 w 1547812"/>
                <a:gd name="connsiteY40" fmla="*/ 45720 h 160020"/>
                <a:gd name="connsiteX41" fmla="*/ 1259205 w 1547812"/>
                <a:gd name="connsiteY41" fmla="*/ 80963 h 160020"/>
                <a:gd name="connsiteX42" fmla="*/ 1250633 w 1547812"/>
                <a:gd name="connsiteY42" fmla="*/ 116205 h 160020"/>
                <a:gd name="connsiteX43" fmla="*/ 1224915 w 1547812"/>
                <a:gd name="connsiteY43" fmla="*/ 128588 h 160020"/>
                <a:gd name="connsiteX44" fmla="*/ 1199198 w 1547812"/>
                <a:gd name="connsiteY44" fmla="*/ 116205 h 160020"/>
                <a:gd name="connsiteX45" fmla="*/ 1256348 w 1547812"/>
                <a:gd name="connsiteY45" fmla="*/ 154305 h 160020"/>
                <a:gd name="connsiteX46" fmla="*/ 1280160 w 1547812"/>
                <a:gd name="connsiteY46" fmla="*/ 138113 h 160020"/>
                <a:gd name="connsiteX47" fmla="*/ 1295400 w 1547812"/>
                <a:gd name="connsiteY47" fmla="*/ 113348 h 160020"/>
                <a:gd name="connsiteX48" fmla="*/ 1301115 w 1547812"/>
                <a:gd name="connsiteY48" fmla="*/ 80010 h 160020"/>
                <a:gd name="connsiteX49" fmla="*/ 1296353 w 1547812"/>
                <a:gd name="connsiteY49" fmla="*/ 46672 h 160020"/>
                <a:gd name="connsiteX50" fmla="*/ 1281113 w 1547812"/>
                <a:gd name="connsiteY50" fmla="*/ 21908 h 160020"/>
                <a:gd name="connsiteX51" fmla="*/ 1257300 w 1547812"/>
                <a:gd name="connsiteY51" fmla="*/ 6668 h 160020"/>
                <a:gd name="connsiteX52" fmla="*/ 1225868 w 1547812"/>
                <a:gd name="connsiteY52" fmla="*/ 953 h 160020"/>
                <a:gd name="connsiteX53" fmla="*/ 1194435 w 1547812"/>
                <a:gd name="connsiteY53" fmla="*/ 6668 h 160020"/>
                <a:gd name="connsiteX54" fmla="*/ 1170623 w 1547812"/>
                <a:gd name="connsiteY54" fmla="*/ 21908 h 160020"/>
                <a:gd name="connsiteX55" fmla="*/ 1155383 w 1547812"/>
                <a:gd name="connsiteY55" fmla="*/ 46672 h 160020"/>
                <a:gd name="connsiteX56" fmla="*/ 1149668 w 1547812"/>
                <a:gd name="connsiteY56" fmla="*/ 80010 h 160020"/>
                <a:gd name="connsiteX57" fmla="*/ 1169670 w 1547812"/>
                <a:gd name="connsiteY57" fmla="*/ 139065 h 160020"/>
                <a:gd name="connsiteX58" fmla="*/ 1225868 w 1547812"/>
                <a:gd name="connsiteY58" fmla="*/ 160020 h 160020"/>
                <a:gd name="connsiteX59" fmla="*/ 1256348 w 1547812"/>
                <a:gd name="connsiteY59" fmla="*/ 154305 h 160020"/>
                <a:gd name="connsiteX60" fmla="*/ 1086803 w 1547812"/>
                <a:gd name="connsiteY60" fmla="*/ 100965 h 160020"/>
                <a:gd name="connsiteX61" fmla="*/ 1079183 w 1547812"/>
                <a:gd name="connsiteY61" fmla="*/ 120968 h 160020"/>
                <a:gd name="connsiteX62" fmla="*/ 1061085 w 1547812"/>
                <a:gd name="connsiteY62" fmla="*/ 127635 h 160020"/>
                <a:gd name="connsiteX63" fmla="*/ 1045845 w 1547812"/>
                <a:gd name="connsiteY63" fmla="*/ 123825 h 160020"/>
                <a:gd name="connsiteX64" fmla="*/ 1036320 w 1547812"/>
                <a:gd name="connsiteY64" fmla="*/ 113348 h 160020"/>
                <a:gd name="connsiteX65" fmla="*/ 1031558 w 1547812"/>
                <a:gd name="connsiteY65" fmla="*/ 98108 h 160020"/>
                <a:gd name="connsiteX66" fmla="*/ 1029653 w 1547812"/>
                <a:gd name="connsiteY66" fmla="*/ 80010 h 160020"/>
                <a:gd name="connsiteX67" fmla="*/ 1031558 w 1547812"/>
                <a:gd name="connsiteY67" fmla="*/ 62865 h 160020"/>
                <a:gd name="connsiteX68" fmla="*/ 1036320 w 1547812"/>
                <a:gd name="connsiteY68" fmla="*/ 47625 h 160020"/>
                <a:gd name="connsiteX69" fmla="*/ 1045845 w 1547812"/>
                <a:gd name="connsiteY69" fmla="*/ 37147 h 160020"/>
                <a:gd name="connsiteX70" fmla="*/ 1061085 w 1547812"/>
                <a:gd name="connsiteY70" fmla="*/ 33338 h 160020"/>
                <a:gd name="connsiteX71" fmla="*/ 1079183 w 1547812"/>
                <a:gd name="connsiteY71" fmla="*/ 40005 h 160020"/>
                <a:gd name="connsiteX72" fmla="*/ 1085850 w 1547812"/>
                <a:gd name="connsiteY72" fmla="*/ 58103 h 160020"/>
                <a:gd name="connsiteX73" fmla="*/ 1125855 w 1547812"/>
                <a:gd name="connsiteY73" fmla="*/ 52388 h 160020"/>
                <a:gd name="connsiteX74" fmla="*/ 1120140 w 1547812"/>
                <a:gd name="connsiteY74" fmla="*/ 31433 h 160020"/>
                <a:gd name="connsiteX75" fmla="*/ 1107758 w 1547812"/>
                <a:gd name="connsiteY75" fmla="*/ 15240 h 160020"/>
                <a:gd name="connsiteX76" fmla="*/ 1088708 w 1547812"/>
                <a:gd name="connsiteY76" fmla="*/ 4763 h 160020"/>
                <a:gd name="connsiteX77" fmla="*/ 1062038 w 1547812"/>
                <a:gd name="connsiteY77" fmla="*/ 953 h 160020"/>
                <a:gd name="connsiteX78" fmla="*/ 1030605 w 1547812"/>
                <a:gd name="connsiteY78" fmla="*/ 6668 h 160020"/>
                <a:gd name="connsiteX79" fmla="*/ 1007745 w 1547812"/>
                <a:gd name="connsiteY79" fmla="*/ 22860 h 160020"/>
                <a:gd name="connsiteX80" fmla="*/ 993458 w 1547812"/>
                <a:gd name="connsiteY80" fmla="*/ 47625 h 160020"/>
                <a:gd name="connsiteX81" fmla="*/ 988695 w 1547812"/>
                <a:gd name="connsiteY81" fmla="*/ 80010 h 160020"/>
                <a:gd name="connsiteX82" fmla="*/ 992505 w 1547812"/>
                <a:gd name="connsiteY82" fmla="*/ 112395 h 160020"/>
                <a:gd name="connsiteX83" fmla="*/ 1005840 w 1547812"/>
                <a:gd name="connsiteY83" fmla="*/ 137160 h 160020"/>
                <a:gd name="connsiteX84" fmla="*/ 1028700 w 1547812"/>
                <a:gd name="connsiteY84" fmla="*/ 153353 h 160020"/>
                <a:gd name="connsiteX85" fmla="*/ 1061085 w 1547812"/>
                <a:gd name="connsiteY85" fmla="*/ 159068 h 160020"/>
                <a:gd name="connsiteX86" fmla="*/ 1109663 w 1547812"/>
                <a:gd name="connsiteY86" fmla="*/ 142875 h 160020"/>
                <a:gd name="connsiteX87" fmla="*/ 1127760 w 1547812"/>
                <a:gd name="connsiteY87" fmla="*/ 100013 h 160020"/>
                <a:gd name="connsiteX88" fmla="*/ 1086803 w 1547812"/>
                <a:gd name="connsiteY88" fmla="*/ 100013 h 160020"/>
                <a:gd name="connsiteX89" fmla="*/ 921068 w 1547812"/>
                <a:gd name="connsiteY89" fmla="*/ 155258 h 160020"/>
                <a:gd name="connsiteX90" fmla="*/ 962025 w 1547812"/>
                <a:gd name="connsiteY90" fmla="*/ 155258 h 160020"/>
                <a:gd name="connsiteX91" fmla="*/ 962025 w 1547812"/>
                <a:gd name="connsiteY91" fmla="*/ 109538 h 160020"/>
                <a:gd name="connsiteX92" fmla="*/ 921068 w 1547812"/>
                <a:gd name="connsiteY92" fmla="*/ 109538 h 160020"/>
                <a:gd name="connsiteX93" fmla="*/ 921068 w 1547812"/>
                <a:gd name="connsiteY93" fmla="*/ 155258 h 160020"/>
                <a:gd name="connsiteX94" fmla="*/ 671513 w 1547812"/>
                <a:gd name="connsiteY94" fmla="*/ 155258 h 160020"/>
                <a:gd name="connsiteX95" fmla="*/ 711518 w 1547812"/>
                <a:gd name="connsiteY95" fmla="*/ 155258 h 160020"/>
                <a:gd name="connsiteX96" fmla="*/ 711518 w 1547812"/>
                <a:gd name="connsiteY96" fmla="*/ 65723 h 160020"/>
                <a:gd name="connsiteX97" fmla="*/ 714375 w 1547812"/>
                <a:gd name="connsiteY97" fmla="*/ 53340 h 160020"/>
                <a:gd name="connsiteX98" fmla="*/ 721043 w 1547812"/>
                <a:gd name="connsiteY98" fmla="*/ 43815 h 160020"/>
                <a:gd name="connsiteX99" fmla="*/ 730568 w 1547812"/>
                <a:gd name="connsiteY99" fmla="*/ 37147 h 160020"/>
                <a:gd name="connsiteX100" fmla="*/ 741998 w 1547812"/>
                <a:gd name="connsiteY100" fmla="*/ 35243 h 160020"/>
                <a:gd name="connsiteX101" fmla="*/ 749618 w 1547812"/>
                <a:gd name="connsiteY101" fmla="*/ 36195 h 160020"/>
                <a:gd name="connsiteX102" fmla="*/ 755333 w 1547812"/>
                <a:gd name="connsiteY102" fmla="*/ 40005 h 160020"/>
                <a:gd name="connsiteX103" fmla="*/ 759143 w 1547812"/>
                <a:gd name="connsiteY103" fmla="*/ 47625 h 160020"/>
                <a:gd name="connsiteX104" fmla="*/ 761048 w 1547812"/>
                <a:gd name="connsiteY104" fmla="*/ 60960 h 160020"/>
                <a:gd name="connsiteX105" fmla="*/ 761048 w 1547812"/>
                <a:gd name="connsiteY105" fmla="*/ 155258 h 160020"/>
                <a:gd name="connsiteX106" fmla="*/ 801053 w 1547812"/>
                <a:gd name="connsiteY106" fmla="*/ 155258 h 160020"/>
                <a:gd name="connsiteX107" fmla="*/ 801053 w 1547812"/>
                <a:gd name="connsiteY107" fmla="*/ 63818 h 160020"/>
                <a:gd name="connsiteX108" fmla="*/ 803910 w 1547812"/>
                <a:gd name="connsiteY108" fmla="*/ 53340 h 160020"/>
                <a:gd name="connsiteX109" fmla="*/ 810578 w 1547812"/>
                <a:gd name="connsiteY109" fmla="*/ 43815 h 160020"/>
                <a:gd name="connsiteX110" fmla="*/ 820103 w 1547812"/>
                <a:gd name="connsiteY110" fmla="*/ 37147 h 160020"/>
                <a:gd name="connsiteX111" fmla="*/ 831533 w 1547812"/>
                <a:gd name="connsiteY111" fmla="*/ 35243 h 160020"/>
                <a:gd name="connsiteX112" fmla="*/ 839153 w 1547812"/>
                <a:gd name="connsiteY112" fmla="*/ 36195 h 160020"/>
                <a:gd name="connsiteX113" fmla="*/ 844868 w 1547812"/>
                <a:gd name="connsiteY113" fmla="*/ 40005 h 160020"/>
                <a:gd name="connsiteX114" fmla="*/ 848678 w 1547812"/>
                <a:gd name="connsiteY114" fmla="*/ 47625 h 160020"/>
                <a:gd name="connsiteX115" fmla="*/ 849630 w 1547812"/>
                <a:gd name="connsiteY115" fmla="*/ 60960 h 160020"/>
                <a:gd name="connsiteX116" fmla="*/ 849630 w 1547812"/>
                <a:gd name="connsiteY116" fmla="*/ 155258 h 160020"/>
                <a:gd name="connsiteX117" fmla="*/ 889635 w 1547812"/>
                <a:gd name="connsiteY117" fmla="*/ 155258 h 160020"/>
                <a:gd name="connsiteX118" fmla="*/ 889635 w 1547812"/>
                <a:gd name="connsiteY118" fmla="*/ 55245 h 160020"/>
                <a:gd name="connsiteX119" fmla="*/ 878205 w 1547812"/>
                <a:gd name="connsiteY119" fmla="*/ 14288 h 160020"/>
                <a:gd name="connsiteX120" fmla="*/ 843915 w 1547812"/>
                <a:gd name="connsiteY120" fmla="*/ 1905 h 160020"/>
                <a:gd name="connsiteX121" fmla="*/ 819150 w 1547812"/>
                <a:gd name="connsiteY121" fmla="*/ 7620 h 160020"/>
                <a:gd name="connsiteX122" fmla="*/ 797243 w 1547812"/>
                <a:gd name="connsiteY122" fmla="*/ 27623 h 160020"/>
                <a:gd name="connsiteX123" fmla="*/ 782955 w 1547812"/>
                <a:gd name="connsiteY123" fmla="*/ 8573 h 160020"/>
                <a:gd name="connsiteX124" fmla="*/ 756285 w 1547812"/>
                <a:gd name="connsiteY124" fmla="*/ 1905 h 160020"/>
                <a:gd name="connsiteX125" fmla="*/ 732473 w 1547812"/>
                <a:gd name="connsiteY125" fmla="*/ 7620 h 160020"/>
                <a:gd name="connsiteX126" fmla="*/ 713423 w 1547812"/>
                <a:gd name="connsiteY126" fmla="*/ 25718 h 160020"/>
                <a:gd name="connsiteX127" fmla="*/ 713423 w 1547812"/>
                <a:gd name="connsiteY127" fmla="*/ 5715 h 160020"/>
                <a:gd name="connsiteX128" fmla="*/ 674370 w 1547812"/>
                <a:gd name="connsiteY128" fmla="*/ 5715 h 160020"/>
                <a:gd name="connsiteX129" fmla="*/ 674370 w 1547812"/>
                <a:gd name="connsiteY129" fmla="*/ 155258 h 160020"/>
                <a:gd name="connsiteX130" fmla="*/ 541973 w 1547812"/>
                <a:gd name="connsiteY130" fmla="*/ 116205 h 160020"/>
                <a:gd name="connsiteX131" fmla="*/ 533400 w 1547812"/>
                <a:gd name="connsiteY131" fmla="*/ 80963 h 160020"/>
                <a:gd name="connsiteX132" fmla="*/ 541973 w 1547812"/>
                <a:gd name="connsiteY132" fmla="*/ 45720 h 160020"/>
                <a:gd name="connsiteX133" fmla="*/ 567690 w 1547812"/>
                <a:gd name="connsiteY133" fmla="*/ 33338 h 160020"/>
                <a:gd name="connsiteX134" fmla="*/ 593408 w 1547812"/>
                <a:gd name="connsiteY134" fmla="*/ 45720 h 160020"/>
                <a:gd name="connsiteX135" fmla="*/ 601980 w 1547812"/>
                <a:gd name="connsiteY135" fmla="*/ 80963 h 160020"/>
                <a:gd name="connsiteX136" fmla="*/ 593408 w 1547812"/>
                <a:gd name="connsiteY136" fmla="*/ 116205 h 160020"/>
                <a:gd name="connsiteX137" fmla="*/ 567690 w 1547812"/>
                <a:gd name="connsiteY137" fmla="*/ 128588 h 160020"/>
                <a:gd name="connsiteX138" fmla="*/ 541973 w 1547812"/>
                <a:gd name="connsiteY138" fmla="*/ 116205 h 160020"/>
                <a:gd name="connsiteX139" fmla="*/ 598170 w 1547812"/>
                <a:gd name="connsiteY139" fmla="*/ 154305 h 160020"/>
                <a:gd name="connsiteX140" fmla="*/ 621983 w 1547812"/>
                <a:gd name="connsiteY140" fmla="*/ 138113 h 160020"/>
                <a:gd name="connsiteX141" fmla="*/ 637223 w 1547812"/>
                <a:gd name="connsiteY141" fmla="*/ 113348 h 160020"/>
                <a:gd name="connsiteX142" fmla="*/ 642938 w 1547812"/>
                <a:gd name="connsiteY142" fmla="*/ 80010 h 160020"/>
                <a:gd name="connsiteX143" fmla="*/ 638175 w 1547812"/>
                <a:gd name="connsiteY143" fmla="*/ 46672 h 160020"/>
                <a:gd name="connsiteX144" fmla="*/ 622935 w 1547812"/>
                <a:gd name="connsiteY144" fmla="*/ 21908 h 160020"/>
                <a:gd name="connsiteX145" fmla="*/ 599123 w 1547812"/>
                <a:gd name="connsiteY145" fmla="*/ 6668 h 160020"/>
                <a:gd name="connsiteX146" fmla="*/ 567690 w 1547812"/>
                <a:gd name="connsiteY146" fmla="*/ 953 h 160020"/>
                <a:gd name="connsiteX147" fmla="*/ 536258 w 1547812"/>
                <a:gd name="connsiteY147" fmla="*/ 6668 h 160020"/>
                <a:gd name="connsiteX148" fmla="*/ 512445 w 1547812"/>
                <a:gd name="connsiteY148" fmla="*/ 21908 h 160020"/>
                <a:gd name="connsiteX149" fmla="*/ 497205 w 1547812"/>
                <a:gd name="connsiteY149" fmla="*/ 46672 h 160020"/>
                <a:gd name="connsiteX150" fmla="*/ 491490 w 1547812"/>
                <a:gd name="connsiteY150" fmla="*/ 80010 h 160020"/>
                <a:gd name="connsiteX151" fmla="*/ 511492 w 1547812"/>
                <a:gd name="connsiteY151" fmla="*/ 139065 h 160020"/>
                <a:gd name="connsiteX152" fmla="*/ 566738 w 1547812"/>
                <a:gd name="connsiteY152" fmla="*/ 160020 h 160020"/>
                <a:gd name="connsiteX153" fmla="*/ 598170 w 1547812"/>
                <a:gd name="connsiteY153" fmla="*/ 154305 h 160020"/>
                <a:gd name="connsiteX154" fmla="*/ 429578 w 1547812"/>
                <a:gd name="connsiteY154" fmla="*/ 100965 h 160020"/>
                <a:gd name="connsiteX155" fmla="*/ 421958 w 1547812"/>
                <a:gd name="connsiteY155" fmla="*/ 120968 h 160020"/>
                <a:gd name="connsiteX156" fmla="*/ 403860 w 1547812"/>
                <a:gd name="connsiteY156" fmla="*/ 127635 h 160020"/>
                <a:gd name="connsiteX157" fmla="*/ 388620 w 1547812"/>
                <a:gd name="connsiteY157" fmla="*/ 123825 h 160020"/>
                <a:gd name="connsiteX158" fmla="*/ 379095 w 1547812"/>
                <a:gd name="connsiteY158" fmla="*/ 113348 h 160020"/>
                <a:gd name="connsiteX159" fmla="*/ 374333 w 1547812"/>
                <a:gd name="connsiteY159" fmla="*/ 98108 h 160020"/>
                <a:gd name="connsiteX160" fmla="*/ 372428 w 1547812"/>
                <a:gd name="connsiteY160" fmla="*/ 80010 h 160020"/>
                <a:gd name="connsiteX161" fmla="*/ 374333 w 1547812"/>
                <a:gd name="connsiteY161" fmla="*/ 62865 h 160020"/>
                <a:gd name="connsiteX162" fmla="*/ 379095 w 1547812"/>
                <a:gd name="connsiteY162" fmla="*/ 47625 h 160020"/>
                <a:gd name="connsiteX163" fmla="*/ 388620 w 1547812"/>
                <a:gd name="connsiteY163" fmla="*/ 37147 h 160020"/>
                <a:gd name="connsiteX164" fmla="*/ 403860 w 1547812"/>
                <a:gd name="connsiteY164" fmla="*/ 33338 h 160020"/>
                <a:gd name="connsiteX165" fmla="*/ 421958 w 1547812"/>
                <a:gd name="connsiteY165" fmla="*/ 40005 h 160020"/>
                <a:gd name="connsiteX166" fmla="*/ 428625 w 1547812"/>
                <a:gd name="connsiteY166" fmla="*/ 58103 h 160020"/>
                <a:gd name="connsiteX167" fmla="*/ 468630 w 1547812"/>
                <a:gd name="connsiteY167" fmla="*/ 52388 h 160020"/>
                <a:gd name="connsiteX168" fmla="*/ 462915 w 1547812"/>
                <a:gd name="connsiteY168" fmla="*/ 31433 h 160020"/>
                <a:gd name="connsiteX169" fmla="*/ 450533 w 1547812"/>
                <a:gd name="connsiteY169" fmla="*/ 15240 h 160020"/>
                <a:gd name="connsiteX170" fmla="*/ 431483 w 1547812"/>
                <a:gd name="connsiteY170" fmla="*/ 4763 h 160020"/>
                <a:gd name="connsiteX171" fmla="*/ 404813 w 1547812"/>
                <a:gd name="connsiteY171" fmla="*/ 953 h 160020"/>
                <a:gd name="connsiteX172" fmla="*/ 373380 w 1547812"/>
                <a:gd name="connsiteY172" fmla="*/ 6668 h 160020"/>
                <a:gd name="connsiteX173" fmla="*/ 350520 w 1547812"/>
                <a:gd name="connsiteY173" fmla="*/ 22860 h 160020"/>
                <a:gd name="connsiteX174" fmla="*/ 336233 w 1547812"/>
                <a:gd name="connsiteY174" fmla="*/ 47625 h 160020"/>
                <a:gd name="connsiteX175" fmla="*/ 331470 w 1547812"/>
                <a:gd name="connsiteY175" fmla="*/ 80010 h 160020"/>
                <a:gd name="connsiteX176" fmla="*/ 336233 w 1547812"/>
                <a:gd name="connsiteY176" fmla="*/ 112395 h 160020"/>
                <a:gd name="connsiteX177" fmla="*/ 349567 w 1547812"/>
                <a:gd name="connsiteY177" fmla="*/ 137160 h 160020"/>
                <a:gd name="connsiteX178" fmla="*/ 372428 w 1547812"/>
                <a:gd name="connsiteY178" fmla="*/ 153353 h 160020"/>
                <a:gd name="connsiteX179" fmla="*/ 404813 w 1547812"/>
                <a:gd name="connsiteY179" fmla="*/ 159068 h 160020"/>
                <a:gd name="connsiteX180" fmla="*/ 453390 w 1547812"/>
                <a:gd name="connsiteY180" fmla="*/ 142875 h 160020"/>
                <a:gd name="connsiteX181" fmla="*/ 471488 w 1547812"/>
                <a:gd name="connsiteY181" fmla="*/ 100013 h 160020"/>
                <a:gd name="connsiteX182" fmla="*/ 429578 w 1547812"/>
                <a:gd name="connsiteY182" fmla="*/ 100013 h 160020"/>
                <a:gd name="connsiteX183" fmla="*/ 203835 w 1547812"/>
                <a:gd name="connsiteY183" fmla="*/ 63818 h 160020"/>
                <a:gd name="connsiteX184" fmla="*/ 206692 w 1547812"/>
                <a:gd name="connsiteY184" fmla="*/ 51435 h 160020"/>
                <a:gd name="connsiteX185" fmla="*/ 213360 w 1547812"/>
                <a:gd name="connsiteY185" fmla="*/ 40958 h 160020"/>
                <a:gd name="connsiteX186" fmla="*/ 223838 w 1547812"/>
                <a:gd name="connsiteY186" fmla="*/ 34290 h 160020"/>
                <a:gd name="connsiteX187" fmla="*/ 238125 w 1547812"/>
                <a:gd name="connsiteY187" fmla="*/ 31433 h 160020"/>
                <a:gd name="connsiteX188" fmla="*/ 261938 w 1547812"/>
                <a:gd name="connsiteY188" fmla="*/ 40005 h 160020"/>
                <a:gd name="connsiteX189" fmla="*/ 269558 w 1547812"/>
                <a:gd name="connsiteY189" fmla="*/ 63818 h 160020"/>
                <a:gd name="connsiteX190" fmla="*/ 203835 w 1547812"/>
                <a:gd name="connsiteY190" fmla="*/ 63818 h 160020"/>
                <a:gd name="connsiteX191" fmla="*/ 266700 w 1547812"/>
                <a:gd name="connsiteY191" fmla="*/ 108585 h 160020"/>
                <a:gd name="connsiteX192" fmla="*/ 239077 w 1547812"/>
                <a:gd name="connsiteY192" fmla="*/ 128588 h 160020"/>
                <a:gd name="connsiteX193" fmla="*/ 213360 w 1547812"/>
                <a:gd name="connsiteY193" fmla="*/ 118110 h 160020"/>
                <a:gd name="connsiteX194" fmla="*/ 203835 w 1547812"/>
                <a:gd name="connsiteY194" fmla="*/ 89535 h 160020"/>
                <a:gd name="connsiteX195" fmla="*/ 307658 w 1547812"/>
                <a:gd name="connsiteY195" fmla="*/ 89535 h 160020"/>
                <a:gd name="connsiteX196" fmla="*/ 307658 w 1547812"/>
                <a:gd name="connsiteY196" fmla="*/ 73343 h 160020"/>
                <a:gd name="connsiteX197" fmla="*/ 290513 w 1547812"/>
                <a:gd name="connsiteY197" fmla="*/ 20003 h 160020"/>
                <a:gd name="connsiteX198" fmla="*/ 239077 w 1547812"/>
                <a:gd name="connsiteY198" fmla="*/ 0 h 160020"/>
                <a:gd name="connsiteX199" fmla="*/ 208598 w 1547812"/>
                <a:gd name="connsiteY199" fmla="*/ 5715 h 160020"/>
                <a:gd name="connsiteX200" fmla="*/ 184785 w 1547812"/>
                <a:gd name="connsiteY200" fmla="*/ 20955 h 160020"/>
                <a:gd name="connsiteX201" fmla="*/ 169545 w 1547812"/>
                <a:gd name="connsiteY201" fmla="*/ 45720 h 160020"/>
                <a:gd name="connsiteX202" fmla="*/ 163830 w 1547812"/>
                <a:gd name="connsiteY202" fmla="*/ 79058 h 160020"/>
                <a:gd name="connsiteX203" fmla="*/ 182880 w 1547812"/>
                <a:gd name="connsiteY203" fmla="*/ 137160 h 160020"/>
                <a:gd name="connsiteX204" fmla="*/ 239077 w 1547812"/>
                <a:gd name="connsiteY204" fmla="*/ 158115 h 160020"/>
                <a:gd name="connsiteX205" fmla="*/ 285750 w 1547812"/>
                <a:gd name="connsiteY205" fmla="*/ 144780 h 160020"/>
                <a:gd name="connsiteX206" fmla="*/ 305753 w 1547812"/>
                <a:gd name="connsiteY206" fmla="*/ 106680 h 160020"/>
                <a:gd name="connsiteX207" fmla="*/ 266700 w 1547812"/>
                <a:gd name="connsiteY207" fmla="*/ 106680 h 160020"/>
                <a:gd name="connsiteX208" fmla="*/ 97155 w 1547812"/>
                <a:gd name="connsiteY208" fmla="*/ 96203 h 160020"/>
                <a:gd name="connsiteX209" fmla="*/ 93345 w 1547812"/>
                <a:gd name="connsiteY209" fmla="*/ 111443 h 160020"/>
                <a:gd name="connsiteX210" fmla="*/ 84773 w 1547812"/>
                <a:gd name="connsiteY210" fmla="*/ 121920 h 160020"/>
                <a:gd name="connsiteX211" fmla="*/ 60007 w 1547812"/>
                <a:gd name="connsiteY211" fmla="*/ 129540 h 160020"/>
                <a:gd name="connsiteX212" fmla="*/ 45720 w 1547812"/>
                <a:gd name="connsiteY212" fmla="*/ 124778 h 160020"/>
                <a:gd name="connsiteX213" fmla="*/ 40957 w 1547812"/>
                <a:gd name="connsiteY213" fmla="*/ 113348 h 160020"/>
                <a:gd name="connsiteX214" fmla="*/ 42863 w 1547812"/>
                <a:gd name="connsiteY214" fmla="*/ 104775 h 160020"/>
                <a:gd name="connsiteX215" fmla="*/ 48577 w 1547812"/>
                <a:gd name="connsiteY215" fmla="*/ 98108 h 160020"/>
                <a:gd name="connsiteX216" fmla="*/ 60007 w 1547812"/>
                <a:gd name="connsiteY216" fmla="*/ 93345 h 160020"/>
                <a:gd name="connsiteX217" fmla="*/ 80010 w 1547812"/>
                <a:gd name="connsiteY217" fmla="*/ 90488 h 160020"/>
                <a:gd name="connsiteX218" fmla="*/ 98107 w 1547812"/>
                <a:gd name="connsiteY218" fmla="*/ 89535 h 160020"/>
                <a:gd name="connsiteX219" fmla="*/ 98107 w 1547812"/>
                <a:gd name="connsiteY219" fmla="*/ 96203 h 160020"/>
                <a:gd name="connsiteX220" fmla="*/ 98107 w 1547812"/>
                <a:gd name="connsiteY220" fmla="*/ 155258 h 160020"/>
                <a:gd name="connsiteX221" fmla="*/ 136208 w 1547812"/>
                <a:gd name="connsiteY221" fmla="*/ 155258 h 160020"/>
                <a:gd name="connsiteX222" fmla="*/ 136208 w 1547812"/>
                <a:gd name="connsiteY222" fmla="*/ 60960 h 160020"/>
                <a:gd name="connsiteX223" fmla="*/ 133350 w 1547812"/>
                <a:gd name="connsiteY223" fmla="*/ 36195 h 160020"/>
                <a:gd name="connsiteX224" fmla="*/ 122873 w 1547812"/>
                <a:gd name="connsiteY224" fmla="*/ 17145 h 160020"/>
                <a:gd name="connsiteX225" fmla="*/ 103823 w 1547812"/>
                <a:gd name="connsiteY225" fmla="*/ 5715 h 160020"/>
                <a:gd name="connsiteX226" fmla="*/ 74295 w 1547812"/>
                <a:gd name="connsiteY226" fmla="*/ 1905 h 160020"/>
                <a:gd name="connsiteX227" fmla="*/ 29527 w 1547812"/>
                <a:gd name="connsiteY227" fmla="*/ 12383 h 160020"/>
                <a:gd name="connsiteX228" fmla="*/ 8573 w 1547812"/>
                <a:gd name="connsiteY228" fmla="*/ 46672 h 160020"/>
                <a:gd name="connsiteX229" fmla="*/ 44768 w 1547812"/>
                <a:gd name="connsiteY229" fmla="*/ 50483 h 160020"/>
                <a:gd name="connsiteX230" fmla="*/ 71438 w 1547812"/>
                <a:gd name="connsiteY230" fmla="*/ 32385 h 160020"/>
                <a:gd name="connsiteX231" fmla="*/ 89535 w 1547812"/>
                <a:gd name="connsiteY231" fmla="*/ 37147 h 160020"/>
                <a:gd name="connsiteX232" fmla="*/ 97155 w 1547812"/>
                <a:gd name="connsiteY232" fmla="*/ 56197 h 160020"/>
                <a:gd name="connsiteX233" fmla="*/ 97155 w 1547812"/>
                <a:gd name="connsiteY233" fmla="*/ 62865 h 160020"/>
                <a:gd name="connsiteX234" fmla="*/ 78105 w 1547812"/>
                <a:gd name="connsiteY234" fmla="*/ 63818 h 160020"/>
                <a:gd name="connsiteX235" fmla="*/ 49530 w 1547812"/>
                <a:gd name="connsiteY235" fmla="*/ 66675 h 160020"/>
                <a:gd name="connsiteX236" fmla="*/ 24765 w 1547812"/>
                <a:gd name="connsiteY236" fmla="*/ 74295 h 160020"/>
                <a:gd name="connsiteX237" fmla="*/ 6668 w 1547812"/>
                <a:gd name="connsiteY237" fmla="*/ 89535 h 160020"/>
                <a:gd name="connsiteX238" fmla="*/ 0 w 1547812"/>
                <a:gd name="connsiteY238" fmla="*/ 114300 h 160020"/>
                <a:gd name="connsiteX239" fmla="*/ 3810 w 1547812"/>
                <a:gd name="connsiteY239" fmla="*/ 134303 h 160020"/>
                <a:gd name="connsiteX240" fmla="*/ 14288 w 1547812"/>
                <a:gd name="connsiteY240" fmla="*/ 148590 h 160020"/>
                <a:gd name="connsiteX241" fmla="*/ 29527 w 1547812"/>
                <a:gd name="connsiteY241" fmla="*/ 156210 h 160020"/>
                <a:gd name="connsiteX242" fmla="*/ 48577 w 1547812"/>
                <a:gd name="connsiteY242" fmla="*/ 159068 h 160020"/>
                <a:gd name="connsiteX243" fmla="*/ 77152 w 1547812"/>
                <a:gd name="connsiteY243" fmla="*/ 152400 h 160020"/>
                <a:gd name="connsiteX244" fmla="*/ 97155 w 1547812"/>
                <a:gd name="connsiteY244" fmla="*/ 136208 h 160020"/>
                <a:gd name="connsiteX245" fmla="*/ 97155 w 1547812"/>
                <a:gd name="connsiteY245" fmla="*/ 155258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</a:cxnLst>
              <a:rect l="l" t="t" r="r" b="b"/>
              <a:pathLst>
                <a:path w="1547812" h="160020">
                  <a:moveTo>
                    <a:pt x="1329690" y="155258"/>
                  </a:moveTo>
                  <a:lnTo>
                    <a:pt x="1369695" y="155258"/>
                  </a:lnTo>
                  <a:lnTo>
                    <a:pt x="1369695" y="65723"/>
                  </a:lnTo>
                  <a:cubicBezTo>
                    <a:pt x="1369695" y="60960"/>
                    <a:pt x="1370648" y="57150"/>
                    <a:pt x="1372553" y="53340"/>
                  </a:cubicBezTo>
                  <a:cubicBezTo>
                    <a:pt x="1374458" y="49530"/>
                    <a:pt x="1376363" y="46672"/>
                    <a:pt x="1379220" y="43815"/>
                  </a:cubicBezTo>
                  <a:cubicBezTo>
                    <a:pt x="1382078" y="40958"/>
                    <a:pt x="1385888" y="38100"/>
                    <a:pt x="1388745" y="37147"/>
                  </a:cubicBezTo>
                  <a:cubicBezTo>
                    <a:pt x="1392555" y="36195"/>
                    <a:pt x="1395413" y="35243"/>
                    <a:pt x="1400175" y="35243"/>
                  </a:cubicBezTo>
                  <a:cubicBezTo>
                    <a:pt x="1403033" y="35243"/>
                    <a:pt x="1404938" y="35243"/>
                    <a:pt x="1407795" y="36195"/>
                  </a:cubicBezTo>
                  <a:cubicBezTo>
                    <a:pt x="1409700" y="37147"/>
                    <a:pt x="1411605" y="38100"/>
                    <a:pt x="1413510" y="40005"/>
                  </a:cubicBezTo>
                  <a:cubicBezTo>
                    <a:pt x="1415415" y="41910"/>
                    <a:pt x="1416368" y="44768"/>
                    <a:pt x="1417320" y="47625"/>
                  </a:cubicBezTo>
                  <a:cubicBezTo>
                    <a:pt x="1418273" y="51435"/>
                    <a:pt x="1419225" y="55245"/>
                    <a:pt x="1419225" y="60960"/>
                  </a:cubicBezTo>
                  <a:lnTo>
                    <a:pt x="1419225" y="155258"/>
                  </a:lnTo>
                  <a:lnTo>
                    <a:pt x="1459230" y="155258"/>
                  </a:lnTo>
                  <a:lnTo>
                    <a:pt x="1459230" y="63818"/>
                  </a:lnTo>
                  <a:cubicBezTo>
                    <a:pt x="1459230" y="60008"/>
                    <a:pt x="1460183" y="56197"/>
                    <a:pt x="1462088" y="53340"/>
                  </a:cubicBezTo>
                  <a:cubicBezTo>
                    <a:pt x="1463993" y="49530"/>
                    <a:pt x="1465898" y="46672"/>
                    <a:pt x="1468755" y="43815"/>
                  </a:cubicBezTo>
                  <a:cubicBezTo>
                    <a:pt x="1471613" y="40958"/>
                    <a:pt x="1475423" y="38100"/>
                    <a:pt x="1478280" y="37147"/>
                  </a:cubicBezTo>
                  <a:cubicBezTo>
                    <a:pt x="1481138" y="36195"/>
                    <a:pt x="1484948" y="35243"/>
                    <a:pt x="1489710" y="35243"/>
                  </a:cubicBezTo>
                  <a:cubicBezTo>
                    <a:pt x="1492568" y="35243"/>
                    <a:pt x="1494473" y="35243"/>
                    <a:pt x="1497330" y="36195"/>
                  </a:cubicBezTo>
                  <a:cubicBezTo>
                    <a:pt x="1499235" y="37147"/>
                    <a:pt x="1501140" y="38100"/>
                    <a:pt x="1503045" y="40005"/>
                  </a:cubicBezTo>
                  <a:cubicBezTo>
                    <a:pt x="1504950" y="41910"/>
                    <a:pt x="1505903" y="44768"/>
                    <a:pt x="1506855" y="47625"/>
                  </a:cubicBezTo>
                  <a:cubicBezTo>
                    <a:pt x="1507808" y="51435"/>
                    <a:pt x="1507808" y="55245"/>
                    <a:pt x="1507808" y="60960"/>
                  </a:cubicBezTo>
                  <a:lnTo>
                    <a:pt x="1507808" y="155258"/>
                  </a:lnTo>
                  <a:lnTo>
                    <a:pt x="1547813" y="155258"/>
                  </a:lnTo>
                  <a:lnTo>
                    <a:pt x="1547813" y="55245"/>
                  </a:lnTo>
                  <a:cubicBezTo>
                    <a:pt x="1547813" y="36195"/>
                    <a:pt x="1544003" y="22860"/>
                    <a:pt x="1536383" y="14288"/>
                  </a:cubicBezTo>
                  <a:cubicBezTo>
                    <a:pt x="1528763" y="5715"/>
                    <a:pt x="1517333" y="1905"/>
                    <a:pt x="1502093" y="1905"/>
                  </a:cubicBezTo>
                  <a:cubicBezTo>
                    <a:pt x="1492568" y="1905"/>
                    <a:pt x="1484948" y="3810"/>
                    <a:pt x="1477328" y="7620"/>
                  </a:cubicBezTo>
                  <a:cubicBezTo>
                    <a:pt x="1469708" y="11430"/>
                    <a:pt x="1462088" y="18098"/>
                    <a:pt x="1455420" y="27623"/>
                  </a:cubicBezTo>
                  <a:cubicBezTo>
                    <a:pt x="1452563" y="19050"/>
                    <a:pt x="1447800" y="12383"/>
                    <a:pt x="1441133" y="8573"/>
                  </a:cubicBezTo>
                  <a:cubicBezTo>
                    <a:pt x="1434465" y="4763"/>
                    <a:pt x="1425893" y="1905"/>
                    <a:pt x="1414463" y="1905"/>
                  </a:cubicBezTo>
                  <a:cubicBezTo>
                    <a:pt x="1405890" y="1905"/>
                    <a:pt x="1398270" y="3810"/>
                    <a:pt x="1390650" y="7620"/>
                  </a:cubicBezTo>
                  <a:cubicBezTo>
                    <a:pt x="1383030" y="11430"/>
                    <a:pt x="1376363" y="18098"/>
                    <a:pt x="1371600" y="25718"/>
                  </a:cubicBezTo>
                  <a:lnTo>
                    <a:pt x="1371600" y="5715"/>
                  </a:lnTo>
                  <a:lnTo>
                    <a:pt x="1332548" y="5715"/>
                  </a:lnTo>
                  <a:lnTo>
                    <a:pt x="1332548" y="155258"/>
                  </a:lnTo>
                  <a:close/>
                  <a:moveTo>
                    <a:pt x="1199198" y="116205"/>
                  </a:moveTo>
                  <a:cubicBezTo>
                    <a:pt x="1193483" y="108585"/>
                    <a:pt x="1190625" y="96203"/>
                    <a:pt x="1190625" y="80963"/>
                  </a:cubicBezTo>
                  <a:cubicBezTo>
                    <a:pt x="1190625" y="65723"/>
                    <a:pt x="1193483" y="54293"/>
                    <a:pt x="1199198" y="45720"/>
                  </a:cubicBezTo>
                  <a:cubicBezTo>
                    <a:pt x="1204913" y="37147"/>
                    <a:pt x="1213485" y="33338"/>
                    <a:pt x="1224915" y="33338"/>
                  </a:cubicBezTo>
                  <a:cubicBezTo>
                    <a:pt x="1236345" y="33338"/>
                    <a:pt x="1244918" y="37147"/>
                    <a:pt x="1250633" y="45720"/>
                  </a:cubicBezTo>
                  <a:cubicBezTo>
                    <a:pt x="1256348" y="54293"/>
                    <a:pt x="1259205" y="65723"/>
                    <a:pt x="1259205" y="80963"/>
                  </a:cubicBezTo>
                  <a:cubicBezTo>
                    <a:pt x="1259205" y="96203"/>
                    <a:pt x="1256348" y="107633"/>
                    <a:pt x="1250633" y="116205"/>
                  </a:cubicBezTo>
                  <a:cubicBezTo>
                    <a:pt x="1244918" y="124778"/>
                    <a:pt x="1236345" y="128588"/>
                    <a:pt x="1224915" y="128588"/>
                  </a:cubicBezTo>
                  <a:cubicBezTo>
                    <a:pt x="1213485" y="127635"/>
                    <a:pt x="1204913" y="123825"/>
                    <a:pt x="1199198" y="116205"/>
                  </a:cubicBezTo>
                  <a:moveTo>
                    <a:pt x="1256348" y="154305"/>
                  </a:moveTo>
                  <a:cubicBezTo>
                    <a:pt x="1265873" y="150495"/>
                    <a:pt x="1273493" y="145733"/>
                    <a:pt x="1280160" y="138113"/>
                  </a:cubicBezTo>
                  <a:cubicBezTo>
                    <a:pt x="1286828" y="131445"/>
                    <a:pt x="1291590" y="122873"/>
                    <a:pt x="1295400" y="113348"/>
                  </a:cubicBezTo>
                  <a:cubicBezTo>
                    <a:pt x="1299210" y="103823"/>
                    <a:pt x="1301115" y="92393"/>
                    <a:pt x="1301115" y="80010"/>
                  </a:cubicBezTo>
                  <a:cubicBezTo>
                    <a:pt x="1301115" y="67628"/>
                    <a:pt x="1299210" y="57150"/>
                    <a:pt x="1296353" y="46672"/>
                  </a:cubicBezTo>
                  <a:cubicBezTo>
                    <a:pt x="1293495" y="36195"/>
                    <a:pt x="1287780" y="28575"/>
                    <a:pt x="1281113" y="21908"/>
                  </a:cubicBezTo>
                  <a:cubicBezTo>
                    <a:pt x="1274445" y="15240"/>
                    <a:pt x="1266825" y="9525"/>
                    <a:pt x="1257300" y="6668"/>
                  </a:cubicBezTo>
                  <a:cubicBezTo>
                    <a:pt x="1247775" y="2858"/>
                    <a:pt x="1237298" y="953"/>
                    <a:pt x="1225868" y="953"/>
                  </a:cubicBezTo>
                  <a:cubicBezTo>
                    <a:pt x="1214438" y="953"/>
                    <a:pt x="1203960" y="2858"/>
                    <a:pt x="1194435" y="6668"/>
                  </a:cubicBezTo>
                  <a:cubicBezTo>
                    <a:pt x="1184910" y="10478"/>
                    <a:pt x="1177290" y="15240"/>
                    <a:pt x="1170623" y="21908"/>
                  </a:cubicBezTo>
                  <a:cubicBezTo>
                    <a:pt x="1163955" y="28575"/>
                    <a:pt x="1159193" y="37147"/>
                    <a:pt x="1155383" y="46672"/>
                  </a:cubicBezTo>
                  <a:cubicBezTo>
                    <a:pt x="1151573" y="56197"/>
                    <a:pt x="1149668" y="67628"/>
                    <a:pt x="1149668" y="80010"/>
                  </a:cubicBezTo>
                  <a:cubicBezTo>
                    <a:pt x="1149668" y="105728"/>
                    <a:pt x="1156335" y="124778"/>
                    <a:pt x="1169670" y="139065"/>
                  </a:cubicBezTo>
                  <a:cubicBezTo>
                    <a:pt x="1183005" y="152400"/>
                    <a:pt x="1201103" y="160020"/>
                    <a:pt x="1225868" y="160020"/>
                  </a:cubicBezTo>
                  <a:cubicBezTo>
                    <a:pt x="1236345" y="160020"/>
                    <a:pt x="1246823" y="158115"/>
                    <a:pt x="1256348" y="154305"/>
                  </a:cubicBezTo>
                  <a:moveTo>
                    <a:pt x="1086803" y="100965"/>
                  </a:moveTo>
                  <a:cubicBezTo>
                    <a:pt x="1085850" y="109538"/>
                    <a:pt x="1083945" y="116205"/>
                    <a:pt x="1079183" y="120968"/>
                  </a:cubicBezTo>
                  <a:cubicBezTo>
                    <a:pt x="1074420" y="125730"/>
                    <a:pt x="1068705" y="127635"/>
                    <a:pt x="1061085" y="127635"/>
                  </a:cubicBezTo>
                  <a:cubicBezTo>
                    <a:pt x="1055370" y="127635"/>
                    <a:pt x="1049655" y="126683"/>
                    <a:pt x="1045845" y="123825"/>
                  </a:cubicBezTo>
                  <a:cubicBezTo>
                    <a:pt x="1042035" y="120968"/>
                    <a:pt x="1038225" y="118110"/>
                    <a:pt x="1036320" y="113348"/>
                  </a:cubicBezTo>
                  <a:cubicBezTo>
                    <a:pt x="1034415" y="108585"/>
                    <a:pt x="1032510" y="103823"/>
                    <a:pt x="1031558" y="98108"/>
                  </a:cubicBezTo>
                  <a:cubicBezTo>
                    <a:pt x="1030605" y="92393"/>
                    <a:pt x="1029653" y="86678"/>
                    <a:pt x="1029653" y="80010"/>
                  </a:cubicBezTo>
                  <a:cubicBezTo>
                    <a:pt x="1029653" y="74295"/>
                    <a:pt x="1030605" y="67628"/>
                    <a:pt x="1031558" y="62865"/>
                  </a:cubicBezTo>
                  <a:cubicBezTo>
                    <a:pt x="1032510" y="57150"/>
                    <a:pt x="1034415" y="52388"/>
                    <a:pt x="1036320" y="47625"/>
                  </a:cubicBezTo>
                  <a:cubicBezTo>
                    <a:pt x="1038225" y="42863"/>
                    <a:pt x="1042035" y="40005"/>
                    <a:pt x="1045845" y="37147"/>
                  </a:cubicBezTo>
                  <a:cubicBezTo>
                    <a:pt x="1049655" y="34290"/>
                    <a:pt x="1054418" y="33338"/>
                    <a:pt x="1061085" y="33338"/>
                  </a:cubicBezTo>
                  <a:cubicBezTo>
                    <a:pt x="1069658" y="33338"/>
                    <a:pt x="1075373" y="35243"/>
                    <a:pt x="1079183" y="40005"/>
                  </a:cubicBezTo>
                  <a:cubicBezTo>
                    <a:pt x="1082993" y="44768"/>
                    <a:pt x="1084898" y="50483"/>
                    <a:pt x="1085850" y="58103"/>
                  </a:cubicBezTo>
                  <a:lnTo>
                    <a:pt x="1125855" y="52388"/>
                  </a:lnTo>
                  <a:cubicBezTo>
                    <a:pt x="1124903" y="44768"/>
                    <a:pt x="1122998" y="38100"/>
                    <a:pt x="1120140" y="31433"/>
                  </a:cubicBezTo>
                  <a:cubicBezTo>
                    <a:pt x="1117283" y="24765"/>
                    <a:pt x="1113473" y="20003"/>
                    <a:pt x="1107758" y="15240"/>
                  </a:cubicBezTo>
                  <a:cubicBezTo>
                    <a:pt x="1102995" y="10478"/>
                    <a:pt x="1096328" y="6668"/>
                    <a:pt x="1088708" y="4763"/>
                  </a:cubicBezTo>
                  <a:cubicBezTo>
                    <a:pt x="1081088" y="1905"/>
                    <a:pt x="1072515" y="953"/>
                    <a:pt x="1062038" y="953"/>
                  </a:cubicBezTo>
                  <a:cubicBezTo>
                    <a:pt x="1050608" y="953"/>
                    <a:pt x="1040130" y="2858"/>
                    <a:pt x="1030605" y="6668"/>
                  </a:cubicBezTo>
                  <a:cubicBezTo>
                    <a:pt x="1021080" y="10478"/>
                    <a:pt x="1013460" y="16193"/>
                    <a:pt x="1007745" y="22860"/>
                  </a:cubicBezTo>
                  <a:cubicBezTo>
                    <a:pt x="1001078" y="29528"/>
                    <a:pt x="996315" y="38100"/>
                    <a:pt x="993458" y="47625"/>
                  </a:cubicBezTo>
                  <a:cubicBezTo>
                    <a:pt x="990600" y="57150"/>
                    <a:pt x="988695" y="68580"/>
                    <a:pt x="988695" y="80010"/>
                  </a:cubicBezTo>
                  <a:cubicBezTo>
                    <a:pt x="988695" y="91440"/>
                    <a:pt x="989647" y="102870"/>
                    <a:pt x="992505" y="112395"/>
                  </a:cubicBezTo>
                  <a:cubicBezTo>
                    <a:pt x="995363" y="121920"/>
                    <a:pt x="1000125" y="130493"/>
                    <a:pt x="1005840" y="137160"/>
                  </a:cubicBezTo>
                  <a:cubicBezTo>
                    <a:pt x="1011555" y="143828"/>
                    <a:pt x="1019175" y="149543"/>
                    <a:pt x="1028700" y="153353"/>
                  </a:cubicBezTo>
                  <a:cubicBezTo>
                    <a:pt x="1038225" y="157163"/>
                    <a:pt x="1048703" y="159068"/>
                    <a:pt x="1061085" y="159068"/>
                  </a:cubicBezTo>
                  <a:cubicBezTo>
                    <a:pt x="1082993" y="159068"/>
                    <a:pt x="1099185" y="153353"/>
                    <a:pt x="1109663" y="142875"/>
                  </a:cubicBezTo>
                  <a:cubicBezTo>
                    <a:pt x="1120140" y="132398"/>
                    <a:pt x="1126808" y="118110"/>
                    <a:pt x="1127760" y="100013"/>
                  </a:cubicBezTo>
                  <a:lnTo>
                    <a:pt x="1086803" y="100013"/>
                  </a:lnTo>
                  <a:close/>
                  <a:moveTo>
                    <a:pt x="921068" y="155258"/>
                  </a:moveTo>
                  <a:lnTo>
                    <a:pt x="962025" y="155258"/>
                  </a:lnTo>
                  <a:lnTo>
                    <a:pt x="962025" y="109538"/>
                  </a:lnTo>
                  <a:lnTo>
                    <a:pt x="921068" y="109538"/>
                  </a:lnTo>
                  <a:lnTo>
                    <a:pt x="921068" y="155258"/>
                  </a:lnTo>
                  <a:close/>
                  <a:moveTo>
                    <a:pt x="671513" y="155258"/>
                  </a:moveTo>
                  <a:lnTo>
                    <a:pt x="711518" y="155258"/>
                  </a:lnTo>
                  <a:lnTo>
                    <a:pt x="711518" y="65723"/>
                  </a:lnTo>
                  <a:cubicBezTo>
                    <a:pt x="711518" y="60960"/>
                    <a:pt x="712470" y="57150"/>
                    <a:pt x="714375" y="53340"/>
                  </a:cubicBezTo>
                  <a:cubicBezTo>
                    <a:pt x="716280" y="49530"/>
                    <a:pt x="718185" y="46672"/>
                    <a:pt x="721043" y="43815"/>
                  </a:cubicBezTo>
                  <a:cubicBezTo>
                    <a:pt x="723900" y="40958"/>
                    <a:pt x="727710" y="38100"/>
                    <a:pt x="730568" y="37147"/>
                  </a:cubicBezTo>
                  <a:cubicBezTo>
                    <a:pt x="734378" y="36195"/>
                    <a:pt x="737235" y="35243"/>
                    <a:pt x="741998" y="35243"/>
                  </a:cubicBezTo>
                  <a:cubicBezTo>
                    <a:pt x="744855" y="35243"/>
                    <a:pt x="746760" y="35243"/>
                    <a:pt x="749618" y="36195"/>
                  </a:cubicBezTo>
                  <a:cubicBezTo>
                    <a:pt x="751523" y="37147"/>
                    <a:pt x="753428" y="38100"/>
                    <a:pt x="755333" y="40005"/>
                  </a:cubicBezTo>
                  <a:cubicBezTo>
                    <a:pt x="757238" y="41910"/>
                    <a:pt x="758190" y="44768"/>
                    <a:pt x="759143" y="47625"/>
                  </a:cubicBezTo>
                  <a:cubicBezTo>
                    <a:pt x="760095" y="51435"/>
                    <a:pt x="761048" y="55245"/>
                    <a:pt x="761048" y="60960"/>
                  </a:cubicBezTo>
                  <a:lnTo>
                    <a:pt x="761048" y="155258"/>
                  </a:lnTo>
                  <a:lnTo>
                    <a:pt x="801053" y="155258"/>
                  </a:lnTo>
                  <a:lnTo>
                    <a:pt x="801053" y="63818"/>
                  </a:lnTo>
                  <a:cubicBezTo>
                    <a:pt x="801053" y="60008"/>
                    <a:pt x="802005" y="56197"/>
                    <a:pt x="803910" y="53340"/>
                  </a:cubicBezTo>
                  <a:cubicBezTo>
                    <a:pt x="805815" y="49530"/>
                    <a:pt x="807720" y="46672"/>
                    <a:pt x="810578" y="43815"/>
                  </a:cubicBezTo>
                  <a:cubicBezTo>
                    <a:pt x="813435" y="40958"/>
                    <a:pt x="817245" y="38100"/>
                    <a:pt x="820103" y="37147"/>
                  </a:cubicBezTo>
                  <a:cubicBezTo>
                    <a:pt x="822960" y="36195"/>
                    <a:pt x="826770" y="35243"/>
                    <a:pt x="831533" y="35243"/>
                  </a:cubicBezTo>
                  <a:cubicBezTo>
                    <a:pt x="834390" y="35243"/>
                    <a:pt x="836295" y="35243"/>
                    <a:pt x="839153" y="36195"/>
                  </a:cubicBezTo>
                  <a:cubicBezTo>
                    <a:pt x="841058" y="37147"/>
                    <a:pt x="842963" y="38100"/>
                    <a:pt x="844868" y="40005"/>
                  </a:cubicBezTo>
                  <a:cubicBezTo>
                    <a:pt x="846772" y="41910"/>
                    <a:pt x="847725" y="44768"/>
                    <a:pt x="848678" y="47625"/>
                  </a:cubicBezTo>
                  <a:cubicBezTo>
                    <a:pt x="849630" y="51435"/>
                    <a:pt x="849630" y="55245"/>
                    <a:pt x="849630" y="60960"/>
                  </a:cubicBezTo>
                  <a:lnTo>
                    <a:pt x="849630" y="155258"/>
                  </a:lnTo>
                  <a:lnTo>
                    <a:pt x="889635" y="155258"/>
                  </a:lnTo>
                  <a:lnTo>
                    <a:pt x="889635" y="55245"/>
                  </a:lnTo>
                  <a:cubicBezTo>
                    <a:pt x="889635" y="36195"/>
                    <a:pt x="885825" y="22860"/>
                    <a:pt x="878205" y="14288"/>
                  </a:cubicBezTo>
                  <a:cubicBezTo>
                    <a:pt x="870585" y="5715"/>
                    <a:pt x="859155" y="1905"/>
                    <a:pt x="843915" y="1905"/>
                  </a:cubicBezTo>
                  <a:cubicBezTo>
                    <a:pt x="834390" y="1905"/>
                    <a:pt x="826770" y="3810"/>
                    <a:pt x="819150" y="7620"/>
                  </a:cubicBezTo>
                  <a:cubicBezTo>
                    <a:pt x="811530" y="11430"/>
                    <a:pt x="803910" y="18098"/>
                    <a:pt x="797243" y="27623"/>
                  </a:cubicBezTo>
                  <a:cubicBezTo>
                    <a:pt x="794385" y="19050"/>
                    <a:pt x="789623" y="12383"/>
                    <a:pt x="782955" y="8573"/>
                  </a:cubicBezTo>
                  <a:cubicBezTo>
                    <a:pt x="776288" y="4763"/>
                    <a:pt x="766763" y="1905"/>
                    <a:pt x="756285" y="1905"/>
                  </a:cubicBezTo>
                  <a:cubicBezTo>
                    <a:pt x="747713" y="1905"/>
                    <a:pt x="740093" y="3810"/>
                    <a:pt x="732473" y="7620"/>
                  </a:cubicBezTo>
                  <a:cubicBezTo>
                    <a:pt x="724853" y="11430"/>
                    <a:pt x="718185" y="18098"/>
                    <a:pt x="713423" y="25718"/>
                  </a:cubicBezTo>
                  <a:lnTo>
                    <a:pt x="713423" y="5715"/>
                  </a:lnTo>
                  <a:lnTo>
                    <a:pt x="674370" y="5715"/>
                  </a:lnTo>
                  <a:lnTo>
                    <a:pt x="674370" y="155258"/>
                  </a:lnTo>
                  <a:close/>
                  <a:moveTo>
                    <a:pt x="541973" y="116205"/>
                  </a:moveTo>
                  <a:cubicBezTo>
                    <a:pt x="536258" y="108585"/>
                    <a:pt x="533400" y="96203"/>
                    <a:pt x="533400" y="80963"/>
                  </a:cubicBezTo>
                  <a:cubicBezTo>
                    <a:pt x="533400" y="65723"/>
                    <a:pt x="536258" y="54293"/>
                    <a:pt x="541973" y="45720"/>
                  </a:cubicBezTo>
                  <a:cubicBezTo>
                    <a:pt x="547688" y="38100"/>
                    <a:pt x="556260" y="33338"/>
                    <a:pt x="567690" y="33338"/>
                  </a:cubicBezTo>
                  <a:cubicBezTo>
                    <a:pt x="579120" y="33338"/>
                    <a:pt x="587693" y="37147"/>
                    <a:pt x="593408" y="45720"/>
                  </a:cubicBezTo>
                  <a:cubicBezTo>
                    <a:pt x="599123" y="53340"/>
                    <a:pt x="601980" y="65723"/>
                    <a:pt x="601980" y="80963"/>
                  </a:cubicBezTo>
                  <a:cubicBezTo>
                    <a:pt x="601980" y="96203"/>
                    <a:pt x="599123" y="107633"/>
                    <a:pt x="593408" y="116205"/>
                  </a:cubicBezTo>
                  <a:cubicBezTo>
                    <a:pt x="587693" y="124778"/>
                    <a:pt x="579120" y="128588"/>
                    <a:pt x="567690" y="128588"/>
                  </a:cubicBezTo>
                  <a:cubicBezTo>
                    <a:pt x="555308" y="127635"/>
                    <a:pt x="546735" y="123825"/>
                    <a:pt x="541973" y="116205"/>
                  </a:cubicBezTo>
                  <a:moveTo>
                    <a:pt x="598170" y="154305"/>
                  </a:moveTo>
                  <a:cubicBezTo>
                    <a:pt x="607695" y="150495"/>
                    <a:pt x="615315" y="145733"/>
                    <a:pt x="621983" y="138113"/>
                  </a:cubicBezTo>
                  <a:cubicBezTo>
                    <a:pt x="628650" y="131445"/>
                    <a:pt x="633413" y="122873"/>
                    <a:pt x="637223" y="113348"/>
                  </a:cubicBezTo>
                  <a:cubicBezTo>
                    <a:pt x="641033" y="103823"/>
                    <a:pt x="642938" y="92393"/>
                    <a:pt x="642938" y="80010"/>
                  </a:cubicBezTo>
                  <a:cubicBezTo>
                    <a:pt x="642938" y="67628"/>
                    <a:pt x="641033" y="57150"/>
                    <a:pt x="638175" y="46672"/>
                  </a:cubicBezTo>
                  <a:cubicBezTo>
                    <a:pt x="635318" y="36195"/>
                    <a:pt x="629603" y="28575"/>
                    <a:pt x="622935" y="21908"/>
                  </a:cubicBezTo>
                  <a:cubicBezTo>
                    <a:pt x="616268" y="15240"/>
                    <a:pt x="608648" y="9525"/>
                    <a:pt x="599123" y="6668"/>
                  </a:cubicBezTo>
                  <a:cubicBezTo>
                    <a:pt x="589598" y="2858"/>
                    <a:pt x="579120" y="953"/>
                    <a:pt x="567690" y="953"/>
                  </a:cubicBezTo>
                  <a:cubicBezTo>
                    <a:pt x="556260" y="953"/>
                    <a:pt x="545783" y="2858"/>
                    <a:pt x="536258" y="6668"/>
                  </a:cubicBezTo>
                  <a:cubicBezTo>
                    <a:pt x="526733" y="10478"/>
                    <a:pt x="519113" y="15240"/>
                    <a:pt x="512445" y="21908"/>
                  </a:cubicBezTo>
                  <a:cubicBezTo>
                    <a:pt x="505778" y="28575"/>
                    <a:pt x="501015" y="37147"/>
                    <a:pt x="497205" y="46672"/>
                  </a:cubicBezTo>
                  <a:cubicBezTo>
                    <a:pt x="493395" y="56197"/>
                    <a:pt x="491490" y="67628"/>
                    <a:pt x="491490" y="80010"/>
                  </a:cubicBezTo>
                  <a:cubicBezTo>
                    <a:pt x="491490" y="105728"/>
                    <a:pt x="498158" y="124778"/>
                    <a:pt x="511492" y="139065"/>
                  </a:cubicBezTo>
                  <a:cubicBezTo>
                    <a:pt x="524828" y="152400"/>
                    <a:pt x="542925" y="160020"/>
                    <a:pt x="566738" y="160020"/>
                  </a:cubicBezTo>
                  <a:cubicBezTo>
                    <a:pt x="579120" y="160020"/>
                    <a:pt x="589598" y="158115"/>
                    <a:pt x="598170" y="154305"/>
                  </a:cubicBezTo>
                  <a:moveTo>
                    <a:pt x="429578" y="100965"/>
                  </a:moveTo>
                  <a:cubicBezTo>
                    <a:pt x="428625" y="109538"/>
                    <a:pt x="425767" y="116205"/>
                    <a:pt x="421958" y="120968"/>
                  </a:cubicBezTo>
                  <a:cubicBezTo>
                    <a:pt x="417195" y="125730"/>
                    <a:pt x="411480" y="127635"/>
                    <a:pt x="403860" y="127635"/>
                  </a:cubicBezTo>
                  <a:cubicBezTo>
                    <a:pt x="398145" y="127635"/>
                    <a:pt x="392430" y="126683"/>
                    <a:pt x="388620" y="123825"/>
                  </a:cubicBezTo>
                  <a:cubicBezTo>
                    <a:pt x="384810" y="120968"/>
                    <a:pt x="381000" y="118110"/>
                    <a:pt x="379095" y="113348"/>
                  </a:cubicBezTo>
                  <a:cubicBezTo>
                    <a:pt x="377190" y="108585"/>
                    <a:pt x="375285" y="103823"/>
                    <a:pt x="374333" y="98108"/>
                  </a:cubicBezTo>
                  <a:cubicBezTo>
                    <a:pt x="373380" y="92393"/>
                    <a:pt x="372428" y="86678"/>
                    <a:pt x="372428" y="80010"/>
                  </a:cubicBezTo>
                  <a:cubicBezTo>
                    <a:pt x="372428" y="74295"/>
                    <a:pt x="373380" y="67628"/>
                    <a:pt x="374333" y="62865"/>
                  </a:cubicBezTo>
                  <a:cubicBezTo>
                    <a:pt x="375285" y="57150"/>
                    <a:pt x="377190" y="52388"/>
                    <a:pt x="379095" y="47625"/>
                  </a:cubicBezTo>
                  <a:cubicBezTo>
                    <a:pt x="381000" y="42863"/>
                    <a:pt x="384810" y="40005"/>
                    <a:pt x="388620" y="37147"/>
                  </a:cubicBezTo>
                  <a:cubicBezTo>
                    <a:pt x="392430" y="34290"/>
                    <a:pt x="398145" y="33338"/>
                    <a:pt x="403860" y="33338"/>
                  </a:cubicBezTo>
                  <a:cubicBezTo>
                    <a:pt x="412433" y="33338"/>
                    <a:pt x="418148" y="35243"/>
                    <a:pt x="421958" y="40005"/>
                  </a:cubicBezTo>
                  <a:cubicBezTo>
                    <a:pt x="425767" y="44768"/>
                    <a:pt x="427673" y="50483"/>
                    <a:pt x="428625" y="58103"/>
                  </a:cubicBezTo>
                  <a:lnTo>
                    <a:pt x="468630" y="52388"/>
                  </a:lnTo>
                  <a:cubicBezTo>
                    <a:pt x="467678" y="44768"/>
                    <a:pt x="465773" y="38100"/>
                    <a:pt x="462915" y="31433"/>
                  </a:cubicBezTo>
                  <a:cubicBezTo>
                    <a:pt x="460058" y="24765"/>
                    <a:pt x="456248" y="20003"/>
                    <a:pt x="450533" y="15240"/>
                  </a:cubicBezTo>
                  <a:cubicBezTo>
                    <a:pt x="445770" y="10478"/>
                    <a:pt x="439103" y="6668"/>
                    <a:pt x="431483" y="4763"/>
                  </a:cubicBezTo>
                  <a:cubicBezTo>
                    <a:pt x="423863" y="1905"/>
                    <a:pt x="415290" y="953"/>
                    <a:pt x="404813" y="953"/>
                  </a:cubicBezTo>
                  <a:cubicBezTo>
                    <a:pt x="393383" y="953"/>
                    <a:pt x="382905" y="2858"/>
                    <a:pt x="373380" y="6668"/>
                  </a:cubicBezTo>
                  <a:cubicBezTo>
                    <a:pt x="363855" y="10478"/>
                    <a:pt x="356235" y="16193"/>
                    <a:pt x="350520" y="22860"/>
                  </a:cubicBezTo>
                  <a:cubicBezTo>
                    <a:pt x="343853" y="29528"/>
                    <a:pt x="339090" y="38100"/>
                    <a:pt x="336233" y="47625"/>
                  </a:cubicBezTo>
                  <a:cubicBezTo>
                    <a:pt x="333375" y="57150"/>
                    <a:pt x="331470" y="68580"/>
                    <a:pt x="331470" y="80010"/>
                  </a:cubicBezTo>
                  <a:cubicBezTo>
                    <a:pt x="331470" y="91440"/>
                    <a:pt x="333375" y="102870"/>
                    <a:pt x="336233" y="112395"/>
                  </a:cubicBezTo>
                  <a:cubicBezTo>
                    <a:pt x="339090" y="121920"/>
                    <a:pt x="343853" y="130493"/>
                    <a:pt x="349567" y="137160"/>
                  </a:cubicBezTo>
                  <a:cubicBezTo>
                    <a:pt x="355283" y="143828"/>
                    <a:pt x="362903" y="149543"/>
                    <a:pt x="372428" y="153353"/>
                  </a:cubicBezTo>
                  <a:cubicBezTo>
                    <a:pt x="381953" y="157163"/>
                    <a:pt x="392430" y="159068"/>
                    <a:pt x="404813" y="159068"/>
                  </a:cubicBezTo>
                  <a:cubicBezTo>
                    <a:pt x="426720" y="159068"/>
                    <a:pt x="442913" y="153353"/>
                    <a:pt x="453390" y="142875"/>
                  </a:cubicBezTo>
                  <a:cubicBezTo>
                    <a:pt x="463867" y="132398"/>
                    <a:pt x="470535" y="118110"/>
                    <a:pt x="471488" y="100013"/>
                  </a:cubicBezTo>
                  <a:lnTo>
                    <a:pt x="429578" y="100013"/>
                  </a:lnTo>
                  <a:close/>
                  <a:moveTo>
                    <a:pt x="203835" y="63818"/>
                  </a:moveTo>
                  <a:cubicBezTo>
                    <a:pt x="203835" y="59055"/>
                    <a:pt x="204788" y="55245"/>
                    <a:pt x="206692" y="51435"/>
                  </a:cubicBezTo>
                  <a:cubicBezTo>
                    <a:pt x="208598" y="47625"/>
                    <a:pt x="210502" y="43815"/>
                    <a:pt x="213360" y="40958"/>
                  </a:cubicBezTo>
                  <a:cubicBezTo>
                    <a:pt x="216217" y="38100"/>
                    <a:pt x="219075" y="35243"/>
                    <a:pt x="223838" y="34290"/>
                  </a:cubicBezTo>
                  <a:cubicBezTo>
                    <a:pt x="227648" y="32385"/>
                    <a:pt x="232410" y="31433"/>
                    <a:pt x="238125" y="31433"/>
                  </a:cubicBezTo>
                  <a:cubicBezTo>
                    <a:pt x="248602" y="31433"/>
                    <a:pt x="256223" y="34290"/>
                    <a:pt x="261938" y="40005"/>
                  </a:cubicBezTo>
                  <a:cubicBezTo>
                    <a:pt x="266700" y="45720"/>
                    <a:pt x="269558" y="53340"/>
                    <a:pt x="269558" y="63818"/>
                  </a:cubicBezTo>
                  <a:lnTo>
                    <a:pt x="203835" y="63818"/>
                  </a:lnTo>
                  <a:close/>
                  <a:moveTo>
                    <a:pt x="266700" y="108585"/>
                  </a:moveTo>
                  <a:cubicBezTo>
                    <a:pt x="263842" y="121920"/>
                    <a:pt x="254317" y="128588"/>
                    <a:pt x="239077" y="128588"/>
                  </a:cubicBezTo>
                  <a:cubicBezTo>
                    <a:pt x="227648" y="128588"/>
                    <a:pt x="219075" y="124778"/>
                    <a:pt x="213360" y="118110"/>
                  </a:cubicBezTo>
                  <a:cubicBezTo>
                    <a:pt x="207645" y="111443"/>
                    <a:pt x="204788" y="101918"/>
                    <a:pt x="203835" y="89535"/>
                  </a:cubicBezTo>
                  <a:lnTo>
                    <a:pt x="307658" y="89535"/>
                  </a:lnTo>
                  <a:lnTo>
                    <a:pt x="307658" y="73343"/>
                  </a:lnTo>
                  <a:cubicBezTo>
                    <a:pt x="307658" y="51435"/>
                    <a:pt x="301942" y="33338"/>
                    <a:pt x="290513" y="20003"/>
                  </a:cubicBezTo>
                  <a:cubicBezTo>
                    <a:pt x="279083" y="6668"/>
                    <a:pt x="261938" y="0"/>
                    <a:pt x="239077" y="0"/>
                  </a:cubicBezTo>
                  <a:cubicBezTo>
                    <a:pt x="227648" y="0"/>
                    <a:pt x="218123" y="1905"/>
                    <a:pt x="208598" y="5715"/>
                  </a:cubicBezTo>
                  <a:cubicBezTo>
                    <a:pt x="199073" y="9525"/>
                    <a:pt x="191452" y="14288"/>
                    <a:pt x="184785" y="20955"/>
                  </a:cubicBezTo>
                  <a:cubicBezTo>
                    <a:pt x="178118" y="27623"/>
                    <a:pt x="173355" y="36195"/>
                    <a:pt x="169545" y="45720"/>
                  </a:cubicBezTo>
                  <a:cubicBezTo>
                    <a:pt x="165735" y="55245"/>
                    <a:pt x="163830" y="66675"/>
                    <a:pt x="163830" y="79058"/>
                  </a:cubicBezTo>
                  <a:cubicBezTo>
                    <a:pt x="163830" y="103823"/>
                    <a:pt x="170498" y="123825"/>
                    <a:pt x="182880" y="137160"/>
                  </a:cubicBezTo>
                  <a:cubicBezTo>
                    <a:pt x="195263" y="150495"/>
                    <a:pt x="214313" y="158115"/>
                    <a:pt x="239077" y="158115"/>
                  </a:cubicBezTo>
                  <a:cubicBezTo>
                    <a:pt x="260033" y="158115"/>
                    <a:pt x="275273" y="153353"/>
                    <a:pt x="285750" y="144780"/>
                  </a:cubicBezTo>
                  <a:cubicBezTo>
                    <a:pt x="296228" y="136208"/>
                    <a:pt x="302895" y="123825"/>
                    <a:pt x="305753" y="106680"/>
                  </a:cubicBezTo>
                  <a:lnTo>
                    <a:pt x="266700" y="106680"/>
                  </a:lnTo>
                  <a:close/>
                  <a:moveTo>
                    <a:pt x="97155" y="96203"/>
                  </a:moveTo>
                  <a:cubicBezTo>
                    <a:pt x="97155" y="101918"/>
                    <a:pt x="96202" y="107633"/>
                    <a:pt x="93345" y="111443"/>
                  </a:cubicBezTo>
                  <a:cubicBezTo>
                    <a:pt x="91440" y="115253"/>
                    <a:pt x="88582" y="119063"/>
                    <a:pt x="84773" y="121920"/>
                  </a:cubicBezTo>
                  <a:cubicBezTo>
                    <a:pt x="78105" y="126683"/>
                    <a:pt x="69532" y="129540"/>
                    <a:pt x="60007" y="129540"/>
                  </a:cubicBezTo>
                  <a:cubicBezTo>
                    <a:pt x="54293" y="129540"/>
                    <a:pt x="49530" y="127635"/>
                    <a:pt x="45720" y="124778"/>
                  </a:cubicBezTo>
                  <a:cubicBezTo>
                    <a:pt x="41910" y="121920"/>
                    <a:pt x="40957" y="118110"/>
                    <a:pt x="40957" y="113348"/>
                  </a:cubicBezTo>
                  <a:cubicBezTo>
                    <a:pt x="40957" y="110490"/>
                    <a:pt x="40957" y="106680"/>
                    <a:pt x="42863" y="104775"/>
                  </a:cubicBezTo>
                  <a:cubicBezTo>
                    <a:pt x="43815" y="101918"/>
                    <a:pt x="45720" y="100013"/>
                    <a:pt x="48577" y="98108"/>
                  </a:cubicBezTo>
                  <a:cubicBezTo>
                    <a:pt x="51435" y="96203"/>
                    <a:pt x="55245" y="94298"/>
                    <a:pt x="60007" y="93345"/>
                  </a:cubicBezTo>
                  <a:cubicBezTo>
                    <a:pt x="64770" y="92393"/>
                    <a:pt x="72390" y="91440"/>
                    <a:pt x="80010" y="90488"/>
                  </a:cubicBezTo>
                  <a:lnTo>
                    <a:pt x="98107" y="89535"/>
                  </a:lnTo>
                  <a:lnTo>
                    <a:pt x="98107" y="96203"/>
                  </a:lnTo>
                  <a:close/>
                  <a:moveTo>
                    <a:pt x="98107" y="155258"/>
                  </a:moveTo>
                  <a:lnTo>
                    <a:pt x="136208" y="155258"/>
                  </a:lnTo>
                  <a:lnTo>
                    <a:pt x="136208" y="60960"/>
                  </a:lnTo>
                  <a:cubicBezTo>
                    <a:pt x="136208" y="51435"/>
                    <a:pt x="135255" y="43815"/>
                    <a:pt x="133350" y="36195"/>
                  </a:cubicBezTo>
                  <a:cubicBezTo>
                    <a:pt x="131445" y="28575"/>
                    <a:pt x="127635" y="22860"/>
                    <a:pt x="122873" y="17145"/>
                  </a:cubicBezTo>
                  <a:cubicBezTo>
                    <a:pt x="118110" y="12383"/>
                    <a:pt x="111443" y="7620"/>
                    <a:pt x="103823" y="5715"/>
                  </a:cubicBezTo>
                  <a:cubicBezTo>
                    <a:pt x="96202" y="3810"/>
                    <a:pt x="85725" y="1905"/>
                    <a:pt x="74295" y="1905"/>
                  </a:cubicBezTo>
                  <a:cubicBezTo>
                    <a:pt x="55245" y="1905"/>
                    <a:pt x="40957" y="5715"/>
                    <a:pt x="29527" y="12383"/>
                  </a:cubicBezTo>
                  <a:cubicBezTo>
                    <a:pt x="18098" y="19050"/>
                    <a:pt x="11430" y="30480"/>
                    <a:pt x="8573" y="46672"/>
                  </a:cubicBezTo>
                  <a:lnTo>
                    <a:pt x="44768" y="50483"/>
                  </a:lnTo>
                  <a:cubicBezTo>
                    <a:pt x="46673" y="38100"/>
                    <a:pt x="56198" y="32385"/>
                    <a:pt x="71438" y="32385"/>
                  </a:cubicBezTo>
                  <a:cubicBezTo>
                    <a:pt x="78105" y="32385"/>
                    <a:pt x="83820" y="34290"/>
                    <a:pt x="89535" y="37147"/>
                  </a:cubicBezTo>
                  <a:cubicBezTo>
                    <a:pt x="94298" y="40958"/>
                    <a:pt x="97155" y="46672"/>
                    <a:pt x="97155" y="56197"/>
                  </a:cubicBezTo>
                  <a:lnTo>
                    <a:pt x="97155" y="62865"/>
                  </a:lnTo>
                  <a:lnTo>
                    <a:pt x="78105" y="63818"/>
                  </a:lnTo>
                  <a:cubicBezTo>
                    <a:pt x="68580" y="63818"/>
                    <a:pt x="59055" y="64770"/>
                    <a:pt x="49530" y="66675"/>
                  </a:cubicBezTo>
                  <a:cubicBezTo>
                    <a:pt x="40005" y="68580"/>
                    <a:pt x="32385" y="70485"/>
                    <a:pt x="24765" y="74295"/>
                  </a:cubicBezTo>
                  <a:cubicBezTo>
                    <a:pt x="17145" y="78105"/>
                    <a:pt x="11430" y="82868"/>
                    <a:pt x="6668" y="89535"/>
                  </a:cubicBezTo>
                  <a:cubicBezTo>
                    <a:pt x="1905" y="96203"/>
                    <a:pt x="0" y="104775"/>
                    <a:pt x="0" y="114300"/>
                  </a:cubicBezTo>
                  <a:cubicBezTo>
                    <a:pt x="0" y="121920"/>
                    <a:pt x="952" y="128588"/>
                    <a:pt x="3810" y="134303"/>
                  </a:cubicBezTo>
                  <a:cubicBezTo>
                    <a:pt x="6668" y="140018"/>
                    <a:pt x="10477" y="144780"/>
                    <a:pt x="14288" y="148590"/>
                  </a:cubicBezTo>
                  <a:cubicBezTo>
                    <a:pt x="19050" y="152400"/>
                    <a:pt x="23813" y="155258"/>
                    <a:pt x="29527" y="156210"/>
                  </a:cubicBezTo>
                  <a:cubicBezTo>
                    <a:pt x="35243" y="157163"/>
                    <a:pt x="41910" y="159068"/>
                    <a:pt x="48577" y="159068"/>
                  </a:cubicBezTo>
                  <a:cubicBezTo>
                    <a:pt x="60007" y="159068"/>
                    <a:pt x="69532" y="157163"/>
                    <a:pt x="77152" y="152400"/>
                  </a:cubicBezTo>
                  <a:cubicBezTo>
                    <a:pt x="84773" y="147638"/>
                    <a:pt x="91440" y="142875"/>
                    <a:pt x="97155" y="136208"/>
                  </a:cubicBezTo>
                  <a:lnTo>
                    <a:pt x="97155" y="15525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26560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2 Standard (Text+Image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EC57F44A-A091-EA4A-8388-607E1E2FD7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81046" y="6445333"/>
            <a:ext cx="909000" cy="324000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00C7E43-69DC-A64D-8E37-1A5C66C0DE0B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6275388" y="-6438"/>
            <a:ext cx="5916611" cy="6858000"/>
          </a:xfr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E0F511F-41D3-CF45-9BDC-34E8F387C136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263526" y="1449388"/>
            <a:ext cx="5653088" cy="4787900"/>
          </a:xfrm>
        </p:spPr>
        <p:txBody>
          <a:bodyPr anchor="ctr" anchorCtr="0"/>
          <a:lstStyle>
            <a:lvl1pPr marL="0" indent="0">
              <a:buFont typeface="System Font"/>
              <a:buNone/>
              <a:tabLst/>
              <a:defRPr sz="4000" b="0" i="0">
                <a:solidFill>
                  <a:schemeClr val="bg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Text</a:t>
            </a:r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1AD7130-D359-4F94-B0B9-00F15CA9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6" y="441327"/>
            <a:ext cx="5653087" cy="647698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2500" b="1" i="0" kern="1200" dirty="0">
                <a:solidFill>
                  <a:schemeClr val="bg1"/>
                </a:solidFill>
                <a:latin typeface="Arial" panose="020B0604020202020204" pitchFamily="34" charset="0"/>
                <a:ea typeface="AECOM Sans Light" panose="020B04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title style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339C655-0834-AB47-8F00-F1CFD13675F1}"/>
              </a:ext>
            </a:extLst>
          </p:cNvPr>
          <p:cNvCxnSpPr>
            <a:cxnSpLocks/>
          </p:cNvCxnSpPr>
          <p:nvPr userDrawn="1"/>
        </p:nvCxnSpPr>
        <p:spPr>
          <a:xfrm>
            <a:off x="263525" y="260350"/>
            <a:ext cx="432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D001E8A-305A-3C4C-86E9-C4DCFA2178FF}"/>
              </a:ext>
            </a:extLst>
          </p:cNvPr>
          <p:cNvGrpSpPr/>
          <p:nvPr userDrawn="1"/>
        </p:nvGrpSpPr>
        <p:grpSpPr>
          <a:xfrm>
            <a:off x="10814051" y="6438651"/>
            <a:ext cx="1111250" cy="225425"/>
            <a:chOff x="292100" y="6413250"/>
            <a:chExt cx="1111250" cy="225425"/>
          </a:xfrm>
        </p:grpSpPr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83785A3C-2D4B-ED4A-83F6-43687CD158F1}"/>
                </a:ext>
              </a:extLst>
            </p:cNvPr>
            <p:cNvSpPr/>
            <p:nvPr userDrawn="1"/>
          </p:nvSpPr>
          <p:spPr>
            <a:xfrm>
              <a:off x="292100" y="6413250"/>
              <a:ext cx="225425" cy="225425"/>
            </a:xfrm>
            <a:custGeom>
              <a:avLst/>
              <a:gdLst>
                <a:gd name="connsiteX0" fmla="*/ 329565 w 342900"/>
                <a:gd name="connsiteY0" fmla="*/ 104775 h 342900"/>
                <a:gd name="connsiteX1" fmla="*/ 292418 w 342900"/>
                <a:gd name="connsiteY1" fmla="*/ 50483 h 342900"/>
                <a:gd name="connsiteX2" fmla="*/ 238125 w 342900"/>
                <a:gd name="connsiteY2" fmla="*/ 13335 h 342900"/>
                <a:gd name="connsiteX3" fmla="*/ 171450 w 342900"/>
                <a:gd name="connsiteY3" fmla="*/ 0 h 342900"/>
                <a:gd name="connsiteX4" fmla="*/ 104775 w 342900"/>
                <a:gd name="connsiteY4" fmla="*/ 13335 h 342900"/>
                <a:gd name="connsiteX5" fmla="*/ 50483 w 342900"/>
                <a:gd name="connsiteY5" fmla="*/ 50483 h 342900"/>
                <a:gd name="connsiteX6" fmla="*/ 13335 w 342900"/>
                <a:gd name="connsiteY6" fmla="*/ 104775 h 342900"/>
                <a:gd name="connsiteX7" fmla="*/ 0 w 342900"/>
                <a:gd name="connsiteY7" fmla="*/ 171450 h 342900"/>
                <a:gd name="connsiteX8" fmla="*/ 13335 w 342900"/>
                <a:gd name="connsiteY8" fmla="*/ 238125 h 342900"/>
                <a:gd name="connsiteX9" fmla="*/ 50483 w 342900"/>
                <a:gd name="connsiteY9" fmla="*/ 292418 h 342900"/>
                <a:gd name="connsiteX10" fmla="*/ 104775 w 342900"/>
                <a:gd name="connsiteY10" fmla="*/ 329565 h 342900"/>
                <a:gd name="connsiteX11" fmla="*/ 171450 w 342900"/>
                <a:gd name="connsiteY11" fmla="*/ 342900 h 342900"/>
                <a:gd name="connsiteX12" fmla="*/ 171450 w 342900"/>
                <a:gd name="connsiteY12" fmla="*/ 308610 h 342900"/>
                <a:gd name="connsiteX13" fmla="*/ 74295 w 342900"/>
                <a:gd name="connsiteY13" fmla="*/ 268605 h 342900"/>
                <a:gd name="connsiteX14" fmla="*/ 35243 w 342900"/>
                <a:gd name="connsiteY14" fmla="*/ 188595 h 342900"/>
                <a:gd name="connsiteX15" fmla="*/ 180975 w 342900"/>
                <a:gd name="connsiteY15" fmla="*/ 188595 h 342900"/>
                <a:gd name="connsiteX16" fmla="*/ 141923 w 342900"/>
                <a:gd name="connsiteY16" fmla="*/ 227648 h 342900"/>
                <a:gd name="connsiteX17" fmla="*/ 165735 w 342900"/>
                <a:gd name="connsiteY17" fmla="*/ 251460 h 342900"/>
                <a:gd name="connsiteX18" fmla="*/ 246698 w 342900"/>
                <a:gd name="connsiteY18" fmla="*/ 170498 h 342900"/>
                <a:gd name="connsiteX19" fmla="*/ 165735 w 342900"/>
                <a:gd name="connsiteY19" fmla="*/ 89535 h 342900"/>
                <a:gd name="connsiteX20" fmla="*/ 141923 w 342900"/>
                <a:gd name="connsiteY20" fmla="*/ 113348 h 342900"/>
                <a:gd name="connsiteX21" fmla="*/ 180975 w 342900"/>
                <a:gd name="connsiteY21" fmla="*/ 152400 h 342900"/>
                <a:gd name="connsiteX22" fmla="*/ 35243 w 342900"/>
                <a:gd name="connsiteY22" fmla="*/ 152400 h 342900"/>
                <a:gd name="connsiteX23" fmla="*/ 74295 w 342900"/>
                <a:gd name="connsiteY23" fmla="*/ 72390 h 342900"/>
                <a:gd name="connsiteX24" fmla="*/ 171450 w 342900"/>
                <a:gd name="connsiteY24" fmla="*/ 32385 h 342900"/>
                <a:gd name="connsiteX25" fmla="*/ 268605 w 342900"/>
                <a:gd name="connsiteY25" fmla="*/ 72390 h 342900"/>
                <a:gd name="connsiteX26" fmla="*/ 308610 w 342900"/>
                <a:gd name="connsiteY26" fmla="*/ 169545 h 342900"/>
                <a:gd name="connsiteX27" fmla="*/ 342900 w 342900"/>
                <a:gd name="connsiteY27" fmla="*/ 169545 h 342900"/>
                <a:gd name="connsiteX28" fmla="*/ 329565 w 342900"/>
                <a:gd name="connsiteY28" fmla="*/ 10477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2900" h="342900">
                  <a:moveTo>
                    <a:pt x="329565" y="104775"/>
                  </a:moveTo>
                  <a:cubicBezTo>
                    <a:pt x="320993" y="84773"/>
                    <a:pt x="308610" y="65723"/>
                    <a:pt x="292418" y="50483"/>
                  </a:cubicBezTo>
                  <a:cubicBezTo>
                    <a:pt x="276225" y="34290"/>
                    <a:pt x="258128" y="21908"/>
                    <a:pt x="238125" y="13335"/>
                  </a:cubicBezTo>
                  <a:cubicBezTo>
                    <a:pt x="217170" y="4763"/>
                    <a:pt x="194310" y="0"/>
                    <a:pt x="171450" y="0"/>
                  </a:cubicBezTo>
                  <a:cubicBezTo>
                    <a:pt x="148590" y="0"/>
                    <a:pt x="125730" y="4763"/>
                    <a:pt x="104775" y="13335"/>
                  </a:cubicBezTo>
                  <a:cubicBezTo>
                    <a:pt x="83820" y="21908"/>
                    <a:pt x="65723" y="34290"/>
                    <a:pt x="50483" y="50483"/>
                  </a:cubicBezTo>
                  <a:cubicBezTo>
                    <a:pt x="34290" y="66675"/>
                    <a:pt x="21908" y="84773"/>
                    <a:pt x="13335" y="104775"/>
                  </a:cubicBezTo>
                  <a:cubicBezTo>
                    <a:pt x="4763" y="125730"/>
                    <a:pt x="0" y="148590"/>
                    <a:pt x="0" y="171450"/>
                  </a:cubicBezTo>
                  <a:cubicBezTo>
                    <a:pt x="0" y="194310"/>
                    <a:pt x="4763" y="217170"/>
                    <a:pt x="13335" y="238125"/>
                  </a:cubicBezTo>
                  <a:cubicBezTo>
                    <a:pt x="21908" y="258128"/>
                    <a:pt x="34290" y="277178"/>
                    <a:pt x="50483" y="292418"/>
                  </a:cubicBezTo>
                  <a:cubicBezTo>
                    <a:pt x="66675" y="308610"/>
                    <a:pt x="84773" y="320993"/>
                    <a:pt x="104775" y="329565"/>
                  </a:cubicBezTo>
                  <a:cubicBezTo>
                    <a:pt x="125730" y="338138"/>
                    <a:pt x="148590" y="342900"/>
                    <a:pt x="171450" y="342900"/>
                  </a:cubicBezTo>
                  <a:lnTo>
                    <a:pt x="171450" y="308610"/>
                  </a:lnTo>
                  <a:cubicBezTo>
                    <a:pt x="135255" y="308610"/>
                    <a:pt x="100013" y="294323"/>
                    <a:pt x="74295" y="268605"/>
                  </a:cubicBezTo>
                  <a:cubicBezTo>
                    <a:pt x="52388" y="246698"/>
                    <a:pt x="39053" y="219075"/>
                    <a:pt x="35243" y="188595"/>
                  </a:cubicBezTo>
                  <a:lnTo>
                    <a:pt x="180975" y="188595"/>
                  </a:lnTo>
                  <a:lnTo>
                    <a:pt x="141923" y="227648"/>
                  </a:lnTo>
                  <a:lnTo>
                    <a:pt x="165735" y="251460"/>
                  </a:lnTo>
                  <a:lnTo>
                    <a:pt x="246698" y="170498"/>
                  </a:lnTo>
                  <a:lnTo>
                    <a:pt x="165735" y="89535"/>
                  </a:lnTo>
                  <a:lnTo>
                    <a:pt x="141923" y="113348"/>
                  </a:lnTo>
                  <a:lnTo>
                    <a:pt x="180975" y="152400"/>
                  </a:lnTo>
                  <a:lnTo>
                    <a:pt x="35243" y="152400"/>
                  </a:lnTo>
                  <a:cubicBezTo>
                    <a:pt x="39053" y="121920"/>
                    <a:pt x="52388" y="94298"/>
                    <a:pt x="74295" y="72390"/>
                  </a:cubicBezTo>
                  <a:cubicBezTo>
                    <a:pt x="100013" y="46673"/>
                    <a:pt x="134303" y="32385"/>
                    <a:pt x="171450" y="32385"/>
                  </a:cubicBezTo>
                  <a:cubicBezTo>
                    <a:pt x="207645" y="32385"/>
                    <a:pt x="242888" y="46673"/>
                    <a:pt x="268605" y="72390"/>
                  </a:cubicBezTo>
                  <a:cubicBezTo>
                    <a:pt x="294323" y="98108"/>
                    <a:pt x="308610" y="132398"/>
                    <a:pt x="308610" y="169545"/>
                  </a:cubicBezTo>
                  <a:lnTo>
                    <a:pt x="342900" y="169545"/>
                  </a:lnTo>
                  <a:cubicBezTo>
                    <a:pt x="342900" y="148590"/>
                    <a:pt x="338138" y="125730"/>
                    <a:pt x="329565" y="104775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E92A2CC5-6F87-0E40-A146-0738E8667342}"/>
                </a:ext>
              </a:extLst>
            </p:cNvPr>
            <p:cNvSpPr/>
            <p:nvPr userDrawn="1"/>
          </p:nvSpPr>
          <p:spPr>
            <a:xfrm>
              <a:off x="590579" y="6484379"/>
              <a:ext cx="812771" cy="84028"/>
            </a:xfrm>
            <a:custGeom>
              <a:avLst/>
              <a:gdLst>
                <a:gd name="connsiteX0" fmla="*/ 1329690 w 1547812"/>
                <a:gd name="connsiteY0" fmla="*/ 155258 h 160020"/>
                <a:gd name="connsiteX1" fmla="*/ 1369695 w 1547812"/>
                <a:gd name="connsiteY1" fmla="*/ 155258 h 160020"/>
                <a:gd name="connsiteX2" fmla="*/ 1369695 w 1547812"/>
                <a:gd name="connsiteY2" fmla="*/ 65723 h 160020"/>
                <a:gd name="connsiteX3" fmla="*/ 1372553 w 1547812"/>
                <a:gd name="connsiteY3" fmla="*/ 53340 h 160020"/>
                <a:gd name="connsiteX4" fmla="*/ 1379220 w 1547812"/>
                <a:gd name="connsiteY4" fmla="*/ 43815 h 160020"/>
                <a:gd name="connsiteX5" fmla="*/ 1388745 w 1547812"/>
                <a:gd name="connsiteY5" fmla="*/ 37147 h 160020"/>
                <a:gd name="connsiteX6" fmla="*/ 1400175 w 1547812"/>
                <a:gd name="connsiteY6" fmla="*/ 35243 h 160020"/>
                <a:gd name="connsiteX7" fmla="*/ 1407795 w 1547812"/>
                <a:gd name="connsiteY7" fmla="*/ 36195 h 160020"/>
                <a:gd name="connsiteX8" fmla="*/ 1413510 w 1547812"/>
                <a:gd name="connsiteY8" fmla="*/ 40005 h 160020"/>
                <a:gd name="connsiteX9" fmla="*/ 1417320 w 1547812"/>
                <a:gd name="connsiteY9" fmla="*/ 47625 h 160020"/>
                <a:gd name="connsiteX10" fmla="*/ 1419225 w 1547812"/>
                <a:gd name="connsiteY10" fmla="*/ 60960 h 160020"/>
                <a:gd name="connsiteX11" fmla="*/ 1419225 w 1547812"/>
                <a:gd name="connsiteY11" fmla="*/ 155258 h 160020"/>
                <a:gd name="connsiteX12" fmla="*/ 1459230 w 1547812"/>
                <a:gd name="connsiteY12" fmla="*/ 155258 h 160020"/>
                <a:gd name="connsiteX13" fmla="*/ 1459230 w 1547812"/>
                <a:gd name="connsiteY13" fmla="*/ 63818 h 160020"/>
                <a:gd name="connsiteX14" fmla="*/ 1462088 w 1547812"/>
                <a:gd name="connsiteY14" fmla="*/ 53340 h 160020"/>
                <a:gd name="connsiteX15" fmla="*/ 1468755 w 1547812"/>
                <a:gd name="connsiteY15" fmla="*/ 43815 h 160020"/>
                <a:gd name="connsiteX16" fmla="*/ 1478280 w 1547812"/>
                <a:gd name="connsiteY16" fmla="*/ 37147 h 160020"/>
                <a:gd name="connsiteX17" fmla="*/ 1489710 w 1547812"/>
                <a:gd name="connsiteY17" fmla="*/ 35243 h 160020"/>
                <a:gd name="connsiteX18" fmla="*/ 1497330 w 1547812"/>
                <a:gd name="connsiteY18" fmla="*/ 36195 h 160020"/>
                <a:gd name="connsiteX19" fmla="*/ 1503045 w 1547812"/>
                <a:gd name="connsiteY19" fmla="*/ 40005 h 160020"/>
                <a:gd name="connsiteX20" fmla="*/ 1506855 w 1547812"/>
                <a:gd name="connsiteY20" fmla="*/ 47625 h 160020"/>
                <a:gd name="connsiteX21" fmla="*/ 1507808 w 1547812"/>
                <a:gd name="connsiteY21" fmla="*/ 60960 h 160020"/>
                <a:gd name="connsiteX22" fmla="*/ 1507808 w 1547812"/>
                <a:gd name="connsiteY22" fmla="*/ 155258 h 160020"/>
                <a:gd name="connsiteX23" fmla="*/ 1547813 w 1547812"/>
                <a:gd name="connsiteY23" fmla="*/ 155258 h 160020"/>
                <a:gd name="connsiteX24" fmla="*/ 1547813 w 1547812"/>
                <a:gd name="connsiteY24" fmla="*/ 55245 h 160020"/>
                <a:gd name="connsiteX25" fmla="*/ 1536383 w 1547812"/>
                <a:gd name="connsiteY25" fmla="*/ 14288 h 160020"/>
                <a:gd name="connsiteX26" fmla="*/ 1502093 w 1547812"/>
                <a:gd name="connsiteY26" fmla="*/ 1905 h 160020"/>
                <a:gd name="connsiteX27" fmla="*/ 1477328 w 1547812"/>
                <a:gd name="connsiteY27" fmla="*/ 7620 h 160020"/>
                <a:gd name="connsiteX28" fmla="*/ 1455420 w 1547812"/>
                <a:gd name="connsiteY28" fmla="*/ 27623 h 160020"/>
                <a:gd name="connsiteX29" fmla="*/ 1441133 w 1547812"/>
                <a:gd name="connsiteY29" fmla="*/ 8573 h 160020"/>
                <a:gd name="connsiteX30" fmla="*/ 1414463 w 1547812"/>
                <a:gd name="connsiteY30" fmla="*/ 1905 h 160020"/>
                <a:gd name="connsiteX31" fmla="*/ 1390650 w 1547812"/>
                <a:gd name="connsiteY31" fmla="*/ 7620 h 160020"/>
                <a:gd name="connsiteX32" fmla="*/ 1371600 w 1547812"/>
                <a:gd name="connsiteY32" fmla="*/ 25718 h 160020"/>
                <a:gd name="connsiteX33" fmla="*/ 1371600 w 1547812"/>
                <a:gd name="connsiteY33" fmla="*/ 5715 h 160020"/>
                <a:gd name="connsiteX34" fmla="*/ 1332548 w 1547812"/>
                <a:gd name="connsiteY34" fmla="*/ 5715 h 160020"/>
                <a:gd name="connsiteX35" fmla="*/ 1332548 w 1547812"/>
                <a:gd name="connsiteY35" fmla="*/ 155258 h 160020"/>
                <a:gd name="connsiteX36" fmla="*/ 1199198 w 1547812"/>
                <a:gd name="connsiteY36" fmla="*/ 116205 h 160020"/>
                <a:gd name="connsiteX37" fmla="*/ 1190625 w 1547812"/>
                <a:gd name="connsiteY37" fmla="*/ 80963 h 160020"/>
                <a:gd name="connsiteX38" fmla="*/ 1199198 w 1547812"/>
                <a:gd name="connsiteY38" fmla="*/ 45720 h 160020"/>
                <a:gd name="connsiteX39" fmla="*/ 1224915 w 1547812"/>
                <a:gd name="connsiteY39" fmla="*/ 33338 h 160020"/>
                <a:gd name="connsiteX40" fmla="*/ 1250633 w 1547812"/>
                <a:gd name="connsiteY40" fmla="*/ 45720 h 160020"/>
                <a:gd name="connsiteX41" fmla="*/ 1259205 w 1547812"/>
                <a:gd name="connsiteY41" fmla="*/ 80963 h 160020"/>
                <a:gd name="connsiteX42" fmla="*/ 1250633 w 1547812"/>
                <a:gd name="connsiteY42" fmla="*/ 116205 h 160020"/>
                <a:gd name="connsiteX43" fmla="*/ 1224915 w 1547812"/>
                <a:gd name="connsiteY43" fmla="*/ 128588 h 160020"/>
                <a:gd name="connsiteX44" fmla="*/ 1199198 w 1547812"/>
                <a:gd name="connsiteY44" fmla="*/ 116205 h 160020"/>
                <a:gd name="connsiteX45" fmla="*/ 1256348 w 1547812"/>
                <a:gd name="connsiteY45" fmla="*/ 154305 h 160020"/>
                <a:gd name="connsiteX46" fmla="*/ 1280160 w 1547812"/>
                <a:gd name="connsiteY46" fmla="*/ 138113 h 160020"/>
                <a:gd name="connsiteX47" fmla="*/ 1295400 w 1547812"/>
                <a:gd name="connsiteY47" fmla="*/ 113348 h 160020"/>
                <a:gd name="connsiteX48" fmla="*/ 1301115 w 1547812"/>
                <a:gd name="connsiteY48" fmla="*/ 80010 h 160020"/>
                <a:gd name="connsiteX49" fmla="*/ 1296353 w 1547812"/>
                <a:gd name="connsiteY49" fmla="*/ 46672 h 160020"/>
                <a:gd name="connsiteX50" fmla="*/ 1281113 w 1547812"/>
                <a:gd name="connsiteY50" fmla="*/ 21908 h 160020"/>
                <a:gd name="connsiteX51" fmla="*/ 1257300 w 1547812"/>
                <a:gd name="connsiteY51" fmla="*/ 6668 h 160020"/>
                <a:gd name="connsiteX52" fmla="*/ 1225868 w 1547812"/>
                <a:gd name="connsiteY52" fmla="*/ 953 h 160020"/>
                <a:gd name="connsiteX53" fmla="*/ 1194435 w 1547812"/>
                <a:gd name="connsiteY53" fmla="*/ 6668 h 160020"/>
                <a:gd name="connsiteX54" fmla="*/ 1170623 w 1547812"/>
                <a:gd name="connsiteY54" fmla="*/ 21908 h 160020"/>
                <a:gd name="connsiteX55" fmla="*/ 1155383 w 1547812"/>
                <a:gd name="connsiteY55" fmla="*/ 46672 h 160020"/>
                <a:gd name="connsiteX56" fmla="*/ 1149668 w 1547812"/>
                <a:gd name="connsiteY56" fmla="*/ 80010 h 160020"/>
                <a:gd name="connsiteX57" fmla="*/ 1169670 w 1547812"/>
                <a:gd name="connsiteY57" fmla="*/ 139065 h 160020"/>
                <a:gd name="connsiteX58" fmla="*/ 1225868 w 1547812"/>
                <a:gd name="connsiteY58" fmla="*/ 160020 h 160020"/>
                <a:gd name="connsiteX59" fmla="*/ 1256348 w 1547812"/>
                <a:gd name="connsiteY59" fmla="*/ 154305 h 160020"/>
                <a:gd name="connsiteX60" fmla="*/ 1086803 w 1547812"/>
                <a:gd name="connsiteY60" fmla="*/ 100965 h 160020"/>
                <a:gd name="connsiteX61" fmla="*/ 1079183 w 1547812"/>
                <a:gd name="connsiteY61" fmla="*/ 120968 h 160020"/>
                <a:gd name="connsiteX62" fmla="*/ 1061085 w 1547812"/>
                <a:gd name="connsiteY62" fmla="*/ 127635 h 160020"/>
                <a:gd name="connsiteX63" fmla="*/ 1045845 w 1547812"/>
                <a:gd name="connsiteY63" fmla="*/ 123825 h 160020"/>
                <a:gd name="connsiteX64" fmla="*/ 1036320 w 1547812"/>
                <a:gd name="connsiteY64" fmla="*/ 113348 h 160020"/>
                <a:gd name="connsiteX65" fmla="*/ 1031558 w 1547812"/>
                <a:gd name="connsiteY65" fmla="*/ 98108 h 160020"/>
                <a:gd name="connsiteX66" fmla="*/ 1029653 w 1547812"/>
                <a:gd name="connsiteY66" fmla="*/ 80010 h 160020"/>
                <a:gd name="connsiteX67" fmla="*/ 1031558 w 1547812"/>
                <a:gd name="connsiteY67" fmla="*/ 62865 h 160020"/>
                <a:gd name="connsiteX68" fmla="*/ 1036320 w 1547812"/>
                <a:gd name="connsiteY68" fmla="*/ 47625 h 160020"/>
                <a:gd name="connsiteX69" fmla="*/ 1045845 w 1547812"/>
                <a:gd name="connsiteY69" fmla="*/ 37147 h 160020"/>
                <a:gd name="connsiteX70" fmla="*/ 1061085 w 1547812"/>
                <a:gd name="connsiteY70" fmla="*/ 33338 h 160020"/>
                <a:gd name="connsiteX71" fmla="*/ 1079183 w 1547812"/>
                <a:gd name="connsiteY71" fmla="*/ 40005 h 160020"/>
                <a:gd name="connsiteX72" fmla="*/ 1085850 w 1547812"/>
                <a:gd name="connsiteY72" fmla="*/ 58103 h 160020"/>
                <a:gd name="connsiteX73" fmla="*/ 1125855 w 1547812"/>
                <a:gd name="connsiteY73" fmla="*/ 52388 h 160020"/>
                <a:gd name="connsiteX74" fmla="*/ 1120140 w 1547812"/>
                <a:gd name="connsiteY74" fmla="*/ 31433 h 160020"/>
                <a:gd name="connsiteX75" fmla="*/ 1107758 w 1547812"/>
                <a:gd name="connsiteY75" fmla="*/ 15240 h 160020"/>
                <a:gd name="connsiteX76" fmla="*/ 1088708 w 1547812"/>
                <a:gd name="connsiteY76" fmla="*/ 4763 h 160020"/>
                <a:gd name="connsiteX77" fmla="*/ 1062038 w 1547812"/>
                <a:gd name="connsiteY77" fmla="*/ 953 h 160020"/>
                <a:gd name="connsiteX78" fmla="*/ 1030605 w 1547812"/>
                <a:gd name="connsiteY78" fmla="*/ 6668 h 160020"/>
                <a:gd name="connsiteX79" fmla="*/ 1007745 w 1547812"/>
                <a:gd name="connsiteY79" fmla="*/ 22860 h 160020"/>
                <a:gd name="connsiteX80" fmla="*/ 993458 w 1547812"/>
                <a:gd name="connsiteY80" fmla="*/ 47625 h 160020"/>
                <a:gd name="connsiteX81" fmla="*/ 988695 w 1547812"/>
                <a:gd name="connsiteY81" fmla="*/ 80010 h 160020"/>
                <a:gd name="connsiteX82" fmla="*/ 992505 w 1547812"/>
                <a:gd name="connsiteY82" fmla="*/ 112395 h 160020"/>
                <a:gd name="connsiteX83" fmla="*/ 1005840 w 1547812"/>
                <a:gd name="connsiteY83" fmla="*/ 137160 h 160020"/>
                <a:gd name="connsiteX84" fmla="*/ 1028700 w 1547812"/>
                <a:gd name="connsiteY84" fmla="*/ 153353 h 160020"/>
                <a:gd name="connsiteX85" fmla="*/ 1061085 w 1547812"/>
                <a:gd name="connsiteY85" fmla="*/ 159068 h 160020"/>
                <a:gd name="connsiteX86" fmla="*/ 1109663 w 1547812"/>
                <a:gd name="connsiteY86" fmla="*/ 142875 h 160020"/>
                <a:gd name="connsiteX87" fmla="*/ 1127760 w 1547812"/>
                <a:gd name="connsiteY87" fmla="*/ 100013 h 160020"/>
                <a:gd name="connsiteX88" fmla="*/ 1086803 w 1547812"/>
                <a:gd name="connsiteY88" fmla="*/ 100013 h 160020"/>
                <a:gd name="connsiteX89" fmla="*/ 921068 w 1547812"/>
                <a:gd name="connsiteY89" fmla="*/ 155258 h 160020"/>
                <a:gd name="connsiteX90" fmla="*/ 962025 w 1547812"/>
                <a:gd name="connsiteY90" fmla="*/ 155258 h 160020"/>
                <a:gd name="connsiteX91" fmla="*/ 962025 w 1547812"/>
                <a:gd name="connsiteY91" fmla="*/ 109538 h 160020"/>
                <a:gd name="connsiteX92" fmla="*/ 921068 w 1547812"/>
                <a:gd name="connsiteY92" fmla="*/ 109538 h 160020"/>
                <a:gd name="connsiteX93" fmla="*/ 921068 w 1547812"/>
                <a:gd name="connsiteY93" fmla="*/ 155258 h 160020"/>
                <a:gd name="connsiteX94" fmla="*/ 671513 w 1547812"/>
                <a:gd name="connsiteY94" fmla="*/ 155258 h 160020"/>
                <a:gd name="connsiteX95" fmla="*/ 711518 w 1547812"/>
                <a:gd name="connsiteY95" fmla="*/ 155258 h 160020"/>
                <a:gd name="connsiteX96" fmla="*/ 711518 w 1547812"/>
                <a:gd name="connsiteY96" fmla="*/ 65723 h 160020"/>
                <a:gd name="connsiteX97" fmla="*/ 714375 w 1547812"/>
                <a:gd name="connsiteY97" fmla="*/ 53340 h 160020"/>
                <a:gd name="connsiteX98" fmla="*/ 721043 w 1547812"/>
                <a:gd name="connsiteY98" fmla="*/ 43815 h 160020"/>
                <a:gd name="connsiteX99" fmla="*/ 730568 w 1547812"/>
                <a:gd name="connsiteY99" fmla="*/ 37147 h 160020"/>
                <a:gd name="connsiteX100" fmla="*/ 741998 w 1547812"/>
                <a:gd name="connsiteY100" fmla="*/ 35243 h 160020"/>
                <a:gd name="connsiteX101" fmla="*/ 749618 w 1547812"/>
                <a:gd name="connsiteY101" fmla="*/ 36195 h 160020"/>
                <a:gd name="connsiteX102" fmla="*/ 755333 w 1547812"/>
                <a:gd name="connsiteY102" fmla="*/ 40005 h 160020"/>
                <a:gd name="connsiteX103" fmla="*/ 759143 w 1547812"/>
                <a:gd name="connsiteY103" fmla="*/ 47625 h 160020"/>
                <a:gd name="connsiteX104" fmla="*/ 761048 w 1547812"/>
                <a:gd name="connsiteY104" fmla="*/ 60960 h 160020"/>
                <a:gd name="connsiteX105" fmla="*/ 761048 w 1547812"/>
                <a:gd name="connsiteY105" fmla="*/ 155258 h 160020"/>
                <a:gd name="connsiteX106" fmla="*/ 801053 w 1547812"/>
                <a:gd name="connsiteY106" fmla="*/ 155258 h 160020"/>
                <a:gd name="connsiteX107" fmla="*/ 801053 w 1547812"/>
                <a:gd name="connsiteY107" fmla="*/ 63818 h 160020"/>
                <a:gd name="connsiteX108" fmla="*/ 803910 w 1547812"/>
                <a:gd name="connsiteY108" fmla="*/ 53340 h 160020"/>
                <a:gd name="connsiteX109" fmla="*/ 810578 w 1547812"/>
                <a:gd name="connsiteY109" fmla="*/ 43815 h 160020"/>
                <a:gd name="connsiteX110" fmla="*/ 820103 w 1547812"/>
                <a:gd name="connsiteY110" fmla="*/ 37147 h 160020"/>
                <a:gd name="connsiteX111" fmla="*/ 831533 w 1547812"/>
                <a:gd name="connsiteY111" fmla="*/ 35243 h 160020"/>
                <a:gd name="connsiteX112" fmla="*/ 839153 w 1547812"/>
                <a:gd name="connsiteY112" fmla="*/ 36195 h 160020"/>
                <a:gd name="connsiteX113" fmla="*/ 844868 w 1547812"/>
                <a:gd name="connsiteY113" fmla="*/ 40005 h 160020"/>
                <a:gd name="connsiteX114" fmla="*/ 848678 w 1547812"/>
                <a:gd name="connsiteY114" fmla="*/ 47625 h 160020"/>
                <a:gd name="connsiteX115" fmla="*/ 849630 w 1547812"/>
                <a:gd name="connsiteY115" fmla="*/ 60960 h 160020"/>
                <a:gd name="connsiteX116" fmla="*/ 849630 w 1547812"/>
                <a:gd name="connsiteY116" fmla="*/ 155258 h 160020"/>
                <a:gd name="connsiteX117" fmla="*/ 889635 w 1547812"/>
                <a:gd name="connsiteY117" fmla="*/ 155258 h 160020"/>
                <a:gd name="connsiteX118" fmla="*/ 889635 w 1547812"/>
                <a:gd name="connsiteY118" fmla="*/ 55245 h 160020"/>
                <a:gd name="connsiteX119" fmla="*/ 878205 w 1547812"/>
                <a:gd name="connsiteY119" fmla="*/ 14288 h 160020"/>
                <a:gd name="connsiteX120" fmla="*/ 843915 w 1547812"/>
                <a:gd name="connsiteY120" fmla="*/ 1905 h 160020"/>
                <a:gd name="connsiteX121" fmla="*/ 819150 w 1547812"/>
                <a:gd name="connsiteY121" fmla="*/ 7620 h 160020"/>
                <a:gd name="connsiteX122" fmla="*/ 797243 w 1547812"/>
                <a:gd name="connsiteY122" fmla="*/ 27623 h 160020"/>
                <a:gd name="connsiteX123" fmla="*/ 782955 w 1547812"/>
                <a:gd name="connsiteY123" fmla="*/ 8573 h 160020"/>
                <a:gd name="connsiteX124" fmla="*/ 756285 w 1547812"/>
                <a:gd name="connsiteY124" fmla="*/ 1905 h 160020"/>
                <a:gd name="connsiteX125" fmla="*/ 732473 w 1547812"/>
                <a:gd name="connsiteY125" fmla="*/ 7620 h 160020"/>
                <a:gd name="connsiteX126" fmla="*/ 713423 w 1547812"/>
                <a:gd name="connsiteY126" fmla="*/ 25718 h 160020"/>
                <a:gd name="connsiteX127" fmla="*/ 713423 w 1547812"/>
                <a:gd name="connsiteY127" fmla="*/ 5715 h 160020"/>
                <a:gd name="connsiteX128" fmla="*/ 674370 w 1547812"/>
                <a:gd name="connsiteY128" fmla="*/ 5715 h 160020"/>
                <a:gd name="connsiteX129" fmla="*/ 674370 w 1547812"/>
                <a:gd name="connsiteY129" fmla="*/ 155258 h 160020"/>
                <a:gd name="connsiteX130" fmla="*/ 541973 w 1547812"/>
                <a:gd name="connsiteY130" fmla="*/ 116205 h 160020"/>
                <a:gd name="connsiteX131" fmla="*/ 533400 w 1547812"/>
                <a:gd name="connsiteY131" fmla="*/ 80963 h 160020"/>
                <a:gd name="connsiteX132" fmla="*/ 541973 w 1547812"/>
                <a:gd name="connsiteY132" fmla="*/ 45720 h 160020"/>
                <a:gd name="connsiteX133" fmla="*/ 567690 w 1547812"/>
                <a:gd name="connsiteY133" fmla="*/ 33338 h 160020"/>
                <a:gd name="connsiteX134" fmla="*/ 593408 w 1547812"/>
                <a:gd name="connsiteY134" fmla="*/ 45720 h 160020"/>
                <a:gd name="connsiteX135" fmla="*/ 601980 w 1547812"/>
                <a:gd name="connsiteY135" fmla="*/ 80963 h 160020"/>
                <a:gd name="connsiteX136" fmla="*/ 593408 w 1547812"/>
                <a:gd name="connsiteY136" fmla="*/ 116205 h 160020"/>
                <a:gd name="connsiteX137" fmla="*/ 567690 w 1547812"/>
                <a:gd name="connsiteY137" fmla="*/ 128588 h 160020"/>
                <a:gd name="connsiteX138" fmla="*/ 541973 w 1547812"/>
                <a:gd name="connsiteY138" fmla="*/ 116205 h 160020"/>
                <a:gd name="connsiteX139" fmla="*/ 598170 w 1547812"/>
                <a:gd name="connsiteY139" fmla="*/ 154305 h 160020"/>
                <a:gd name="connsiteX140" fmla="*/ 621983 w 1547812"/>
                <a:gd name="connsiteY140" fmla="*/ 138113 h 160020"/>
                <a:gd name="connsiteX141" fmla="*/ 637223 w 1547812"/>
                <a:gd name="connsiteY141" fmla="*/ 113348 h 160020"/>
                <a:gd name="connsiteX142" fmla="*/ 642938 w 1547812"/>
                <a:gd name="connsiteY142" fmla="*/ 80010 h 160020"/>
                <a:gd name="connsiteX143" fmla="*/ 638175 w 1547812"/>
                <a:gd name="connsiteY143" fmla="*/ 46672 h 160020"/>
                <a:gd name="connsiteX144" fmla="*/ 622935 w 1547812"/>
                <a:gd name="connsiteY144" fmla="*/ 21908 h 160020"/>
                <a:gd name="connsiteX145" fmla="*/ 599123 w 1547812"/>
                <a:gd name="connsiteY145" fmla="*/ 6668 h 160020"/>
                <a:gd name="connsiteX146" fmla="*/ 567690 w 1547812"/>
                <a:gd name="connsiteY146" fmla="*/ 953 h 160020"/>
                <a:gd name="connsiteX147" fmla="*/ 536258 w 1547812"/>
                <a:gd name="connsiteY147" fmla="*/ 6668 h 160020"/>
                <a:gd name="connsiteX148" fmla="*/ 512445 w 1547812"/>
                <a:gd name="connsiteY148" fmla="*/ 21908 h 160020"/>
                <a:gd name="connsiteX149" fmla="*/ 497205 w 1547812"/>
                <a:gd name="connsiteY149" fmla="*/ 46672 h 160020"/>
                <a:gd name="connsiteX150" fmla="*/ 491490 w 1547812"/>
                <a:gd name="connsiteY150" fmla="*/ 80010 h 160020"/>
                <a:gd name="connsiteX151" fmla="*/ 511492 w 1547812"/>
                <a:gd name="connsiteY151" fmla="*/ 139065 h 160020"/>
                <a:gd name="connsiteX152" fmla="*/ 566738 w 1547812"/>
                <a:gd name="connsiteY152" fmla="*/ 160020 h 160020"/>
                <a:gd name="connsiteX153" fmla="*/ 598170 w 1547812"/>
                <a:gd name="connsiteY153" fmla="*/ 154305 h 160020"/>
                <a:gd name="connsiteX154" fmla="*/ 429578 w 1547812"/>
                <a:gd name="connsiteY154" fmla="*/ 100965 h 160020"/>
                <a:gd name="connsiteX155" fmla="*/ 421958 w 1547812"/>
                <a:gd name="connsiteY155" fmla="*/ 120968 h 160020"/>
                <a:gd name="connsiteX156" fmla="*/ 403860 w 1547812"/>
                <a:gd name="connsiteY156" fmla="*/ 127635 h 160020"/>
                <a:gd name="connsiteX157" fmla="*/ 388620 w 1547812"/>
                <a:gd name="connsiteY157" fmla="*/ 123825 h 160020"/>
                <a:gd name="connsiteX158" fmla="*/ 379095 w 1547812"/>
                <a:gd name="connsiteY158" fmla="*/ 113348 h 160020"/>
                <a:gd name="connsiteX159" fmla="*/ 374333 w 1547812"/>
                <a:gd name="connsiteY159" fmla="*/ 98108 h 160020"/>
                <a:gd name="connsiteX160" fmla="*/ 372428 w 1547812"/>
                <a:gd name="connsiteY160" fmla="*/ 80010 h 160020"/>
                <a:gd name="connsiteX161" fmla="*/ 374333 w 1547812"/>
                <a:gd name="connsiteY161" fmla="*/ 62865 h 160020"/>
                <a:gd name="connsiteX162" fmla="*/ 379095 w 1547812"/>
                <a:gd name="connsiteY162" fmla="*/ 47625 h 160020"/>
                <a:gd name="connsiteX163" fmla="*/ 388620 w 1547812"/>
                <a:gd name="connsiteY163" fmla="*/ 37147 h 160020"/>
                <a:gd name="connsiteX164" fmla="*/ 403860 w 1547812"/>
                <a:gd name="connsiteY164" fmla="*/ 33338 h 160020"/>
                <a:gd name="connsiteX165" fmla="*/ 421958 w 1547812"/>
                <a:gd name="connsiteY165" fmla="*/ 40005 h 160020"/>
                <a:gd name="connsiteX166" fmla="*/ 428625 w 1547812"/>
                <a:gd name="connsiteY166" fmla="*/ 58103 h 160020"/>
                <a:gd name="connsiteX167" fmla="*/ 468630 w 1547812"/>
                <a:gd name="connsiteY167" fmla="*/ 52388 h 160020"/>
                <a:gd name="connsiteX168" fmla="*/ 462915 w 1547812"/>
                <a:gd name="connsiteY168" fmla="*/ 31433 h 160020"/>
                <a:gd name="connsiteX169" fmla="*/ 450533 w 1547812"/>
                <a:gd name="connsiteY169" fmla="*/ 15240 h 160020"/>
                <a:gd name="connsiteX170" fmla="*/ 431483 w 1547812"/>
                <a:gd name="connsiteY170" fmla="*/ 4763 h 160020"/>
                <a:gd name="connsiteX171" fmla="*/ 404813 w 1547812"/>
                <a:gd name="connsiteY171" fmla="*/ 953 h 160020"/>
                <a:gd name="connsiteX172" fmla="*/ 373380 w 1547812"/>
                <a:gd name="connsiteY172" fmla="*/ 6668 h 160020"/>
                <a:gd name="connsiteX173" fmla="*/ 350520 w 1547812"/>
                <a:gd name="connsiteY173" fmla="*/ 22860 h 160020"/>
                <a:gd name="connsiteX174" fmla="*/ 336233 w 1547812"/>
                <a:gd name="connsiteY174" fmla="*/ 47625 h 160020"/>
                <a:gd name="connsiteX175" fmla="*/ 331470 w 1547812"/>
                <a:gd name="connsiteY175" fmla="*/ 80010 h 160020"/>
                <a:gd name="connsiteX176" fmla="*/ 336233 w 1547812"/>
                <a:gd name="connsiteY176" fmla="*/ 112395 h 160020"/>
                <a:gd name="connsiteX177" fmla="*/ 349567 w 1547812"/>
                <a:gd name="connsiteY177" fmla="*/ 137160 h 160020"/>
                <a:gd name="connsiteX178" fmla="*/ 372428 w 1547812"/>
                <a:gd name="connsiteY178" fmla="*/ 153353 h 160020"/>
                <a:gd name="connsiteX179" fmla="*/ 404813 w 1547812"/>
                <a:gd name="connsiteY179" fmla="*/ 159068 h 160020"/>
                <a:gd name="connsiteX180" fmla="*/ 453390 w 1547812"/>
                <a:gd name="connsiteY180" fmla="*/ 142875 h 160020"/>
                <a:gd name="connsiteX181" fmla="*/ 471488 w 1547812"/>
                <a:gd name="connsiteY181" fmla="*/ 100013 h 160020"/>
                <a:gd name="connsiteX182" fmla="*/ 429578 w 1547812"/>
                <a:gd name="connsiteY182" fmla="*/ 100013 h 160020"/>
                <a:gd name="connsiteX183" fmla="*/ 203835 w 1547812"/>
                <a:gd name="connsiteY183" fmla="*/ 63818 h 160020"/>
                <a:gd name="connsiteX184" fmla="*/ 206692 w 1547812"/>
                <a:gd name="connsiteY184" fmla="*/ 51435 h 160020"/>
                <a:gd name="connsiteX185" fmla="*/ 213360 w 1547812"/>
                <a:gd name="connsiteY185" fmla="*/ 40958 h 160020"/>
                <a:gd name="connsiteX186" fmla="*/ 223838 w 1547812"/>
                <a:gd name="connsiteY186" fmla="*/ 34290 h 160020"/>
                <a:gd name="connsiteX187" fmla="*/ 238125 w 1547812"/>
                <a:gd name="connsiteY187" fmla="*/ 31433 h 160020"/>
                <a:gd name="connsiteX188" fmla="*/ 261938 w 1547812"/>
                <a:gd name="connsiteY188" fmla="*/ 40005 h 160020"/>
                <a:gd name="connsiteX189" fmla="*/ 269558 w 1547812"/>
                <a:gd name="connsiteY189" fmla="*/ 63818 h 160020"/>
                <a:gd name="connsiteX190" fmla="*/ 203835 w 1547812"/>
                <a:gd name="connsiteY190" fmla="*/ 63818 h 160020"/>
                <a:gd name="connsiteX191" fmla="*/ 266700 w 1547812"/>
                <a:gd name="connsiteY191" fmla="*/ 108585 h 160020"/>
                <a:gd name="connsiteX192" fmla="*/ 239077 w 1547812"/>
                <a:gd name="connsiteY192" fmla="*/ 128588 h 160020"/>
                <a:gd name="connsiteX193" fmla="*/ 213360 w 1547812"/>
                <a:gd name="connsiteY193" fmla="*/ 118110 h 160020"/>
                <a:gd name="connsiteX194" fmla="*/ 203835 w 1547812"/>
                <a:gd name="connsiteY194" fmla="*/ 89535 h 160020"/>
                <a:gd name="connsiteX195" fmla="*/ 307658 w 1547812"/>
                <a:gd name="connsiteY195" fmla="*/ 89535 h 160020"/>
                <a:gd name="connsiteX196" fmla="*/ 307658 w 1547812"/>
                <a:gd name="connsiteY196" fmla="*/ 73343 h 160020"/>
                <a:gd name="connsiteX197" fmla="*/ 290513 w 1547812"/>
                <a:gd name="connsiteY197" fmla="*/ 20003 h 160020"/>
                <a:gd name="connsiteX198" fmla="*/ 239077 w 1547812"/>
                <a:gd name="connsiteY198" fmla="*/ 0 h 160020"/>
                <a:gd name="connsiteX199" fmla="*/ 208598 w 1547812"/>
                <a:gd name="connsiteY199" fmla="*/ 5715 h 160020"/>
                <a:gd name="connsiteX200" fmla="*/ 184785 w 1547812"/>
                <a:gd name="connsiteY200" fmla="*/ 20955 h 160020"/>
                <a:gd name="connsiteX201" fmla="*/ 169545 w 1547812"/>
                <a:gd name="connsiteY201" fmla="*/ 45720 h 160020"/>
                <a:gd name="connsiteX202" fmla="*/ 163830 w 1547812"/>
                <a:gd name="connsiteY202" fmla="*/ 79058 h 160020"/>
                <a:gd name="connsiteX203" fmla="*/ 182880 w 1547812"/>
                <a:gd name="connsiteY203" fmla="*/ 137160 h 160020"/>
                <a:gd name="connsiteX204" fmla="*/ 239077 w 1547812"/>
                <a:gd name="connsiteY204" fmla="*/ 158115 h 160020"/>
                <a:gd name="connsiteX205" fmla="*/ 285750 w 1547812"/>
                <a:gd name="connsiteY205" fmla="*/ 144780 h 160020"/>
                <a:gd name="connsiteX206" fmla="*/ 305753 w 1547812"/>
                <a:gd name="connsiteY206" fmla="*/ 106680 h 160020"/>
                <a:gd name="connsiteX207" fmla="*/ 266700 w 1547812"/>
                <a:gd name="connsiteY207" fmla="*/ 106680 h 160020"/>
                <a:gd name="connsiteX208" fmla="*/ 97155 w 1547812"/>
                <a:gd name="connsiteY208" fmla="*/ 96203 h 160020"/>
                <a:gd name="connsiteX209" fmla="*/ 93345 w 1547812"/>
                <a:gd name="connsiteY209" fmla="*/ 111443 h 160020"/>
                <a:gd name="connsiteX210" fmla="*/ 84773 w 1547812"/>
                <a:gd name="connsiteY210" fmla="*/ 121920 h 160020"/>
                <a:gd name="connsiteX211" fmla="*/ 60007 w 1547812"/>
                <a:gd name="connsiteY211" fmla="*/ 129540 h 160020"/>
                <a:gd name="connsiteX212" fmla="*/ 45720 w 1547812"/>
                <a:gd name="connsiteY212" fmla="*/ 124778 h 160020"/>
                <a:gd name="connsiteX213" fmla="*/ 40957 w 1547812"/>
                <a:gd name="connsiteY213" fmla="*/ 113348 h 160020"/>
                <a:gd name="connsiteX214" fmla="*/ 42863 w 1547812"/>
                <a:gd name="connsiteY214" fmla="*/ 104775 h 160020"/>
                <a:gd name="connsiteX215" fmla="*/ 48577 w 1547812"/>
                <a:gd name="connsiteY215" fmla="*/ 98108 h 160020"/>
                <a:gd name="connsiteX216" fmla="*/ 60007 w 1547812"/>
                <a:gd name="connsiteY216" fmla="*/ 93345 h 160020"/>
                <a:gd name="connsiteX217" fmla="*/ 80010 w 1547812"/>
                <a:gd name="connsiteY217" fmla="*/ 90488 h 160020"/>
                <a:gd name="connsiteX218" fmla="*/ 98107 w 1547812"/>
                <a:gd name="connsiteY218" fmla="*/ 89535 h 160020"/>
                <a:gd name="connsiteX219" fmla="*/ 98107 w 1547812"/>
                <a:gd name="connsiteY219" fmla="*/ 96203 h 160020"/>
                <a:gd name="connsiteX220" fmla="*/ 98107 w 1547812"/>
                <a:gd name="connsiteY220" fmla="*/ 155258 h 160020"/>
                <a:gd name="connsiteX221" fmla="*/ 136208 w 1547812"/>
                <a:gd name="connsiteY221" fmla="*/ 155258 h 160020"/>
                <a:gd name="connsiteX222" fmla="*/ 136208 w 1547812"/>
                <a:gd name="connsiteY222" fmla="*/ 60960 h 160020"/>
                <a:gd name="connsiteX223" fmla="*/ 133350 w 1547812"/>
                <a:gd name="connsiteY223" fmla="*/ 36195 h 160020"/>
                <a:gd name="connsiteX224" fmla="*/ 122873 w 1547812"/>
                <a:gd name="connsiteY224" fmla="*/ 17145 h 160020"/>
                <a:gd name="connsiteX225" fmla="*/ 103823 w 1547812"/>
                <a:gd name="connsiteY225" fmla="*/ 5715 h 160020"/>
                <a:gd name="connsiteX226" fmla="*/ 74295 w 1547812"/>
                <a:gd name="connsiteY226" fmla="*/ 1905 h 160020"/>
                <a:gd name="connsiteX227" fmla="*/ 29527 w 1547812"/>
                <a:gd name="connsiteY227" fmla="*/ 12383 h 160020"/>
                <a:gd name="connsiteX228" fmla="*/ 8573 w 1547812"/>
                <a:gd name="connsiteY228" fmla="*/ 46672 h 160020"/>
                <a:gd name="connsiteX229" fmla="*/ 44768 w 1547812"/>
                <a:gd name="connsiteY229" fmla="*/ 50483 h 160020"/>
                <a:gd name="connsiteX230" fmla="*/ 71438 w 1547812"/>
                <a:gd name="connsiteY230" fmla="*/ 32385 h 160020"/>
                <a:gd name="connsiteX231" fmla="*/ 89535 w 1547812"/>
                <a:gd name="connsiteY231" fmla="*/ 37147 h 160020"/>
                <a:gd name="connsiteX232" fmla="*/ 97155 w 1547812"/>
                <a:gd name="connsiteY232" fmla="*/ 56197 h 160020"/>
                <a:gd name="connsiteX233" fmla="*/ 97155 w 1547812"/>
                <a:gd name="connsiteY233" fmla="*/ 62865 h 160020"/>
                <a:gd name="connsiteX234" fmla="*/ 78105 w 1547812"/>
                <a:gd name="connsiteY234" fmla="*/ 63818 h 160020"/>
                <a:gd name="connsiteX235" fmla="*/ 49530 w 1547812"/>
                <a:gd name="connsiteY235" fmla="*/ 66675 h 160020"/>
                <a:gd name="connsiteX236" fmla="*/ 24765 w 1547812"/>
                <a:gd name="connsiteY236" fmla="*/ 74295 h 160020"/>
                <a:gd name="connsiteX237" fmla="*/ 6668 w 1547812"/>
                <a:gd name="connsiteY237" fmla="*/ 89535 h 160020"/>
                <a:gd name="connsiteX238" fmla="*/ 0 w 1547812"/>
                <a:gd name="connsiteY238" fmla="*/ 114300 h 160020"/>
                <a:gd name="connsiteX239" fmla="*/ 3810 w 1547812"/>
                <a:gd name="connsiteY239" fmla="*/ 134303 h 160020"/>
                <a:gd name="connsiteX240" fmla="*/ 14288 w 1547812"/>
                <a:gd name="connsiteY240" fmla="*/ 148590 h 160020"/>
                <a:gd name="connsiteX241" fmla="*/ 29527 w 1547812"/>
                <a:gd name="connsiteY241" fmla="*/ 156210 h 160020"/>
                <a:gd name="connsiteX242" fmla="*/ 48577 w 1547812"/>
                <a:gd name="connsiteY242" fmla="*/ 159068 h 160020"/>
                <a:gd name="connsiteX243" fmla="*/ 77152 w 1547812"/>
                <a:gd name="connsiteY243" fmla="*/ 152400 h 160020"/>
                <a:gd name="connsiteX244" fmla="*/ 97155 w 1547812"/>
                <a:gd name="connsiteY244" fmla="*/ 136208 h 160020"/>
                <a:gd name="connsiteX245" fmla="*/ 97155 w 1547812"/>
                <a:gd name="connsiteY245" fmla="*/ 155258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</a:cxnLst>
              <a:rect l="l" t="t" r="r" b="b"/>
              <a:pathLst>
                <a:path w="1547812" h="160020">
                  <a:moveTo>
                    <a:pt x="1329690" y="155258"/>
                  </a:moveTo>
                  <a:lnTo>
                    <a:pt x="1369695" y="155258"/>
                  </a:lnTo>
                  <a:lnTo>
                    <a:pt x="1369695" y="65723"/>
                  </a:lnTo>
                  <a:cubicBezTo>
                    <a:pt x="1369695" y="60960"/>
                    <a:pt x="1370648" y="57150"/>
                    <a:pt x="1372553" y="53340"/>
                  </a:cubicBezTo>
                  <a:cubicBezTo>
                    <a:pt x="1374458" y="49530"/>
                    <a:pt x="1376363" y="46672"/>
                    <a:pt x="1379220" y="43815"/>
                  </a:cubicBezTo>
                  <a:cubicBezTo>
                    <a:pt x="1382078" y="40958"/>
                    <a:pt x="1385888" y="38100"/>
                    <a:pt x="1388745" y="37147"/>
                  </a:cubicBezTo>
                  <a:cubicBezTo>
                    <a:pt x="1392555" y="36195"/>
                    <a:pt x="1395413" y="35243"/>
                    <a:pt x="1400175" y="35243"/>
                  </a:cubicBezTo>
                  <a:cubicBezTo>
                    <a:pt x="1403033" y="35243"/>
                    <a:pt x="1404938" y="35243"/>
                    <a:pt x="1407795" y="36195"/>
                  </a:cubicBezTo>
                  <a:cubicBezTo>
                    <a:pt x="1409700" y="37147"/>
                    <a:pt x="1411605" y="38100"/>
                    <a:pt x="1413510" y="40005"/>
                  </a:cubicBezTo>
                  <a:cubicBezTo>
                    <a:pt x="1415415" y="41910"/>
                    <a:pt x="1416368" y="44768"/>
                    <a:pt x="1417320" y="47625"/>
                  </a:cubicBezTo>
                  <a:cubicBezTo>
                    <a:pt x="1418273" y="51435"/>
                    <a:pt x="1419225" y="55245"/>
                    <a:pt x="1419225" y="60960"/>
                  </a:cubicBezTo>
                  <a:lnTo>
                    <a:pt x="1419225" y="155258"/>
                  </a:lnTo>
                  <a:lnTo>
                    <a:pt x="1459230" y="155258"/>
                  </a:lnTo>
                  <a:lnTo>
                    <a:pt x="1459230" y="63818"/>
                  </a:lnTo>
                  <a:cubicBezTo>
                    <a:pt x="1459230" y="60008"/>
                    <a:pt x="1460183" y="56197"/>
                    <a:pt x="1462088" y="53340"/>
                  </a:cubicBezTo>
                  <a:cubicBezTo>
                    <a:pt x="1463993" y="49530"/>
                    <a:pt x="1465898" y="46672"/>
                    <a:pt x="1468755" y="43815"/>
                  </a:cubicBezTo>
                  <a:cubicBezTo>
                    <a:pt x="1471613" y="40958"/>
                    <a:pt x="1475423" y="38100"/>
                    <a:pt x="1478280" y="37147"/>
                  </a:cubicBezTo>
                  <a:cubicBezTo>
                    <a:pt x="1481138" y="36195"/>
                    <a:pt x="1484948" y="35243"/>
                    <a:pt x="1489710" y="35243"/>
                  </a:cubicBezTo>
                  <a:cubicBezTo>
                    <a:pt x="1492568" y="35243"/>
                    <a:pt x="1494473" y="35243"/>
                    <a:pt x="1497330" y="36195"/>
                  </a:cubicBezTo>
                  <a:cubicBezTo>
                    <a:pt x="1499235" y="37147"/>
                    <a:pt x="1501140" y="38100"/>
                    <a:pt x="1503045" y="40005"/>
                  </a:cubicBezTo>
                  <a:cubicBezTo>
                    <a:pt x="1504950" y="41910"/>
                    <a:pt x="1505903" y="44768"/>
                    <a:pt x="1506855" y="47625"/>
                  </a:cubicBezTo>
                  <a:cubicBezTo>
                    <a:pt x="1507808" y="51435"/>
                    <a:pt x="1507808" y="55245"/>
                    <a:pt x="1507808" y="60960"/>
                  </a:cubicBezTo>
                  <a:lnTo>
                    <a:pt x="1507808" y="155258"/>
                  </a:lnTo>
                  <a:lnTo>
                    <a:pt x="1547813" y="155258"/>
                  </a:lnTo>
                  <a:lnTo>
                    <a:pt x="1547813" y="55245"/>
                  </a:lnTo>
                  <a:cubicBezTo>
                    <a:pt x="1547813" y="36195"/>
                    <a:pt x="1544003" y="22860"/>
                    <a:pt x="1536383" y="14288"/>
                  </a:cubicBezTo>
                  <a:cubicBezTo>
                    <a:pt x="1528763" y="5715"/>
                    <a:pt x="1517333" y="1905"/>
                    <a:pt x="1502093" y="1905"/>
                  </a:cubicBezTo>
                  <a:cubicBezTo>
                    <a:pt x="1492568" y="1905"/>
                    <a:pt x="1484948" y="3810"/>
                    <a:pt x="1477328" y="7620"/>
                  </a:cubicBezTo>
                  <a:cubicBezTo>
                    <a:pt x="1469708" y="11430"/>
                    <a:pt x="1462088" y="18098"/>
                    <a:pt x="1455420" y="27623"/>
                  </a:cubicBezTo>
                  <a:cubicBezTo>
                    <a:pt x="1452563" y="19050"/>
                    <a:pt x="1447800" y="12383"/>
                    <a:pt x="1441133" y="8573"/>
                  </a:cubicBezTo>
                  <a:cubicBezTo>
                    <a:pt x="1434465" y="4763"/>
                    <a:pt x="1425893" y="1905"/>
                    <a:pt x="1414463" y="1905"/>
                  </a:cubicBezTo>
                  <a:cubicBezTo>
                    <a:pt x="1405890" y="1905"/>
                    <a:pt x="1398270" y="3810"/>
                    <a:pt x="1390650" y="7620"/>
                  </a:cubicBezTo>
                  <a:cubicBezTo>
                    <a:pt x="1383030" y="11430"/>
                    <a:pt x="1376363" y="18098"/>
                    <a:pt x="1371600" y="25718"/>
                  </a:cubicBezTo>
                  <a:lnTo>
                    <a:pt x="1371600" y="5715"/>
                  </a:lnTo>
                  <a:lnTo>
                    <a:pt x="1332548" y="5715"/>
                  </a:lnTo>
                  <a:lnTo>
                    <a:pt x="1332548" y="155258"/>
                  </a:lnTo>
                  <a:close/>
                  <a:moveTo>
                    <a:pt x="1199198" y="116205"/>
                  </a:moveTo>
                  <a:cubicBezTo>
                    <a:pt x="1193483" y="108585"/>
                    <a:pt x="1190625" y="96203"/>
                    <a:pt x="1190625" y="80963"/>
                  </a:cubicBezTo>
                  <a:cubicBezTo>
                    <a:pt x="1190625" y="65723"/>
                    <a:pt x="1193483" y="54293"/>
                    <a:pt x="1199198" y="45720"/>
                  </a:cubicBezTo>
                  <a:cubicBezTo>
                    <a:pt x="1204913" y="37147"/>
                    <a:pt x="1213485" y="33338"/>
                    <a:pt x="1224915" y="33338"/>
                  </a:cubicBezTo>
                  <a:cubicBezTo>
                    <a:pt x="1236345" y="33338"/>
                    <a:pt x="1244918" y="37147"/>
                    <a:pt x="1250633" y="45720"/>
                  </a:cubicBezTo>
                  <a:cubicBezTo>
                    <a:pt x="1256348" y="54293"/>
                    <a:pt x="1259205" y="65723"/>
                    <a:pt x="1259205" y="80963"/>
                  </a:cubicBezTo>
                  <a:cubicBezTo>
                    <a:pt x="1259205" y="96203"/>
                    <a:pt x="1256348" y="107633"/>
                    <a:pt x="1250633" y="116205"/>
                  </a:cubicBezTo>
                  <a:cubicBezTo>
                    <a:pt x="1244918" y="124778"/>
                    <a:pt x="1236345" y="128588"/>
                    <a:pt x="1224915" y="128588"/>
                  </a:cubicBezTo>
                  <a:cubicBezTo>
                    <a:pt x="1213485" y="127635"/>
                    <a:pt x="1204913" y="123825"/>
                    <a:pt x="1199198" y="116205"/>
                  </a:cubicBezTo>
                  <a:moveTo>
                    <a:pt x="1256348" y="154305"/>
                  </a:moveTo>
                  <a:cubicBezTo>
                    <a:pt x="1265873" y="150495"/>
                    <a:pt x="1273493" y="145733"/>
                    <a:pt x="1280160" y="138113"/>
                  </a:cubicBezTo>
                  <a:cubicBezTo>
                    <a:pt x="1286828" y="131445"/>
                    <a:pt x="1291590" y="122873"/>
                    <a:pt x="1295400" y="113348"/>
                  </a:cubicBezTo>
                  <a:cubicBezTo>
                    <a:pt x="1299210" y="103823"/>
                    <a:pt x="1301115" y="92393"/>
                    <a:pt x="1301115" y="80010"/>
                  </a:cubicBezTo>
                  <a:cubicBezTo>
                    <a:pt x="1301115" y="67628"/>
                    <a:pt x="1299210" y="57150"/>
                    <a:pt x="1296353" y="46672"/>
                  </a:cubicBezTo>
                  <a:cubicBezTo>
                    <a:pt x="1293495" y="36195"/>
                    <a:pt x="1287780" y="28575"/>
                    <a:pt x="1281113" y="21908"/>
                  </a:cubicBezTo>
                  <a:cubicBezTo>
                    <a:pt x="1274445" y="15240"/>
                    <a:pt x="1266825" y="9525"/>
                    <a:pt x="1257300" y="6668"/>
                  </a:cubicBezTo>
                  <a:cubicBezTo>
                    <a:pt x="1247775" y="2858"/>
                    <a:pt x="1237298" y="953"/>
                    <a:pt x="1225868" y="953"/>
                  </a:cubicBezTo>
                  <a:cubicBezTo>
                    <a:pt x="1214438" y="953"/>
                    <a:pt x="1203960" y="2858"/>
                    <a:pt x="1194435" y="6668"/>
                  </a:cubicBezTo>
                  <a:cubicBezTo>
                    <a:pt x="1184910" y="10478"/>
                    <a:pt x="1177290" y="15240"/>
                    <a:pt x="1170623" y="21908"/>
                  </a:cubicBezTo>
                  <a:cubicBezTo>
                    <a:pt x="1163955" y="28575"/>
                    <a:pt x="1159193" y="37147"/>
                    <a:pt x="1155383" y="46672"/>
                  </a:cubicBezTo>
                  <a:cubicBezTo>
                    <a:pt x="1151573" y="56197"/>
                    <a:pt x="1149668" y="67628"/>
                    <a:pt x="1149668" y="80010"/>
                  </a:cubicBezTo>
                  <a:cubicBezTo>
                    <a:pt x="1149668" y="105728"/>
                    <a:pt x="1156335" y="124778"/>
                    <a:pt x="1169670" y="139065"/>
                  </a:cubicBezTo>
                  <a:cubicBezTo>
                    <a:pt x="1183005" y="152400"/>
                    <a:pt x="1201103" y="160020"/>
                    <a:pt x="1225868" y="160020"/>
                  </a:cubicBezTo>
                  <a:cubicBezTo>
                    <a:pt x="1236345" y="160020"/>
                    <a:pt x="1246823" y="158115"/>
                    <a:pt x="1256348" y="154305"/>
                  </a:cubicBezTo>
                  <a:moveTo>
                    <a:pt x="1086803" y="100965"/>
                  </a:moveTo>
                  <a:cubicBezTo>
                    <a:pt x="1085850" y="109538"/>
                    <a:pt x="1083945" y="116205"/>
                    <a:pt x="1079183" y="120968"/>
                  </a:cubicBezTo>
                  <a:cubicBezTo>
                    <a:pt x="1074420" y="125730"/>
                    <a:pt x="1068705" y="127635"/>
                    <a:pt x="1061085" y="127635"/>
                  </a:cubicBezTo>
                  <a:cubicBezTo>
                    <a:pt x="1055370" y="127635"/>
                    <a:pt x="1049655" y="126683"/>
                    <a:pt x="1045845" y="123825"/>
                  </a:cubicBezTo>
                  <a:cubicBezTo>
                    <a:pt x="1042035" y="120968"/>
                    <a:pt x="1038225" y="118110"/>
                    <a:pt x="1036320" y="113348"/>
                  </a:cubicBezTo>
                  <a:cubicBezTo>
                    <a:pt x="1034415" y="108585"/>
                    <a:pt x="1032510" y="103823"/>
                    <a:pt x="1031558" y="98108"/>
                  </a:cubicBezTo>
                  <a:cubicBezTo>
                    <a:pt x="1030605" y="92393"/>
                    <a:pt x="1029653" y="86678"/>
                    <a:pt x="1029653" y="80010"/>
                  </a:cubicBezTo>
                  <a:cubicBezTo>
                    <a:pt x="1029653" y="74295"/>
                    <a:pt x="1030605" y="67628"/>
                    <a:pt x="1031558" y="62865"/>
                  </a:cubicBezTo>
                  <a:cubicBezTo>
                    <a:pt x="1032510" y="57150"/>
                    <a:pt x="1034415" y="52388"/>
                    <a:pt x="1036320" y="47625"/>
                  </a:cubicBezTo>
                  <a:cubicBezTo>
                    <a:pt x="1038225" y="42863"/>
                    <a:pt x="1042035" y="40005"/>
                    <a:pt x="1045845" y="37147"/>
                  </a:cubicBezTo>
                  <a:cubicBezTo>
                    <a:pt x="1049655" y="34290"/>
                    <a:pt x="1054418" y="33338"/>
                    <a:pt x="1061085" y="33338"/>
                  </a:cubicBezTo>
                  <a:cubicBezTo>
                    <a:pt x="1069658" y="33338"/>
                    <a:pt x="1075373" y="35243"/>
                    <a:pt x="1079183" y="40005"/>
                  </a:cubicBezTo>
                  <a:cubicBezTo>
                    <a:pt x="1082993" y="44768"/>
                    <a:pt x="1084898" y="50483"/>
                    <a:pt x="1085850" y="58103"/>
                  </a:cubicBezTo>
                  <a:lnTo>
                    <a:pt x="1125855" y="52388"/>
                  </a:lnTo>
                  <a:cubicBezTo>
                    <a:pt x="1124903" y="44768"/>
                    <a:pt x="1122998" y="38100"/>
                    <a:pt x="1120140" y="31433"/>
                  </a:cubicBezTo>
                  <a:cubicBezTo>
                    <a:pt x="1117283" y="24765"/>
                    <a:pt x="1113473" y="20003"/>
                    <a:pt x="1107758" y="15240"/>
                  </a:cubicBezTo>
                  <a:cubicBezTo>
                    <a:pt x="1102995" y="10478"/>
                    <a:pt x="1096328" y="6668"/>
                    <a:pt x="1088708" y="4763"/>
                  </a:cubicBezTo>
                  <a:cubicBezTo>
                    <a:pt x="1081088" y="1905"/>
                    <a:pt x="1072515" y="953"/>
                    <a:pt x="1062038" y="953"/>
                  </a:cubicBezTo>
                  <a:cubicBezTo>
                    <a:pt x="1050608" y="953"/>
                    <a:pt x="1040130" y="2858"/>
                    <a:pt x="1030605" y="6668"/>
                  </a:cubicBezTo>
                  <a:cubicBezTo>
                    <a:pt x="1021080" y="10478"/>
                    <a:pt x="1013460" y="16193"/>
                    <a:pt x="1007745" y="22860"/>
                  </a:cubicBezTo>
                  <a:cubicBezTo>
                    <a:pt x="1001078" y="29528"/>
                    <a:pt x="996315" y="38100"/>
                    <a:pt x="993458" y="47625"/>
                  </a:cubicBezTo>
                  <a:cubicBezTo>
                    <a:pt x="990600" y="57150"/>
                    <a:pt x="988695" y="68580"/>
                    <a:pt x="988695" y="80010"/>
                  </a:cubicBezTo>
                  <a:cubicBezTo>
                    <a:pt x="988695" y="91440"/>
                    <a:pt x="989647" y="102870"/>
                    <a:pt x="992505" y="112395"/>
                  </a:cubicBezTo>
                  <a:cubicBezTo>
                    <a:pt x="995363" y="121920"/>
                    <a:pt x="1000125" y="130493"/>
                    <a:pt x="1005840" y="137160"/>
                  </a:cubicBezTo>
                  <a:cubicBezTo>
                    <a:pt x="1011555" y="143828"/>
                    <a:pt x="1019175" y="149543"/>
                    <a:pt x="1028700" y="153353"/>
                  </a:cubicBezTo>
                  <a:cubicBezTo>
                    <a:pt x="1038225" y="157163"/>
                    <a:pt x="1048703" y="159068"/>
                    <a:pt x="1061085" y="159068"/>
                  </a:cubicBezTo>
                  <a:cubicBezTo>
                    <a:pt x="1082993" y="159068"/>
                    <a:pt x="1099185" y="153353"/>
                    <a:pt x="1109663" y="142875"/>
                  </a:cubicBezTo>
                  <a:cubicBezTo>
                    <a:pt x="1120140" y="132398"/>
                    <a:pt x="1126808" y="118110"/>
                    <a:pt x="1127760" y="100013"/>
                  </a:cubicBezTo>
                  <a:lnTo>
                    <a:pt x="1086803" y="100013"/>
                  </a:lnTo>
                  <a:close/>
                  <a:moveTo>
                    <a:pt x="921068" y="155258"/>
                  </a:moveTo>
                  <a:lnTo>
                    <a:pt x="962025" y="155258"/>
                  </a:lnTo>
                  <a:lnTo>
                    <a:pt x="962025" y="109538"/>
                  </a:lnTo>
                  <a:lnTo>
                    <a:pt x="921068" y="109538"/>
                  </a:lnTo>
                  <a:lnTo>
                    <a:pt x="921068" y="155258"/>
                  </a:lnTo>
                  <a:close/>
                  <a:moveTo>
                    <a:pt x="671513" y="155258"/>
                  </a:moveTo>
                  <a:lnTo>
                    <a:pt x="711518" y="155258"/>
                  </a:lnTo>
                  <a:lnTo>
                    <a:pt x="711518" y="65723"/>
                  </a:lnTo>
                  <a:cubicBezTo>
                    <a:pt x="711518" y="60960"/>
                    <a:pt x="712470" y="57150"/>
                    <a:pt x="714375" y="53340"/>
                  </a:cubicBezTo>
                  <a:cubicBezTo>
                    <a:pt x="716280" y="49530"/>
                    <a:pt x="718185" y="46672"/>
                    <a:pt x="721043" y="43815"/>
                  </a:cubicBezTo>
                  <a:cubicBezTo>
                    <a:pt x="723900" y="40958"/>
                    <a:pt x="727710" y="38100"/>
                    <a:pt x="730568" y="37147"/>
                  </a:cubicBezTo>
                  <a:cubicBezTo>
                    <a:pt x="734378" y="36195"/>
                    <a:pt x="737235" y="35243"/>
                    <a:pt x="741998" y="35243"/>
                  </a:cubicBezTo>
                  <a:cubicBezTo>
                    <a:pt x="744855" y="35243"/>
                    <a:pt x="746760" y="35243"/>
                    <a:pt x="749618" y="36195"/>
                  </a:cubicBezTo>
                  <a:cubicBezTo>
                    <a:pt x="751523" y="37147"/>
                    <a:pt x="753428" y="38100"/>
                    <a:pt x="755333" y="40005"/>
                  </a:cubicBezTo>
                  <a:cubicBezTo>
                    <a:pt x="757238" y="41910"/>
                    <a:pt x="758190" y="44768"/>
                    <a:pt x="759143" y="47625"/>
                  </a:cubicBezTo>
                  <a:cubicBezTo>
                    <a:pt x="760095" y="51435"/>
                    <a:pt x="761048" y="55245"/>
                    <a:pt x="761048" y="60960"/>
                  </a:cubicBezTo>
                  <a:lnTo>
                    <a:pt x="761048" y="155258"/>
                  </a:lnTo>
                  <a:lnTo>
                    <a:pt x="801053" y="155258"/>
                  </a:lnTo>
                  <a:lnTo>
                    <a:pt x="801053" y="63818"/>
                  </a:lnTo>
                  <a:cubicBezTo>
                    <a:pt x="801053" y="60008"/>
                    <a:pt x="802005" y="56197"/>
                    <a:pt x="803910" y="53340"/>
                  </a:cubicBezTo>
                  <a:cubicBezTo>
                    <a:pt x="805815" y="49530"/>
                    <a:pt x="807720" y="46672"/>
                    <a:pt x="810578" y="43815"/>
                  </a:cubicBezTo>
                  <a:cubicBezTo>
                    <a:pt x="813435" y="40958"/>
                    <a:pt x="817245" y="38100"/>
                    <a:pt x="820103" y="37147"/>
                  </a:cubicBezTo>
                  <a:cubicBezTo>
                    <a:pt x="822960" y="36195"/>
                    <a:pt x="826770" y="35243"/>
                    <a:pt x="831533" y="35243"/>
                  </a:cubicBezTo>
                  <a:cubicBezTo>
                    <a:pt x="834390" y="35243"/>
                    <a:pt x="836295" y="35243"/>
                    <a:pt x="839153" y="36195"/>
                  </a:cubicBezTo>
                  <a:cubicBezTo>
                    <a:pt x="841058" y="37147"/>
                    <a:pt x="842963" y="38100"/>
                    <a:pt x="844868" y="40005"/>
                  </a:cubicBezTo>
                  <a:cubicBezTo>
                    <a:pt x="846772" y="41910"/>
                    <a:pt x="847725" y="44768"/>
                    <a:pt x="848678" y="47625"/>
                  </a:cubicBezTo>
                  <a:cubicBezTo>
                    <a:pt x="849630" y="51435"/>
                    <a:pt x="849630" y="55245"/>
                    <a:pt x="849630" y="60960"/>
                  </a:cubicBezTo>
                  <a:lnTo>
                    <a:pt x="849630" y="155258"/>
                  </a:lnTo>
                  <a:lnTo>
                    <a:pt x="889635" y="155258"/>
                  </a:lnTo>
                  <a:lnTo>
                    <a:pt x="889635" y="55245"/>
                  </a:lnTo>
                  <a:cubicBezTo>
                    <a:pt x="889635" y="36195"/>
                    <a:pt x="885825" y="22860"/>
                    <a:pt x="878205" y="14288"/>
                  </a:cubicBezTo>
                  <a:cubicBezTo>
                    <a:pt x="870585" y="5715"/>
                    <a:pt x="859155" y="1905"/>
                    <a:pt x="843915" y="1905"/>
                  </a:cubicBezTo>
                  <a:cubicBezTo>
                    <a:pt x="834390" y="1905"/>
                    <a:pt x="826770" y="3810"/>
                    <a:pt x="819150" y="7620"/>
                  </a:cubicBezTo>
                  <a:cubicBezTo>
                    <a:pt x="811530" y="11430"/>
                    <a:pt x="803910" y="18098"/>
                    <a:pt x="797243" y="27623"/>
                  </a:cubicBezTo>
                  <a:cubicBezTo>
                    <a:pt x="794385" y="19050"/>
                    <a:pt x="789623" y="12383"/>
                    <a:pt x="782955" y="8573"/>
                  </a:cubicBezTo>
                  <a:cubicBezTo>
                    <a:pt x="776288" y="4763"/>
                    <a:pt x="766763" y="1905"/>
                    <a:pt x="756285" y="1905"/>
                  </a:cubicBezTo>
                  <a:cubicBezTo>
                    <a:pt x="747713" y="1905"/>
                    <a:pt x="740093" y="3810"/>
                    <a:pt x="732473" y="7620"/>
                  </a:cubicBezTo>
                  <a:cubicBezTo>
                    <a:pt x="724853" y="11430"/>
                    <a:pt x="718185" y="18098"/>
                    <a:pt x="713423" y="25718"/>
                  </a:cubicBezTo>
                  <a:lnTo>
                    <a:pt x="713423" y="5715"/>
                  </a:lnTo>
                  <a:lnTo>
                    <a:pt x="674370" y="5715"/>
                  </a:lnTo>
                  <a:lnTo>
                    <a:pt x="674370" y="155258"/>
                  </a:lnTo>
                  <a:close/>
                  <a:moveTo>
                    <a:pt x="541973" y="116205"/>
                  </a:moveTo>
                  <a:cubicBezTo>
                    <a:pt x="536258" y="108585"/>
                    <a:pt x="533400" y="96203"/>
                    <a:pt x="533400" y="80963"/>
                  </a:cubicBezTo>
                  <a:cubicBezTo>
                    <a:pt x="533400" y="65723"/>
                    <a:pt x="536258" y="54293"/>
                    <a:pt x="541973" y="45720"/>
                  </a:cubicBezTo>
                  <a:cubicBezTo>
                    <a:pt x="547688" y="38100"/>
                    <a:pt x="556260" y="33338"/>
                    <a:pt x="567690" y="33338"/>
                  </a:cubicBezTo>
                  <a:cubicBezTo>
                    <a:pt x="579120" y="33338"/>
                    <a:pt x="587693" y="37147"/>
                    <a:pt x="593408" y="45720"/>
                  </a:cubicBezTo>
                  <a:cubicBezTo>
                    <a:pt x="599123" y="53340"/>
                    <a:pt x="601980" y="65723"/>
                    <a:pt x="601980" y="80963"/>
                  </a:cubicBezTo>
                  <a:cubicBezTo>
                    <a:pt x="601980" y="96203"/>
                    <a:pt x="599123" y="107633"/>
                    <a:pt x="593408" y="116205"/>
                  </a:cubicBezTo>
                  <a:cubicBezTo>
                    <a:pt x="587693" y="124778"/>
                    <a:pt x="579120" y="128588"/>
                    <a:pt x="567690" y="128588"/>
                  </a:cubicBezTo>
                  <a:cubicBezTo>
                    <a:pt x="555308" y="127635"/>
                    <a:pt x="546735" y="123825"/>
                    <a:pt x="541973" y="116205"/>
                  </a:cubicBezTo>
                  <a:moveTo>
                    <a:pt x="598170" y="154305"/>
                  </a:moveTo>
                  <a:cubicBezTo>
                    <a:pt x="607695" y="150495"/>
                    <a:pt x="615315" y="145733"/>
                    <a:pt x="621983" y="138113"/>
                  </a:cubicBezTo>
                  <a:cubicBezTo>
                    <a:pt x="628650" y="131445"/>
                    <a:pt x="633413" y="122873"/>
                    <a:pt x="637223" y="113348"/>
                  </a:cubicBezTo>
                  <a:cubicBezTo>
                    <a:pt x="641033" y="103823"/>
                    <a:pt x="642938" y="92393"/>
                    <a:pt x="642938" y="80010"/>
                  </a:cubicBezTo>
                  <a:cubicBezTo>
                    <a:pt x="642938" y="67628"/>
                    <a:pt x="641033" y="57150"/>
                    <a:pt x="638175" y="46672"/>
                  </a:cubicBezTo>
                  <a:cubicBezTo>
                    <a:pt x="635318" y="36195"/>
                    <a:pt x="629603" y="28575"/>
                    <a:pt x="622935" y="21908"/>
                  </a:cubicBezTo>
                  <a:cubicBezTo>
                    <a:pt x="616268" y="15240"/>
                    <a:pt x="608648" y="9525"/>
                    <a:pt x="599123" y="6668"/>
                  </a:cubicBezTo>
                  <a:cubicBezTo>
                    <a:pt x="589598" y="2858"/>
                    <a:pt x="579120" y="953"/>
                    <a:pt x="567690" y="953"/>
                  </a:cubicBezTo>
                  <a:cubicBezTo>
                    <a:pt x="556260" y="953"/>
                    <a:pt x="545783" y="2858"/>
                    <a:pt x="536258" y="6668"/>
                  </a:cubicBezTo>
                  <a:cubicBezTo>
                    <a:pt x="526733" y="10478"/>
                    <a:pt x="519113" y="15240"/>
                    <a:pt x="512445" y="21908"/>
                  </a:cubicBezTo>
                  <a:cubicBezTo>
                    <a:pt x="505778" y="28575"/>
                    <a:pt x="501015" y="37147"/>
                    <a:pt x="497205" y="46672"/>
                  </a:cubicBezTo>
                  <a:cubicBezTo>
                    <a:pt x="493395" y="56197"/>
                    <a:pt x="491490" y="67628"/>
                    <a:pt x="491490" y="80010"/>
                  </a:cubicBezTo>
                  <a:cubicBezTo>
                    <a:pt x="491490" y="105728"/>
                    <a:pt x="498158" y="124778"/>
                    <a:pt x="511492" y="139065"/>
                  </a:cubicBezTo>
                  <a:cubicBezTo>
                    <a:pt x="524828" y="152400"/>
                    <a:pt x="542925" y="160020"/>
                    <a:pt x="566738" y="160020"/>
                  </a:cubicBezTo>
                  <a:cubicBezTo>
                    <a:pt x="579120" y="160020"/>
                    <a:pt x="589598" y="158115"/>
                    <a:pt x="598170" y="154305"/>
                  </a:cubicBezTo>
                  <a:moveTo>
                    <a:pt x="429578" y="100965"/>
                  </a:moveTo>
                  <a:cubicBezTo>
                    <a:pt x="428625" y="109538"/>
                    <a:pt x="425767" y="116205"/>
                    <a:pt x="421958" y="120968"/>
                  </a:cubicBezTo>
                  <a:cubicBezTo>
                    <a:pt x="417195" y="125730"/>
                    <a:pt x="411480" y="127635"/>
                    <a:pt x="403860" y="127635"/>
                  </a:cubicBezTo>
                  <a:cubicBezTo>
                    <a:pt x="398145" y="127635"/>
                    <a:pt x="392430" y="126683"/>
                    <a:pt x="388620" y="123825"/>
                  </a:cubicBezTo>
                  <a:cubicBezTo>
                    <a:pt x="384810" y="120968"/>
                    <a:pt x="381000" y="118110"/>
                    <a:pt x="379095" y="113348"/>
                  </a:cubicBezTo>
                  <a:cubicBezTo>
                    <a:pt x="377190" y="108585"/>
                    <a:pt x="375285" y="103823"/>
                    <a:pt x="374333" y="98108"/>
                  </a:cubicBezTo>
                  <a:cubicBezTo>
                    <a:pt x="373380" y="92393"/>
                    <a:pt x="372428" y="86678"/>
                    <a:pt x="372428" y="80010"/>
                  </a:cubicBezTo>
                  <a:cubicBezTo>
                    <a:pt x="372428" y="74295"/>
                    <a:pt x="373380" y="67628"/>
                    <a:pt x="374333" y="62865"/>
                  </a:cubicBezTo>
                  <a:cubicBezTo>
                    <a:pt x="375285" y="57150"/>
                    <a:pt x="377190" y="52388"/>
                    <a:pt x="379095" y="47625"/>
                  </a:cubicBezTo>
                  <a:cubicBezTo>
                    <a:pt x="381000" y="42863"/>
                    <a:pt x="384810" y="40005"/>
                    <a:pt x="388620" y="37147"/>
                  </a:cubicBezTo>
                  <a:cubicBezTo>
                    <a:pt x="392430" y="34290"/>
                    <a:pt x="398145" y="33338"/>
                    <a:pt x="403860" y="33338"/>
                  </a:cubicBezTo>
                  <a:cubicBezTo>
                    <a:pt x="412433" y="33338"/>
                    <a:pt x="418148" y="35243"/>
                    <a:pt x="421958" y="40005"/>
                  </a:cubicBezTo>
                  <a:cubicBezTo>
                    <a:pt x="425767" y="44768"/>
                    <a:pt x="427673" y="50483"/>
                    <a:pt x="428625" y="58103"/>
                  </a:cubicBezTo>
                  <a:lnTo>
                    <a:pt x="468630" y="52388"/>
                  </a:lnTo>
                  <a:cubicBezTo>
                    <a:pt x="467678" y="44768"/>
                    <a:pt x="465773" y="38100"/>
                    <a:pt x="462915" y="31433"/>
                  </a:cubicBezTo>
                  <a:cubicBezTo>
                    <a:pt x="460058" y="24765"/>
                    <a:pt x="456248" y="20003"/>
                    <a:pt x="450533" y="15240"/>
                  </a:cubicBezTo>
                  <a:cubicBezTo>
                    <a:pt x="445770" y="10478"/>
                    <a:pt x="439103" y="6668"/>
                    <a:pt x="431483" y="4763"/>
                  </a:cubicBezTo>
                  <a:cubicBezTo>
                    <a:pt x="423863" y="1905"/>
                    <a:pt x="415290" y="953"/>
                    <a:pt x="404813" y="953"/>
                  </a:cubicBezTo>
                  <a:cubicBezTo>
                    <a:pt x="393383" y="953"/>
                    <a:pt x="382905" y="2858"/>
                    <a:pt x="373380" y="6668"/>
                  </a:cubicBezTo>
                  <a:cubicBezTo>
                    <a:pt x="363855" y="10478"/>
                    <a:pt x="356235" y="16193"/>
                    <a:pt x="350520" y="22860"/>
                  </a:cubicBezTo>
                  <a:cubicBezTo>
                    <a:pt x="343853" y="29528"/>
                    <a:pt x="339090" y="38100"/>
                    <a:pt x="336233" y="47625"/>
                  </a:cubicBezTo>
                  <a:cubicBezTo>
                    <a:pt x="333375" y="57150"/>
                    <a:pt x="331470" y="68580"/>
                    <a:pt x="331470" y="80010"/>
                  </a:cubicBezTo>
                  <a:cubicBezTo>
                    <a:pt x="331470" y="91440"/>
                    <a:pt x="333375" y="102870"/>
                    <a:pt x="336233" y="112395"/>
                  </a:cubicBezTo>
                  <a:cubicBezTo>
                    <a:pt x="339090" y="121920"/>
                    <a:pt x="343853" y="130493"/>
                    <a:pt x="349567" y="137160"/>
                  </a:cubicBezTo>
                  <a:cubicBezTo>
                    <a:pt x="355283" y="143828"/>
                    <a:pt x="362903" y="149543"/>
                    <a:pt x="372428" y="153353"/>
                  </a:cubicBezTo>
                  <a:cubicBezTo>
                    <a:pt x="381953" y="157163"/>
                    <a:pt x="392430" y="159068"/>
                    <a:pt x="404813" y="159068"/>
                  </a:cubicBezTo>
                  <a:cubicBezTo>
                    <a:pt x="426720" y="159068"/>
                    <a:pt x="442913" y="153353"/>
                    <a:pt x="453390" y="142875"/>
                  </a:cubicBezTo>
                  <a:cubicBezTo>
                    <a:pt x="463867" y="132398"/>
                    <a:pt x="470535" y="118110"/>
                    <a:pt x="471488" y="100013"/>
                  </a:cubicBezTo>
                  <a:lnTo>
                    <a:pt x="429578" y="100013"/>
                  </a:lnTo>
                  <a:close/>
                  <a:moveTo>
                    <a:pt x="203835" y="63818"/>
                  </a:moveTo>
                  <a:cubicBezTo>
                    <a:pt x="203835" y="59055"/>
                    <a:pt x="204788" y="55245"/>
                    <a:pt x="206692" y="51435"/>
                  </a:cubicBezTo>
                  <a:cubicBezTo>
                    <a:pt x="208598" y="47625"/>
                    <a:pt x="210502" y="43815"/>
                    <a:pt x="213360" y="40958"/>
                  </a:cubicBezTo>
                  <a:cubicBezTo>
                    <a:pt x="216217" y="38100"/>
                    <a:pt x="219075" y="35243"/>
                    <a:pt x="223838" y="34290"/>
                  </a:cubicBezTo>
                  <a:cubicBezTo>
                    <a:pt x="227648" y="32385"/>
                    <a:pt x="232410" y="31433"/>
                    <a:pt x="238125" y="31433"/>
                  </a:cubicBezTo>
                  <a:cubicBezTo>
                    <a:pt x="248602" y="31433"/>
                    <a:pt x="256223" y="34290"/>
                    <a:pt x="261938" y="40005"/>
                  </a:cubicBezTo>
                  <a:cubicBezTo>
                    <a:pt x="266700" y="45720"/>
                    <a:pt x="269558" y="53340"/>
                    <a:pt x="269558" y="63818"/>
                  </a:cubicBezTo>
                  <a:lnTo>
                    <a:pt x="203835" y="63818"/>
                  </a:lnTo>
                  <a:close/>
                  <a:moveTo>
                    <a:pt x="266700" y="108585"/>
                  </a:moveTo>
                  <a:cubicBezTo>
                    <a:pt x="263842" y="121920"/>
                    <a:pt x="254317" y="128588"/>
                    <a:pt x="239077" y="128588"/>
                  </a:cubicBezTo>
                  <a:cubicBezTo>
                    <a:pt x="227648" y="128588"/>
                    <a:pt x="219075" y="124778"/>
                    <a:pt x="213360" y="118110"/>
                  </a:cubicBezTo>
                  <a:cubicBezTo>
                    <a:pt x="207645" y="111443"/>
                    <a:pt x="204788" y="101918"/>
                    <a:pt x="203835" y="89535"/>
                  </a:cubicBezTo>
                  <a:lnTo>
                    <a:pt x="307658" y="89535"/>
                  </a:lnTo>
                  <a:lnTo>
                    <a:pt x="307658" y="73343"/>
                  </a:lnTo>
                  <a:cubicBezTo>
                    <a:pt x="307658" y="51435"/>
                    <a:pt x="301942" y="33338"/>
                    <a:pt x="290513" y="20003"/>
                  </a:cubicBezTo>
                  <a:cubicBezTo>
                    <a:pt x="279083" y="6668"/>
                    <a:pt x="261938" y="0"/>
                    <a:pt x="239077" y="0"/>
                  </a:cubicBezTo>
                  <a:cubicBezTo>
                    <a:pt x="227648" y="0"/>
                    <a:pt x="218123" y="1905"/>
                    <a:pt x="208598" y="5715"/>
                  </a:cubicBezTo>
                  <a:cubicBezTo>
                    <a:pt x="199073" y="9525"/>
                    <a:pt x="191452" y="14288"/>
                    <a:pt x="184785" y="20955"/>
                  </a:cubicBezTo>
                  <a:cubicBezTo>
                    <a:pt x="178118" y="27623"/>
                    <a:pt x="173355" y="36195"/>
                    <a:pt x="169545" y="45720"/>
                  </a:cubicBezTo>
                  <a:cubicBezTo>
                    <a:pt x="165735" y="55245"/>
                    <a:pt x="163830" y="66675"/>
                    <a:pt x="163830" y="79058"/>
                  </a:cubicBezTo>
                  <a:cubicBezTo>
                    <a:pt x="163830" y="103823"/>
                    <a:pt x="170498" y="123825"/>
                    <a:pt x="182880" y="137160"/>
                  </a:cubicBezTo>
                  <a:cubicBezTo>
                    <a:pt x="195263" y="150495"/>
                    <a:pt x="214313" y="158115"/>
                    <a:pt x="239077" y="158115"/>
                  </a:cubicBezTo>
                  <a:cubicBezTo>
                    <a:pt x="260033" y="158115"/>
                    <a:pt x="275273" y="153353"/>
                    <a:pt x="285750" y="144780"/>
                  </a:cubicBezTo>
                  <a:cubicBezTo>
                    <a:pt x="296228" y="136208"/>
                    <a:pt x="302895" y="123825"/>
                    <a:pt x="305753" y="106680"/>
                  </a:cubicBezTo>
                  <a:lnTo>
                    <a:pt x="266700" y="106680"/>
                  </a:lnTo>
                  <a:close/>
                  <a:moveTo>
                    <a:pt x="97155" y="96203"/>
                  </a:moveTo>
                  <a:cubicBezTo>
                    <a:pt x="97155" y="101918"/>
                    <a:pt x="96202" y="107633"/>
                    <a:pt x="93345" y="111443"/>
                  </a:cubicBezTo>
                  <a:cubicBezTo>
                    <a:pt x="91440" y="115253"/>
                    <a:pt x="88582" y="119063"/>
                    <a:pt x="84773" y="121920"/>
                  </a:cubicBezTo>
                  <a:cubicBezTo>
                    <a:pt x="78105" y="126683"/>
                    <a:pt x="69532" y="129540"/>
                    <a:pt x="60007" y="129540"/>
                  </a:cubicBezTo>
                  <a:cubicBezTo>
                    <a:pt x="54293" y="129540"/>
                    <a:pt x="49530" y="127635"/>
                    <a:pt x="45720" y="124778"/>
                  </a:cubicBezTo>
                  <a:cubicBezTo>
                    <a:pt x="41910" y="121920"/>
                    <a:pt x="40957" y="118110"/>
                    <a:pt x="40957" y="113348"/>
                  </a:cubicBezTo>
                  <a:cubicBezTo>
                    <a:pt x="40957" y="110490"/>
                    <a:pt x="40957" y="106680"/>
                    <a:pt x="42863" y="104775"/>
                  </a:cubicBezTo>
                  <a:cubicBezTo>
                    <a:pt x="43815" y="101918"/>
                    <a:pt x="45720" y="100013"/>
                    <a:pt x="48577" y="98108"/>
                  </a:cubicBezTo>
                  <a:cubicBezTo>
                    <a:pt x="51435" y="96203"/>
                    <a:pt x="55245" y="94298"/>
                    <a:pt x="60007" y="93345"/>
                  </a:cubicBezTo>
                  <a:cubicBezTo>
                    <a:pt x="64770" y="92393"/>
                    <a:pt x="72390" y="91440"/>
                    <a:pt x="80010" y="90488"/>
                  </a:cubicBezTo>
                  <a:lnTo>
                    <a:pt x="98107" y="89535"/>
                  </a:lnTo>
                  <a:lnTo>
                    <a:pt x="98107" y="96203"/>
                  </a:lnTo>
                  <a:close/>
                  <a:moveTo>
                    <a:pt x="98107" y="155258"/>
                  </a:moveTo>
                  <a:lnTo>
                    <a:pt x="136208" y="155258"/>
                  </a:lnTo>
                  <a:lnTo>
                    <a:pt x="136208" y="60960"/>
                  </a:lnTo>
                  <a:cubicBezTo>
                    <a:pt x="136208" y="51435"/>
                    <a:pt x="135255" y="43815"/>
                    <a:pt x="133350" y="36195"/>
                  </a:cubicBezTo>
                  <a:cubicBezTo>
                    <a:pt x="131445" y="28575"/>
                    <a:pt x="127635" y="22860"/>
                    <a:pt x="122873" y="17145"/>
                  </a:cubicBezTo>
                  <a:cubicBezTo>
                    <a:pt x="118110" y="12383"/>
                    <a:pt x="111443" y="7620"/>
                    <a:pt x="103823" y="5715"/>
                  </a:cubicBezTo>
                  <a:cubicBezTo>
                    <a:pt x="96202" y="3810"/>
                    <a:pt x="85725" y="1905"/>
                    <a:pt x="74295" y="1905"/>
                  </a:cubicBezTo>
                  <a:cubicBezTo>
                    <a:pt x="55245" y="1905"/>
                    <a:pt x="40957" y="5715"/>
                    <a:pt x="29527" y="12383"/>
                  </a:cubicBezTo>
                  <a:cubicBezTo>
                    <a:pt x="18098" y="19050"/>
                    <a:pt x="11430" y="30480"/>
                    <a:pt x="8573" y="46672"/>
                  </a:cubicBezTo>
                  <a:lnTo>
                    <a:pt x="44768" y="50483"/>
                  </a:lnTo>
                  <a:cubicBezTo>
                    <a:pt x="46673" y="38100"/>
                    <a:pt x="56198" y="32385"/>
                    <a:pt x="71438" y="32385"/>
                  </a:cubicBezTo>
                  <a:cubicBezTo>
                    <a:pt x="78105" y="32385"/>
                    <a:pt x="83820" y="34290"/>
                    <a:pt x="89535" y="37147"/>
                  </a:cubicBezTo>
                  <a:cubicBezTo>
                    <a:pt x="94298" y="40958"/>
                    <a:pt x="97155" y="46672"/>
                    <a:pt x="97155" y="56197"/>
                  </a:cubicBezTo>
                  <a:lnTo>
                    <a:pt x="97155" y="62865"/>
                  </a:lnTo>
                  <a:lnTo>
                    <a:pt x="78105" y="63818"/>
                  </a:lnTo>
                  <a:cubicBezTo>
                    <a:pt x="68580" y="63818"/>
                    <a:pt x="59055" y="64770"/>
                    <a:pt x="49530" y="66675"/>
                  </a:cubicBezTo>
                  <a:cubicBezTo>
                    <a:pt x="40005" y="68580"/>
                    <a:pt x="32385" y="70485"/>
                    <a:pt x="24765" y="74295"/>
                  </a:cubicBezTo>
                  <a:cubicBezTo>
                    <a:pt x="17145" y="78105"/>
                    <a:pt x="11430" y="82868"/>
                    <a:pt x="6668" y="89535"/>
                  </a:cubicBezTo>
                  <a:cubicBezTo>
                    <a:pt x="1905" y="96203"/>
                    <a:pt x="0" y="104775"/>
                    <a:pt x="0" y="114300"/>
                  </a:cubicBezTo>
                  <a:cubicBezTo>
                    <a:pt x="0" y="121920"/>
                    <a:pt x="952" y="128588"/>
                    <a:pt x="3810" y="134303"/>
                  </a:cubicBezTo>
                  <a:cubicBezTo>
                    <a:pt x="6668" y="140018"/>
                    <a:pt x="10477" y="144780"/>
                    <a:pt x="14288" y="148590"/>
                  </a:cubicBezTo>
                  <a:cubicBezTo>
                    <a:pt x="19050" y="152400"/>
                    <a:pt x="23813" y="155258"/>
                    <a:pt x="29527" y="156210"/>
                  </a:cubicBezTo>
                  <a:cubicBezTo>
                    <a:pt x="35243" y="157163"/>
                    <a:pt x="41910" y="159068"/>
                    <a:pt x="48577" y="159068"/>
                  </a:cubicBezTo>
                  <a:cubicBezTo>
                    <a:pt x="60007" y="159068"/>
                    <a:pt x="69532" y="157163"/>
                    <a:pt x="77152" y="152400"/>
                  </a:cubicBezTo>
                  <a:cubicBezTo>
                    <a:pt x="84773" y="147638"/>
                    <a:pt x="91440" y="142875"/>
                    <a:pt x="97155" y="136208"/>
                  </a:cubicBezTo>
                  <a:lnTo>
                    <a:pt x="97155" y="15525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38788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3 Standard (Text+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23102CB-A55A-4EBF-9999-98C73B303A08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2" y="-6438"/>
            <a:ext cx="5916612" cy="6858000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E0F511F-41D3-CF45-9BDC-34E8F387C136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254749" y="441325"/>
            <a:ext cx="5648325" cy="5795963"/>
          </a:xfrm>
        </p:spPr>
        <p:txBody>
          <a:bodyPr anchor="ctr" anchorCtr="0"/>
          <a:lstStyle>
            <a:lvl1pPr marL="0" indent="0">
              <a:buFont typeface="System Font"/>
              <a:buNone/>
              <a:tabLst/>
              <a:defRPr sz="4000" b="1" i="0">
                <a:solidFill>
                  <a:schemeClr val="tx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Text</a:t>
            </a:r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2EE6BB3-D11A-3A4E-B10C-00B571B0A659}"/>
              </a:ext>
            </a:extLst>
          </p:cNvPr>
          <p:cNvGrpSpPr/>
          <p:nvPr userDrawn="1"/>
        </p:nvGrpSpPr>
        <p:grpSpPr>
          <a:xfrm>
            <a:off x="10814051" y="6438651"/>
            <a:ext cx="1111250" cy="225425"/>
            <a:chOff x="292100" y="6413250"/>
            <a:chExt cx="1111250" cy="225425"/>
          </a:xfrm>
        </p:grpSpPr>
        <p:sp>
          <p:nvSpPr>
            <p:cNvPr id="8" name="Freeform: Shape 12">
              <a:extLst>
                <a:ext uri="{FF2B5EF4-FFF2-40B4-BE49-F238E27FC236}">
                  <a16:creationId xmlns:a16="http://schemas.microsoft.com/office/drawing/2014/main" id="{C0D1F797-B420-E445-B6BC-75AD58351AC2}"/>
                </a:ext>
              </a:extLst>
            </p:cNvPr>
            <p:cNvSpPr/>
            <p:nvPr userDrawn="1"/>
          </p:nvSpPr>
          <p:spPr>
            <a:xfrm>
              <a:off x="292100" y="6413250"/>
              <a:ext cx="225425" cy="225425"/>
            </a:xfrm>
            <a:custGeom>
              <a:avLst/>
              <a:gdLst>
                <a:gd name="connsiteX0" fmla="*/ 329565 w 342900"/>
                <a:gd name="connsiteY0" fmla="*/ 104775 h 342900"/>
                <a:gd name="connsiteX1" fmla="*/ 292418 w 342900"/>
                <a:gd name="connsiteY1" fmla="*/ 50483 h 342900"/>
                <a:gd name="connsiteX2" fmla="*/ 238125 w 342900"/>
                <a:gd name="connsiteY2" fmla="*/ 13335 h 342900"/>
                <a:gd name="connsiteX3" fmla="*/ 171450 w 342900"/>
                <a:gd name="connsiteY3" fmla="*/ 0 h 342900"/>
                <a:gd name="connsiteX4" fmla="*/ 104775 w 342900"/>
                <a:gd name="connsiteY4" fmla="*/ 13335 h 342900"/>
                <a:gd name="connsiteX5" fmla="*/ 50483 w 342900"/>
                <a:gd name="connsiteY5" fmla="*/ 50483 h 342900"/>
                <a:gd name="connsiteX6" fmla="*/ 13335 w 342900"/>
                <a:gd name="connsiteY6" fmla="*/ 104775 h 342900"/>
                <a:gd name="connsiteX7" fmla="*/ 0 w 342900"/>
                <a:gd name="connsiteY7" fmla="*/ 171450 h 342900"/>
                <a:gd name="connsiteX8" fmla="*/ 13335 w 342900"/>
                <a:gd name="connsiteY8" fmla="*/ 238125 h 342900"/>
                <a:gd name="connsiteX9" fmla="*/ 50483 w 342900"/>
                <a:gd name="connsiteY9" fmla="*/ 292418 h 342900"/>
                <a:gd name="connsiteX10" fmla="*/ 104775 w 342900"/>
                <a:gd name="connsiteY10" fmla="*/ 329565 h 342900"/>
                <a:gd name="connsiteX11" fmla="*/ 171450 w 342900"/>
                <a:gd name="connsiteY11" fmla="*/ 342900 h 342900"/>
                <a:gd name="connsiteX12" fmla="*/ 171450 w 342900"/>
                <a:gd name="connsiteY12" fmla="*/ 308610 h 342900"/>
                <a:gd name="connsiteX13" fmla="*/ 74295 w 342900"/>
                <a:gd name="connsiteY13" fmla="*/ 268605 h 342900"/>
                <a:gd name="connsiteX14" fmla="*/ 35243 w 342900"/>
                <a:gd name="connsiteY14" fmla="*/ 188595 h 342900"/>
                <a:gd name="connsiteX15" fmla="*/ 180975 w 342900"/>
                <a:gd name="connsiteY15" fmla="*/ 188595 h 342900"/>
                <a:gd name="connsiteX16" fmla="*/ 141923 w 342900"/>
                <a:gd name="connsiteY16" fmla="*/ 227648 h 342900"/>
                <a:gd name="connsiteX17" fmla="*/ 165735 w 342900"/>
                <a:gd name="connsiteY17" fmla="*/ 251460 h 342900"/>
                <a:gd name="connsiteX18" fmla="*/ 246698 w 342900"/>
                <a:gd name="connsiteY18" fmla="*/ 170498 h 342900"/>
                <a:gd name="connsiteX19" fmla="*/ 165735 w 342900"/>
                <a:gd name="connsiteY19" fmla="*/ 89535 h 342900"/>
                <a:gd name="connsiteX20" fmla="*/ 141923 w 342900"/>
                <a:gd name="connsiteY20" fmla="*/ 113348 h 342900"/>
                <a:gd name="connsiteX21" fmla="*/ 180975 w 342900"/>
                <a:gd name="connsiteY21" fmla="*/ 152400 h 342900"/>
                <a:gd name="connsiteX22" fmla="*/ 35243 w 342900"/>
                <a:gd name="connsiteY22" fmla="*/ 152400 h 342900"/>
                <a:gd name="connsiteX23" fmla="*/ 74295 w 342900"/>
                <a:gd name="connsiteY23" fmla="*/ 72390 h 342900"/>
                <a:gd name="connsiteX24" fmla="*/ 171450 w 342900"/>
                <a:gd name="connsiteY24" fmla="*/ 32385 h 342900"/>
                <a:gd name="connsiteX25" fmla="*/ 268605 w 342900"/>
                <a:gd name="connsiteY25" fmla="*/ 72390 h 342900"/>
                <a:gd name="connsiteX26" fmla="*/ 308610 w 342900"/>
                <a:gd name="connsiteY26" fmla="*/ 169545 h 342900"/>
                <a:gd name="connsiteX27" fmla="*/ 342900 w 342900"/>
                <a:gd name="connsiteY27" fmla="*/ 169545 h 342900"/>
                <a:gd name="connsiteX28" fmla="*/ 329565 w 342900"/>
                <a:gd name="connsiteY28" fmla="*/ 10477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2900" h="342900">
                  <a:moveTo>
                    <a:pt x="329565" y="104775"/>
                  </a:moveTo>
                  <a:cubicBezTo>
                    <a:pt x="320993" y="84773"/>
                    <a:pt x="308610" y="65723"/>
                    <a:pt x="292418" y="50483"/>
                  </a:cubicBezTo>
                  <a:cubicBezTo>
                    <a:pt x="276225" y="34290"/>
                    <a:pt x="258128" y="21908"/>
                    <a:pt x="238125" y="13335"/>
                  </a:cubicBezTo>
                  <a:cubicBezTo>
                    <a:pt x="217170" y="4763"/>
                    <a:pt x="194310" y="0"/>
                    <a:pt x="171450" y="0"/>
                  </a:cubicBezTo>
                  <a:cubicBezTo>
                    <a:pt x="148590" y="0"/>
                    <a:pt x="125730" y="4763"/>
                    <a:pt x="104775" y="13335"/>
                  </a:cubicBezTo>
                  <a:cubicBezTo>
                    <a:pt x="83820" y="21908"/>
                    <a:pt x="65723" y="34290"/>
                    <a:pt x="50483" y="50483"/>
                  </a:cubicBezTo>
                  <a:cubicBezTo>
                    <a:pt x="34290" y="66675"/>
                    <a:pt x="21908" y="84773"/>
                    <a:pt x="13335" y="104775"/>
                  </a:cubicBezTo>
                  <a:cubicBezTo>
                    <a:pt x="4763" y="125730"/>
                    <a:pt x="0" y="148590"/>
                    <a:pt x="0" y="171450"/>
                  </a:cubicBezTo>
                  <a:cubicBezTo>
                    <a:pt x="0" y="194310"/>
                    <a:pt x="4763" y="217170"/>
                    <a:pt x="13335" y="238125"/>
                  </a:cubicBezTo>
                  <a:cubicBezTo>
                    <a:pt x="21908" y="258128"/>
                    <a:pt x="34290" y="277178"/>
                    <a:pt x="50483" y="292418"/>
                  </a:cubicBezTo>
                  <a:cubicBezTo>
                    <a:pt x="66675" y="308610"/>
                    <a:pt x="84773" y="320993"/>
                    <a:pt x="104775" y="329565"/>
                  </a:cubicBezTo>
                  <a:cubicBezTo>
                    <a:pt x="125730" y="338138"/>
                    <a:pt x="148590" y="342900"/>
                    <a:pt x="171450" y="342900"/>
                  </a:cubicBezTo>
                  <a:lnTo>
                    <a:pt x="171450" y="308610"/>
                  </a:lnTo>
                  <a:cubicBezTo>
                    <a:pt x="135255" y="308610"/>
                    <a:pt x="100013" y="294323"/>
                    <a:pt x="74295" y="268605"/>
                  </a:cubicBezTo>
                  <a:cubicBezTo>
                    <a:pt x="52388" y="246698"/>
                    <a:pt x="39053" y="219075"/>
                    <a:pt x="35243" y="188595"/>
                  </a:cubicBezTo>
                  <a:lnTo>
                    <a:pt x="180975" y="188595"/>
                  </a:lnTo>
                  <a:lnTo>
                    <a:pt x="141923" y="227648"/>
                  </a:lnTo>
                  <a:lnTo>
                    <a:pt x="165735" y="251460"/>
                  </a:lnTo>
                  <a:lnTo>
                    <a:pt x="246698" y="170498"/>
                  </a:lnTo>
                  <a:lnTo>
                    <a:pt x="165735" y="89535"/>
                  </a:lnTo>
                  <a:lnTo>
                    <a:pt x="141923" y="113348"/>
                  </a:lnTo>
                  <a:lnTo>
                    <a:pt x="180975" y="152400"/>
                  </a:lnTo>
                  <a:lnTo>
                    <a:pt x="35243" y="152400"/>
                  </a:lnTo>
                  <a:cubicBezTo>
                    <a:pt x="39053" y="121920"/>
                    <a:pt x="52388" y="94298"/>
                    <a:pt x="74295" y="72390"/>
                  </a:cubicBezTo>
                  <a:cubicBezTo>
                    <a:pt x="100013" y="46673"/>
                    <a:pt x="134303" y="32385"/>
                    <a:pt x="171450" y="32385"/>
                  </a:cubicBezTo>
                  <a:cubicBezTo>
                    <a:pt x="207645" y="32385"/>
                    <a:pt x="242888" y="46673"/>
                    <a:pt x="268605" y="72390"/>
                  </a:cubicBezTo>
                  <a:cubicBezTo>
                    <a:pt x="294323" y="98108"/>
                    <a:pt x="308610" y="132398"/>
                    <a:pt x="308610" y="169545"/>
                  </a:cubicBezTo>
                  <a:lnTo>
                    <a:pt x="342900" y="169545"/>
                  </a:lnTo>
                  <a:cubicBezTo>
                    <a:pt x="342900" y="148590"/>
                    <a:pt x="338138" y="125730"/>
                    <a:pt x="329565" y="104775"/>
                  </a:cubicBezTo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13">
              <a:extLst>
                <a:ext uri="{FF2B5EF4-FFF2-40B4-BE49-F238E27FC236}">
                  <a16:creationId xmlns:a16="http://schemas.microsoft.com/office/drawing/2014/main" id="{87054E83-B294-224C-83D4-62B9F48FBCD3}"/>
                </a:ext>
              </a:extLst>
            </p:cNvPr>
            <p:cNvSpPr/>
            <p:nvPr userDrawn="1"/>
          </p:nvSpPr>
          <p:spPr>
            <a:xfrm>
              <a:off x="590579" y="6484379"/>
              <a:ext cx="812771" cy="84028"/>
            </a:xfrm>
            <a:custGeom>
              <a:avLst/>
              <a:gdLst>
                <a:gd name="connsiteX0" fmla="*/ 1329690 w 1547812"/>
                <a:gd name="connsiteY0" fmla="*/ 155258 h 160020"/>
                <a:gd name="connsiteX1" fmla="*/ 1369695 w 1547812"/>
                <a:gd name="connsiteY1" fmla="*/ 155258 h 160020"/>
                <a:gd name="connsiteX2" fmla="*/ 1369695 w 1547812"/>
                <a:gd name="connsiteY2" fmla="*/ 65723 h 160020"/>
                <a:gd name="connsiteX3" fmla="*/ 1372553 w 1547812"/>
                <a:gd name="connsiteY3" fmla="*/ 53340 h 160020"/>
                <a:gd name="connsiteX4" fmla="*/ 1379220 w 1547812"/>
                <a:gd name="connsiteY4" fmla="*/ 43815 h 160020"/>
                <a:gd name="connsiteX5" fmla="*/ 1388745 w 1547812"/>
                <a:gd name="connsiteY5" fmla="*/ 37147 h 160020"/>
                <a:gd name="connsiteX6" fmla="*/ 1400175 w 1547812"/>
                <a:gd name="connsiteY6" fmla="*/ 35243 h 160020"/>
                <a:gd name="connsiteX7" fmla="*/ 1407795 w 1547812"/>
                <a:gd name="connsiteY7" fmla="*/ 36195 h 160020"/>
                <a:gd name="connsiteX8" fmla="*/ 1413510 w 1547812"/>
                <a:gd name="connsiteY8" fmla="*/ 40005 h 160020"/>
                <a:gd name="connsiteX9" fmla="*/ 1417320 w 1547812"/>
                <a:gd name="connsiteY9" fmla="*/ 47625 h 160020"/>
                <a:gd name="connsiteX10" fmla="*/ 1419225 w 1547812"/>
                <a:gd name="connsiteY10" fmla="*/ 60960 h 160020"/>
                <a:gd name="connsiteX11" fmla="*/ 1419225 w 1547812"/>
                <a:gd name="connsiteY11" fmla="*/ 155258 h 160020"/>
                <a:gd name="connsiteX12" fmla="*/ 1459230 w 1547812"/>
                <a:gd name="connsiteY12" fmla="*/ 155258 h 160020"/>
                <a:gd name="connsiteX13" fmla="*/ 1459230 w 1547812"/>
                <a:gd name="connsiteY13" fmla="*/ 63818 h 160020"/>
                <a:gd name="connsiteX14" fmla="*/ 1462088 w 1547812"/>
                <a:gd name="connsiteY14" fmla="*/ 53340 h 160020"/>
                <a:gd name="connsiteX15" fmla="*/ 1468755 w 1547812"/>
                <a:gd name="connsiteY15" fmla="*/ 43815 h 160020"/>
                <a:gd name="connsiteX16" fmla="*/ 1478280 w 1547812"/>
                <a:gd name="connsiteY16" fmla="*/ 37147 h 160020"/>
                <a:gd name="connsiteX17" fmla="*/ 1489710 w 1547812"/>
                <a:gd name="connsiteY17" fmla="*/ 35243 h 160020"/>
                <a:gd name="connsiteX18" fmla="*/ 1497330 w 1547812"/>
                <a:gd name="connsiteY18" fmla="*/ 36195 h 160020"/>
                <a:gd name="connsiteX19" fmla="*/ 1503045 w 1547812"/>
                <a:gd name="connsiteY19" fmla="*/ 40005 h 160020"/>
                <a:gd name="connsiteX20" fmla="*/ 1506855 w 1547812"/>
                <a:gd name="connsiteY20" fmla="*/ 47625 h 160020"/>
                <a:gd name="connsiteX21" fmla="*/ 1507808 w 1547812"/>
                <a:gd name="connsiteY21" fmla="*/ 60960 h 160020"/>
                <a:gd name="connsiteX22" fmla="*/ 1507808 w 1547812"/>
                <a:gd name="connsiteY22" fmla="*/ 155258 h 160020"/>
                <a:gd name="connsiteX23" fmla="*/ 1547813 w 1547812"/>
                <a:gd name="connsiteY23" fmla="*/ 155258 h 160020"/>
                <a:gd name="connsiteX24" fmla="*/ 1547813 w 1547812"/>
                <a:gd name="connsiteY24" fmla="*/ 55245 h 160020"/>
                <a:gd name="connsiteX25" fmla="*/ 1536383 w 1547812"/>
                <a:gd name="connsiteY25" fmla="*/ 14288 h 160020"/>
                <a:gd name="connsiteX26" fmla="*/ 1502093 w 1547812"/>
                <a:gd name="connsiteY26" fmla="*/ 1905 h 160020"/>
                <a:gd name="connsiteX27" fmla="*/ 1477328 w 1547812"/>
                <a:gd name="connsiteY27" fmla="*/ 7620 h 160020"/>
                <a:gd name="connsiteX28" fmla="*/ 1455420 w 1547812"/>
                <a:gd name="connsiteY28" fmla="*/ 27623 h 160020"/>
                <a:gd name="connsiteX29" fmla="*/ 1441133 w 1547812"/>
                <a:gd name="connsiteY29" fmla="*/ 8573 h 160020"/>
                <a:gd name="connsiteX30" fmla="*/ 1414463 w 1547812"/>
                <a:gd name="connsiteY30" fmla="*/ 1905 h 160020"/>
                <a:gd name="connsiteX31" fmla="*/ 1390650 w 1547812"/>
                <a:gd name="connsiteY31" fmla="*/ 7620 h 160020"/>
                <a:gd name="connsiteX32" fmla="*/ 1371600 w 1547812"/>
                <a:gd name="connsiteY32" fmla="*/ 25718 h 160020"/>
                <a:gd name="connsiteX33" fmla="*/ 1371600 w 1547812"/>
                <a:gd name="connsiteY33" fmla="*/ 5715 h 160020"/>
                <a:gd name="connsiteX34" fmla="*/ 1332548 w 1547812"/>
                <a:gd name="connsiteY34" fmla="*/ 5715 h 160020"/>
                <a:gd name="connsiteX35" fmla="*/ 1332548 w 1547812"/>
                <a:gd name="connsiteY35" fmla="*/ 155258 h 160020"/>
                <a:gd name="connsiteX36" fmla="*/ 1199198 w 1547812"/>
                <a:gd name="connsiteY36" fmla="*/ 116205 h 160020"/>
                <a:gd name="connsiteX37" fmla="*/ 1190625 w 1547812"/>
                <a:gd name="connsiteY37" fmla="*/ 80963 h 160020"/>
                <a:gd name="connsiteX38" fmla="*/ 1199198 w 1547812"/>
                <a:gd name="connsiteY38" fmla="*/ 45720 h 160020"/>
                <a:gd name="connsiteX39" fmla="*/ 1224915 w 1547812"/>
                <a:gd name="connsiteY39" fmla="*/ 33338 h 160020"/>
                <a:gd name="connsiteX40" fmla="*/ 1250633 w 1547812"/>
                <a:gd name="connsiteY40" fmla="*/ 45720 h 160020"/>
                <a:gd name="connsiteX41" fmla="*/ 1259205 w 1547812"/>
                <a:gd name="connsiteY41" fmla="*/ 80963 h 160020"/>
                <a:gd name="connsiteX42" fmla="*/ 1250633 w 1547812"/>
                <a:gd name="connsiteY42" fmla="*/ 116205 h 160020"/>
                <a:gd name="connsiteX43" fmla="*/ 1224915 w 1547812"/>
                <a:gd name="connsiteY43" fmla="*/ 128588 h 160020"/>
                <a:gd name="connsiteX44" fmla="*/ 1199198 w 1547812"/>
                <a:gd name="connsiteY44" fmla="*/ 116205 h 160020"/>
                <a:gd name="connsiteX45" fmla="*/ 1256348 w 1547812"/>
                <a:gd name="connsiteY45" fmla="*/ 154305 h 160020"/>
                <a:gd name="connsiteX46" fmla="*/ 1280160 w 1547812"/>
                <a:gd name="connsiteY46" fmla="*/ 138113 h 160020"/>
                <a:gd name="connsiteX47" fmla="*/ 1295400 w 1547812"/>
                <a:gd name="connsiteY47" fmla="*/ 113348 h 160020"/>
                <a:gd name="connsiteX48" fmla="*/ 1301115 w 1547812"/>
                <a:gd name="connsiteY48" fmla="*/ 80010 h 160020"/>
                <a:gd name="connsiteX49" fmla="*/ 1296353 w 1547812"/>
                <a:gd name="connsiteY49" fmla="*/ 46672 h 160020"/>
                <a:gd name="connsiteX50" fmla="*/ 1281113 w 1547812"/>
                <a:gd name="connsiteY50" fmla="*/ 21908 h 160020"/>
                <a:gd name="connsiteX51" fmla="*/ 1257300 w 1547812"/>
                <a:gd name="connsiteY51" fmla="*/ 6668 h 160020"/>
                <a:gd name="connsiteX52" fmla="*/ 1225868 w 1547812"/>
                <a:gd name="connsiteY52" fmla="*/ 953 h 160020"/>
                <a:gd name="connsiteX53" fmla="*/ 1194435 w 1547812"/>
                <a:gd name="connsiteY53" fmla="*/ 6668 h 160020"/>
                <a:gd name="connsiteX54" fmla="*/ 1170623 w 1547812"/>
                <a:gd name="connsiteY54" fmla="*/ 21908 h 160020"/>
                <a:gd name="connsiteX55" fmla="*/ 1155383 w 1547812"/>
                <a:gd name="connsiteY55" fmla="*/ 46672 h 160020"/>
                <a:gd name="connsiteX56" fmla="*/ 1149668 w 1547812"/>
                <a:gd name="connsiteY56" fmla="*/ 80010 h 160020"/>
                <a:gd name="connsiteX57" fmla="*/ 1169670 w 1547812"/>
                <a:gd name="connsiteY57" fmla="*/ 139065 h 160020"/>
                <a:gd name="connsiteX58" fmla="*/ 1225868 w 1547812"/>
                <a:gd name="connsiteY58" fmla="*/ 160020 h 160020"/>
                <a:gd name="connsiteX59" fmla="*/ 1256348 w 1547812"/>
                <a:gd name="connsiteY59" fmla="*/ 154305 h 160020"/>
                <a:gd name="connsiteX60" fmla="*/ 1086803 w 1547812"/>
                <a:gd name="connsiteY60" fmla="*/ 100965 h 160020"/>
                <a:gd name="connsiteX61" fmla="*/ 1079183 w 1547812"/>
                <a:gd name="connsiteY61" fmla="*/ 120968 h 160020"/>
                <a:gd name="connsiteX62" fmla="*/ 1061085 w 1547812"/>
                <a:gd name="connsiteY62" fmla="*/ 127635 h 160020"/>
                <a:gd name="connsiteX63" fmla="*/ 1045845 w 1547812"/>
                <a:gd name="connsiteY63" fmla="*/ 123825 h 160020"/>
                <a:gd name="connsiteX64" fmla="*/ 1036320 w 1547812"/>
                <a:gd name="connsiteY64" fmla="*/ 113348 h 160020"/>
                <a:gd name="connsiteX65" fmla="*/ 1031558 w 1547812"/>
                <a:gd name="connsiteY65" fmla="*/ 98108 h 160020"/>
                <a:gd name="connsiteX66" fmla="*/ 1029653 w 1547812"/>
                <a:gd name="connsiteY66" fmla="*/ 80010 h 160020"/>
                <a:gd name="connsiteX67" fmla="*/ 1031558 w 1547812"/>
                <a:gd name="connsiteY67" fmla="*/ 62865 h 160020"/>
                <a:gd name="connsiteX68" fmla="*/ 1036320 w 1547812"/>
                <a:gd name="connsiteY68" fmla="*/ 47625 h 160020"/>
                <a:gd name="connsiteX69" fmla="*/ 1045845 w 1547812"/>
                <a:gd name="connsiteY69" fmla="*/ 37147 h 160020"/>
                <a:gd name="connsiteX70" fmla="*/ 1061085 w 1547812"/>
                <a:gd name="connsiteY70" fmla="*/ 33338 h 160020"/>
                <a:gd name="connsiteX71" fmla="*/ 1079183 w 1547812"/>
                <a:gd name="connsiteY71" fmla="*/ 40005 h 160020"/>
                <a:gd name="connsiteX72" fmla="*/ 1085850 w 1547812"/>
                <a:gd name="connsiteY72" fmla="*/ 58103 h 160020"/>
                <a:gd name="connsiteX73" fmla="*/ 1125855 w 1547812"/>
                <a:gd name="connsiteY73" fmla="*/ 52388 h 160020"/>
                <a:gd name="connsiteX74" fmla="*/ 1120140 w 1547812"/>
                <a:gd name="connsiteY74" fmla="*/ 31433 h 160020"/>
                <a:gd name="connsiteX75" fmla="*/ 1107758 w 1547812"/>
                <a:gd name="connsiteY75" fmla="*/ 15240 h 160020"/>
                <a:gd name="connsiteX76" fmla="*/ 1088708 w 1547812"/>
                <a:gd name="connsiteY76" fmla="*/ 4763 h 160020"/>
                <a:gd name="connsiteX77" fmla="*/ 1062038 w 1547812"/>
                <a:gd name="connsiteY77" fmla="*/ 953 h 160020"/>
                <a:gd name="connsiteX78" fmla="*/ 1030605 w 1547812"/>
                <a:gd name="connsiteY78" fmla="*/ 6668 h 160020"/>
                <a:gd name="connsiteX79" fmla="*/ 1007745 w 1547812"/>
                <a:gd name="connsiteY79" fmla="*/ 22860 h 160020"/>
                <a:gd name="connsiteX80" fmla="*/ 993458 w 1547812"/>
                <a:gd name="connsiteY80" fmla="*/ 47625 h 160020"/>
                <a:gd name="connsiteX81" fmla="*/ 988695 w 1547812"/>
                <a:gd name="connsiteY81" fmla="*/ 80010 h 160020"/>
                <a:gd name="connsiteX82" fmla="*/ 992505 w 1547812"/>
                <a:gd name="connsiteY82" fmla="*/ 112395 h 160020"/>
                <a:gd name="connsiteX83" fmla="*/ 1005840 w 1547812"/>
                <a:gd name="connsiteY83" fmla="*/ 137160 h 160020"/>
                <a:gd name="connsiteX84" fmla="*/ 1028700 w 1547812"/>
                <a:gd name="connsiteY84" fmla="*/ 153353 h 160020"/>
                <a:gd name="connsiteX85" fmla="*/ 1061085 w 1547812"/>
                <a:gd name="connsiteY85" fmla="*/ 159068 h 160020"/>
                <a:gd name="connsiteX86" fmla="*/ 1109663 w 1547812"/>
                <a:gd name="connsiteY86" fmla="*/ 142875 h 160020"/>
                <a:gd name="connsiteX87" fmla="*/ 1127760 w 1547812"/>
                <a:gd name="connsiteY87" fmla="*/ 100013 h 160020"/>
                <a:gd name="connsiteX88" fmla="*/ 1086803 w 1547812"/>
                <a:gd name="connsiteY88" fmla="*/ 100013 h 160020"/>
                <a:gd name="connsiteX89" fmla="*/ 921068 w 1547812"/>
                <a:gd name="connsiteY89" fmla="*/ 155258 h 160020"/>
                <a:gd name="connsiteX90" fmla="*/ 962025 w 1547812"/>
                <a:gd name="connsiteY90" fmla="*/ 155258 h 160020"/>
                <a:gd name="connsiteX91" fmla="*/ 962025 w 1547812"/>
                <a:gd name="connsiteY91" fmla="*/ 109538 h 160020"/>
                <a:gd name="connsiteX92" fmla="*/ 921068 w 1547812"/>
                <a:gd name="connsiteY92" fmla="*/ 109538 h 160020"/>
                <a:gd name="connsiteX93" fmla="*/ 921068 w 1547812"/>
                <a:gd name="connsiteY93" fmla="*/ 155258 h 160020"/>
                <a:gd name="connsiteX94" fmla="*/ 671513 w 1547812"/>
                <a:gd name="connsiteY94" fmla="*/ 155258 h 160020"/>
                <a:gd name="connsiteX95" fmla="*/ 711518 w 1547812"/>
                <a:gd name="connsiteY95" fmla="*/ 155258 h 160020"/>
                <a:gd name="connsiteX96" fmla="*/ 711518 w 1547812"/>
                <a:gd name="connsiteY96" fmla="*/ 65723 h 160020"/>
                <a:gd name="connsiteX97" fmla="*/ 714375 w 1547812"/>
                <a:gd name="connsiteY97" fmla="*/ 53340 h 160020"/>
                <a:gd name="connsiteX98" fmla="*/ 721043 w 1547812"/>
                <a:gd name="connsiteY98" fmla="*/ 43815 h 160020"/>
                <a:gd name="connsiteX99" fmla="*/ 730568 w 1547812"/>
                <a:gd name="connsiteY99" fmla="*/ 37147 h 160020"/>
                <a:gd name="connsiteX100" fmla="*/ 741998 w 1547812"/>
                <a:gd name="connsiteY100" fmla="*/ 35243 h 160020"/>
                <a:gd name="connsiteX101" fmla="*/ 749618 w 1547812"/>
                <a:gd name="connsiteY101" fmla="*/ 36195 h 160020"/>
                <a:gd name="connsiteX102" fmla="*/ 755333 w 1547812"/>
                <a:gd name="connsiteY102" fmla="*/ 40005 h 160020"/>
                <a:gd name="connsiteX103" fmla="*/ 759143 w 1547812"/>
                <a:gd name="connsiteY103" fmla="*/ 47625 h 160020"/>
                <a:gd name="connsiteX104" fmla="*/ 761048 w 1547812"/>
                <a:gd name="connsiteY104" fmla="*/ 60960 h 160020"/>
                <a:gd name="connsiteX105" fmla="*/ 761048 w 1547812"/>
                <a:gd name="connsiteY105" fmla="*/ 155258 h 160020"/>
                <a:gd name="connsiteX106" fmla="*/ 801053 w 1547812"/>
                <a:gd name="connsiteY106" fmla="*/ 155258 h 160020"/>
                <a:gd name="connsiteX107" fmla="*/ 801053 w 1547812"/>
                <a:gd name="connsiteY107" fmla="*/ 63818 h 160020"/>
                <a:gd name="connsiteX108" fmla="*/ 803910 w 1547812"/>
                <a:gd name="connsiteY108" fmla="*/ 53340 h 160020"/>
                <a:gd name="connsiteX109" fmla="*/ 810578 w 1547812"/>
                <a:gd name="connsiteY109" fmla="*/ 43815 h 160020"/>
                <a:gd name="connsiteX110" fmla="*/ 820103 w 1547812"/>
                <a:gd name="connsiteY110" fmla="*/ 37147 h 160020"/>
                <a:gd name="connsiteX111" fmla="*/ 831533 w 1547812"/>
                <a:gd name="connsiteY111" fmla="*/ 35243 h 160020"/>
                <a:gd name="connsiteX112" fmla="*/ 839153 w 1547812"/>
                <a:gd name="connsiteY112" fmla="*/ 36195 h 160020"/>
                <a:gd name="connsiteX113" fmla="*/ 844868 w 1547812"/>
                <a:gd name="connsiteY113" fmla="*/ 40005 h 160020"/>
                <a:gd name="connsiteX114" fmla="*/ 848678 w 1547812"/>
                <a:gd name="connsiteY114" fmla="*/ 47625 h 160020"/>
                <a:gd name="connsiteX115" fmla="*/ 849630 w 1547812"/>
                <a:gd name="connsiteY115" fmla="*/ 60960 h 160020"/>
                <a:gd name="connsiteX116" fmla="*/ 849630 w 1547812"/>
                <a:gd name="connsiteY116" fmla="*/ 155258 h 160020"/>
                <a:gd name="connsiteX117" fmla="*/ 889635 w 1547812"/>
                <a:gd name="connsiteY117" fmla="*/ 155258 h 160020"/>
                <a:gd name="connsiteX118" fmla="*/ 889635 w 1547812"/>
                <a:gd name="connsiteY118" fmla="*/ 55245 h 160020"/>
                <a:gd name="connsiteX119" fmla="*/ 878205 w 1547812"/>
                <a:gd name="connsiteY119" fmla="*/ 14288 h 160020"/>
                <a:gd name="connsiteX120" fmla="*/ 843915 w 1547812"/>
                <a:gd name="connsiteY120" fmla="*/ 1905 h 160020"/>
                <a:gd name="connsiteX121" fmla="*/ 819150 w 1547812"/>
                <a:gd name="connsiteY121" fmla="*/ 7620 h 160020"/>
                <a:gd name="connsiteX122" fmla="*/ 797243 w 1547812"/>
                <a:gd name="connsiteY122" fmla="*/ 27623 h 160020"/>
                <a:gd name="connsiteX123" fmla="*/ 782955 w 1547812"/>
                <a:gd name="connsiteY123" fmla="*/ 8573 h 160020"/>
                <a:gd name="connsiteX124" fmla="*/ 756285 w 1547812"/>
                <a:gd name="connsiteY124" fmla="*/ 1905 h 160020"/>
                <a:gd name="connsiteX125" fmla="*/ 732473 w 1547812"/>
                <a:gd name="connsiteY125" fmla="*/ 7620 h 160020"/>
                <a:gd name="connsiteX126" fmla="*/ 713423 w 1547812"/>
                <a:gd name="connsiteY126" fmla="*/ 25718 h 160020"/>
                <a:gd name="connsiteX127" fmla="*/ 713423 w 1547812"/>
                <a:gd name="connsiteY127" fmla="*/ 5715 h 160020"/>
                <a:gd name="connsiteX128" fmla="*/ 674370 w 1547812"/>
                <a:gd name="connsiteY128" fmla="*/ 5715 h 160020"/>
                <a:gd name="connsiteX129" fmla="*/ 674370 w 1547812"/>
                <a:gd name="connsiteY129" fmla="*/ 155258 h 160020"/>
                <a:gd name="connsiteX130" fmla="*/ 541973 w 1547812"/>
                <a:gd name="connsiteY130" fmla="*/ 116205 h 160020"/>
                <a:gd name="connsiteX131" fmla="*/ 533400 w 1547812"/>
                <a:gd name="connsiteY131" fmla="*/ 80963 h 160020"/>
                <a:gd name="connsiteX132" fmla="*/ 541973 w 1547812"/>
                <a:gd name="connsiteY132" fmla="*/ 45720 h 160020"/>
                <a:gd name="connsiteX133" fmla="*/ 567690 w 1547812"/>
                <a:gd name="connsiteY133" fmla="*/ 33338 h 160020"/>
                <a:gd name="connsiteX134" fmla="*/ 593408 w 1547812"/>
                <a:gd name="connsiteY134" fmla="*/ 45720 h 160020"/>
                <a:gd name="connsiteX135" fmla="*/ 601980 w 1547812"/>
                <a:gd name="connsiteY135" fmla="*/ 80963 h 160020"/>
                <a:gd name="connsiteX136" fmla="*/ 593408 w 1547812"/>
                <a:gd name="connsiteY136" fmla="*/ 116205 h 160020"/>
                <a:gd name="connsiteX137" fmla="*/ 567690 w 1547812"/>
                <a:gd name="connsiteY137" fmla="*/ 128588 h 160020"/>
                <a:gd name="connsiteX138" fmla="*/ 541973 w 1547812"/>
                <a:gd name="connsiteY138" fmla="*/ 116205 h 160020"/>
                <a:gd name="connsiteX139" fmla="*/ 598170 w 1547812"/>
                <a:gd name="connsiteY139" fmla="*/ 154305 h 160020"/>
                <a:gd name="connsiteX140" fmla="*/ 621983 w 1547812"/>
                <a:gd name="connsiteY140" fmla="*/ 138113 h 160020"/>
                <a:gd name="connsiteX141" fmla="*/ 637223 w 1547812"/>
                <a:gd name="connsiteY141" fmla="*/ 113348 h 160020"/>
                <a:gd name="connsiteX142" fmla="*/ 642938 w 1547812"/>
                <a:gd name="connsiteY142" fmla="*/ 80010 h 160020"/>
                <a:gd name="connsiteX143" fmla="*/ 638175 w 1547812"/>
                <a:gd name="connsiteY143" fmla="*/ 46672 h 160020"/>
                <a:gd name="connsiteX144" fmla="*/ 622935 w 1547812"/>
                <a:gd name="connsiteY144" fmla="*/ 21908 h 160020"/>
                <a:gd name="connsiteX145" fmla="*/ 599123 w 1547812"/>
                <a:gd name="connsiteY145" fmla="*/ 6668 h 160020"/>
                <a:gd name="connsiteX146" fmla="*/ 567690 w 1547812"/>
                <a:gd name="connsiteY146" fmla="*/ 953 h 160020"/>
                <a:gd name="connsiteX147" fmla="*/ 536258 w 1547812"/>
                <a:gd name="connsiteY147" fmla="*/ 6668 h 160020"/>
                <a:gd name="connsiteX148" fmla="*/ 512445 w 1547812"/>
                <a:gd name="connsiteY148" fmla="*/ 21908 h 160020"/>
                <a:gd name="connsiteX149" fmla="*/ 497205 w 1547812"/>
                <a:gd name="connsiteY149" fmla="*/ 46672 h 160020"/>
                <a:gd name="connsiteX150" fmla="*/ 491490 w 1547812"/>
                <a:gd name="connsiteY150" fmla="*/ 80010 h 160020"/>
                <a:gd name="connsiteX151" fmla="*/ 511492 w 1547812"/>
                <a:gd name="connsiteY151" fmla="*/ 139065 h 160020"/>
                <a:gd name="connsiteX152" fmla="*/ 566738 w 1547812"/>
                <a:gd name="connsiteY152" fmla="*/ 160020 h 160020"/>
                <a:gd name="connsiteX153" fmla="*/ 598170 w 1547812"/>
                <a:gd name="connsiteY153" fmla="*/ 154305 h 160020"/>
                <a:gd name="connsiteX154" fmla="*/ 429578 w 1547812"/>
                <a:gd name="connsiteY154" fmla="*/ 100965 h 160020"/>
                <a:gd name="connsiteX155" fmla="*/ 421958 w 1547812"/>
                <a:gd name="connsiteY155" fmla="*/ 120968 h 160020"/>
                <a:gd name="connsiteX156" fmla="*/ 403860 w 1547812"/>
                <a:gd name="connsiteY156" fmla="*/ 127635 h 160020"/>
                <a:gd name="connsiteX157" fmla="*/ 388620 w 1547812"/>
                <a:gd name="connsiteY157" fmla="*/ 123825 h 160020"/>
                <a:gd name="connsiteX158" fmla="*/ 379095 w 1547812"/>
                <a:gd name="connsiteY158" fmla="*/ 113348 h 160020"/>
                <a:gd name="connsiteX159" fmla="*/ 374333 w 1547812"/>
                <a:gd name="connsiteY159" fmla="*/ 98108 h 160020"/>
                <a:gd name="connsiteX160" fmla="*/ 372428 w 1547812"/>
                <a:gd name="connsiteY160" fmla="*/ 80010 h 160020"/>
                <a:gd name="connsiteX161" fmla="*/ 374333 w 1547812"/>
                <a:gd name="connsiteY161" fmla="*/ 62865 h 160020"/>
                <a:gd name="connsiteX162" fmla="*/ 379095 w 1547812"/>
                <a:gd name="connsiteY162" fmla="*/ 47625 h 160020"/>
                <a:gd name="connsiteX163" fmla="*/ 388620 w 1547812"/>
                <a:gd name="connsiteY163" fmla="*/ 37147 h 160020"/>
                <a:gd name="connsiteX164" fmla="*/ 403860 w 1547812"/>
                <a:gd name="connsiteY164" fmla="*/ 33338 h 160020"/>
                <a:gd name="connsiteX165" fmla="*/ 421958 w 1547812"/>
                <a:gd name="connsiteY165" fmla="*/ 40005 h 160020"/>
                <a:gd name="connsiteX166" fmla="*/ 428625 w 1547812"/>
                <a:gd name="connsiteY166" fmla="*/ 58103 h 160020"/>
                <a:gd name="connsiteX167" fmla="*/ 468630 w 1547812"/>
                <a:gd name="connsiteY167" fmla="*/ 52388 h 160020"/>
                <a:gd name="connsiteX168" fmla="*/ 462915 w 1547812"/>
                <a:gd name="connsiteY168" fmla="*/ 31433 h 160020"/>
                <a:gd name="connsiteX169" fmla="*/ 450533 w 1547812"/>
                <a:gd name="connsiteY169" fmla="*/ 15240 h 160020"/>
                <a:gd name="connsiteX170" fmla="*/ 431483 w 1547812"/>
                <a:gd name="connsiteY170" fmla="*/ 4763 h 160020"/>
                <a:gd name="connsiteX171" fmla="*/ 404813 w 1547812"/>
                <a:gd name="connsiteY171" fmla="*/ 953 h 160020"/>
                <a:gd name="connsiteX172" fmla="*/ 373380 w 1547812"/>
                <a:gd name="connsiteY172" fmla="*/ 6668 h 160020"/>
                <a:gd name="connsiteX173" fmla="*/ 350520 w 1547812"/>
                <a:gd name="connsiteY173" fmla="*/ 22860 h 160020"/>
                <a:gd name="connsiteX174" fmla="*/ 336233 w 1547812"/>
                <a:gd name="connsiteY174" fmla="*/ 47625 h 160020"/>
                <a:gd name="connsiteX175" fmla="*/ 331470 w 1547812"/>
                <a:gd name="connsiteY175" fmla="*/ 80010 h 160020"/>
                <a:gd name="connsiteX176" fmla="*/ 336233 w 1547812"/>
                <a:gd name="connsiteY176" fmla="*/ 112395 h 160020"/>
                <a:gd name="connsiteX177" fmla="*/ 349567 w 1547812"/>
                <a:gd name="connsiteY177" fmla="*/ 137160 h 160020"/>
                <a:gd name="connsiteX178" fmla="*/ 372428 w 1547812"/>
                <a:gd name="connsiteY178" fmla="*/ 153353 h 160020"/>
                <a:gd name="connsiteX179" fmla="*/ 404813 w 1547812"/>
                <a:gd name="connsiteY179" fmla="*/ 159068 h 160020"/>
                <a:gd name="connsiteX180" fmla="*/ 453390 w 1547812"/>
                <a:gd name="connsiteY180" fmla="*/ 142875 h 160020"/>
                <a:gd name="connsiteX181" fmla="*/ 471488 w 1547812"/>
                <a:gd name="connsiteY181" fmla="*/ 100013 h 160020"/>
                <a:gd name="connsiteX182" fmla="*/ 429578 w 1547812"/>
                <a:gd name="connsiteY182" fmla="*/ 100013 h 160020"/>
                <a:gd name="connsiteX183" fmla="*/ 203835 w 1547812"/>
                <a:gd name="connsiteY183" fmla="*/ 63818 h 160020"/>
                <a:gd name="connsiteX184" fmla="*/ 206692 w 1547812"/>
                <a:gd name="connsiteY184" fmla="*/ 51435 h 160020"/>
                <a:gd name="connsiteX185" fmla="*/ 213360 w 1547812"/>
                <a:gd name="connsiteY185" fmla="*/ 40958 h 160020"/>
                <a:gd name="connsiteX186" fmla="*/ 223838 w 1547812"/>
                <a:gd name="connsiteY186" fmla="*/ 34290 h 160020"/>
                <a:gd name="connsiteX187" fmla="*/ 238125 w 1547812"/>
                <a:gd name="connsiteY187" fmla="*/ 31433 h 160020"/>
                <a:gd name="connsiteX188" fmla="*/ 261938 w 1547812"/>
                <a:gd name="connsiteY188" fmla="*/ 40005 h 160020"/>
                <a:gd name="connsiteX189" fmla="*/ 269558 w 1547812"/>
                <a:gd name="connsiteY189" fmla="*/ 63818 h 160020"/>
                <a:gd name="connsiteX190" fmla="*/ 203835 w 1547812"/>
                <a:gd name="connsiteY190" fmla="*/ 63818 h 160020"/>
                <a:gd name="connsiteX191" fmla="*/ 266700 w 1547812"/>
                <a:gd name="connsiteY191" fmla="*/ 108585 h 160020"/>
                <a:gd name="connsiteX192" fmla="*/ 239077 w 1547812"/>
                <a:gd name="connsiteY192" fmla="*/ 128588 h 160020"/>
                <a:gd name="connsiteX193" fmla="*/ 213360 w 1547812"/>
                <a:gd name="connsiteY193" fmla="*/ 118110 h 160020"/>
                <a:gd name="connsiteX194" fmla="*/ 203835 w 1547812"/>
                <a:gd name="connsiteY194" fmla="*/ 89535 h 160020"/>
                <a:gd name="connsiteX195" fmla="*/ 307658 w 1547812"/>
                <a:gd name="connsiteY195" fmla="*/ 89535 h 160020"/>
                <a:gd name="connsiteX196" fmla="*/ 307658 w 1547812"/>
                <a:gd name="connsiteY196" fmla="*/ 73343 h 160020"/>
                <a:gd name="connsiteX197" fmla="*/ 290513 w 1547812"/>
                <a:gd name="connsiteY197" fmla="*/ 20003 h 160020"/>
                <a:gd name="connsiteX198" fmla="*/ 239077 w 1547812"/>
                <a:gd name="connsiteY198" fmla="*/ 0 h 160020"/>
                <a:gd name="connsiteX199" fmla="*/ 208598 w 1547812"/>
                <a:gd name="connsiteY199" fmla="*/ 5715 h 160020"/>
                <a:gd name="connsiteX200" fmla="*/ 184785 w 1547812"/>
                <a:gd name="connsiteY200" fmla="*/ 20955 h 160020"/>
                <a:gd name="connsiteX201" fmla="*/ 169545 w 1547812"/>
                <a:gd name="connsiteY201" fmla="*/ 45720 h 160020"/>
                <a:gd name="connsiteX202" fmla="*/ 163830 w 1547812"/>
                <a:gd name="connsiteY202" fmla="*/ 79058 h 160020"/>
                <a:gd name="connsiteX203" fmla="*/ 182880 w 1547812"/>
                <a:gd name="connsiteY203" fmla="*/ 137160 h 160020"/>
                <a:gd name="connsiteX204" fmla="*/ 239077 w 1547812"/>
                <a:gd name="connsiteY204" fmla="*/ 158115 h 160020"/>
                <a:gd name="connsiteX205" fmla="*/ 285750 w 1547812"/>
                <a:gd name="connsiteY205" fmla="*/ 144780 h 160020"/>
                <a:gd name="connsiteX206" fmla="*/ 305753 w 1547812"/>
                <a:gd name="connsiteY206" fmla="*/ 106680 h 160020"/>
                <a:gd name="connsiteX207" fmla="*/ 266700 w 1547812"/>
                <a:gd name="connsiteY207" fmla="*/ 106680 h 160020"/>
                <a:gd name="connsiteX208" fmla="*/ 97155 w 1547812"/>
                <a:gd name="connsiteY208" fmla="*/ 96203 h 160020"/>
                <a:gd name="connsiteX209" fmla="*/ 93345 w 1547812"/>
                <a:gd name="connsiteY209" fmla="*/ 111443 h 160020"/>
                <a:gd name="connsiteX210" fmla="*/ 84773 w 1547812"/>
                <a:gd name="connsiteY210" fmla="*/ 121920 h 160020"/>
                <a:gd name="connsiteX211" fmla="*/ 60007 w 1547812"/>
                <a:gd name="connsiteY211" fmla="*/ 129540 h 160020"/>
                <a:gd name="connsiteX212" fmla="*/ 45720 w 1547812"/>
                <a:gd name="connsiteY212" fmla="*/ 124778 h 160020"/>
                <a:gd name="connsiteX213" fmla="*/ 40957 w 1547812"/>
                <a:gd name="connsiteY213" fmla="*/ 113348 h 160020"/>
                <a:gd name="connsiteX214" fmla="*/ 42863 w 1547812"/>
                <a:gd name="connsiteY214" fmla="*/ 104775 h 160020"/>
                <a:gd name="connsiteX215" fmla="*/ 48577 w 1547812"/>
                <a:gd name="connsiteY215" fmla="*/ 98108 h 160020"/>
                <a:gd name="connsiteX216" fmla="*/ 60007 w 1547812"/>
                <a:gd name="connsiteY216" fmla="*/ 93345 h 160020"/>
                <a:gd name="connsiteX217" fmla="*/ 80010 w 1547812"/>
                <a:gd name="connsiteY217" fmla="*/ 90488 h 160020"/>
                <a:gd name="connsiteX218" fmla="*/ 98107 w 1547812"/>
                <a:gd name="connsiteY218" fmla="*/ 89535 h 160020"/>
                <a:gd name="connsiteX219" fmla="*/ 98107 w 1547812"/>
                <a:gd name="connsiteY219" fmla="*/ 96203 h 160020"/>
                <a:gd name="connsiteX220" fmla="*/ 98107 w 1547812"/>
                <a:gd name="connsiteY220" fmla="*/ 155258 h 160020"/>
                <a:gd name="connsiteX221" fmla="*/ 136208 w 1547812"/>
                <a:gd name="connsiteY221" fmla="*/ 155258 h 160020"/>
                <a:gd name="connsiteX222" fmla="*/ 136208 w 1547812"/>
                <a:gd name="connsiteY222" fmla="*/ 60960 h 160020"/>
                <a:gd name="connsiteX223" fmla="*/ 133350 w 1547812"/>
                <a:gd name="connsiteY223" fmla="*/ 36195 h 160020"/>
                <a:gd name="connsiteX224" fmla="*/ 122873 w 1547812"/>
                <a:gd name="connsiteY224" fmla="*/ 17145 h 160020"/>
                <a:gd name="connsiteX225" fmla="*/ 103823 w 1547812"/>
                <a:gd name="connsiteY225" fmla="*/ 5715 h 160020"/>
                <a:gd name="connsiteX226" fmla="*/ 74295 w 1547812"/>
                <a:gd name="connsiteY226" fmla="*/ 1905 h 160020"/>
                <a:gd name="connsiteX227" fmla="*/ 29527 w 1547812"/>
                <a:gd name="connsiteY227" fmla="*/ 12383 h 160020"/>
                <a:gd name="connsiteX228" fmla="*/ 8573 w 1547812"/>
                <a:gd name="connsiteY228" fmla="*/ 46672 h 160020"/>
                <a:gd name="connsiteX229" fmla="*/ 44768 w 1547812"/>
                <a:gd name="connsiteY229" fmla="*/ 50483 h 160020"/>
                <a:gd name="connsiteX230" fmla="*/ 71438 w 1547812"/>
                <a:gd name="connsiteY230" fmla="*/ 32385 h 160020"/>
                <a:gd name="connsiteX231" fmla="*/ 89535 w 1547812"/>
                <a:gd name="connsiteY231" fmla="*/ 37147 h 160020"/>
                <a:gd name="connsiteX232" fmla="*/ 97155 w 1547812"/>
                <a:gd name="connsiteY232" fmla="*/ 56197 h 160020"/>
                <a:gd name="connsiteX233" fmla="*/ 97155 w 1547812"/>
                <a:gd name="connsiteY233" fmla="*/ 62865 h 160020"/>
                <a:gd name="connsiteX234" fmla="*/ 78105 w 1547812"/>
                <a:gd name="connsiteY234" fmla="*/ 63818 h 160020"/>
                <a:gd name="connsiteX235" fmla="*/ 49530 w 1547812"/>
                <a:gd name="connsiteY235" fmla="*/ 66675 h 160020"/>
                <a:gd name="connsiteX236" fmla="*/ 24765 w 1547812"/>
                <a:gd name="connsiteY236" fmla="*/ 74295 h 160020"/>
                <a:gd name="connsiteX237" fmla="*/ 6668 w 1547812"/>
                <a:gd name="connsiteY237" fmla="*/ 89535 h 160020"/>
                <a:gd name="connsiteX238" fmla="*/ 0 w 1547812"/>
                <a:gd name="connsiteY238" fmla="*/ 114300 h 160020"/>
                <a:gd name="connsiteX239" fmla="*/ 3810 w 1547812"/>
                <a:gd name="connsiteY239" fmla="*/ 134303 h 160020"/>
                <a:gd name="connsiteX240" fmla="*/ 14288 w 1547812"/>
                <a:gd name="connsiteY240" fmla="*/ 148590 h 160020"/>
                <a:gd name="connsiteX241" fmla="*/ 29527 w 1547812"/>
                <a:gd name="connsiteY241" fmla="*/ 156210 h 160020"/>
                <a:gd name="connsiteX242" fmla="*/ 48577 w 1547812"/>
                <a:gd name="connsiteY242" fmla="*/ 159068 h 160020"/>
                <a:gd name="connsiteX243" fmla="*/ 77152 w 1547812"/>
                <a:gd name="connsiteY243" fmla="*/ 152400 h 160020"/>
                <a:gd name="connsiteX244" fmla="*/ 97155 w 1547812"/>
                <a:gd name="connsiteY244" fmla="*/ 136208 h 160020"/>
                <a:gd name="connsiteX245" fmla="*/ 97155 w 1547812"/>
                <a:gd name="connsiteY245" fmla="*/ 155258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</a:cxnLst>
              <a:rect l="l" t="t" r="r" b="b"/>
              <a:pathLst>
                <a:path w="1547812" h="160020">
                  <a:moveTo>
                    <a:pt x="1329690" y="155258"/>
                  </a:moveTo>
                  <a:lnTo>
                    <a:pt x="1369695" y="155258"/>
                  </a:lnTo>
                  <a:lnTo>
                    <a:pt x="1369695" y="65723"/>
                  </a:lnTo>
                  <a:cubicBezTo>
                    <a:pt x="1369695" y="60960"/>
                    <a:pt x="1370648" y="57150"/>
                    <a:pt x="1372553" y="53340"/>
                  </a:cubicBezTo>
                  <a:cubicBezTo>
                    <a:pt x="1374458" y="49530"/>
                    <a:pt x="1376363" y="46672"/>
                    <a:pt x="1379220" y="43815"/>
                  </a:cubicBezTo>
                  <a:cubicBezTo>
                    <a:pt x="1382078" y="40958"/>
                    <a:pt x="1385888" y="38100"/>
                    <a:pt x="1388745" y="37147"/>
                  </a:cubicBezTo>
                  <a:cubicBezTo>
                    <a:pt x="1392555" y="36195"/>
                    <a:pt x="1395413" y="35243"/>
                    <a:pt x="1400175" y="35243"/>
                  </a:cubicBezTo>
                  <a:cubicBezTo>
                    <a:pt x="1403033" y="35243"/>
                    <a:pt x="1404938" y="35243"/>
                    <a:pt x="1407795" y="36195"/>
                  </a:cubicBezTo>
                  <a:cubicBezTo>
                    <a:pt x="1409700" y="37147"/>
                    <a:pt x="1411605" y="38100"/>
                    <a:pt x="1413510" y="40005"/>
                  </a:cubicBezTo>
                  <a:cubicBezTo>
                    <a:pt x="1415415" y="41910"/>
                    <a:pt x="1416368" y="44768"/>
                    <a:pt x="1417320" y="47625"/>
                  </a:cubicBezTo>
                  <a:cubicBezTo>
                    <a:pt x="1418273" y="51435"/>
                    <a:pt x="1419225" y="55245"/>
                    <a:pt x="1419225" y="60960"/>
                  </a:cubicBezTo>
                  <a:lnTo>
                    <a:pt x="1419225" y="155258"/>
                  </a:lnTo>
                  <a:lnTo>
                    <a:pt x="1459230" y="155258"/>
                  </a:lnTo>
                  <a:lnTo>
                    <a:pt x="1459230" y="63818"/>
                  </a:lnTo>
                  <a:cubicBezTo>
                    <a:pt x="1459230" y="60008"/>
                    <a:pt x="1460183" y="56197"/>
                    <a:pt x="1462088" y="53340"/>
                  </a:cubicBezTo>
                  <a:cubicBezTo>
                    <a:pt x="1463993" y="49530"/>
                    <a:pt x="1465898" y="46672"/>
                    <a:pt x="1468755" y="43815"/>
                  </a:cubicBezTo>
                  <a:cubicBezTo>
                    <a:pt x="1471613" y="40958"/>
                    <a:pt x="1475423" y="38100"/>
                    <a:pt x="1478280" y="37147"/>
                  </a:cubicBezTo>
                  <a:cubicBezTo>
                    <a:pt x="1481138" y="36195"/>
                    <a:pt x="1484948" y="35243"/>
                    <a:pt x="1489710" y="35243"/>
                  </a:cubicBezTo>
                  <a:cubicBezTo>
                    <a:pt x="1492568" y="35243"/>
                    <a:pt x="1494473" y="35243"/>
                    <a:pt x="1497330" y="36195"/>
                  </a:cubicBezTo>
                  <a:cubicBezTo>
                    <a:pt x="1499235" y="37147"/>
                    <a:pt x="1501140" y="38100"/>
                    <a:pt x="1503045" y="40005"/>
                  </a:cubicBezTo>
                  <a:cubicBezTo>
                    <a:pt x="1504950" y="41910"/>
                    <a:pt x="1505903" y="44768"/>
                    <a:pt x="1506855" y="47625"/>
                  </a:cubicBezTo>
                  <a:cubicBezTo>
                    <a:pt x="1507808" y="51435"/>
                    <a:pt x="1507808" y="55245"/>
                    <a:pt x="1507808" y="60960"/>
                  </a:cubicBezTo>
                  <a:lnTo>
                    <a:pt x="1507808" y="155258"/>
                  </a:lnTo>
                  <a:lnTo>
                    <a:pt x="1547813" y="155258"/>
                  </a:lnTo>
                  <a:lnTo>
                    <a:pt x="1547813" y="55245"/>
                  </a:lnTo>
                  <a:cubicBezTo>
                    <a:pt x="1547813" y="36195"/>
                    <a:pt x="1544003" y="22860"/>
                    <a:pt x="1536383" y="14288"/>
                  </a:cubicBezTo>
                  <a:cubicBezTo>
                    <a:pt x="1528763" y="5715"/>
                    <a:pt x="1517333" y="1905"/>
                    <a:pt x="1502093" y="1905"/>
                  </a:cubicBezTo>
                  <a:cubicBezTo>
                    <a:pt x="1492568" y="1905"/>
                    <a:pt x="1484948" y="3810"/>
                    <a:pt x="1477328" y="7620"/>
                  </a:cubicBezTo>
                  <a:cubicBezTo>
                    <a:pt x="1469708" y="11430"/>
                    <a:pt x="1462088" y="18098"/>
                    <a:pt x="1455420" y="27623"/>
                  </a:cubicBezTo>
                  <a:cubicBezTo>
                    <a:pt x="1452563" y="19050"/>
                    <a:pt x="1447800" y="12383"/>
                    <a:pt x="1441133" y="8573"/>
                  </a:cubicBezTo>
                  <a:cubicBezTo>
                    <a:pt x="1434465" y="4763"/>
                    <a:pt x="1425893" y="1905"/>
                    <a:pt x="1414463" y="1905"/>
                  </a:cubicBezTo>
                  <a:cubicBezTo>
                    <a:pt x="1405890" y="1905"/>
                    <a:pt x="1398270" y="3810"/>
                    <a:pt x="1390650" y="7620"/>
                  </a:cubicBezTo>
                  <a:cubicBezTo>
                    <a:pt x="1383030" y="11430"/>
                    <a:pt x="1376363" y="18098"/>
                    <a:pt x="1371600" y="25718"/>
                  </a:cubicBezTo>
                  <a:lnTo>
                    <a:pt x="1371600" y="5715"/>
                  </a:lnTo>
                  <a:lnTo>
                    <a:pt x="1332548" y="5715"/>
                  </a:lnTo>
                  <a:lnTo>
                    <a:pt x="1332548" y="155258"/>
                  </a:lnTo>
                  <a:close/>
                  <a:moveTo>
                    <a:pt x="1199198" y="116205"/>
                  </a:moveTo>
                  <a:cubicBezTo>
                    <a:pt x="1193483" y="108585"/>
                    <a:pt x="1190625" y="96203"/>
                    <a:pt x="1190625" y="80963"/>
                  </a:cubicBezTo>
                  <a:cubicBezTo>
                    <a:pt x="1190625" y="65723"/>
                    <a:pt x="1193483" y="54293"/>
                    <a:pt x="1199198" y="45720"/>
                  </a:cubicBezTo>
                  <a:cubicBezTo>
                    <a:pt x="1204913" y="37147"/>
                    <a:pt x="1213485" y="33338"/>
                    <a:pt x="1224915" y="33338"/>
                  </a:cubicBezTo>
                  <a:cubicBezTo>
                    <a:pt x="1236345" y="33338"/>
                    <a:pt x="1244918" y="37147"/>
                    <a:pt x="1250633" y="45720"/>
                  </a:cubicBezTo>
                  <a:cubicBezTo>
                    <a:pt x="1256348" y="54293"/>
                    <a:pt x="1259205" y="65723"/>
                    <a:pt x="1259205" y="80963"/>
                  </a:cubicBezTo>
                  <a:cubicBezTo>
                    <a:pt x="1259205" y="96203"/>
                    <a:pt x="1256348" y="107633"/>
                    <a:pt x="1250633" y="116205"/>
                  </a:cubicBezTo>
                  <a:cubicBezTo>
                    <a:pt x="1244918" y="124778"/>
                    <a:pt x="1236345" y="128588"/>
                    <a:pt x="1224915" y="128588"/>
                  </a:cubicBezTo>
                  <a:cubicBezTo>
                    <a:pt x="1213485" y="127635"/>
                    <a:pt x="1204913" y="123825"/>
                    <a:pt x="1199198" y="116205"/>
                  </a:cubicBezTo>
                  <a:moveTo>
                    <a:pt x="1256348" y="154305"/>
                  </a:moveTo>
                  <a:cubicBezTo>
                    <a:pt x="1265873" y="150495"/>
                    <a:pt x="1273493" y="145733"/>
                    <a:pt x="1280160" y="138113"/>
                  </a:cubicBezTo>
                  <a:cubicBezTo>
                    <a:pt x="1286828" y="131445"/>
                    <a:pt x="1291590" y="122873"/>
                    <a:pt x="1295400" y="113348"/>
                  </a:cubicBezTo>
                  <a:cubicBezTo>
                    <a:pt x="1299210" y="103823"/>
                    <a:pt x="1301115" y="92393"/>
                    <a:pt x="1301115" y="80010"/>
                  </a:cubicBezTo>
                  <a:cubicBezTo>
                    <a:pt x="1301115" y="67628"/>
                    <a:pt x="1299210" y="57150"/>
                    <a:pt x="1296353" y="46672"/>
                  </a:cubicBezTo>
                  <a:cubicBezTo>
                    <a:pt x="1293495" y="36195"/>
                    <a:pt x="1287780" y="28575"/>
                    <a:pt x="1281113" y="21908"/>
                  </a:cubicBezTo>
                  <a:cubicBezTo>
                    <a:pt x="1274445" y="15240"/>
                    <a:pt x="1266825" y="9525"/>
                    <a:pt x="1257300" y="6668"/>
                  </a:cubicBezTo>
                  <a:cubicBezTo>
                    <a:pt x="1247775" y="2858"/>
                    <a:pt x="1237298" y="953"/>
                    <a:pt x="1225868" y="953"/>
                  </a:cubicBezTo>
                  <a:cubicBezTo>
                    <a:pt x="1214438" y="953"/>
                    <a:pt x="1203960" y="2858"/>
                    <a:pt x="1194435" y="6668"/>
                  </a:cubicBezTo>
                  <a:cubicBezTo>
                    <a:pt x="1184910" y="10478"/>
                    <a:pt x="1177290" y="15240"/>
                    <a:pt x="1170623" y="21908"/>
                  </a:cubicBezTo>
                  <a:cubicBezTo>
                    <a:pt x="1163955" y="28575"/>
                    <a:pt x="1159193" y="37147"/>
                    <a:pt x="1155383" y="46672"/>
                  </a:cubicBezTo>
                  <a:cubicBezTo>
                    <a:pt x="1151573" y="56197"/>
                    <a:pt x="1149668" y="67628"/>
                    <a:pt x="1149668" y="80010"/>
                  </a:cubicBezTo>
                  <a:cubicBezTo>
                    <a:pt x="1149668" y="105728"/>
                    <a:pt x="1156335" y="124778"/>
                    <a:pt x="1169670" y="139065"/>
                  </a:cubicBezTo>
                  <a:cubicBezTo>
                    <a:pt x="1183005" y="152400"/>
                    <a:pt x="1201103" y="160020"/>
                    <a:pt x="1225868" y="160020"/>
                  </a:cubicBezTo>
                  <a:cubicBezTo>
                    <a:pt x="1236345" y="160020"/>
                    <a:pt x="1246823" y="158115"/>
                    <a:pt x="1256348" y="154305"/>
                  </a:cubicBezTo>
                  <a:moveTo>
                    <a:pt x="1086803" y="100965"/>
                  </a:moveTo>
                  <a:cubicBezTo>
                    <a:pt x="1085850" y="109538"/>
                    <a:pt x="1083945" y="116205"/>
                    <a:pt x="1079183" y="120968"/>
                  </a:cubicBezTo>
                  <a:cubicBezTo>
                    <a:pt x="1074420" y="125730"/>
                    <a:pt x="1068705" y="127635"/>
                    <a:pt x="1061085" y="127635"/>
                  </a:cubicBezTo>
                  <a:cubicBezTo>
                    <a:pt x="1055370" y="127635"/>
                    <a:pt x="1049655" y="126683"/>
                    <a:pt x="1045845" y="123825"/>
                  </a:cubicBezTo>
                  <a:cubicBezTo>
                    <a:pt x="1042035" y="120968"/>
                    <a:pt x="1038225" y="118110"/>
                    <a:pt x="1036320" y="113348"/>
                  </a:cubicBezTo>
                  <a:cubicBezTo>
                    <a:pt x="1034415" y="108585"/>
                    <a:pt x="1032510" y="103823"/>
                    <a:pt x="1031558" y="98108"/>
                  </a:cubicBezTo>
                  <a:cubicBezTo>
                    <a:pt x="1030605" y="92393"/>
                    <a:pt x="1029653" y="86678"/>
                    <a:pt x="1029653" y="80010"/>
                  </a:cubicBezTo>
                  <a:cubicBezTo>
                    <a:pt x="1029653" y="74295"/>
                    <a:pt x="1030605" y="67628"/>
                    <a:pt x="1031558" y="62865"/>
                  </a:cubicBezTo>
                  <a:cubicBezTo>
                    <a:pt x="1032510" y="57150"/>
                    <a:pt x="1034415" y="52388"/>
                    <a:pt x="1036320" y="47625"/>
                  </a:cubicBezTo>
                  <a:cubicBezTo>
                    <a:pt x="1038225" y="42863"/>
                    <a:pt x="1042035" y="40005"/>
                    <a:pt x="1045845" y="37147"/>
                  </a:cubicBezTo>
                  <a:cubicBezTo>
                    <a:pt x="1049655" y="34290"/>
                    <a:pt x="1054418" y="33338"/>
                    <a:pt x="1061085" y="33338"/>
                  </a:cubicBezTo>
                  <a:cubicBezTo>
                    <a:pt x="1069658" y="33338"/>
                    <a:pt x="1075373" y="35243"/>
                    <a:pt x="1079183" y="40005"/>
                  </a:cubicBezTo>
                  <a:cubicBezTo>
                    <a:pt x="1082993" y="44768"/>
                    <a:pt x="1084898" y="50483"/>
                    <a:pt x="1085850" y="58103"/>
                  </a:cubicBezTo>
                  <a:lnTo>
                    <a:pt x="1125855" y="52388"/>
                  </a:lnTo>
                  <a:cubicBezTo>
                    <a:pt x="1124903" y="44768"/>
                    <a:pt x="1122998" y="38100"/>
                    <a:pt x="1120140" y="31433"/>
                  </a:cubicBezTo>
                  <a:cubicBezTo>
                    <a:pt x="1117283" y="24765"/>
                    <a:pt x="1113473" y="20003"/>
                    <a:pt x="1107758" y="15240"/>
                  </a:cubicBezTo>
                  <a:cubicBezTo>
                    <a:pt x="1102995" y="10478"/>
                    <a:pt x="1096328" y="6668"/>
                    <a:pt x="1088708" y="4763"/>
                  </a:cubicBezTo>
                  <a:cubicBezTo>
                    <a:pt x="1081088" y="1905"/>
                    <a:pt x="1072515" y="953"/>
                    <a:pt x="1062038" y="953"/>
                  </a:cubicBezTo>
                  <a:cubicBezTo>
                    <a:pt x="1050608" y="953"/>
                    <a:pt x="1040130" y="2858"/>
                    <a:pt x="1030605" y="6668"/>
                  </a:cubicBezTo>
                  <a:cubicBezTo>
                    <a:pt x="1021080" y="10478"/>
                    <a:pt x="1013460" y="16193"/>
                    <a:pt x="1007745" y="22860"/>
                  </a:cubicBezTo>
                  <a:cubicBezTo>
                    <a:pt x="1001078" y="29528"/>
                    <a:pt x="996315" y="38100"/>
                    <a:pt x="993458" y="47625"/>
                  </a:cubicBezTo>
                  <a:cubicBezTo>
                    <a:pt x="990600" y="57150"/>
                    <a:pt x="988695" y="68580"/>
                    <a:pt x="988695" y="80010"/>
                  </a:cubicBezTo>
                  <a:cubicBezTo>
                    <a:pt x="988695" y="91440"/>
                    <a:pt x="989647" y="102870"/>
                    <a:pt x="992505" y="112395"/>
                  </a:cubicBezTo>
                  <a:cubicBezTo>
                    <a:pt x="995363" y="121920"/>
                    <a:pt x="1000125" y="130493"/>
                    <a:pt x="1005840" y="137160"/>
                  </a:cubicBezTo>
                  <a:cubicBezTo>
                    <a:pt x="1011555" y="143828"/>
                    <a:pt x="1019175" y="149543"/>
                    <a:pt x="1028700" y="153353"/>
                  </a:cubicBezTo>
                  <a:cubicBezTo>
                    <a:pt x="1038225" y="157163"/>
                    <a:pt x="1048703" y="159068"/>
                    <a:pt x="1061085" y="159068"/>
                  </a:cubicBezTo>
                  <a:cubicBezTo>
                    <a:pt x="1082993" y="159068"/>
                    <a:pt x="1099185" y="153353"/>
                    <a:pt x="1109663" y="142875"/>
                  </a:cubicBezTo>
                  <a:cubicBezTo>
                    <a:pt x="1120140" y="132398"/>
                    <a:pt x="1126808" y="118110"/>
                    <a:pt x="1127760" y="100013"/>
                  </a:cubicBezTo>
                  <a:lnTo>
                    <a:pt x="1086803" y="100013"/>
                  </a:lnTo>
                  <a:close/>
                  <a:moveTo>
                    <a:pt x="921068" y="155258"/>
                  </a:moveTo>
                  <a:lnTo>
                    <a:pt x="962025" y="155258"/>
                  </a:lnTo>
                  <a:lnTo>
                    <a:pt x="962025" y="109538"/>
                  </a:lnTo>
                  <a:lnTo>
                    <a:pt x="921068" y="109538"/>
                  </a:lnTo>
                  <a:lnTo>
                    <a:pt x="921068" y="155258"/>
                  </a:lnTo>
                  <a:close/>
                  <a:moveTo>
                    <a:pt x="671513" y="155258"/>
                  </a:moveTo>
                  <a:lnTo>
                    <a:pt x="711518" y="155258"/>
                  </a:lnTo>
                  <a:lnTo>
                    <a:pt x="711518" y="65723"/>
                  </a:lnTo>
                  <a:cubicBezTo>
                    <a:pt x="711518" y="60960"/>
                    <a:pt x="712470" y="57150"/>
                    <a:pt x="714375" y="53340"/>
                  </a:cubicBezTo>
                  <a:cubicBezTo>
                    <a:pt x="716280" y="49530"/>
                    <a:pt x="718185" y="46672"/>
                    <a:pt x="721043" y="43815"/>
                  </a:cubicBezTo>
                  <a:cubicBezTo>
                    <a:pt x="723900" y="40958"/>
                    <a:pt x="727710" y="38100"/>
                    <a:pt x="730568" y="37147"/>
                  </a:cubicBezTo>
                  <a:cubicBezTo>
                    <a:pt x="734378" y="36195"/>
                    <a:pt x="737235" y="35243"/>
                    <a:pt x="741998" y="35243"/>
                  </a:cubicBezTo>
                  <a:cubicBezTo>
                    <a:pt x="744855" y="35243"/>
                    <a:pt x="746760" y="35243"/>
                    <a:pt x="749618" y="36195"/>
                  </a:cubicBezTo>
                  <a:cubicBezTo>
                    <a:pt x="751523" y="37147"/>
                    <a:pt x="753428" y="38100"/>
                    <a:pt x="755333" y="40005"/>
                  </a:cubicBezTo>
                  <a:cubicBezTo>
                    <a:pt x="757238" y="41910"/>
                    <a:pt x="758190" y="44768"/>
                    <a:pt x="759143" y="47625"/>
                  </a:cubicBezTo>
                  <a:cubicBezTo>
                    <a:pt x="760095" y="51435"/>
                    <a:pt x="761048" y="55245"/>
                    <a:pt x="761048" y="60960"/>
                  </a:cubicBezTo>
                  <a:lnTo>
                    <a:pt x="761048" y="155258"/>
                  </a:lnTo>
                  <a:lnTo>
                    <a:pt x="801053" y="155258"/>
                  </a:lnTo>
                  <a:lnTo>
                    <a:pt x="801053" y="63818"/>
                  </a:lnTo>
                  <a:cubicBezTo>
                    <a:pt x="801053" y="60008"/>
                    <a:pt x="802005" y="56197"/>
                    <a:pt x="803910" y="53340"/>
                  </a:cubicBezTo>
                  <a:cubicBezTo>
                    <a:pt x="805815" y="49530"/>
                    <a:pt x="807720" y="46672"/>
                    <a:pt x="810578" y="43815"/>
                  </a:cubicBezTo>
                  <a:cubicBezTo>
                    <a:pt x="813435" y="40958"/>
                    <a:pt x="817245" y="38100"/>
                    <a:pt x="820103" y="37147"/>
                  </a:cubicBezTo>
                  <a:cubicBezTo>
                    <a:pt x="822960" y="36195"/>
                    <a:pt x="826770" y="35243"/>
                    <a:pt x="831533" y="35243"/>
                  </a:cubicBezTo>
                  <a:cubicBezTo>
                    <a:pt x="834390" y="35243"/>
                    <a:pt x="836295" y="35243"/>
                    <a:pt x="839153" y="36195"/>
                  </a:cubicBezTo>
                  <a:cubicBezTo>
                    <a:pt x="841058" y="37147"/>
                    <a:pt x="842963" y="38100"/>
                    <a:pt x="844868" y="40005"/>
                  </a:cubicBezTo>
                  <a:cubicBezTo>
                    <a:pt x="846772" y="41910"/>
                    <a:pt x="847725" y="44768"/>
                    <a:pt x="848678" y="47625"/>
                  </a:cubicBezTo>
                  <a:cubicBezTo>
                    <a:pt x="849630" y="51435"/>
                    <a:pt x="849630" y="55245"/>
                    <a:pt x="849630" y="60960"/>
                  </a:cubicBezTo>
                  <a:lnTo>
                    <a:pt x="849630" y="155258"/>
                  </a:lnTo>
                  <a:lnTo>
                    <a:pt x="889635" y="155258"/>
                  </a:lnTo>
                  <a:lnTo>
                    <a:pt x="889635" y="55245"/>
                  </a:lnTo>
                  <a:cubicBezTo>
                    <a:pt x="889635" y="36195"/>
                    <a:pt x="885825" y="22860"/>
                    <a:pt x="878205" y="14288"/>
                  </a:cubicBezTo>
                  <a:cubicBezTo>
                    <a:pt x="870585" y="5715"/>
                    <a:pt x="859155" y="1905"/>
                    <a:pt x="843915" y="1905"/>
                  </a:cubicBezTo>
                  <a:cubicBezTo>
                    <a:pt x="834390" y="1905"/>
                    <a:pt x="826770" y="3810"/>
                    <a:pt x="819150" y="7620"/>
                  </a:cubicBezTo>
                  <a:cubicBezTo>
                    <a:pt x="811530" y="11430"/>
                    <a:pt x="803910" y="18098"/>
                    <a:pt x="797243" y="27623"/>
                  </a:cubicBezTo>
                  <a:cubicBezTo>
                    <a:pt x="794385" y="19050"/>
                    <a:pt x="789623" y="12383"/>
                    <a:pt x="782955" y="8573"/>
                  </a:cubicBezTo>
                  <a:cubicBezTo>
                    <a:pt x="776288" y="4763"/>
                    <a:pt x="766763" y="1905"/>
                    <a:pt x="756285" y="1905"/>
                  </a:cubicBezTo>
                  <a:cubicBezTo>
                    <a:pt x="747713" y="1905"/>
                    <a:pt x="740093" y="3810"/>
                    <a:pt x="732473" y="7620"/>
                  </a:cubicBezTo>
                  <a:cubicBezTo>
                    <a:pt x="724853" y="11430"/>
                    <a:pt x="718185" y="18098"/>
                    <a:pt x="713423" y="25718"/>
                  </a:cubicBezTo>
                  <a:lnTo>
                    <a:pt x="713423" y="5715"/>
                  </a:lnTo>
                  <a:lnTo>
                    <a:pt x="674370" y="5715"/>
                  </a:lnTo>
                  <a:lnTo>
                    <a:pt x="674370" y="155258"/>
                  </a:lnTo>
                  <a:close/>
                  <a:moveTo>
                    <a:pt x="541973" y="116205"/>
                  </a:moveTo>
                  <a:cubicBezTo>
                    <a:pt x="536258" y="108585"/>
                    <a:pt x="533400" y="96203"/>
                    <a:pt x="533400" y="80963"/>
                  </a:cubicBezTo>
                  <a:cubicBezTo>
                    <a:pt x="533400" y="65723"/>
                    <a:pt x="536258" y="54293"/>
                    <a:pt x="541973" y="45720"/>
                  </a:cubicBezTo>
                  <a:cubicBezTo>
                    <a:pt x="547688" y="38100"/>
                    <a:pt x="556260" y="33338"/>
                    <a:pt x="567690" y="33338"/>
                  </a:cubicBezTo>
                  <a:cubicBezTo>
                    <a:pt x="579120" y="33338"/>
                    <a:pt x="587693" y="37147"/>
                    <a:pt x="593408" y="45720"/>
                  </a:cubicBezTo>
                  <a:cubicBezTo>
                    <a:pt x="599123" y="53340"/>
                    <a:pt x="601980" y="65723"/>
                    <a:pt x="601980" y="80963"/>
                  </a:cubicBezTo>
                  <a:cubicBezTo>
                    <a:pt x="601980" y="96203"/>
                    <a:pt x="599123" y="107633"/>
                    <a:pt x="593408" y="116205"/>
                  </a:cubicBezTo>
                  <a:cubicBezTo>
                    <a:pt x="587693" y="124778"/>
                    <a:pt x="579120" y="128588"/>
                    <a:pt x="567690" y="128588"/>
                  </a:cubicBezTo>
                  <a:cubicBezTo>
                    <a:pt x="555308" y="127635"/>
                    <a:pt x="546735" y="123825"/>
                    <a:pt x="541973" y="116205"/>
                  </a:cubicBezTo>
                  <a:moveTo>
                    <a:pt x="598170" y="154305"/>
                  </a:moveTo>
                  <a:cubicBezTo>
                    <a:pt x="607695" y="150495"/>
                    <a:pt x="615315" y="145733"/>
                    <a:pt x="621983" y="138113"/>
                  </a:cubicBezTo>
                  <a:cubicBezTo>
                    <a:pt x="628650" y="131445"/>
                    <a:pt x="633413" y="122873"/>
                    <a:pt x="637223" y="113348"/>
                  </a:cubicBezTo>
                  <a:cubicBezTo>
                    <a:pt x="641033" y="103823"/>
                    <a:pt x="642938" y="92393"/>
                    <a:pt x="642938" y="80010"/>
                  </a:cubicBezTo>
                  <a:cubicBezTo>
                    <a:pt x="642938" y="67628"/>
                    <a:pt x="641033" y="57150"/>
                    <a:pt x="638175" y="46672"/>
                  </a:cubicBezTo>
                  <a:cubicBezTo>
                    <a:pt x="635318" y="36195"/>
                    <a:pt x="629603" y="28575"/>
                    <a:pt x="622935" y="21908"/>
                  </a:cubicBezTo>
                  <a:cubicBezTo>
                    <a:pt x="616268" y="15240"/>
                    <a:pt x="608648" y="9525"/>
                    <a:pt x="599123" y="6668"/>
                  </a:cubicBezTo>
                  <a:cubicBezTo>
                    <a:pt x="589598" y="2858"/>
                    <a:pt x="579120" y="953"/>
                    <a:pt x="567690" y="953"/>
                  </a:cubicBezTo>
                  <a:cubicBezTo>
                    <a:pt x="556260" y="953"/>
                    <a:pt x="545783" y="2858"/>
                    <a:pt x="536258" y="6668"/>
                  </a:cubicBezTo>
                  <a:cubicBezTo>
                    <a:pt x="526733" y="10478"/>
                    <a:pt x="519113" y="15240"/>
                    <a:pt x="512445" y="21908"/>
                  </a:cubicBezTo>
                  <a:cubicBezTo>
                    <a:pt x="505778" y="28575"/>
                    <a:pt x="501015" y="37147"/>
                    <a:pt x="497205" y="46672"/>
                  </a:cubicBezTo>
                  <a:cubicBezTo>
                    <a:pt x="493395" y="56197"/>
                    <a:pt x="491490" y="67628"/>
                    <a:pt x="491490" y="80010"/>
                  </a:cubicBezTo>
                  <a:cubicBezTo>
                    <a:pt x="491490" y="105728"/>
                    <a:pt x="498158" y="124778"/>
                    <a:pt x="511492" y="139065"/>
                  </a:cubicBezTo>
                  <a:cubicBezTo>
                    <a:pt x="524828" y="152400"/>
                    <a:pt x="542925" y="160020"/>
                    <a:pt x="566738" y="160020"/>
                  </a:cubicBezTo>
                  <a:cubicBezTo>
                    <a:pt x="579120" y="160020"/>
                    <a:pt x="589598" y="158115"/>
                    <a:pt x="598170" y="154305"/>
                  </a:cubicBezTo>
                  <a:moveTo>
                    <a:pt x="429578" y="100965"/>
                  </a:moveTo>
                  <a:cubicBezTo>
                    <a:pt x="428625" y="109538"/>
                    <a:pt x="425767" y="116205"/>
                    <a:pt x="421958" y="120968"/>
                  </a:cubicBezTo>
                  <a:cubicBezTo>
                    <a:pt x="417195" y="125730"/>
                    <a:pt x="411480" y="127635"/>
                    <a:pt x="403860" y="127635"/>
                  </a:cubicBezTo>
                  <a:cubicBezTo>
                    <a:pt x="398145" y="127635"/>
                    <a:pt x="392430" y="126683"/>
                    <a:pt x="388620" y="123825"/>
                  </a:cubicBezTo>
                  <a:cubicBezTo>
                    <a:pt x="384810" y="120968"/>
                    <a:pt x="381000" y="118110"/>
                    <a:pt x="379095" y="113348"/>
                  </a:cubicBezTo>
                  <a:cubicBezTo>
                    <a:pt x="377190" y="108585"/>
                    <a:pt x="375285" y="103823"/>
                    <a:pt x="374333" y="98108"/>
                  </a:cubicBezTo>
                  <a:cubicBezTo>
                    <a:pt x="373380" y="92393"/>
                    <a:pt x="372428" y="86678"/>
                    <a:pt x="372428" y="80010"/>
                  </a:cubicBezTo>
                  <a:cubicBezTo>
                    <a:pt x="372428" y="74295"/>
                    <a:pt x="373380" y="67628"/>
                    <a:pt x="374333" y="62865"/>
                  </a:cubicBezTo>
                  <a:cubicBezTo>
                    <a:pt x="375285" y="57150"/>
                    <a:pt x="377190" y="52388"/>
                    <a:pt x="379095" y="47625"/>
                  </a:cubicBezTo>
                  <a:cubicBezTo>
                    <a:pt x="381000" y="42863"/>
                    <a:pt x="384810" y="40005"/>
                    <a:pt x="388620" y="37147"/>
                  </a:cubicBezTo>
                  <a:cubicBezTo>
                    <a:pt x="392430" y="34290"/>
                    <a:pt x="398145" y="33338"/>
                    <a:pt x="403860" y="33338"/>
                  </a:cubicBezTo>
                  <a:cubicBezTo>
                    <a:pt x="412433" y="33338"/>
                    <a:pt x="418148" y="35243"/>
                    <a:pt x="421958" y="40005"/>
                  </a:cubicBezTo>
                  <a:cubicBezTo>
                    <a:pt x="425767" y="44768"/>
                    <a:pt x="427673" y="50483"/>
                    <a:pt x="428625" y="58103"/>
                  </a:cubicBezTo>
                  <a:lnTo>
                    <a:pt x="468630" y="52388"/>
                  </a:lnTo>
                  <a:cubicBezTo>
                    <a:pt x="467678" y="44768"/>
                    <a:pt x="465773" y="38100"/>
                    <a:pt x="462915" y="31433"/>
                  </a:cubicBezTo>
                  <a:cubicBezTo>
                    <a:pt x="460058" y="24765"/>
                    <a:pt x="456248" y="20003"/>
                    <a:pt x="450533" y="15240"/>
                  </a:cubicBezTo>
                  <a:cubicBezTo>
                    <a:pt x="445770" y="10478"/>
                    <a:pt x="439103" y="6668"/>
                    <a:pt x="431483" y="4763"/>
                  </a:cubicBezTo>
                  <a:cubicBezTo>
                    <a:pt x="423863" y="1905"/>
                    <a:pt x="415290" y="953"/>
                    <a:pt x="404813" y="953"/>
                  </a:cubicBezTo>
                  <a:cubicBezTo>
                    <a:pt x="393383" y="953"/>
                    <a:pt x="382905" y="2858"/>
                    <a:pt x="373380" y="6668"/>
                  </a:cubicBezTo>
                  <a:cubicBezTo>
                    <a:pt x="363855" y="10478"/>
                    <a:pt x="356235" y="16193"/>
                    <a:pt x="350520" y="22860"/>
                  </a:cubicBezTo>
                  <a:cubicBezTo>
                    <a:pt x="343853" y="29528"/>
                    <a:pt x="339090" y="38100"/>
                    <a:pt x="336233" y="47625"/>
                  </a:cubicBezTo>
                  <a:cubicBezTo>
                    <a:pt x="333375" y="57150"/>
                    <a:pt x="331470" y="68580"/>
                    <a:pt x="331470" y="80010"/>
                  </a:cubicBezTo>
                  <a:cubicBezTo>
                    <a:pt x="331470" y="91440"/>
                    <a:pt x="333375" y="102870"/>
                    <a:pt x="336233" y="112395"/>
                  </a:cubicBezTo>
                  <a:cubicBezTo>
                    <a:pt x="339090" y="121920"/>
                    <a:pt x="343853" y="130493"/>
                    <a:pt x="349567" y="137160"/>
                  </a:cubicBezTo>
                  <a:cubicBezTo>
                    <a:pt x="355283" y="143828"/>
                    <a:pt x="362903" y="149543"/>
                    <a:pt x="372428" y="153353"/>
                  </a:cubicBezTo>
                  <a:cubicBezTo>
                    <a:pt x="381953" y="157163"/>
                    <a:pt x="392430" y="159068"/>
                    <a:pt x="404813" y="159068"/>
                  </a:cubicBezTo>
                  <a:cubicBezTo>
                    <a:pt x="426720" y="159068"/>
                    <a:pt x="442913" y="153353"/>
                    <a:pt x="453390" y="142875"/>
                  </a:cubicBezTo>
                  <a:cubicBezTo>
                    <a:pt x="463867" y="132398"/>
                    <a:pt x="470535" y="118110"/>
                    <a:pt x="471488" y="100013"/>
                  </a:cubicBezTo>
                  <a:lnTo>
                    <a:pt x="429578" y="100013"/>
                  </a:lnTo>
                  <a:close/>
                  <a:moveTo>
                    <a:pt x="203835" y="63818"/>
                  </a:moveTo>
                  <a:cubicBezTo>
                    <a:pt x="203835" y="59055"/>
                    <a:pt x="204788" y="55245"/>
                    <a:pt x="206692" y="51435"/>
                  </a:cubicBezTo>
                  <a:cubicBezTo>
                    <a:pt x="208598" y="47625"/>
                    <a:pt x="210502" y="43815"/>
                    <a:pt x="213360" y="40958"/>
                  </a:cubicBezTo>
                  <a:cubicBezTo>
                    <a:pt x="216217" y="38100"/>
                    <a:pt x="219075" y="35243"/>
                    <a:pt x="223838" y="34290"/>
                  </a:cubicBezTo>
                  <a:cubicBezTo>
                    <a:pt x="227648" y="32385"/>
                    <a:pt x="232410" y="31433"/>
                    <a:pt x="238125" y="31433"/>
                  </a:cubicBezTo>
                  <a:cubicBezTo>
                    <a:pt x="248602" y="31433"/>
                    <a:pt x="256223" y="34290"/>
                    <a:pt x="261938" y="40005"/>
                  </a:cubicBezTo>
                  <a:cubicBezTo>
                    <a:pt x="266700" y="45720"/>
                    <a:pt x="269558" y="53340"/>
                    <a:pt x="269558" y="63818"/>
                  </a:cubicBezTo>
                  <a:lnTo>
                    <a:pt x="203835" y="63818"/>
                  </a:lnTo>
                  <a:close/>
                  <a:moveTo>
                    <a:pt x="266700" y="108585"/>
                  </a:moveTo>
                  <a:cubicBezTo>
                    <a:pt x="263842" y="121920"/>
                    <a:pt x="254317" y="128588"/>
                    <a:pt x="239077" y="128588"/>
                  </a:cubicBezTo>
                  <a:cubicBezTo>
                    <a:pt x="227648" y="128588"/>
                    <a:pt x="219075" y="124778"/>
                    <a:pt x="213360" y="118110"/>
                  </a:cubicBezTo>
                  <a:cubicBezTo>
                    <a:pt x="207645" y="111443"/>
                    <a:pt x="204788" y="101918"/>
                    <a:pt x="203835" y="89535"/>
                  </a:cubicBezTo>
                  <a:lnTo>
                    <a:pt x="307658" y="89535"/>
                  </a:lnTo>
                  <a:lnTo>
                    <a:pt x="307658" y="73343"/>
                  </a:lnTo>
                  <a:cubicBezTo>
                    <a:pt x="307658" y="51435"/>
                    <a:pt x="301942" y="33338"/>
                    <a:pt x="290513" y="20003"/>
                  </a:cubicBezTo>
                  <a:cubicBezTo>
                    <a:pt x="279083" y="6668"/>
                    <a:pt x="261938" y="0"/>
                    <a:pt x="239077" y="0"/>
                  </a:cubicBezTo>
                  <a:cubicBezTo>
                    <a:pt x="227648" y="0"/>
                    <a:pt x="218123" y="1905"/>
                    <a:pt x="208598" y="5715"/>
                  </a:cubicBezTo>
                  <a:cubicBezTo>
                    <a:pt x="199073" y="9525"/>
                    <a:pt x="191452" y="14288"/>
                    <a:pt x="184785" y="20955"/>
                  </a:cubicBezTo>
                  <a:cubicBezTo>
                    <a:pt x="178118" y="27623"/>
                    <a:pt x="173355" y="36195"/>
                    <a:pt x="169545" y="45720"/>
                  </a:cubicBezTo>
                  <a:cubicBezTo>
                    <a:pt x="165735" y="55245"/>
                    <a:pt x="163830" y="66675"/>
                    <a:pt x="163830" y="79058"/>
                  </a:cubicBezTo>
                  <a:cubicBezTo>
                    <a:pt x="163830" y="103823"/>
                    <a:pt x="170498" y="123825"/>
                    <a:pt x="182880" y="137160"/>
                  </a:cubicBezTo>
                  <a:cubicBezTo>
                    <a:pt x="195263" y="150495"/>
                    <a:pt x="214313" y="158115"/>
                    <a:pt x="239077" y="158115"/>
                  </a:cubicBezTo>
                  <a:cubicBezTo>
                    <a:pt x="260033" y="158115"/>
                    <a:pt x="275273" y="153353"/>
                    <a:pt x="285750" y="144780"/>
                  </a:cubicBezTo>
                  <a:cubicBezTo>
                    <a:pt x="296228" y="136208"/>
                    <a:pt x="302895" y="123825"/>
                    <a:pt x="305753" y="106680"/>
                  </a:cubicBezTo>
                  <a:lnTo>
                    <a:pt x="266700" y="106680"/>
                  </a:lnTo>
                  <a:close/>
                  <a:moveTo>
                    <a:pt x="97155" y="96203"/>
                  </a:moveTo>
                  <a:cubicBezTo>
                    <a:pt x="97155" y="101918"/>
                    <a:pt x="96202" y="107633"/>
                    <a:pt x="93345" y="111443"/>
                  </a:cubicBezTo>
                  <a:cubicBezTo>
                    <a:pt x="91440" y="115253"/>
                    <a:pt x="88582" y="119063"/>
                    <a:pt x="84773" y="121920"/>
                  </a:cubicBezTo>
                  <a:cubicBezTo>
                    <a:pt x="78105" y="126683"/>
                    <a:pt x="69532" y="129540"/>
                    <a:pt x="60007" y="129540"/>
                  </a:cubicBezTo>
                  <a:cubicBezTo>
                    <a:pt x="54293" y="129540"/>
                    <a:pt x="49530" y="127635"/>
                    <a:pt x="45720" y="124778"/>
                  </a:cubicBezTo>
                  <a:cubicBezTo>
                    <a:pt x="41910" y="121920"/>
                    <a:pt x="40957" y="118110"/>
                    <a:pt x="40957" y="113348"/>
                  </a:cubicBezTo>
                  <a:cubicBezTo>
                    <a:pt x="40957" y="110490"/>
                    <a:pt x="40957" y="106680"/>
                    <a:pt x="42863" y="104775"/>
                  </a:cubicBezTo>
                  <a:cubicBezTo>
                    <a:pt x="43815" y="101918"/>
                    <a:pt x="45720" y="100013"/>
                    <a:pt x="48577" y="98108"/>
                  </a:cubicBezTo>
                  <a:cubicBezTo>
                    <a:pt x="51435" y="96203"/>
                    <a:pt x="55245" y="94298"/>
                    <a:pt x="60007" y="93345"/>
                  </a:cubicBezTo>
                  <a:cubicBezTo>
                    <a:pt x="64770" y="92393"/>
                    <a:pt x="72390" y="91440"/>
                    <a:pt x="80010" y="90488"/>
                  </a:cubicBezTo>
                  <a:lnTo>
                    <a:pt x="98107" y="89535"/>
                  </a:lnTo>
                  <a:lnTo>
                    <a:pt x="98107" y="96203"/>
                  </a:lnTo>
                  <a:close/>
                  <a:moveTo>
                    <a:pt x="98107" y="155258"/>
                  </a:moveTo>
                  <a:lnTo>
                    <a:pt x="136208" y="155258"/>
                  </a:lnTo>
                  <a:lnTo>
                    <a:pt x="136208" y="60960"/>
                  </a:lnTo>
                  <a:cubicBezTo>
                    <a:pt x="136208" y="51435"/>
                    <a:pt x="135255" y="43815"/>
                    <a:pt x="133350" y="36195"/>
                  </a:cubicBezTo>
                  <a:cubicBezTo>
                    <a:pt x="131445" y="28575"/>
                    <a:pt x="127635" y="22860"/>
                    <a:pt x="122873" y="17145"/>
                  </a:cubicBezTo>
                  <a:cubicBezTo>
                    <a:pt x="118110" y="12383"/>
                    <a:pt x="111443" y="7620"/>
                    <a:pt x="103823" y="5715"/>
                  </a:cubicBezTo>
                  <a:cubicBezTo>
                    <a:pt x="96202" y="3810"/>
                    <a:pt x="85725" y="1905"/>
                    <a:pt x="74295" y="1905"/>
                  </a:cubicBezTo>
                  <a:cubicBezTo>
                    <a:pt x="55245" y="1905"/>
                    <a:pt x="40957" y="5715"/>
                    <a:pt x="29527" y="12383"/>
                  </a:cubicBezTo>
                  <a:cubicBezTo>
                    <a:pt x="18098" y="19050"/>
                    <a:pt x="11430" y="30480"/>
                    <a:pt x="8573" y="46672"/>
                  </a:cubicBezTo>
                  <a:lnTo>
                    <a:pt x="44768" y="50483"/>
                  </a:lnTo>
                  <a:cubicBezTo>
                    <a:pt x="46673" y="38100"/>
                    <a:pt x="56198" y="32385"/>
                    <a:pt x="71438" y="32385"/>
                  </a:cubicBezTo>
                  <a:cubicBezTo>
                    <a:pt x="78105" y="32385"/>
                    <a:pt x="83820" y="34290"/>
                    <a:pt x="89535" y="37147"/>
                  </a:cubicBezTo>
                  <a:cubicBezTo>
                    <a:pt x="94298" y="40958"/>
                    <a:pt x="97155" y="46672"/>
                    <a:pt x="97155" y="56197"/>
                  </a:cubicBezTo>
                  <a:lnTo>
                    <a:pt x="97155" y="62865"/>
                  </a:lnTo>
                  <a:lnTo>
                    <a:pt x="78105" y="63818"/>
                  </a:lnTo>
                  <a:cubicBezTo>
                    <a:pt x="68580" y="63818"/>
                    <a:pt x="59055" y="64770"/>
                    <a:pt x="49530" y="66675"/>
                  </a:cubicBezTo>
                  <a:cubicBezTo>
                    <a:pt x="40005" y="68580"/>
                    <a:pt x="32385" y="70485"/>
                    <a:pt x="24765" y="74295"/>
                  </a:cubicBezTo>
                  <a:cubicBezTo>
                    <a:pt x="17145" y="78105"/>
                    <a:pt x="11430" y="82868"/>
                    <a:pt x="6668" y="89535"/>
                  </a:cubicBezTo>
                  <a:cubicBezTo>
                    <a:pt x="1905" y="96203"/>
                    <a:pt x="0" y="104775"/>
                    <a:pt x="0" y="114300"/>
                  </a:cubicBezTo>
                  <a:cubicBezTo>
                    <a:pt x="0" y="121920"/>
                    <a:pt x="952" y="128588"/>
                    <a:pt x="3810" y="134303"/>
                  </a:cubicBezTo>
                  <a:cubicBezTo>
                    <a:pt x="6668" y="140018"/>
                    <a:pt x="10477" y="144780"/>
                    <a:pt x="14288" y="148590"/>
                  </a:cubicBezTo>
                  <a:cubicBezTo>
                    <a:pt x="19050" y="152400"/>
                    <a:pt x="23813" y="155258"/>
                    <a:pt x="29527" y="156210"/>
                  </a:cubicBezTo>
                  <a:cubicBezTo>
                    <a:pt x="35243" y="157163"/>
                    <a:pt x="41910" y="159068"/>
                    <a:pt x="48577" y="159068"/>
                  </a:cubicBezTo>
                  <a:cubicBezTo>
                    <a:pt x="60007" y="159068"/>
                    <a:pt x="69532" y="157163"/>
                    <a:pt x="77152" y="152400"/>
                  </a:cubicBezTo>
                  <a:cubicBezTo>
                    <a:pt x="84773" y="147638"/>
                    <a:pt x="91440" y="142875"/>
                    <a:pt x="97155" y="136208"/>
                  </a:cubicBezTo>
                  <a:lnTo>
                    <a:pt x="97155" y="1552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34724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4 Standard (Text+Image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23102CB-A55A-4EBF-9999-98C73B303A08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2" y="-6438"/>
            <a:ext cx="5916612" cy="6858000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E0F511F-41D3-CF45-9BDC-34E8F387C136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254749" y="620713"/>
            <a:ext cx="5673726" cy="5616575"/>
          </a:xfrm>
        </p:spPr>
        <p:txBody>
          <a:bodyPr anchor="ctr" anchorCtr="0"/>
          <a:lstStyle>
            <a:lvl1pPr marL="0" indent="0">
              <a:buFont typeface="System Font"/>
              <a:buNone/>
              <a:tabLst/>
              <a:defRPr sz="4000" b="0" i="0">
                <a:solidFill>
                  <a:schemeClr val="bg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Text</a:t>
            </a:r>
            <a:endParaRPr lang="en-GB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9FFE8A9-7597-4F6D-8E90-162837D089FD}"/>
              </a:ext>
            </a:extLst>
          </p:cNvPr>
          <p:cNvGrpSpPr/>
          <p:nvPr userDrawn="1"/>
        </p:nvGrpSpPr>
        <p:grpSpPr>
          <a:xfrm>
            <a:off x="10788650" y="6413250"/>
            <a:ext cx="1111250" cy="225425"/>
            <a:chOff x="292100" y="6413250"/>
            <a:chExt cx="1111250" cy="225425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0284E6B-2D57-4841-AA19-795844E87F72}"/>
                </a:ext>
              </a:extLst>
            </p:cNvPr>
            <p:cNvSpPr/>
            <p:nvPr userDrawn="1"/>
          </p:nvSpPr>
          <p:spPr>
            <a:xfrm>
              <a:off x="292100" y="6413250"/>
              <a:ext cx="225425" cy="225425"/>
            </a:xfrm>
            <a:custGeom>
              <a:avLst/>
              <a:gdLst>
                <a:gd name="connsiteX0" fmla="*/ 329565 w 342900"/>
                <a:gd name="connsiteY0" fmla="*/ 104775 h 342900"/>
                <a:gd name="connsiteX1" fmla="*/ 292418 w 342900"/>
                <a:gd name="connsiteY1" fmla="*/ 50483 h 342900"/>
                <a:gd name="connsiteX2" fmla="*/ 238125 w 342900"/>
                <a:gd name="connsiteY2" fmla="*/ 13335 h 342900"/>
                <a:gd name="connsiteX3" fmla="*/ 171450 w 342900"/>
                <a:gd name="connsiteY3" fmla="*/ 0 h 342900"/>
                <a:gd name="connsiteX4" fmla="*/ 104775 w 342900"/>
                <a:gd name="connsiteY4" fmla="*/ 13335 h 342900"/>
                <a:gd name="connsiteX5" fmla="*/ 50483 w 342900"/>
                <a:gd name="connsiteY5" fmla="*/ 50483 h 342900"/>
                <a:gd name="connsiteX6" fmla="*/ 13335 w 342900"/>
                <a:gd name="connsiteY6" fmla="*/ 104775 h 342900"/>
                <a:gd name="connsiteX7" fmla="*/ 0 w 342900"/>
                <a:gd name="connsiteY7" fmla="*/ 171450 h 342900"/>
                <a:gd name="connsiteX8" fmla="*/ 13335 w 342900"/>
                <a:gd name="connsiteY8" fmla="*/ 238125 h 342900"/>
                <a:gd name="connsiteX9" fmla="*/ 50483 w 342900"/>
                <a:gd name="connsiteY9" fmla="*/ 292418 h 342900"/>
                <a:gd name="connsiteX10" fmla="*/ 104775 w 342900"/>
                <a:gd name="connsiteY10" fmla="*/ 329565 h 342900"/>
                <a:gd name="connsiteX11" fmla="*/ 171450 w 342900"/>
                <a:gd name="connsiteY11" fmla="*/ 342900 h 342900"/>
                <a:gd name="connsiteX12" fmla="*/ 171450 w 342900"/>
                <a:gd name="connsiteY12" fmla="*/ 308610 h 342900"/>
                <a:gd name="connsiteX13" fmla="*/ 74295 w 342900"/>
                <a:gd name="connsiteY13" fmla="*/ 268605 h 342900"/>
                <a:gd name="connsiteX14" fmla="*/ 35243 w 342900"/>
                <a:gd name="connsiteY14" fmla="*/ 188595 h 342900"/>
                <a:gd name="connsiteX15" fmla="*/ 180975 w 342900"/>
                <a:gd name="connsiteY15" fmla="*/ 188595 h 342900"/>
                <a:gd name="connsiteX16" fmla="*/ 141923 w 342900"/>
                <a:gd name="connsiteY16" fmla="*/ 227648 h 342900"/>
                <a:gd name="connsiteX17" fmla="*/ 165735 w 342900"/>
                <a:gd name="connsiteY17" fmla="*/ 251460 h 342900"/>
                <a:gd name="connsiteX18" fmla="*/ 246698 w 342900"/>
                <a:gd name="connsiteY18" fmla="*/ 170498 h 342900"/>
                <a:gd name="connsiteX19" fmla="*/ 165735 w 342900"/>
                <a:gd name="connsiteY19" fmla="*/ 89535 h 342900"/>
                <a:gd name="connsiteX20" fmla="*/ 141923 w 342900"/>
                <a:gd name="connsiteY20" fmla="*/ 113348 h 342900"/>
                <a:gd name="connsiteX21" fmla="*/ 180975 w 342900"/>
                <a:gd name="connsiteY21" fmla="*/ 152400 h 342900"/>
                <a:gd name="connsiteX22" fmla="*/ 35243 w 342900"/>
                <a:gd name="connsiteY22" fmla="*/ 152400 h 342900"/>
                <a:gd name="connsiteX23" fmla="*/ 74295 w 342900"/>
                <a:gd name="connsiteY23" fmla="*/ 72390 h 342900"/>
                <a:gd name="connsiteX24" fmla="*/ 171450 w 342900"/>
                <a:gd name="connsiteY24" fmla="*/ 32385 h 342900"/>
                <a:gd name="connsiteX25" fmla="*/ 268605 w 342900"/>
                <a:gd name="connsiteY25" fmla="*/ 72390 h 342900"/>
                <a:gd name="connsiteX26" fmla="*/ 308610 w 342900"/>
                <a:gd name="connsiteY26" fmla="*/ 169545 h 342900"/>
                <a:gd name="connsiteX27" fmla="*/ 342900 w 342900"/>
                <a:gd name="connsiteY27" fmla="*/ 169545 h 342900"/>
                <a:gd name="connsiteX28" fmla="*/ 329565 w 342900"/>
                <a:gd name="connsiteY28" fmla="*/ 10477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2900" h="342900">
                  <a:moveTo>
                    <a:pt x="329565" y="104775"/>
                  </a:moveTo>
                  <a:cubicBezTo>
                    <a:pt x="320993" y="84773"/>
                    <a:pt x="308610" y="65723"/>
                    <a:pt x="292418" y="50483"/>
                  </a:cubicBezTo>
                  <a:cubicBezTo>
                    <a:pt x="276225" y="34290"/>
                    <a:pt x="258128" y="21908"/>
                    <a:pt x="238125" y="13335"/>
                  </a:cubicBezTo>
                  <a:cubicBezTo>
                    <a:pt x="217170" y="4763"/>
                    <a:pt x="194310" y="0"/>
                    <a:pt x="171450" y="0"/>
                  </a:cubicBezTo>
                  <a:cubicBezTo>
                    <a:pt x="148590" y="0"/>
                    <a:pt x="125730" y="4763"/>
                    <a:pt x="104775" y="13335"/>
                  </a:cubicBezTo>
                  <a:cubicBezTo>
                    <a:pt x="83820" y="21908"/>
                    <a:pt x="65723" y="34290"/>
                    <a:pt x="50483" y="50483"/>
                  </a:cubicBezTo>
                  <a:cubicBezTo>
                    <a:pt x="34290" y="66675"/>
                    <a:pt x="21908" y="84773"/>
                    <a:pt x="13335" y="104775"/>
                  </a:cubicBezTo>
                  <a:cubicBezTo>
                    <a:pt x="4763" y="125730"/>
                    <a:pt x="0" y="148590"/>
                    <a:pt x="0" y="171450"/>
                  </a:cubicBezTo>
                  <a:cubicBezTo>
                    <a:pt x="0" y="194310"/>
                    <a:pt x="4763" y="217170"/>
                    <a:pt x="13335" y="238125"/>
                  </a:cubicBezTo>
                  <a:cubicBezTo>
                    <a:pt x="21908" y="258128"/>
                    <a:pt x="34290" y="277178"/>
                    <a:pt x="50483" y="292418"/>
                  </a:cubicBezTo>
                  <a:cubicBezTo>
                    <a:pt x="66675" y="308610"/>
                    <a:pt x="84773" y="320993"/>
                    <a:pt x="104775" y="329565"/>
                  </a:cubicBezTo>
                  <a:cubicBezTo>
                    <a:pt x="125730" y="338138"/>
                    <a:pt x="148590" y="342900"/>
                    <a:pt x="171450" y="342900"/>
                  </a:cubicBezTo>
                  <a:lnTo>
                    <a:pt x="171450" y="308610"/>
                  </a:lnTo>
                  <a:cubicBezTo>
                    <a:pt x="135255" y="308610"/>
                    <a:pt x="100013" y="294323"/>
                    <a:pt x="74295" y="268605"/>
                  </a:cubicBezTo>
                  <a:cubicBezTo>
                    <a:pt x="52388" y="246698"/>
                    <a:pt x="39053" y="219075"/>
                    <a:pt x="35243" y="188595"/>
                  </a:cubicBezTo>
                  <a:lnTo>
                    <a:pt x="180975" y="188595"/>
                  </a:lnTo>
                  <a:lnTo>
                    <a:pt x="141923" y="227648"/>
                  </a:lnTo>
                  <a:lnTo>
                    <a:pt x="165735" y="251460"/>
                  </a:lnTo>
                  <a:lnTo>
                    <a:pt x="246698" y="170498"/>
                  </a:lnTo>
                  <a:lnTo>
                    <a:pt x="165735" y="89535"/>
                  </a:lnTo>
                  <a:lnTo>
                    <a:pt x="141923" y="113348"/>
                  </a:lnTo>
                  <a:lnTo>
                    <a:pt x="180975" y="152400"/>
                  </a:lnTo>
                  <a:lnTo>
                    <a:pt x="35243" y="152400"/>
                  </a:lnTo>
                  <a:cubicBezTo>
                    <a:pt x="39053" y="121920"/>
                    <a:pt x="52388" y="94298"/>
                    <a:pt x="74295" y="72390"/>
                  </a:cubicBezTo>
                  <a:cubicBezTo>
                    <a:pt x="100013" y="46673"/>
                    <a:pt x="134303" y="32385"/>
                    <a:pt x="171450" y="32385"/>
                  </a:cubicBezTo>
                  <a:cubicBezTo>
                    <a:pt x="207645" y="32385"/>
                    <a:pt x="242888" y="46673"/>
                    <a:pt x="268605" y="72390"/>
                  </a:cubicBezTo>
                  <a:cubicBezTo>
                    <a:pt x="294323" y="98108"/>
                    <a:pt x="308610" y="132398"/>
                    <a:pt x="308610" y="169545"/>
                  </a:cubicBezTo>
                  <a:lnTo>
                    <a:pt x="342900" y="169545"/>
                  </a:lnTo>
                  <a:cubicBezTo>
                    <a:pt x="342900" y="148590"/>
                    <a:pt x="338138" y="125730"/>
                    <a:pt x="329565" y="104775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0130474-06CB-4DB0-B42A-F7F7A65B59F8}"/>
                </a:ext>
              </a:extLst>
            </p:cNvPr>
            <p:cNvSpPr/>
            <p:nvPr userDrawn="1"/>
          </p:nvSpPr>
          <p:spPr>
            <a:xfrm>
              <a:off x="590579" y="6484379"/>
              <a:ext cx="812771" cy="84028"/>
            </a:xfrm>
            <a:custGeom>
              <a:avLst/>
              <a:gdLst>
                <a:gd name="connsiteX0" fmla="*/ 1329690 w 1547812"/>
                <a:gd name="connsiteY0" fmla="*/ 155258 h 160020"/>
                <a:gd name="connsiteX1" fmla="*/ 1369695 w 1547812"/>
                <a:gd name="connsiteY1" fmla="*/ 155258 h 160020"/>
                <a:gd name="connsiteX2" fmla="*/ 1369695 w 1547812"/>
                <a:gd name="connsiteY2" fmla="*/ 65723 h 160020"/>
                <a:gd name="connsiteX3" fmla="*/ 1372553 w 1547812"/>
                <a:gd name="connsiteY3" fmla="*/ 53340 h 160020"/>
                <a:gd name="connsiteX4" fmla="*/ 1379220 w 1547812"/>
                <a:gd name="connsiteY4" fmla="*/ 43815 h 160020"/>
                <a:gd name="connsiteX5" fmla="*/ 1388745 w 1547812"/>
                <a:gd name="connsiteY5" fmla="*/ 37147 h 160020"/>
                <a:gd name="connsiteX6" fmla="*/ 1400175 w 1547812"/>
                <a:gd name="connsiteY6" fmla="*/ 35243 h 160020"/>
                <a:gd name="connsiteX7" fmla="*/ 1407795 w 1547812"/>
                <a:gd name="connsiteY7" fmla="*/ 36195 h 160020"/>
                <a:gd name="connsiteX8" fmla="*/ 1413510 w 1547812"/>
                <a:gd name="connsiteY8" fmla="*/ 40005 h 160020"/>
                <a:gd name="connsiteX9" fmla="*/ 1417320 w 1547812"/>
                <a:gd name="connsiteY9" fmla="*/ 47625 h 160020"/>
                <a:gd name="connsiteX10" fmla="*/ 1419225 w 1547812"/>
                <a:gd name="connsiteY10" fmla="*/ 60960 h 160020"/>
                <a:gd name="connsiteX11" fmla="*/ 1419225 w 1547812"/>
                <a:gd name="connsiteY11" fmla="*/ 155258 h 160020"/>
                <a:gd name="connsiteX12" fmla="*/ 1459230 w 1547812"/>
                <a:gd name="connsiteY12" fmla="*/ 155258 h 160020"/>
                <a:gd name="connsiteX13" fmla="*/ 1459230 w 1547812"/>
                <a:gd name="connsiteY13" fmla="*/ 63818 h 160020"/>
                <a:gd name="connsiteX14" fmla="*/ 1462088 w 1547812"/>
                <a:gd name="connsiteY14" fmla="*/ 53340 h 160020"/>
                <a:gd name="connsiteX15" fmla="*/ 1468755 w 1547812"/>
                <a:gd name="connsiteY15" fmla="*/ 43815 h 160020"/>
                <a:gd name="connsiteX16" fmla="*/ 1478280 w 1547812"/>
                <a:gd name="connsiteY16" fmla="*/ 37147 h 160020"/>
                <a:gd name="connsiteX17" fmla="*/ 1489710 w 1547812"/>
                <a:gd name="connsiteY17" fmla="*/ 35243 h 160020"/>
                <a:gd name="connsiteX18" fmla="*/ 1497330 w 1547812"/>
                <a:gd name="connsiteY18" fmla="*/ 36195 h 160020"/>
                <a:gd name="connsiteX19" fmla="*/ 1503045 w 1547812"/>
                <a:gd name="connsiteY19" fmla="*/ 40005 h 160020"/>
                <a:gd name="connsiteX20" fmla="*/ 1506855 w 1547812"/>
                <a:gd name="connsiteY20" fmla="*/ 47625 h 160020"/>
                <a:gd name="connsiteX21" fmla="*/ 1507808 w 1547812"/>
                <a:gd name="connsiteY21" fmla="*/ 60960 h 160020"/>
                <a:gd name="connsiteX22" fmla="*/ 1507808 w 1547812"/>
                <a:gd name="connsiteY22" fmla="*/ 155258 h 160020"/>
                <a:gd name="connsiteX23" fmla="*/ 1547813 w 1547812"/>
                <a:gd name="connsiteY23" fmla="*/ 155258 h 160020"/>
                <a:gd name="connsiteX24" fmla="*/ 1547813 w 1547812"/>
                <a:gd name="connsiteY24" fmla="*/ 55245 h 160020"/>
                <a:gd name="connsiteX25" fmla="*/ 1536383 w 1547812"/>
                <a:gd name="connsiteY25" fmla="*/ 14288 h 160020"/>
                <a:gd name="connsiteX26" fmla="*/ 1502093 w 1547812"/>
                <a:gd name="connsiteY26" fmla="*/ 1905 h 160020"/>
                <a:gd name="connsiteX27" fmla="*/ 1477328 w 1547812"/>
                <a:gd name="connsiteY27" fmla="*/ 7620 h 160020"/>
                <a:gd name="connsiteX28" fmla="*/ 1455420 w 1547812"/>
                <a:gd name="connsiteY28" fmla="*/ 27623 h 160020"/>
                <a:gd name="connsiteX29" fmla="*/ 1441133 w 1547812"/>
                <a:gd name="connsiteY29" fmla="*/ 8573 h 160020"/>
                <a:gd name="connsiteX30" fmla="*/ 1414463 w 1547812"/>
                <a:gd name="connsiteY30" fmla="*/ 1905 h 160020"/>
                <a:gd name="connsiteX31" fmla="*/ 1390650 w 1547812"/>
                <a:gd name="connsiteY31" fmla="*/ 7620 h 160020"/>
                <a:gd name="connsiteX32" fmla="*/ 1371600 w 1547812"/>
                <a:gd name="connsiteY32" fmla="*/ 25718 h 160020"/>
                <a:gd name="connsiteX33" fmla="*/ 1371600 w 1547812"/>
                <a:gd name="connsiteY33" fmla="*/ 5715 h 160020"/>
                <a:gd name="connsiteX34" fmla="*/ 1332548 w 1547812"/>
                <a:gd name="connsiteY34" fmla="*/ 5715 h 160020"/>
                <a:gd name="connsiteX35" fmla="*/ 1332548 w 1547812"/>
                <a:gd name="connsiteY35" fmla="*/ 155258 h 160020"/>
                <a:gd name="connsiteX36" fmla="*/ 1199198 w 1547812"/>
                <a:gd name="connsiteY36" fmla="*/ 116205 h 160020"/>
                <a:gd name="connsiteX37" fmla="*/ 1190625 w 1547812"/>
                <a:gd name="connsiteY37" fmla="*/ 80963 h 160020"/>
                <a:gd name="connsiteX38" fmla="*/ 1199198 w 1547812"/>
                <a:gd name="connsiteY38" fmla="*/ 45720 h 160020"/>
                <a:gd name="connsiteX39" fmla="*/ 1224915 w 1547812"/>
                <a:gd name="connsiteY39" fmla="*/ 33338 h 160020"/>
                <a:gd name="connsiteX40" fmla="*/ 1250633 w 1547812"/>
                <a:gd name="connsiteY40" fmla="*/ 45720 h 160020"/>
                <a:gd name="connsiteX41" fmla="*/ 1259205 w 1547812"/>
                <a:gd name="connsiteY41" fmla="*/ 80963 h 160020"/>
                <a:gd name="connsiteX42" fmla="*/ 1250633 w 1547812"/>
                <a:gd name="connsiteY42" fmla="*/ 116205 h 160020"/>
                <a:gd name="connsiteX43" fmla="*/ 1224915 w 1547812"/>
                <a:gd name="connsiteY43" fmla="*/ 128588 h 160020"/>
                <a:gd name="connsiteX44" fmla="*/ 1199198 w 1547812"/>
                <a:gd name="connsiteY44" fmla="*/ 116205 h 160020"/>
                <a:gd name="connsiteX45" fmla="*/ 1256348 w 1547812"/>
                <a:gd name="connsiteY45" fmla="*/ 154305 h 160020"/>
                <a:gd name="connsiteX46" fmla="*/ 1280160 w 1547812"/>
                <a:gd name="connsiteY46" fmla="*/ 138113 h 160020"/>
                <a:gd name="connsiteX47" fmla="*/ 1295400 w 1547812"/>
                <a:gd name="connsiteY47" fmla="*/ 113348 h 160020"/>
                <a:gd name="connsiteX48" fmla="*/ 1301115 w 1547812"/>
                <a:gd name="connsiteY48" fmla="*/ 80010 h 160020"/>
                <a:gd name="connsiteX49" fmla="*/ 1296353 w 1547812"/>
                <a:gd name="connsiteY49" fmla="*/ 46672 h 160020"/>
                <a:gd name="connsiteX50" fmla="*/ 1281113 w 1547812"/>
                <a:gd name="connsiteY50" fmla="*/ 21908 h 160020"/>
                <a:gd name="connsiteX51" fmla="*/ 1257300 w 1547812"/>
                <a:gd name="connsiteY51" fmla="*/ 6668 h 160020"/>
                <a:gd name="connsiteX52" fmla="*/ 1225868 w 1547812"/>
                <a:gd name="connsiteY52" fmla="*/ 953 h 160020"/>
                <a:gd name="connsiteX53" fmla="*/ 1194435 w 1547812"/>
                <a:gd name="connsiteY53" fmla="*/ 6668 h 160020"/>
                <a:gd name="connsiteX54" fmla="*/ 1170623 w 1547812"/>
                <a:gd name="connsiteY54" fmla="*/ 21908 h 160020"/>
                <a:gd name="connsiteX55" fmla="*/ 1155383 w 1547812"/>
                <a:gd name="connsiteY55" fmla="*/ 46672 h 160020"/>
                <a:gd name="connsiteX56" fmla="*/ 1149668 w 1547812"/>
                <a:gd name="connsiteY56" fmla="*/ 80010 h 160020"/>
                <a:gd name="connsiteX57" fmla="*/ 1169670 w 1547812"/>
                <a:gd name="connsiteY57" fmla="*/ 139065 h 160020"/>
                <a:gd name="connsiteX58" fmla="*/ 1225868 w 1547812"/>
                <a:gd name="connsiteY58" fmla="*/ 160020 h 160020"/>
                <a:gd name="connsiteX59" fmla="*/ 1256348 w 1547812"/>
                <a:gd name="connsiteY59" fmla="*/ 154305 h 160020"/>
                <a:gd name="connsiteX60" fmla="*/ 1086803 w 1547812"/>
                <a:gd name="connsiteY60" fmla="*/ 100965 h 160020"/>
                <a:gd name="connsiteX61" fmla="*/ 1079183 w 1547812"/>
                <a:gd name="connsiteY61" fmla="*/ 120968 h 160020"/>
                <a:gd name="connsiteX62" fmla="*/ 1061085 w 1547812"/>
                <a:gd name="connsiteY62" fmla="*/ 127635 h 160020"/>
                <a:gd name="connsiteX63" fmla="*/ 1045845 w 1547812"/>
                <a:gd name="connsiteY63" fmla="*/ 123825 h 160020"/>
                <a:gd name="connsiteX64" fmla="*/ 1036320 w 1547812"/>
                <a:gd name="connsiteY64" fmla="*/ 113348 h 160020"/>
                <a:gd name="connsiteX65" fmla="*/ 1031558 w 1547812"/>
                <a:gd name="connsiteY65" fmla="*/ 98108 h 160020"/>
                <a:gd name="connsiteX66" fmla="*/ 1029653 w 1547812"/>
                <a:gd name="connsiteY66" fmla="*/ 80010 h 160020"/>
                <a:gd name="connsiteX67" fmla="*/ 1031558 w 1547812"/>
                <a:gd name="connsiteY67" fmla="*/ 62865 h 160020"/>
                <a:gd name="connsiteX68" fmla="*/ 1036320 w 1547812"/>
                <a:gd name="connsiteY68" fmla="*/ 47625 h 160020"/>
                <a:gd name="connsiteX69" fmla="*/ 1045845 w 1547812"/>
                <a:gd name="connsiteY69" fmla="*/ 37147 h 160020"/>
                <a:gd name="connsiteX70" fmla="*/ 1061085 w 1547812"/>
                <a:gd name="connsiteY70" fmla="*/ 33338 h 160020"/>
                <a:gd name="connsiteX71" fmla="*/ 1079183 w 1547812"/>
                <a:gd name="connsiteY71" fmla="*/ 40005 h 160020"/>
                <a:gd name="connsiteX72" fmla="*/ 1085850 w 1547812"/>
                <a:gd name="connsiteY72" fmla="*/ 58103 h 160020"/>
                <a:gd name="connsiteX73" fmla="*/ 1125855 w 1547812"/>
                <a:gd name="connsiteY73" fmla="*/ 52388 h 160020"/>
                <a:gd name="connsiteX74" fmla="*/ 1120140 w 1547812"/>
                <a:gd name="connsiteY74" fmla="*/ 31433 h 160020"/>
                <a:gd name="connsiteX75" fmla="*/ 1107758 w 1547812"/>
                <a:gd name="connsiteY75" fmla="*/ 15240 h 160020"/>
                <a:gd name="connsiteX76" fmla="*/ 1088708 w 1547812"/>
                <a:gd name="connsiteY76" fmla="*/ 4763 h 160020"/>
                <a:gd name="connsiteX77" fmla="*/ 1062038 w 1547812"/>
                <a:gd name="connsiteY77" fmla="*/ 953 h 160020"/>
                <a:gd name="connsiteX78" fmla="*/ 1030605 w 1547812"/>
                <a:gd name="connsiteY78" fmla="*/ 6668 h 160020"/>
                <a:gd name="connsiteX79" fmla="*/ 1007745 w 1547812"/>
                <a:gd name="connsiteY79" fmla="*/ 22860 h 160020"/>
                <a:gd name="connsiteX80" fmla="*/ 993458 w 1547812"/>
                <a:gd name="connsiteY80" fmla="*/ 47625 h 160020"/>
                <a:gd name="connsiteX81" fmla="*/ 988695 w 1547812"/>
                <a:gd name="connsiteY81" fmla="*/ 80010 h 160020"/>
                <a:gd name="connsiteX82" fmla="*/ 992505 w 1547812"/>
                <a:gd name="connsiteY82" fmla="*/ 112395 h 160020"/>
                <a:gd name="connsiteX83" fmla="*/ 1005840 w 1547812"/>
                <a:gd name="connsiteY83" fmla="*/ 137160 h 160020"/>
                <a:gd name="connsiteX84" fmla="*/ 1028700 w 1547812"/>
                <a:gd name="connsiteY84" fmla="*/ 153353 h 160020"/>
                <a:gd name="connsiteX85" fmla="*/ 1061085 w 1547812"/>
                <a:gd name="connsiteY85" fmla="*/ 159068 h 160020"/>
                <a:gd name="connsiteX86" fmla="*/ 1109663 w 1547812"/>
                <a:gd name="connsiteY86" fmla="*/ 142875 h 160020"/>
                <a:gd name="connsiteX87" fmla="*/ 1127760 w 1547812"/>
                <a:gd name="connsiteY87" fmla="*/ 100013 h 160020"/>
                <a:gd name="connsiteX88" fmla="*/ 1086803 w 1547812"/>
                <a:gd name="connsiteY88" fmla="*/ 100013 h 160020"/>
                <a:gd name="connsiteX89" fmla="*/ 921068 w 1547812"/>
                <a:gd name="connsiteY89" fmla="*/ 155258 h 160020"/>
                <a:gd name="connsiteX90" fmla="*/ 962025 w 1547812"/>
                <a:gd name="connsiteY90" fmla="*/ 155258 h 160020"/>
                <a:gd name="connsiteX91" fmla="*/ 962025 w 1547812"/>
                <a:gd name="connsiteY91" fmla="*/ 109538 h 160020"/>
                <a:gd name="connsiteX92" fmla="*/ 921068 w 1547812"/>
                <a:gd name="connsiteY92" fmla="*/ 109538 h 160020"/>
                <a:gd name="connsiteX93" fmla="*/ 921068 w 1547812"/>
                <a:gd name="connsiteY93" fmla="*/ 155258 h 160020"/>
                <a:gd name="connsiteX94" fmla="*/ 671513 w 1547812"/>
                <a:gd name="connsiteY94" fmla="*/ 155258 h 160020"/>
                <a:gd name="connsiteX95" fmla="*/ 711518 w 1547812"/>
                <a:gd name="connsiteY95" fmla="*/ 155258 h 160020"/>
                <a:gd name="connsiteX96" fmla="*/ 711518 w 1547812"/>
                <a:gd name="connsiteY96" fmla="*/ 65723 h 160020"/>
                <a:gd name="connsiteX97" fmla="*/ 714375 w 1547812"/>
                <a:gd name="connsiteY97" fmla="*/ 53340 h 160020"/>
                <a:gd name="connsiteX98" fmla="*/ 721043 w 1547812"/>
                <a:gd name="connsiteY98" fmla="*/ 43815 h 160020"/>
                <a:gd name="connsiteX99" fmla="*/ 730568 w 1547812"/>
                <a:gd name="connsiteY99" fmla="*/ 37147 h 160020"/>
                <a:gd name="connsiteX100" fmla="*/ 741998 w 1547812"/>
                <a:gd name="connsiteY100" fmla="*/ 35243 h 160020"/>
                <a:gd name="connsiteX101" fmla="*/ 749618 w 1547812"/>
                <a:gd name="connsiteY101" fmla="*/ 36195 h 160020"/>
                <a:gd name="connsiteX102" fmla="*/ 755333 w 1547812"/>
                <a:gd name="connsiteY102" fmla="*/ 40005 h 160020"/>
                <a:gd name="connsiteX103" fmla="*/ 759143 w 1547812"/>
                <a:gd name="connsiteY103" fmla="*/ 47625 h 160020"/>
                <a:gd name="connsiteX104" fmla="*/ 761048 w 1547812"/>
                <a:gd name="connsiteY104" fmla="*/ 60960 h 160020"/>
                <a:gd name="connsiteX105" fmla="*/ 761048 w 1547812"/>
                <a:gd name="connsiteY105" fmla="*/ 155258 h 160020"/>
                <a:gd name="connsiteX106" fmla="*/ 801053 w 1547812"/>
                <a:gd name="connsiteY106" fmla="*/ 155258 h 160020"/>
                <a:gd name="connsiteX107" fmla="*/ 801053 w 1547812"/>
                <a:gd name="connsiteY107" fmla="*/ 63818 h 160020"/>
                <a:gd name="connsiteX108" fmla="*/ 803910 w 1547812"/>
                <a:gd name="connsiteY108" fmla="*/ 53340 h 160020"/>
                <a:gd name="connsiteX109" fmla="*/ 810578 w 1547812"/>
                <a:gd name="connsiteY109" fmla="*/ 43815 h 160020"/>
                <a:gd name="connsiteX110" fmla="*/ 820103 w 1547812"/>
                <a:gd name="connsiteY110" fmla="*/ 37147 h 160020"/>
                <a:gd name="connsiteX111" fmla="*/ 831533 w 1547812"/>
                <a:gd name="connsiteY111" fmla="*/ 35243 h 160020"/>
                <a:gd name="connsiteX112" fmla="*/ 839153 w 1547812"/>
                <a:gd name="connsiteY112" fmla="*/ 36195 h 160020"/>
                <a:gd name="connsiteX113" fmla="*/ 844868 w 1547812"/>
                <a:gd name="connsiteY113" fmla="*/ 40005 h 160020"/>
                <a:gd name="connsiteX114" fmla="*/ 848678 w 1547812"/>
                <a:gd name="connsiteY114" fmla="*/ 47625 h 160020"/>
                <a:gd name="connsiteX115" fmla="*/ 849630 w 1547812"/>
                <a:gd name="connsiteY115" fmla="*/ 60960 h 160020"/>
                <a:gd name="connsiteX116" fmla="*/ 849630 w 1547812"/>
                <a:gd name="connsiteY116" fmla="*/ 155258 h 160020"/>
                <a:gd name="connsiteX117" fmla="*/ 889635 w 1547812"/>
                <a:gd name="connsiteY117" fmla="*/ 155258 h 160020"/>
                <a:gd name="connsiteX118" fmla="*/ 889635 w 1547812"/>
                <a:gd name="connsiteY118" fmla="*/ 55245 h 160020"/>
                <a:gd name="connsiteX119" fmla="*/ 878205 w 1547812"/>
                <a:gd name="connsiteY119" fmla="*/ 14288 h 160020"/>
                <a:gd name="connsiteX120" fmla="*/ 843915 w 1547812"/>
                <a:gd name="connsiteY120" fmla="*/ 1905 h 160020"/>
                <a:gd name="connsiteX121" fmla="*/ 819150 w 1547812"/>
                <a:gd name="connsiteY121" fmla="*/ 7620 h 160020"/>
                <a:gd name="connsiteX122" fmla="*/ 797243 w 1547812"/>
                <a:gd name="connsiteY122" fmla="*/ 27623 h 160020"/>
                <a:gd name="connsiteX123" fmla="*/ 782955 w 1547812"/>
                <a:gd name="connsiteY123" fmla="*/ 8573 h 160020"/>
                <a:gd name="connsiteX124" fmla="*/ 756285 w 1547812"/>
                <a:gd name="connsiteY124" fmla="*/ 1905 h 160020"/>
                <a:gd name="connsiteX125" fmla="*/ 732473 w 1547812"/>
                <a:gd name="connsiteY125" fmla="*/ 7620 h 160020"/>
                <a:gd name="connsiteX126" fmla="*/ 713423 w 1547812"/>
                <a:gd name="connsiteY126" fmla="*/ 25718 h 160020"/>
                <a:gd name="connsiteX127" fmla="*/ 713423 w 1547812"/>
                <a:gd name="connsiteY127" fmla="*/ 5715 h 160020"/>
                <a:gd name="connsiteX128" fmla="*/ 674370 w 1547812"/>
                <a:gd name="connsiteY128" fmla="*/ 5715 h 160020"/>
                <a:gd name="connsiteX129" fmla="*/ 674370 w 1547812"/>
                <a:gd name="connsiteY129" fmla="*/ 155258 h 160020"/>
                <a:gd name="connsiteX130" fmla="*/ 541973 w 1547812"/>
                <a:gd name="connsiteY130" fmla="*/ 116205 h 160020"/>
                <a:gd name="connsiteX131" fmla="*/ 533400 w 1547812"/>
                <a:gd name="connsiteY131" fmla="*/ 80963 h 160020"/>
                <a:gd name="connsiteX132" fmla="*/ 541973 w 1547812"/>
                <a:gd name="connsiteY132" fmla="*/ 45720 h 160020"/>
                <a:gd name="connsiteX133" fmla="*/ 567690 w 1547812"/>
                <a:gd name="connsiteY133" fmla="*/ 33338 h 160020"/>
                <a:gd name="connsiteX134" fmla="*/ 593408 w 1547812"/>
                <a:gd name="connsiteY134" fmla="*/ 45720 h 160020"/>
                <a:gd name="connsiteX135" fmla="*/ 601980 w 1547812"/>
                <a:gd name="connsiteY135" fmla="*/ 80963 h 160020"/>
                <a:gd name="connsiteX136" fmla="*/ 593408 w 1547812"/>
                <a:gd name="connsiteY136" fmla="*/ 116205 h 160020"/>
                <a:gd name="connsiteX137" fmla="*/ 567690 w 1547812"/>
                <a:gd name="connsiteY137" fmla="*/ 128588 h 160020"/>
                <a:gd name="connsiteX138" fmla="*/ 541973 w 1547812"/>
                <a:gd name="connsiteY138" fmla="*/ 116205 h 160020"/>
                <a:gd name="connsiteX139" fmla="*/ 598170 w 1547812"/>
                <a:gd name="connsiteY139" fmla="*/ 154305 h 160020"/>
                <a:gd name="connsiteX140" fmla="*/ 621983 w 1547812"/>
                <a:gd name="connsiteY140" fmla="*/ 138113 h 160020"/>
                <a:gd name="connsiteX141" fmla="*/ 637223 w 1547812"/>
                <a:gd name="connsiteY141" fmla="*/ 113348 h 160020"/>
                <a:gd name="connsiteX142" fmla="*/ 642938 w 1547812"/>
                <a:gd name="connsiteY142" fmla="*/ 80010 h 160020"/>
                <a:gd name="connsiteX143" fmla="*/ 638175 w 1547812"/>
                <a:gd name="connsiteY143" fmla="*/ 46672 h 160020"/>
                <a:gd name="connsiteX144" fmla="*/ 622935 w 1547812"/>
                <a:gd name="connsiteY144" fmla="*/ 21908 h 160020"/>
                <a:gd name="connsiteX145" fmla="*/ 599123 w 1547812"/>
                <a:gd name="connsiteY145" fmla="*/ 6668 h 160020"/>
                <a:gd name="connsiteX146" fmla="*/ 567690 w 1547812"/>
                <a:gd name="connsiteY146" fmla="*/ 953 h 160020"/>
                <a:gd name="connsiteX147" fmla="*/ 536258 w 1547812"/>
                <a:gd name="connsiteY147" fmla="*/ 6668 h 160020"/>
                <a:gd name="connsiteX148" fmla="*/ 512445 w 1547812"/>
                <a:gd name="connsiteY148" fmla="*/ 21908 h 160020"/>
                <a:gd name="connsiteX149" fmla="*/ 497205 w 1547812"/>
                <a:gd name="connsiteY149" fmla="*/ 46672 h 160020"/>
                <a:gd name="connsiteX150" fmla="*/ 491490 w 1547812"/>
                <a:gd name="connsiteY150" fmla="*/ 80010 h 160020"/>
                <a:gd name="connsiteX151" fmla="*/ 511492 w 1547812"/>
                <a:gd name="connsiteY151" fmla="*/ 139065 h 160020"/>
                <a:gd name="connsiteX152" fmla="*/ 566738 w 1547812"/>
                <a:gd name="connsiteY152" fmla="*/ 160020 h 160020"/>
                <a:gd name="connsiteX153" fmla="*/ 598170 w 1547812"/>
                <a:gd name="connsiteY153" fmla="*/ 154305 h 160020"/>
                <a:gd name="connsiteX154" fmla="*/ 429578 w 1547812"/>
                <a:gd name="connsiteY154" fmla="*/ 100965 h 160020"/>
                <a:gd name="connsiteX155" fmla="*/ 421958 w 1547812"/>
                <a:gd name="connsiteY155" fmla="*/ 120968 h 160020"/>
                <a:gd name="connsiteX156" fmla="*/ 403860 w 1547812"/>
                <a:gd name="connsiteY156" fmla="*/ 127635 h 160020"/>
                <a:gd name="connsiteX157" fmla="*/ 388620 w 1547812"/>
                <a:gd name="connsiteY157" fmla="*/ 123825 h 160020"/>
                <a:gd name="connsiteX158" fmla="*/ 379095 w 1547812"/>
                <a:gd name="connsiteY158" fmla="*/ 113348 h 160020"/>
                <a:gd name="connsiteX159" fmla="*/ 374333 w 1547812"/>
                <a:gd name="connsiteY159" fmla="*/ 98108 h 160020"/>
                <a:gd name="connsiteX160" fmla="*/ 372428 w 1547812"/>
                <a:gd name="connsiteY160" fmla="*/ 80010 h 160020"/>
                <a:gd name="connsiteX161" fmla="*/ 374333 w 1547812"/>
                <a:gd name="connsiteY161" fmla="*/ 62865 h 160020"/>
                <a:gd name="connsiteX162" fmla="*/ 379095 w 1547812"/>
                <a:gd name="connsiteY162" fmla="*/ 47625 h 160020"/>
                <a:gd name="connsiteX163" fmla="*/ 388620 w 1547812"/>
                <a:gd name="connsiteY163" fmla="*/ 37147 h 160020"/>
                <a:gd name="connsiteX164" fmla="*/ 403860 w 1547812"/>
                <a:gd name="connsiteY164" fmla="*/ 33338 h 160020"/>
                <a:gd name="connsiteX165" fmla="*/ 421958 w 1547812"/>
                <a:gd name="connsiteY165" fmla="*/ 40005 h 160020"/>
                <a:gd name="connsiteX166" fmla="*/ 428625 w 1547812"/>
                <a:gd name="connsiteY166" fmla="*/ 58103 h 160020"/>
                <a:gd name="connsiteX167" fmla="*/ 468630 w 1547812"/>
                <a:gd name="connsiteY167" fmla="*/ 52388 h 160020"/>
                <a:gd name="connsiteX168" fmla="*/ 462915 w 1547812"/>
                <a:gd name="connsiteY168" fmla="*/ 31433 h 160020"/>
                <a:gd name="connsiteX169" fmla="*/ 450533 w 1547812"/>
                <a:gd name="connsiteY169" fmla="*/ 15240 h 160020"/>
                <a:gd name="connsiteX170" fmla="*/ 431483 w 1547812"/>
                <a:gd name="connsiteY170" fmla="*/ 4763 h 160020"/>
                <a:gd name="connsiteX171" fmla="*/ 404813 w 1547812"/>
                <a:gd name="connsiteY171" fmla="*/ 953 h 160020"/>
                <a:gd name="connsiteX172" fmla="*/ 373380 w 1547812"/>
                <a:gd name="connsiteY172" fmla="*/ 6668 h 160020"/>
                <a:gd name="connsiteX173" fmla="*/ 350520 w 1547812"/>
                <a:gd name="connsiteY173" fmla="*/ 22860 h 160020"/>
                <a:gd name="connsiteX174" fmla="*/ 336233 w 1547812"/>
                <a:gd name="connsiteY174" fmla="*/ 47625 h 160020"/>
                <a:gd name="connsiteX175" fmla="*/ 331470 w 1547812"/>
                <a:gd name="connsiteY175" fmla="*/ 80010 h 160020"/>
                <a:gd name="connsiteX176" fmla="*/ 336233 w 1547812"/>
                <a:gd name="connsiteY176" fmla="*/ 112395 h 160020"/>
                <a:gd name="connsiteX177" fmla="*/ 349567 w 1547812"/>
                <a:gd name="connsiteY177" fmla="*/ 137160 h 160020"/>
                <a:gd name="connsiteX178" fmla="*/ 372428 w 1547812"/>
                <a:gd name="connsiteY178" fmla="*/ 153353 h 160020"/>
                <a:gd name="connsiteX179" fmla="*/ 404813 w 1547812"/>
                <a:gd name="connsiteY179" fmla="*/ 159068 h 160020"/>
                <a:gd name="connsiteX180" fmla="*/ 453390 w 1547812"/>
                <a:gd name="connsiteY180" fmla="*/ 142875 h 160020"/>
                <a:gd name="connsiteX181" fmla="*/ 471488 w 1547812"/>
                <a:gd name="connsiteY181" fmla="*/ 100013 h 160020"/>
                <a:gd name="connsiteX182" fmla="*/ 429578 w 1547812"/>
                <a:gd name="connsiteY182" fmla="*/ 100013 h 160020"/>
                <a:gd name="connsiteX183" fmla="*/ 203835 w 1547812"/>
                <a:gd name="connsiteY183" fmla="*/ 63818 h 160020"/>
                <a:gd name="connsiteX184" fmla="*/ 206692 w 1547812"/>
                <a:gd name="connsiteY184" fmla="*/ 51435 h 160020"/>
                <a:gd name="connsiteX185" fmla="*/ 213360 w 1547812"/>
                <a:gd name="connsiteY185" fmla="*/ 40958 h 160020"/>
                <a:gd name="connsiteX186" fmla="*/ 223838 w 1547812"/>
                <a:gd name="connsiteY186" fmla="*/ 34290 h 160020"/>
                <a:gd name="connsiteX187" fmla="*/ 238125 w 1547812"/>
                <a:gd name="connsiteY187" fmla="*/ 31433 h 160020"/>
                <a:gd name="connsiteX188" fmla="*/ 261938 w 1547812"/>
                <a:gd name="connsiteY188" fmla="*/ 40005 h 160020"/>
                <a:gd name="connsiteX189" fmla="*/ 269558 w 1547812"/>
                <a:gd name="connsiteY189" fmla="*/ 63818 h 160020"/>
                <a:gd name="connsiteX190" fmla="*/ 203835 w 1547812"/>
                <a:gd name="connsiteY190" fmla="*/ 63818 h 160020"/>
                <a:gd name="connsiteX191" fmla="*/ 266700 w 1547812"/>
                <a:gd name="connsiteY191" fmla="*/ 108585 h 160020"/>
                <a:gd name="connsiteX192" fmla="*/ 239077 w 1547812"/>
                <a:gd name="connsiteY192" fmla="*/ 128588 h 160020"/>
                <a:gd name="connsiteX193" fmla="*/ 213360 w 1547812"/>
                <a:gd name="connsiteY193" fmla="*/ 118110 h 160020"/>
                <a:gd name="connsiteX194" fmla="*/ 203835 w 1547812"/>
                <a:gd name="connsiteY194" fmla="*/ 89535 h 160020"/>
                <a:gd name="connsiteX195" fmla="*/ 307658 w 1547812"/>
                <a:gd name="connsiteY195" fmla="*/ 89535 h 160020"/>
                <a:gd name="connsiteX196" fmla="*/ 307658 w 1547812"/>
                <a:gd name="connsiteY196" fmla="*/ 73343 h 160020"/>
                <a:gd name="connsiteX197" fmla="*/ 290513 w 1547812"/>
                <a:gd name="connsiteY197" fmla="*/ 20003 h 160020"/>
                <a:gd name="connsiteX198" fmla="*/ 239077 w 1547812"/>
                <a:gd name="connsiteY198" fmla="*/ 0 h 160020"/>
                <a:gd name="connsiteX199" fmla="*/ 208598 w 1547812"/>
                <a:gd name="connsiteY199" fmla="*/ 5715 h 160020"/>
                <a:gd name="connsiteX200" fmla="*/ 184785 w 1547812"/>
                <a:gd name="connsiteY200" fmla="*/ 20955 h 160020"/>
                <a:gd name="connsiteX201" fmla="*/ 169545 w 1547812"/>
                <a:gd name="connsiteY201" fmla="*/ 45720 h 160020"/>
                <a:gd name="connsiteX202" fmla="*/ 163830 w 1547812"/>
                <a:gd name="connsiteY202" fmla="*/ 79058 h 160020"/>
                <a:gd name="connsiteX203" fmla="*/ 182880 w 1547812"/>
                <a:gd name="connsiteY203" fmla="*/ 137160 h 160020"/>
                <a:gd name="connsiteX204" fmla="*/ 239077 w 1547812"/>
                <a:gd name="connsiteY204" fmla="*/ 158115 h 160020"/>
                <a:gd name="connsiteX205" fmla="*/ 285750 w 1547812"/>
                <a:gd name="connsiteY205" fmla="*/ 144780 h 160020"/>
                <a:gd name="connsiteX206" fmla="*/ 305753 w 1547812"/>
                <a:gd name="connsiteY206" fmla="*/ 106680 h 160020"/>
                <a:gd name="connsiteX207" fmla="*/ 266700 w 1547812"/>
                <a:gd name="connsiteY207" fmla="*/ 106680 h 160020"/>
                <a:gd name="connsiteX208" fmla="*/ 97155 w 1547812"/>
                <a:gd name="connsiteY208" fmla="*/ 96203 h 160020"/>
                <a:gd name="connsiteX209" fmla="*/ 93345 w 1547812"/>
                <a:gd name="connsiteY209" fmla="*/ 111443 h 160020"/>
                <a:gd name="connsiteX210" fmla="*/ 84773 w 1547812"/>
                <a:gd name="connsiteY210" fmla="*/ 121920 h 160020"/>
                <a:gd name="connsiteX211" fmla="*/ 60007 w 1547812"/>
                <a:gd name="connsiteY211" fmla="*/ 129540 h 160020"/>
                <a:gd name="connsiteX212" fmla="*/ 45720 w 1547812"/>
                <a:gd name="connsiteY212" fmla="*/ 124778 h 160020"/>
                <a:gd name="connsiteX213" fmla="*/ 40957 w 1547812"/>
                <a:gd name="connsiteY213" fmla="*/ 113348 h 160020"/>
                <a:gd name="connsiteX214" fmla="*/ 42863 w 1547812"/>
                <a:gd name="connsiteY214" fmla="*/ 104775 h 160020"/>
                <a:gd name="connsiteX215" fmla="*/ 48577 w 1547812"/>
                <a:gd name="connsiteY215" fmla="*/ 98108 h 160020"/>
                <a:gd name="connsiteX216" fmla="*/ 60007 w 1547812"/>
                <a:gd name="connsiteY216" fmla="*/ 93345 h 160020"/>
                <a:gd name="connsiteX217" fmla="*/ 80010 w 1547812"/>
                <a:gd name="connsiteY217" fmla="*/ 90488 h 160020"/>
                <a:gd name="connsiteX218" fmla="*/ 98107 w 1547812"/>
                <a:gd name="connsiteY218" fmla="*/ 89535 h 160020"/>
                <a:gd name="connsiteX219" fmla="*/ 98107 w 1547812"/>
                <a:gd name="connsiteY219" fmla="*/ 96203 h 160020"/>
                <a:gd name="connsiteX220" fmla="*/ 98107 w 1547812"/>
                <a:gd name="connsiteY220" fmla="*/ 155258 h 160020"/>
                <a:gd name="connsiteX221" fmla="*/ 136208 w 1547812"/>
                <a:gd name="connsiteY221" fmla="*/ 155258 h 160020"/>
                <a:gd name="connsiteX222" fmla="*/ 136208 w 1547812"/>
                <a:gd name="connsiteY222" fmla="*/ 60960 h 160020"/>
                <a:gd name="connsiteX223" fmla="*/ 133350 w 1547812"/>
                <a:gd name="connsiteY223" fmla="*/ 36195 h 160020"/>
                <a:gd name="connsiteX224" fmla="*/ 122873 w 1547812"/>
                <a:gd name="connsiteY224" fmla="*/ 17145 h 160020"/>
                <a:gd name="connsiteX225" fmla="*/ 103823 w 1547812"/>
                <a:gd name="connsiteY225" fmla="*/ 5715 h 160020"/>
                <a:gd name="connsiteX226" fmla="*/ 74295 w 1547812"/>
                <a:gd name="connsiteY226" fmla="*/ 1905 h 160020"/>
                <a:gd name="connsiteX227" fmla="*/ 29527 w 1547812"/>
                <a:gd name="connsiteY227" fmla="*/ 12383 h 160020"/>
                <a:gd name="connsiteX228" fmla="*/ 8573 w 1547812"/>
                <a:gd name="connsiteY228" fmla="*/ 46672 h 160020"/>
                <a:gd name="connsiteX229" fmla="*/ 44768 w 1547812"/>
                <a:gd name="connsiteY229" fmla="*/ 50483 h 160020"/>
                <a:gd name="connsiteX230" fmla="*/ 71438 w 1547812"/>
                <a:gd name="connsiteY230" fmla="*/ 32385 h 160020"/>
                <a:gd name="connsiteX231" fmla="*/ 89535 w 1547812"/>
                <a:gd name="connsiteY231" fmla="*/ 37147 h 160020"/>
                <a:gd name="connsiteX232" fmla="*/ 97155 w 1547812"/>
                <a:gd name="connsiteY232" fmla="*/ 56197 h 160020"/>
                <a:gd name="connsiteX233" fmla="*/ 97155 w 1547812"/>
                <a:gd name="connsiteY233" fmla="*/ 62865 h 160020"/>
                <a:gd name="connsiteX234" fmla="*/ 78105 w 1547812"/>
                <a:gd name="connsiteY234" fmla="*/ 63818 h 160020"/>
                <a:gd name="connsiteX235" fmla="*/ 49530 w 1547812"/>
                <a:gd name="connsiteY235" fmla="*/ 66675 h 160020"/>
                <a:gd name="connsiteX236" fmla="*/ 24765 w 1547812"/>
                <a:gd name="connsiteY236" fmla="*/ 74295 h 160020"/>
                <a:gd name="connsiteX237" fmla="*/ 6668 w 1547812"/>
                <a:gd name="connsiteY237" fmla="*/ 89535 h 160020"/>
                <a:gd name="connsiteX238" fmla="*/ 0 w 1547812"/>
                <a:gd name="connsiteY238" fmla="*/ 114300 h 160020"/>
                <a:gd name="connsiteX239" fmla="*/ 3810 w 1547812"/>
                <a:gd name="connsiteY239" fmla="*/ 134303 h 160020"/>
                <a:gd name="connsiteX240" fmla="*/ 14288 w 1547812"/>
                <a:gd name="connsiteY240" fmla="*/ 148590 h 160020"/>
                <a:gd name="connsiteX241" fmla="*/ 29527 w 1547812"/>
                <a:gd name="connsiteY241" fmla="*/ 156210 h 160020"/>
                <a:gd name="connsiteX242" fmla="*/ 48577 w 1547812"/>
                <a:gd name="connsiteY242" fmla="*/ 159068 h 160020"/>
                <a:gd name="connsiteX243" fmla="*/ 77152 w 1547812"/>
                <a:gd name="connsiteY243" fmla="*/ 152400 h 160020"/>
                <a:gd name="connsiteX244" fmla="*/ 97155 w 1547812"/>
                <a:gd name="connsiteY244" fmla="*/ 136208 h 160020"/>
                <a:gd name="connsiteX245" fmla="*/ 97155 w 1547812"/>
                <a:gd name="connsiteY245" fmla="*/ 155258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</a:cxnLst>
              <a:rect l="l" t="t" r="r" b="b"/>
              <a:pathLst>
                <a:path w="1547812" h="160020">
                  <a:moveTo>
                    <a:pt x="1329690" y="155258"/>
                  </a:moveTo>
                  <a:lnTo>
                    <a:pt x="1369695" y="155258"/>
                  </a:lnTo>
                  <a:lnTo>
                    <a:pt x="1369695" y="65723"/>
                  </a:lnTo>
                  <a:cubicBezTo>
                    <a:pt x="1369695" y="60960"/>
                    <a:pt x="1370648" y="57150"/>
                    <a:pt x="1372553" y="53340"/>
                  </a:cubicBezTo>
                  <a:cubicBezTo>
                    <a:pt x="1374458" y="49530"/>
                    <a:pt x="1376363" y="46672"/>
                    <a:pt x="1379220" y="43815"/>
                  </a:cubicBezTo>
                  <a:cubicBezTo>
                    <a:pt x="1382078" y="40958"/>
                    <a:pt x="1385888" y="38100"/>
                    <a:pt x="1388745" y="37147"/>
                  </a:cubicBezTo>
                  <a:cubicBezTo>
                    <a:pt x="1392555" y="36195"/>
                    <a:pt x="1395413" y="35243"/>
                    <a:pt x="1400175" y="35243"/>
                  </a:cubicBezTo>
                  <a:cubicBezTo>
                    <a:pt x="1403033" y="35243"/>
                    <a:pt x="1404938" y="35243"/>
                    <a:pt x="1407795" y="36195"/>
                  </a:cubicBezTo>
                  <a:cubicBezTo>
                    <a:pt x="1409700" y="37147"/>
                    <a:pt x="1411605" y="38100"/>
                    <a:pt x="1413510" y="40005"/>
                  </a:cubicBezTo>
                  <a:cubicBezTo>
                    <a:pt x="1415415" y="41910"/>
                    <a:pt x="1416368" y="44768"/>
                    <a:pt x="1417320" y="47625"/>
                  </a:cubicBezTo>
                  <a:cubicBezTo>
                    <a:pt x="1418273" y="51435"/>
                    <a:pt x="1419225" y="55245"/>
                    <a:pt x="1419225" y="60960"/>
                  </a:cubicBezTo>
                  <a:lnTo>
                    <a:pt x="1419225" y="155258"/>
                  </a:lnTo>
                  <a:lnTo>
                    <a:pt x="1459230" y="155258"/>
                  </a:lnTo>
                  <a:lnTo>
                    <a:pt x="1459230" y="63818"/>
                  </a:lnTo>
                  <a:cubicBezTo>
                    <a:pt x="1459230" y="60008"/>
                    <a:pt x="1460183" y="56197"/>
                    <a:pt x="1462088" y="53340"/>
                  </a:cubicBezTo>
                  <a:cubicBezTo>
                    <a:pt x="1463993" y="49530"/>
                    <a:pt x="1465898" y="46672"/>
                    <a:pt x="1468755" y="43815"/>
                  </a:cubicBezTo>
                  <a:cubicBezTo>
                    <a:pt x="1471613" y="40958"/>
                    <a:pt x="1475423" y="38100"/>
                    <a:pt x="1478280" y="37147"/>
                  </a:cubicBezTo>
                  <a:cubicBezTo>
                    <a:pt x="1481138" y="36195"/>
                    <a:pt x="1484948" y="35243"/>
                    <a:pt x="1489710" y="35243"/>
                  </a:cubicBezTo>
                  <a:cubicBezTo>
                    <a:pt x="1492568" y="35243"/>
                    <a:pt x="1494473" y="35243"/>
                    <a:pt x="1497330" y="36195"/>
                  </a:cubicBezTo>
                  <a:cubicBezTo>
                    <a:pt x="1499235" y="37147"/>
                    <a:pt x="1501140" y="38100"/>
                    <a:pt x="1503045" y="40005"/>
                  </a:cubicBezTo>
                  <a:cubicBezTo>
                    <a:pt x="1504950" y="41910"/>
                    <a:pt x="1505903" y="44768"/>
                    <a:pt x="1506855" y="47625"/>
                  </a:cubicBezTo>
                  <a:cubicBezTo>
                    <a:pt x="1507808" y="51435"/>
                    <a:pt x="1507808" y="55245"/>
                    <a:pt x="1507808" y="60960"/>
                  </a:cubicBezTo>
                  <a:lnTo>
                    <a:pt x="1507808" y="155258"/>
                  </a:lnTo>
                  <a:lnTo>
                    <a:pt x="1547813" y="155258"/>
                  </a:lnTo>
                  <a:lnTo>
                    <a:pt x="1547813" y="55245"/>
                  </a:lnTo>
                  <a:cubicBezTo>
                    <a:pt x="1547813" y="36195"/>
                    <a:pt x="1544003" y="22860"/>
                    <a:pt x="1536383" y="14288"/>
                  </a:cubicBezTo>
                  <a:cubicBezTo>
                    <a:pt x="1528763" y="5715"/>
                    <a:pt x="1517333" y="1905"/>
                    <a:pt x="1502093" y="1905"/>
                  </a:cubicBezTo>
                  <a:cubicBezTo>
                    <a:pt x="1492568" y="1905"/>
                    <a:pt x="1484948" y="3810"/>
                    <a:pt x="1477328" y="7620"/>
                  </a:cubicBezTo>
                  <a:cubicBezTo>
                    <a:pt x="1469708" y="11430"/>
                    <a:pt x="1462088" y="18098"/>
                    <a:pt x="1455420" y="27623"/>
                  </a:cubicBezTo>
                  <a:cubicBezTo>
                    <a:pt x="1452563" y="19050"/>
                    <a:pt x="1447800" y="12383"/>
                    <a:pt x="1441133" y="8573"/>
                  </a:cubicBezTo>
                  <a:cubicBezTo>
                    <a:pt x="1434465" y="4763"/>
                    <a:pt x="1425893" y="1905"/>
                    <a:pt x="1414463" y="1905"/>
                  </a:cubicBezTo>
                  <a:cubicBezTo>
                    <a:pt x="1405890" y="1905"/>
                    <a:pt x="1398270" y="3810"/>
                    <a:pt x="1390650" y="7620"/>
                  </a:cubicBezTo>
                  <a:cubicBezTo>
                    <a:pt x="1383030" y="11430"/>
                    <a:pt x="1376363" y="18098"/>
                    <a:pt x="1371600" y="25718"/>
                  </a:cubicBezTo>
                  <a:lnTo>
                    <a:pt x="1371600" y="5715"/>
                  </a:lnTo>
                  <a:lnTo>
                    <a:pt x="1332548" y="5715"/>
                  </a:lnTo>
                  <a:lnTo>
                    <a:pt x="1332548" y="155258"/>
                  </a:lnTo>
                  <a:close/>
                  <a:moveTo>
                    <a:pt x="1199198" y="116205"/>
                  </a:moveTo>
                  <a:cubicBezTo>
                    <a:pt x="1193483" y="108585"/>
                    <a:pt x="1190625" y="96203"/>
                    <a:pt x="1190625" y="80963"/>
                  </a:cubicBezTo>
                  <a:cubicBezTo>
                    <a:pt x="1190625" y="65723"/>
                    <a:pt x="1193483" y="54293"/>
                    <a:pt x="1199198" y="45720"/>
                  </a:cubicBezTo>
                  <a:cubicBezTo>
                    <a:pt x="1204913" y="37147"/>
                    <a:pt x="1213485" y="33338"/>
                    <a:pt x="1224915" y="33338"/>
                  </a:cubicBezTo>
                  <a:cubicBezTo>
                    <a:pt x="1236345" y="33338"/>
                    <a:pt x="1244918" y="37147"/>
                    <a:pt x="1250633" y="45720"/>
                  </a:cubicBezTo>
                  <a:cubicBezTo>
                    <a:pt x="1256348" y="54293"/>
                    <a:pt x="1259205" y="65723"/>
                    <a:pt x="1259205" y="80963"/>
                  </a:cubicBezTo>
                  <a:cubicBezTo>
                    <a:pt x="1259205" y="96203"/>
                    <a:pt x="1256348" y="107633"/>
                    <a:pt x="1250633" y="116205"/>
                  </a:cubicBezTo>
                  <a:cubicBezTo>
                    <a:pt x="1244918" y="124778"/>
                    <a:pt x="1236345" y="128588"/>
                    <a:pt x="1224915" y="128588"/>
                  </a:cubicBezTo>
                  <a:cubicBezTo>
                    <a:pt x="1213485" y="127635"/>
                    <a:pt x="1204913" y="123825"/>
                    <a:pt x="1199198" y="116205"/>
                  </a:cubicBezTo>
                  <a:moveTo>
                    <a:pt x="1256348" y="154305"/>
                  </a:moveTo>
                  <a:cubicBezTo>
                    <a:pt x="1265873" y="150495"/>
                    <a:pt x="1273493" y="145733"/>
                    <a:pt x="1280160" y="138113"/>
                  </a:cubicBezTo>
                  <a:cubicBezTo>
                    <a:pt x="1286828" y="131445"/>
                    <a:pt x="1291590" y="122873"/>
                    <a:pt x="1295400" y="113348"/>
                  </a:cubicBezTo>
                  <a:cubicBezTo>
                    <a:pt x="1299210" y="103823"/>
                    <a:pt x="1301115" y="92393"/>
                    <a:pt x="1301115" y="80010"/>
                  </a:cubicBezTo>
                  <a:cubicBezTo>
                    <a:pt x="1301115" y="67628"/>
                    <a:pt x="1299210" y="57150"/>
                    <a:pt x="1296353" y="46672"/>
                  </a:cubicBezTo>
                  <a:cubicBezTo>
                    <a:pt x="1293495" y="36195"/>
                    <a:pt x="1287780" y="28575"/>
                    <a:pt x="1281113" y="21908"/>
                  </a:cubicBezTo>
                  <a:cubicBezTo>
                    <a:pt x="1274445" y="15240"/>
                    <a:pt x="1266825" y="9525"/>
                    <a:pt x="1257300" y="6668"/>
                  </a:cubicBezTo>
                  <a:cubicBezTo>
                    <a:pt x="1247775" y="2858"/>
                    <a:pt x="1237298" y="953"/>
                    <a:pt x="1225868" y="953"/>
                  </a:cubicBezTo>
                  <a:cubicBezTo>
                    <a:pt x="1214438" y="953"/>
                    <a:pt x="1203960" y="2858"/>
                    <a:pt x="1194435" y="6668"/>
                  </a:cubicBezTo>
                  <a:cubicBezTo>
                    <a:pt x="1184910" y="10478"/>
                    <a:pt x="1177290" y="15240"/>
                    <a:pt x="1170623" y="21908"/>
                  </a:cubicBezTo>
                  <a:cubicBezTo>
                    <a:pt x="1163955" y="28575"/>
                    <a:pt x="1159193" y="37147"/>
                    <a:pt x="1155383" y="46672"/>
                  </a:cubicBezTo>
                  <a:cubicBezTo>
                    <a:pt x="1151573" y="56197"/>
                    <a:pt x="1149668" y="67628"/>
                    <a:pt x="1149668" y="80010"/>
                  </a:cubicBezTo>
                  <a:cubicBezTo>
                    <a:pt x="1149668" y="105728"/>
                    <a:pt x="1156335" y="124778"/>
                    <a:pt x="1169670" y="139065"/>
                  </a:cubicBezTo>
                  <a:cubicBezTo>
                    <a:pt x="1183005" y="152400"/>
                    <a:pt x="1201103" y="160020"/>
                    <a:pt x="1225868" y="160020"/>
                  </a:cubicBezTo>
                  <a:cubicBezTo>
                    <a:pt x="1236345" y="160020"/>
                    <a:pt x="1246823" y="158115"/>
                    <a:pt x="1256348" y="154305"/>
                  </a:cubicBezTo>
                  <a:moveTo>
                    <a:pt x="1086803" y="100965"/>
                  </a:moveTo>
                  <a:cubicBezTo>
                    <a:pt x="1085850" y="109538"/>
                    <a:pt x="1083945" y="116205"/>
                    <a:pt x="1079183" y="120968"/>
                  </a:cubicBezTo>
                  <a:cubicBezTo>
                    <a:pt x="1074420" y="125730"/>
                    <a:pt x="1068705" y="127635"/>
                    <a:pt x="1061085" y="127635"/>
                  </a:cubicBezTo>
                  <a:cubicBezTo>
                    <a:pt x="1055370" y="127635"/>
                    <a:pt x="1049655" y="126683"/>
                    <a:pt x="1045845" y="123825"/>
                  </a:cubicBezTo>
                  <a:cubicBezTo>
                    <a:pt x="1042035" y="120968"/>
                    <a:pt x="1038225" y="118110"/>
                    <a:pt x="1036320" y="113348"/>
                  </a:cubicBezTo>
                  <a:cubicBezTo>
                    <a:pt x="1034415" y="108585"/>
                    <a:pt x="1032510" y="103823"/>
                    <a:pt x="1031558" y="98108"/>
                  </a:cubicBezTo>
                  <a:cubicBezTo>
                    <a:pt x="1030605" y="92393"/>
                    <a:pt x="1029653" y="86678"/>
                    <a:pt x="1029653" y="80010"/>
                  </a:cubicBezTo>
                  <a:cubicBezTo>
                    <a:pt x="1029653" y="74295"/>
                    <a:pt x="1030605" y="67628"/>
                    <a:pt x="1031558" y="62865"/>
                  </a:cubicBezTo>
                  <a:cubicBezTo>
                    <a:pt x="1032510" y="57150"/>
                    <a:pt x="1034415" y="52388"/>
                    <a:pt x="1036320" y="47625"/>
                  </a:cubicBezTo>
                  <a:cubicBezTo>
                    <a:pt x="1038225" y="42863"/>
                    <a:pt x="1042035" y="40005"/>
                    <a:pt x="1045845" y="37147"/>
                  </a:cubicBezTo>
                  <a:cubicBezTo>
                    <a:pt x="1049655" y="34290"/>
                    <a:pt x="1054418" y="33338"/>
                    <a:pt x="1061085" y="33338"/>
                  </a:cubicBezTo>
                  <a:cubicBezTo>
                    <a:pt x="1069658" y="33338"/>
                    <a:pt x="1075373" y="35243"/>
                    <a:pt x="1079183" y="40005"/>
                  </a:cubicBezTo>
                  <a:cubicBezTo>
                    <a:pt x="1082993" y="44768"/>
                    <a:pt x="1084898" y="50483"/>
                    <a:pt x="1085850" y="58103"/>
                  </a:cubicBezTo>
                  <a:lnTo>
                    <a:pt x="1125855" y="52388"/>
                  </a:lnTo>
                  <a:cubicBezTo>
                    <a:pt x="1124903" y="44768"/>
                    <a:pt x="1122998" y="38100"/>
                    <a:pt x="1120140" y="31433"/>
                  </a:cubicBezTo>
                  <a:cubicBezTo>
                    <a:pt x="1117283" y="24765"/>
                    <a:pt x="1113473" y="20003"/>
                    <a:pt x="1107758" y="15240"/>
                  </a:cubicBezTo>
                  <a:cubicBezTo>
                    <a:pt x="1102995" y="10478"/>
                    <a:pt x="1096328" y="6668"/>
                    <a:pt x="1088708" y="4763"/>
                  </a:cubicBezTo>
                  <a:cubicBezTo>
                    <a:pt x="1081088" y="1905"/>
                    <a:pt x="1072515" y="953"/>
                    <a:pt x="1062038" y="953"/>
                  </a:cubicBezTo>
                  <a:cubicBezTo>
                    <a:pt x="1050608" y="953"/>
                    <a:pt x="1040130" y="2858"/>
                    <a:pt x="1030605" y="6668"/>
                  </a:cubicBezTo>
                  <a:cubicBezTo>
                    <a:pt x="1021080" y="10478"/>
                    <a:pt x="1013460" y="16193"/>
                    <a:pt x="1007745" y="22860"/>
                  </a:cubicBezTo>
                  <a:cubicBezTo>
                    <a:pt x="1001078" y="29528"/>
                    <a:pt x="996315" y="38100"/>
                    <a:pt x="993458" y="47625"/>
                  </a:cubicBezTo>
                  <a:cubicBezTo>
                    <a:pt x="990600" y="57150"/>
                    <a:pt x="988695" y="68580"/>
                    <a:pt x="988695" y="80010"/>
                  </a:cubicBezTo>
                  <a:cubicBezTo>
                    <a:pt x="988695" y="91440"/>
                    <a:pt x="989647" y="102870"/>
                    <a:pt x="992505" y="112395"/>
                  </a:cubicBezTo>
                  <a:cubicBezTo>
                    <a:pt x="995363" y="121920"/>
                    <a:pt x="1000125" y="130493"/>
                    <a:pt x="1005840" y="137160"/>
                  </a:cubicBezTo>
                  <a:cubicBezTo>
                    <a:pt x="1011555" y="143828"/>
                    <a:pt x="1019175" y="149543"/>
                    <a:pt x="1028700" y="153353"/>
                  </a:cubicBezTo>
                  <a:cubicBezTo>
                    <a:pt x="1038225" y="157163"/>
                    <a:pt x="1048703" y="159068"/>
                    <a:pt x="1061085" y="159068"/>
                  </a:cubicBezTo>
                  <a:cubicBezTo>
                    <a:pt x="1082993" y="159068"/>
                    <a:pt x="1099185" y="153353"/>
                    <a:pt x="1109663" y="142875"/>
                  </a:cubicBezTo>
                  <a:cubicBezTo>
                    <a:pt x="1120140" y="132398"/>
                    <a:pt x="1126808" y="118110"/>
                    <a:pt x="1127760" y="100013"/>
                  </a:cubicBezTo>
                  <a:lnTo>
                    <a:pt x="1086803" y="100013"/>
                  </a:lnTo>
                  <a:close/>
                  <a:moveTo>
                    <a:pt x="921068" y="155258"/>
                  </a:moveTo>
                  <a:lnTo>
                    <a:pt x="962025" y="155258"/>
                  </a:lnTo>
                  <a:lnTo>
                    <a:pt x="962025" y="109538"/>
                  </a:lnTo>
                  <a:lnTo>
                    <a:pt x="921068" y="109538"/>
                  </a:lnTo>
                  <a:lnTo>
                    <a:pt x="921068" y="155258"/>
                  </a:lnTo>
                  <a:close/>
                  <a:moveTo>
                    <a:pt x="671513" y="155258"/>
                  </a:moveTo>
                  <a:lnTo>
                    <a:pt x="711518" y="155258"/>
                  </a:lnTo>
                  <a:lnTo>
                    <a:pt x="711518" y="65723"/>
                  </a:lnTo>
                  <a:cubicBezTo>
                    <a:pt x="711518" y="60960"/>
                    <a:pt x="712470" y="57150"/>
                    <a:pt x="714375" y="53340"/>
                  </a:cubicBezTo>
                  <a:cubicBezTo>
                    <a:pt x="716280" y="49530"/>
                    <a:pt x="718185" y="46672"/>
                    <a:pt x="721043" y="43815"/>
                  </a:cubicBezTo>
                  <a:cubicBezTo>
                    <a:pt x="723900" y="40958"/>
                    <a:pt x="727710" y="38100"/>
                    <a:pt x="730568" y="37147"/>
                  </a:cubicBezTo>
                  <a:cubicBezTo>
                    <a:pt x="734378" y="36195"/>
                    <a:pt x="737235" y="35243"/>
                    <a:pt x="741998" y="35243"/>
                  </a:cubicBezTo>
                  <a:cubicBezTo>
                    <a:pt x="744855" y="35243"/>
                    <a:pt x="746760" y="35243"/>
                    <a:pt x="749618" y="36195"/>
                  </a:cubicBezTo>
                  <a:cubicBezTo>
                    <a:pt x="751523" y="37147"/>
                    <a:pt x="753428" y="38100"/>
                    <a:pt x="755333" y="40005"/>
                  </a:cubicBezTo>
                  <a:cubicBezTo>
                    <a:pt x="757238" y="41910"/>
                    <a:pt x="758190" y="44768"/>
                    <a:pt x="759143" y="47625"/>
                  </a:cubicBezTo>
                  <a:cubicBezTo>
                    <a:pt x="760095" y="51435"/>
                    <a:pt x="761048" y="55245"/>
                    <a:pt x="761048" y="60960"/>
                  </a:cubicBezTo>
                  <a:lnTo>
                    <a:pt x="761048" y="155258"/>
                  </a:lnTo>
                  <a:lnTo>
                    <a:pt x="801053" y="155258"/>
                  </a:lnTo>
                  <a:lnTo>
                    <a:pt x="801053" y="63818"/>
                  </a:lnTo>
                  <a:cubicBezTo>
                    <a:pt x="801053" y="60008"/>
                    <a:pt x="802005" y="56197"/>
                    <a:pt x="803910" y="53340"/>
                  </a:cubicBezTo>
                  <a:cubicBezTo>
                    <a:pt x="805815" y="49530"/>
                    <a:pt x="807720" y="46672"/>
                    <a:pt x="810578" y="43815"/>
                  </a:cubicBezTo>
                  <a:cubicBezTo>
                    <a:pt x="813435" y="40958"/>
                    <a:pt x="817245" y="38100"/>
                    <a:pt x="820103" y="37147"/>
                  </a:cubicBezTo>
                  <a:cubicBezTo>
                    <a:pt x="822960" y="36195"/>
                    <a:pt x="826770" y="35243"/>
                    <a:pt x="831533" y="35243"/>
                  </a:cubicBezTo>
                  <a:cubicBezTo>
                    <a:pt x="834390" y="35243"/>
                    <a:pt x="836295" y="35243"/>
                    <a:pt x="839153" y="36195"/>
                  </a:cubicBezTo>
                  <a:cubicBezTo>
                    <a:pt x="841058" y="37147"/>
                    <a:pt x="842963" y="38100"/>
                    <a:pt x="844868" y="40005"/>
                  </a:cubicBezTo>
                  <a:cubicBezTo>
                    <a:pt x="846772" y="41910"/>
                    <a:pt x="847725" y="44768"/>
                    <a:pt x="848678" y="47625"/>
                  </a:cubicBezTo>
                  <a:cubicBezTo>
                    <a:pt x="849630" y="51435"/>
                    <a:pt x="849630" y="55245"/>
                    <a:pt x="849630" y="60960"/>
                  </a:cubicBezTo>
                  <a:lnTo>
                    <a:pt x="849630" y="155258"/>
                  </a:lnTo>
                  <a:lnTo>
                    <a:pt x="889635" y="155258"/>
                  </a:lnTo>
                  <a:lnTo>
                    <a:pt x="889635" y="55245"/>
                  </a:lnTo>
                  <a:cubicBezTo>
                    <a:pt x="889635" y="36195"/>
                    <a:pt x="885825" y="22860"/>
                    <a:pt x="878205" y="14288"/>
                  </a:cubicBezTo>
                  <a:cubicBezTo>
                    <a:pt x="870585" y="5715"/>
                    <a:pt x="859155" y="1905"/>
                    <a:pt x="843915" y="1905"/>
                  </a:cubicBezTo>
                  <a:cubicBezTo>
                    <a:pt x="834390" y="1905"/>
                    <a:pt x="826770" y="3810"/>
                    <a:pt x="819150" y="7620"/>
                  </a:cubicBezTo>
                  <a:cubicBezTo>
                    <a:pt x="811530" y="11430"/>
                    <a:pt x="803910" y="18098"/>
                    <a:pt x="797243" y="27623"/>
                  </a:cubicBezTo>
                  <a:cubicBezTo>
                    <a:pt x="794385" y="19050"/>
                    <a:pt x="789623" y="12383"/>
                    <a:pt x="782955" y="8573"/>
                  </a:cubicBezTo>
                  <a:cubicBezTo>
                    <a:pt x="776288" y="4763"/>
                    <a:pt x="766763" y="1905"/>
                    <a:pt x="756285" y="1905"/>
                  </a:cubicBezTo>
                  <a:cubicBezTo>
                    <a:pt x="747713" y="1905"/>
                    <a:pt x="740093" y="3810"/>
                    <a:pt x="732473" y="7620"/>
                  </a:cubicBezTo>
                  <a:cubicBezTo>
                    <a:pt x="724853" y="11430"/>
                    <a:pt x="718185" y="18098"/>
                    <a:pt x="713423" y="25718"/>
                  </a:cubicBezTo>
                  <a:lnTo>
                    <a:pt x="713423" y="5715"/>
                  </a:lnTo>
                  <a:lnTo>
                    <a:pt x="674370" y="5715"/>
                  </a:lnTo>
                  <a:lnTo>
                    <a:pt x="674370" y="155258"/>
                  </a:lnTo>
                  <a:close/>
                  <a:moveTo>
                    <a:pt x="541973" y="116205"/>
                  </a:moveTo>
                  <a:cubicBezTo>
                    <a:pt x="536258" y="108585"/>
                    <a:pt x="533400" y="96203"/>
                    <a:pt x="533400" y="80963"/>
                  </a:cubicBezTo>
                  <a:cubicBezTo>
                    <a:pt x="533400" y="65723"/>
                    <a:pt x="536258" y="54293"/>
                    <a:pt x="541973" y="45720"/>
                  </a:cubicBezTo>
                  <a:cubicBezTo>
                    <a:pt x="547688" y="38100"/>
                    <a:pt x="556260" y="33338"/>
                    <a:pt x="567690" y="33338"/>
                  </a:cubicBezTo>
                  <a:cubicBezTo>
                    <a:pt x="579120" y="33338"/>
                    <a:pt x="587693" y="37147"/>
                    <a:pt x="593408" y="45720"/>
                  </a:cubicBezTo>
                  <a:cubicBezTo>
                    <a:pt x="599123" y="53340"/>
                    <a:pt x="601980" y="65723"/>
                    <a:pt x="601980" y="80963"/>
                  </a:cubicBezTo>
                  <a:cubicBezTo>
                    <a:pt x="601980" y="96203"/>
                    <a:pt x="599123" y="107633"/>
                    <a:pt x="593408" y="116205"/>
                  </a:cubicBezTo>
                  <a:cubicBezTo>
                    <a:pt x="587693" y="124778"/>
                    <a:pt x="579120" y="128588"/>
                    <a:pt x="567690" y="128588"/>
                  </a:cubicBezTo>
                  <a:cubicBezTo>
                    <a:pt x="555308" y="127635"/>
                    <a:pt x="546735" y="123825"/>
                    <a:pt x="541973" y="116205"/>
                  </a:cubicBezTo>
                  <a:moveTo>
                    <a:pt x="598170" y="154305"/>
                  </a:moveTo>
                  <a:cubicBezTo>
                    <a:pt x="607695" y="150495"/>
                    <a:pt x="615315" y="145733"/>
                    <a:pt x="621983" y="138113"/>
                  </a:cubicBezTo>
                  <a:cubicBezTo>
                    <a:pt x="628650" y="131445"/>
                    <a:pt x="633413" y="122873"/>
                    <a:pt x="637223" y="113348"/>
                  </a:cubicBezTo>
                  <a:cubicBezTo>
                    <a:pt x="641033" y="103823"/>
                    <a:pt x="642938" y="92393"/>
                    <a:pt x="642938" y="80010"/>
                  </a:cubicBezTo>
                  <a:cubicBezTo>
                    <a:pt x="642938" y="67628"/>
                    <a:pt x="641033" y="57150"/>
                    <a:pt x="638175" y="46672"/>
                  </a:cubicBezTo>
                  <a:cubicBezTo>
                    <a:pt x="635318" y="36195"/>
                    <a:pt x="629603" y="28575"/>
                    <a:pt x="622935" y="21908"/>
                  </a:cubicBezTo>
                  <a:cubicBezTo>
                    <a:pt x="616268" y="15240"/>
                    <a:pt x="608648" y="9525"/>
                    <a:pt x="599123" y="6668"/>
                  </a:cubicBezTo>
                  <a:cubicBezTo>
                    <a:pt x="589598" y="2858"/>
                    <a:pt x="579120" y="953"/>
                    <a:pt x="567690" y="953"/>
                  </a:cubicBezTo>
                  <a:cubicBezTo>
                    <a:pt x="556260" y="953"/>
                    <a:pt x="545783" y="2858"/>
                    <a:pt x="536258" y="6668"/>
                  </a:cubicBezTo>
                  <a:cubicBezTo>
                    <a:pt x="526733" y="10478"/>
                    <a:pt x="519113" y="15240"/>
                    <a:pt x="512445" y="21908"/>
                  </a:cubicBezTo>
                  <a:cubicBezTo>
                    <a:pt x="505778" y="28575"/>
                    <a:pt x="501015" y="37147"/>
                    <a:pt x="497205" y="46672"/>
                  </a:cubicBezTo>
                  <a:cubicBezTo>
                    <a:pt x="493395" y="56197"/>
                    <a:pt x="491490" y="67628"/>
                    <a:pt x="491490" y="80010"/>
                  </a:cubicBezTo>
                  <a:cubicBezTo>
                    <a:pt x="491490" y="105728"/>
                    <a:pt x="498158" y="124778"/>
                    <a:pt x="511492" y="139065"/>
                  </a:cubicBezTo>
                  <a:cubicBezTo>
                    <a:pt x="524828" y="152400"/>
                    <a:pt x="542925" y="160020"/>
                    <a:pt x="566738" y="160020"/>
                  </a:cubicBezTo>
                  <a:cubicBezTo>
                    <a:pt x="579120" y="160020"/>
                    <a:pt x="589598" y="158115"/>
                    <a:pt x="598170" y="154305"/>
                  </a:cubicBezTo>
                  <a:moveTo>
                    <a:pt x="429578" y="100965"/>
                  </a:moveTo>
                  <a:cubicBezTo>
                    <a:pt x="428625" y="109538"/>
                    <a:pt x="425767" y="116205"/>
                    <a:pt x="421958" y="120968"/>
                  </a:cubicBezTo>
                  <a:cubicBezTo>
                    <a:pt x="417195" y="125730"/>
                    <a:pt x="411480" y="127635"/>
                    <a:pt x="403860" y="127635"/>
                  </a:cubicBezTo>
                  <a:cubicBezTo>
                    <a:pt x="398145" y="127635"/>
                    <a:pt x="392430" y="126683"/>
                    <a:pt x="388620" y="123825"/>
                  </a:cubicBezTo>
                  <a:cubicBezTo>
                    <a:pt x="384810" y="120968"/>
                    <a:pt x="381000" y="118110"/>
                    <a:pt x="379095" y="113348"/>
                  </a:cubicBezTo>
                  <a:cubicBezTo>
                    <a:pt x="377190" y="108585"/>
                    <a:pt x="375285" y="103823"/>
                    <a:pt x="374333" y="98108"/>
                  </a:cubicBezTo>
                  <a:cubicBezTo>
                    <a:pt x="373380" y="92393"/>
                    <a:pt x="372428" y="86678"/>
                    <a:pt x="372428" y="80010"/>
                  </a:cubicBezTo>
                  <a:cubicBezTo>
                    <a:pt x="372428" y="74295"/>
                    <a:pt x="373380" y="67628"/>
                    <a:pt x="374333" y="62865"/>
                  </a:cubicBezTo>
                  <a:cubicBezTo>
                    <a:pt x="375285" y="57150"/>
                    <a:pt x="377190" y="52388"/>
                    <a:pt x="379095" y="47625"/>
                  </a:cubicBezTo>
                  <a:cubicBezTo>
                    <a:pt x="381000" y="42863"/>
                    <a:pt x="384810" y="40005"/>
                    <a:pt x="388620" y="37147"/>
                  </a:cubicBezTo>
                  <a:cubicBezTo>
                    <a:pt x="392430" y="34290"/>
                    <a:pt x="398145" y="33338"/>
                    <a:pt x="403860" y="33338"/>
                  </a:cubicBezTo>
                  <a:cubicBezTo>
                    <a:pt x="412433" y="33338"/>
                    <a:pt x="418148" y="35243"/>
                    <a:pt x="421958" y="40005"/>
                  </a:cubicBezTo>
                  <a:cubicBezTo>
                    <a:pt x="425767" y="44768"/>
                    <a:pt x="427673" y="50483"/>
                    <a:pt x="428625" y="58103"/>
                  </a:cubicBezTo>
                  <a:lnTo>
                    <a:pt x="468630" y="52388"/>
                  </a:lnTo>
                  <a:cubicBezTo>
                    <a:pt x="467678" y="44768"/>
                    <a:pt x="465773" y="38100"/>
                    <a:pt x="462915" y="31433"/>
                  </a:cubicBezTo>
                  <a:cubicBezTo>
                    <a:pt x="460058" y="24765"/>
                    <a:pt x="456248" y="20003"/>
                    <a:pt x="450533" y="15240"/>
                  </a:cubicBezTo>
                  <a:cubicBezTo>
                    <a:pt x="445770" y="10478"/>
                    <a:pt x="439103" y="6668"/>
                    <a:pt x="431483" y="4763"/>
                  </a:cubicBezTo>
                  <a:cubicBezTo>
                    <a:pt x="423863" y="1905"/>
                    <a:pt x="415290" y="953"/>
                    <a:pt x="404813" y="953"/>
                  </a:cubicBezTo>
                  <a:cubicBezTo>
                    <a:pt x="393383" y="953"/>
                    <a:pt x="382905" y="2858"/>
                    <a:pt x="373380" y="6668"/>
                  </a:cubicBezTo>
                  <a:cubicBezTo>
                    <a:pt x="363855" y="10478"/>
                    <a:pt x="356235" y="16193"/>
                    <a:pt x="350520" y="22860"/>
                  </a:cubicBezTo>
                  <a:cubicBezTo>
                    <a:pt x="343853" y="29528"/>
                    <a:pt x="339090" y="38100"/>
                    <a:pt x="336233" y="47625"/>
                  </a:cubicBezTo>
                  <a:cubicBezTo>
                    <a:pt x="333375" y="57150"/>
                    <a:pt x="331470" y="68580"/>
                    <a:pt x="331470" y="80010"/>
                  </a:cubicBezTo>
                  <a:cubicBezTo>
                    <a:pt x="331470" y="91440"/>
                    <a:pt x="333375" y="102870"/>
                    <a:pt x="336233" y="112395"/>
                  </a:cubicBezTo>
                  <a:cubicBezTo>
                    <a:pt x="339090" y="121920"/>
                    <a:pt x="343853" y="130493"/>
                    <a:pt x="349567" y="137160"/>
                  </a:cubicBezTo>
                  <a:cubicBezTo>
                    <a:pt x="355283" y="143828"/>
                    <a:pt x="362903" y="149543"/>
                    <a:pt x="372428" y="153353"/>
                  </a:cubicBezTo>
                  <a:cubicBezTo>
                    <a:pt x="381953" y="157163"/>
                    <a:pt x="392430" y="159068"/>
                    <a:pt x="404813" y="159068"/>
                  </a:cubicBezTo>
                  <a:cubicBezTo>
                    <a:pt x="426720" y="159068"/>
                    <a:pt x="442913" y="153353"/>
                    <a:pt x="453390" y="142875"/>
                  </a:cubicBezTo>
                  <a:cubicBezTo>
                    <a:pt x="463867" y="132398"/>
                    <a:pt x="470535" y="118110"/>
                    <a:pt x="471488" y="100013"/>
                  </a:cubicBezTo>
                  <a:lnTo>
                    <a:pt x="429578" y="100013"/>
                  </a:lnTo>
                  <a:close/>
                  <a:moveTo>
                    <a:pt x="203835" y="63818"/>
                  </a:moveTo>
                  <a:cubicBezTo>
                    <a:pt x="203835" y="59055"/>
                    <a:pt x="204788" y="55245"/>
                    <a:pt x="206692" y="51435"/>
                  </a:cubicBezTo>
                  <a:cubicBezTo>
                    <a:pt x="208598" y="47625"/>
                    <a:pt x="210502" y="43815"/>
                    <a:pt x="213360" y="40958"/>
                  </a:cubicBezTo>
                  <a:cubicBezTo>
                    <a:pt x="216217" y="38100"/>
                    <a:pt x="219075" y="35243"/>
                    <a:pt x="223838" y="34290"/>
                  </a:cubicBezTo>
                  <a:cubicBezTo>
                    <a:pt x="227648" y="32385"/>
                    <a:pt x="232410" y="31433"/>
                    <a:pt x="238125" y="31433"/>
                  </a:cubicBezTo>
                  <a:cubicBezTo>
                    <a:pt x="248602" y="31433"/>
                    <a:pt x="256223" y="34290"/>
                    <a:pt x="261938" y="40005"/>
                  </a:cubicBezTo>
                  <a:cubicBezTo>
                    <a:pt x="266700" y="45720"/>
                    <a:pt x="269558" y="53340"/>
                    <a:pt x="269558" y="63818"/>
                  </a:cubicBezTo>
                  <a:lnTo>
                    <a:pt x="203835" y="63818"/>
                  </a:lnTo>
                  <a:close/>
                  <a:moveTo>
                    <a:pt x="266700" y="108585"/>
                  </a:moveTo>
                  <a:cubicBezTo>
                    <a:pt x="263842" y="121920"/>
                    <a:pt x="254317" y="128588"/>
                    <a:pt x="239077" y="128588"/>
                  </a:cubicBezTo>
                  <a:cubicBezTo>
                    <a:pt x="227648" y="128588"/>
                    <a:pt x="219075" y="124778"/>
                    <a:pt x="213360" y="118110"/>
                  </a:cubicBezTo>
                  <a:cubicBezTo>
                    <a:pt x="207645" y="111443"/>
                    <a:pt x="204788" y="101918"/>
                    <a:pt x="203835" y="89535"/>
                  </a:cubicBezTo>
                  <a:lnTo>
                    <a:pt x="307658" y="89535"/>
                  </a:lnTo>
                  <a:lnTo>
                    <a:pt x="307658" y="73343"/>
                  </a:lnTo>
                  <a:cubicBezTo>
                    <a:pt x="307658" y="51435"/>
                    <a:pt x="301942" y="33338"/>
                    <a:pt x="290513" y="20003"/>
                  </a:cubicBezTo>
                  <a:cubicBezTo>
                    <a:pt x="279083" y="6668"/>
                    <a:pt x="261938" y="0"/>
                    <a:pt x="239077" y="0"/>
                  </a:cubicBezTo>
                  <a:cubicBezTo>
                    <a:pt x="227648" y="0"/>
                    <a:pt x="218123" y="1905"/>
                    <a:pt x="208598" y="5715"/>
                  </a:cubicBezTo>
                  <a:cubicBezTo>
                    <a:pt x="199073" y="9525"/>
                    <a:pt x="191452" y="14288"/>
                    <a:pt x="184785" y="20955"/>
                  </a:cubicBezTo>
                  <a:cubicBezTo>
                    <a:pt x="178118" y="27623"/>
                    <a:pt x="173355" y="36195"/>
                    <a:pt x="169545" y="45720"/>
                  </a:cubicBezTo>
                  <a:cubicBezTo>
                    <a:pt x="165735" y="55245"/>
                    <a:pt x="163830" y="66675"/>
                    <a:pt x="163830" y="79058"/>
                  </a:cubicBezTo>
                  <a:cubicBezTo>
                    <a:pt x="163830" y="103823"/>
                    <a:pt x="170498" y="123825"/>
                    <a:pt x="182880" y="137160"/>
                  </a:cubicBezTo>
                  <a:cubicBezTo>
                    <a:pt x="195263" y="150495"/>
                    <a:pt x="214313" y="158115"/>
                    <a:pt x="239077" y="158115"/>
                  </a:cubicBezTo>
                  <a:cubicBezTo>
                    <a:pt x="260033" y="158115"/>
                    <a:pt x="275273" y="153353"/>
                    <a:pt x="285750" y="144780"/>
                  </a:cubicBezTo>
                  <a:cubicBezTo>
                    <a:pt x="296228" y="136208"/>
                    <a:pt x="302895" y="123825"/>
                    <a:pt x="305753" y="106680"/>
                  </a:cubicBezTo>
                  <a:lnTo>
                    <a:pt x="266700" y="106680"/>
                  </a:lnTo>
                  <a:close/>
                  <a:moveTo>
                    <a:pt x="97155" y="96203"/>
                  </a:moveTo>
                  <a:cubicBezTo>
                    <a:pt x="97155" y="101918"/>
                    <a:pt x="96202" y="107633"/>
                    <a:pt x="93345" y="111443"/>
                  </a:cubicBezTo>
                  <a:cubicBezTo>
                    <a:pt x="91440" y="115253"/>
                    <a:pt x="88582" y="119063"/>
                    <a:pt x="84773" y="121920"/>
                  </a:cubicBezTo>
                  <a:cubicBezTo>
                    <a:pt x="78105" y="126683"/>
                    <a:pt x="69532" y="129540"/>
                    <a:pt x="60007" y="129540"/>
                  </a:cubicBezTo>
                  <a:cubicBezTo>
                    <a:pt x="54293" y="129540"/>
                    <a:pt x="49530" y="127635"/>
                    <a:pt x="45720" y="124778"/>
                  </a:cubicBezTo>
                  <a:cubicBezTo>
                    <a:pt x="41910" y="121920"/>
                    <a:pt x="40957" y="118110"/>
                    <a:pt x="40957" y="113348"/>
                  </a:cubicBezTo>
                  <a:cubicBezTo>
                    <a:pt x="40957" y="110490"/>
                    <a:pt x="40957" y="106680"/>
                    <a:pt x="42863" y="104775"/>
                  </a:cubicBezTo>
                  <a:cubicBezTo>
                    <a:pt x="43815" y="101918"/>
                    <a:pt x="45720" y="100013"/>
                    <a:pt x="48577" y="98108"/>
                  </a:cubicBezTo>
                  <a:cubicBezTo>
                    <a:pt x="51435" y="96203"/>
                    <a:pt x="55245" y="94298"/>
                    <a:pt x="60007" y="93345"/>
                  </a:cubicBezTo>
                  <a:cubicBezTo>
                    <a:pt x="64770" y="92393"/>
                    <a:pt x="72390" y="91440"/>
                    <a:pt x="80010" y="90488"/>
                  </a:cubicBezTo>
                  <a:lnTo>
                    <a:pt x="98107" y="89535"/>
                  </a:lnTo>
                  <a:lnTo>
                    <a:pt x="98107" y="96203"/>
                  </a:lnTo>
                  <a:close/>
                  <a:moveTo>
                    <a:pt x="98107" y="155258"/>
                  </a:moveTo>
                  <a:lnTo>
                    <a:pt x="136208" y="155258"/>
                  </a:lnTo>
                  <a:lnTo>
                    <a:pt x="136208" y="60960"/>
                  </a:lnTo>
                  <a:cubicBezTo>
                    <a:pt x="136208" y="51435"/>
                    <a:pt x="135255" y="43815"/>
                    <a:pt x="133350" y="36195"/>
                  </a:cubicBezTo>
                  <a:cubicBezTo>
                    <a:pt x="131445" y="28575"/>
                    <a:pt x="127635" y="22860"/>
                    <a:pt x="122873" y="17145"/>
                  </a:cubicBezTo>
                  <a:cubicBezTo>
                    <a:pt x="118110" y="12383"/>
                    <a:pt x="111443" y="7620"/>
                    <a:pt x="103823" y="5715"/>
                  </a:cubicBezTo>
                  <a:cubicBezTo>
                    <a:pt x="96202" y="3810"/>
                    <a:pt x="85725" y="1905"/>
                    <a:pt x="74295" y="1905"/>
                  </a:cubicBezTo>
                  <a:cubicBezTo>
                    <a:pt x="55245" y="1905"/>
                    <a:pt x="40957" y="5715"/>
                    <a:pt x="29527" y="12383"/>
                  </a:cubicBezTo>
                  <a:cubicBezTo>
                    <a:pt x="18098" y="19050"/>
                    <a:pt x="11430" y="30480"/>
                    <a:pt x="8573" y="46672"/>
                  </a:cubicBezTo>
                  <a:lnTo>
                    <a:pt x="44768" y="50483"/>
                  </a:lnTo>
                  <a:cubicBezTo>
                    <a:pt x="46673" y="38100"/>
                    <a:pt x="56198" y="32385"/>
                    <a:pt x="71438" y="32385"/>
                  </a:cubicBezTo>
                  <a:cubicBezTo>
                    <a:pt x="78105" y="32385"/>
                    <a:pt x="83820" y="34290"/>
                    <a:pt x="89535" y="37147"/>
                  </a:cubicBezTo>
                  <a:cubicBezTo>
                    <a:pt x="94298" y="40958"/>
                    <a:pt x="97155" y="46672"/>
                    <a:pt x="97155" y="56197"/>
                  </a:cubicBezTo>
                  <a:lnTo>
                    <a:pt x="97155" y="62865"/>
                  </a:lnTo>
                  <a:lnTo>
                    <a:pt x="78105" y="63818"/>
                  </a:lnTo>
                  <a:cubicBezTo>
                    <a:pt x="68580" y="63818"/>
                    <a:pt x="59055" y="64770"/>
                    <a:pt x="49530" y="66675"/>
                  </a:cubicBezTo>
                  <a:cubicBezTo>
                    <a:pt x="40005" y="68580"/>
                    <a:pt x="32385" y="70485"/>
                    <a:pt x="24765" y="74295"/>
                  </a:cubicBezTo>
                  <a:cubicBezTo>
                    <a:pt x="17145" y="78105"/>
                    <a:pt x="11430" y="82868"/>
                    <a:pt x="6668" y="89535"/>
                  </a:cubicBezTo>
                  <a:cubicBezTo>
                    <a:pt x="1905" y="96203"/>
                    <a:pt x="0" y="104775"/>
                    <a:pt x="0" y="114300"/>
                  </a:cubicBezTo>
                  <a:cubicBezTo>
                    <a:pt x="0" y="121920"/>
                    <a:pt x="952" y="128588"/>
                    <a:pt x="3810" y="134303"/>
                  </a:cubicBezTo>
                  <a:cubicBezTo>
                    <a:pt x="6668" y="140018"/>
                    <a:pt x="10477" y="144780"/>
                    <a:pt x="14288" y="148590"/>
                  </a:cubicBezTo>
                  <a:cubicBezTo>
                    <a:pt x="19050" y="152400"/>
                    <a:pt x="23813" y="155258"/>
                    <a:pt x="29527" y="156210"/>
                  </a:cubicBezTo>
                  <a:cubicBezTo>
                    <a:pt x="35243" y="157163"/>
                    <a:pt x="41910" y="159068"/>
                    <a:pt x="48577" y="159068"/>
                  </a:cubicBezTo>
                  <a:cubicBezTo>
                    <a:pt x="60007" y="159068"/>
                    <a:pt x="69532" y="157163"/>
                    <a:pt x="77152" y="152400"/>
                  </a:cubicBezTo>
                  <a:cubicBezTo>
                    <a:pt x="84773" y="147638"/>
                    <a:pt x="91440" y="142875"/>
                    <a:pt x="97155" y="136208"/>
                  </a:cubicBezTo>
                  <a:lnTo>
                    <a:pt x="97155" y="15525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93980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1 Call out Lar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361F1-4A98-B04B-B95B-7B0BAF4FE4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3525" y="441325"/>
            <a:ext cx="11664950" cy="5795963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>
              <a:lnSpc>
                <a:spcPct val="90000"/>
              </a:lnSpc>
              <a:defRPr sz="9600" b="1" i="0">
                <a:solidFill>
                  <a:schemeClr val="tx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Large text call out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B19BDBE-AF4A-5940-B6E0-7FC401472CC8}"/>
              </a:ext>
            </a:extLst>
          </p:cNvPr>
          <p:cNvCxnSpPr>
            <a:cxnSpLocks/>
          </p:cNvCxnSpPr>
          <p:nvPr userDrawn="1"/>
        </p:nvCxnSpPr>
        <p:spPr>
          <a:xfrm>
            <a:off x="263525" y="260350"/>
            <a:ext cx="43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050F6376-2CF0-6648-B02D-E5CB3AC0281F}"/>
              </a:ext>
            </a:extLst>
          </p:cNvPr>
          <p:cNvGrpSpPr/>
          <p:nvPr userDrawn="1"/>
        </p:nvGrpSpPr>
        <p:grpSpPr>
          <a:xfrm>
            <a:off x="10814051" y="6438651"/>
            <a:ext cx="1111250" cy="225425"/>
            <a:chOff x="292100" y="6413250"/>
            <a:chExt cx="1111250" cy="225425"/>
          </a:xfrm>
        </p:grpSpPr>
        <p:sp>
          <p:nvSpPr>
            <p:cNvPr id="6" name="Freeform: Shape 12">
              <a:extLst>
                <a:ext uri="{FF2B5EF4-FFF2-40B4-BE49-F238E27FC236}">
                  <a16:creationId xmlns:a16="http://schemas.microsoft.com/office/drawing/2014/main" id="{F41EB637-536C-4E4E-8282-87E3FF4A5366}"/>
                </a:ext>
              </a:extLst>
            </p:cNvPr>
            <p:cNvSpPr/>
            <p:nvPr userDrawn="1"/>
          </p:nvSpPr>
          <p:spPr>
            <a:xfrm>
              <a:off x="292100" y="6413250"/>
              <a:ext cx="225425" cy="225425"/>
            </a:xfrm>
            <a:custGeom>
              <a:avLst/>
              <a:gdLst>
                <a:gd name="connsiteX0" fmla="*/ 329565 w 342900"/>
                <a:gd name="connsiteY0" fmla="*/ 104775 h 342900"/>
                <a:gd name="connsiteX1" fmla="*/ 292418 w 342900"/>
                <a:gd name="connsiteY1" fmla="*/ 50483 h 342900"/>
                <a:gd name="connsiteX2" fmla="*/ 238125 w 342900"/>
                <a:gd name="connsiteY2" fmla="*/ 13335 h 342900"/>
                <a:gd name="connsiteX3" fmla="*/ 171450 w 342900"/>
                <a:gd name="connsiteY3" fmla="*/ 0 h 342900"/>
                <a:gd name="connsiteX4" fmla="*/ 104775 w 342900"/>
                <a:gd name="connsiteY4" fmla="*/ 13335 h 342900"/>
                <a:gd name="connsiteX5" fmla="*/ 50483 w 342900"/>
                <a:gd name="connsiteY5" fmla="*/ 50483 h 342900"/>
                <a:gd name="connsiteX6" fmla="*/ 13335 w 342900"/>
                <a:gd name="connsiteY6" fmla="*/ 104775 h 342900"/>
                <a:gd name="connsiteX7" fmla="*/ 0 w 342900"/>
                <a:gd name="connsiteY7" fmla="*/ 171450 h 342900"/>
                <a:gd name="connsiteX8" fmla="*/ 13335 w 342900"/>
                <a:gd name="connsiteY8" fmla="*/ 238125 h 342900"/>
                <a:gd name="connsiteX9" fmla="*/ 50483 w 342900"/>
                <a:gd name="connsiteY9" fmla="*/ 292418 h 342900"/>
                <a:gd name="connsiteX10" fmla="*/ 104775 w 342900"/>
                <a:gd name="connsiteY10" fmla="*/ 329565 h 342900"/>
                <a:gd name="connsiteX11" fmla="*/ 171450 w 342900"/>
                <a:gd name="connsiteY11" fmla="*/ 342900 h 342900"/>
                <a:gd name="connsiteX12" fmla="*/ 171450 w 342900"/>
                <a:gd name="connsiteY12" fmla="*/ 308610 h 342900"/>
                <a:gd name="connsiteX13" fmla="*/ 74295 w 342900"/>
                <a:gd name="connsiteY13" fmla="*/ 268605 h 342900"/>
                <a:gd name="connsiteX14" fmla="*/ 35243 w 342900"/>
                <a:gd name="connsiteY14" fmla="*/ 188595 h 342900"/>
                <a:gd name="connsiteX15" fmla="*/ 180975 w 342900"/>
                <a:gd name="connsiteY15" fmla="*/ 188595 h 342900"/>
                <a:gd name="connsiteX16" fmla="*/ 141923 w 342900"/>
                <a:gd name="connsiteY16" fmla="*/ 227648 h 342900"/>
                <a:gd name="connsiteX17" fmla="*/ 165735 w 342900"/>
                <a:gd name="connsiteY17" fmla="*/ 251460 h 342900"/>
                <a:gd name="connsiteX18" fmla="*/ 246698 w 342900"/>
                <a:gd name="connsiteY18" fmla="*/ 170498 h 342900"/>
                <a:gd name="connsiteX19" fmla="*/ 165735 w 342900"/>
                <a:gd name="connsiteY19" fmla="*/ 89535 h 342900"/>
                <a:gd name="connsiteX20" fmla="*/ 141923 w 342900"/>
                <a:gd name="connsiteY20" fmla="*/ 113348 h 342900"/>
                <a:gd name="connsiteX21" fmla="*/ 180975 w 342900"/>
                <a:gd name="connsiteY21" fmla="*/ 152400 h 342900"/>
                <a:gd name="connsiteX22" fmla="*/ 35243 w 342900"/>
                <a:gd name="connsiteY22" fmla="*/ 152400 h 342900"/>
                <a:gd name="connsiteX23" fmla="*/ 74295 w 342900"/>
                <a:gd name="connsiteY23" fmla="*/ 72390 h 342900"/>
                <a:gd name="connsiteX24" fmla="*/ 171450 w 342900"/>
                <a:gd name="connsiteY24" fmla="*/ 32385 h 342900"/>
                <a:gd name="connsiteX25" fmla="*/ 268605 w 342900"/>
                <a:gd name="connsiteY25" fmla="*/ 72390 h 342900"/>
                <a:gd name="connsiteX26" fmla="*/ 308610 w 342900"/>
                <a:gd name="connsiteY26" fmla="*/ 169545 h 342900"/>
                <a:gd name="connsiteX27" fmla="*/ 342900 w 342900"/>
                <a:gd name="connsiteY27" fmla="*/ 169545 h 342900"/>
                <a:gd name="connsiteX28" fmla="*/ 329565 w 342900"/>
                <a:gd name="connsiteY28" fmla="*/ 10477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2900" h="342900">
                  <a:moveTo>
                    <a:pt x="329565" y="104775"/>
                  </a:moveTo>
                  <a:cubicBezTo>
                    <a:pt x="320993" y="84773"/>
                    <a:pt x="308610" y="65723"/>
                    <a:pt x="292418" y="50483"/>
                  </a:cubicBezTo>
                  <a:cubicBezTo>
                    <a:pt x="276225" y="34290"/>
                    <a:pt x="258128" y="21908"/>
                    <a:pt x="238125" y="13335"/>
                  </a:cubicBezTo>
                  <a:cubicBezTo>
                    <a:pt x="217170" y="4763"/>
                    <a:pt x="194310" y="0"/>
                    <a:pt x="171450" y="0"/>
                  </a:cubicBezTo>
                  <a:cubicBezTo>
                    <a:pt x="148590" y="0"/>
                    <a:pt x="125730" y="4763"/>
                    <a:pt x="104775" y="13335"/>
                  </a:cubicBezTo>
                  <a:cubicBezTo>
                    <a:pt x="83820" y="21908"/>
                    <a:pt x="65723" y="34290"/>
                    <a:pt x="50483" y="50483"/>
                  </a:cubicBezTo>
                  <a:cubicBezTo>
                    <a:pt x="34290" y="66675"/>
                    <a:pt x="21908" y="84773"/>
                    <a:pt x="13335" y="104775"/>
                  </a:cubicBezTo>
                  <a:cubicBezTo>
                    <a:pt x="4763" y="125730"/>
                    <a:pt x="0" y="148590"/>
                    <a:pt x="0" y="171450"/>
                  </a:cubicBezTo>
                  <a:cubicBezTo>
                    <a:pt x="0" y="194310"/>
                    <a:pt x="4763" y="217170"/>
                    <a:pt x="13335" y="238125"/>
                  </a:cubicBezTo>
                  <a:cubicBezTo>
                    <a:pt x="21908" y="258128"/>
                    <a:pt x="34290" y="277178"/>
                    <a:pt x="50483" y="292418"/>
                  </a:cubicBezTo>
                  <a:cubicBezTo>
                    <a:pt x="66675" y="308610"/>
                    <a:pt x="84773" y="320993"/>
                    <a:pt x="104775" y="329565"/>
                  </a:cubicBezTo>
                  <a:cubicBezTo>
                    <a:pt x="125730" y="338138"/>
                    <a:pt x="148590" y="342900"/>
                    <a:pt x="171450" y="342900"/>
                  </a:cubicBezTo>
                  <a:lnTo>
                    <a:pt x="171450" y="308610"/>
                  </a:lnTo>
                  <a:cubicBezTo>
                    <a:pt x="135255" y="308610"/>
                    <a:pt x="100013" y="294323"/>
                    <a:pt x="74295" y="268605"/>
                  </a:cubicBezTo>
                  <a:cubicBezTo>
                    <a:pt x="52388" y="246698"/>
                    <a:pt x="39053" y="219075"/>
                    <a:pt x="35243" y="188595"/>
                  </a:cubicBezTo>
                  <a:lnTo>
                    <a:pt x="180975" y="188595"/>
                  </a:lnTo>
                  <a:lnTo>
                    <a:pt x="141923" y="227648"/>
                  </a:lnTo>
                  <a:lnTo>
                    <a:pt x="165735" y="251460"/>
                  </a:lnTo>
                  <a:lnTo>
                    <a:pt x="246698" y="170498"/>
                  </a:lnTo>
                  <a:lnTo>
                    <a:pt x="165735" y="89535"/>
                  </a:lnTo>
                  <a:lnTo>
                    <a:pt x="141923" y="113348"/>
                  </a:lnTo>
                  <a:lnTo>
                    <a:pt x="180975" y="152400"/>
                  </a:lnTo>
                  <a:lnTo>
                    <a:pt x="35243" y="152400"/>
                  </a:lnTo>
                  <a:cubicBezTo>
                    <a:pt x="39053" y="121920"/>
                    <a:pt x="52388" y="94298"/>
                    <a:pt x="74295" y="72390"/>
                  </a:cubicBezTo>
                  <a:cubicBezTo>
                    <a:pt x="100013" y="46673"/>
                    <a:pt x="134303" y="32385"/>
                    <a:pt x="171450" y="32385"/>
                  </a:cubicBezTo>
                  <a:cubicBezTo>
                    <a:pt x="207645" y="32385"/>
                    <a:pt x="242888" y="46673"/>
                    <a:pt x="268605" y="72390"/>
                  </a:cubicBezTo>
                  <a:cubicBezTo>
                    <a:pt x="294323" y="98108"/>
                    <a:pt x="308610" y="132398"/>
                    <a:pt x="308610" y="169545"/>
                  </a:cubicBezTo>
                  <a:lnTo>
                    <a:pt x="342900" y="169545"/>
                  </a:lnTo>
                  <a:cubicBezTo>
                    <a:pt x="342900" y="148590"/>
                    <a:pt x="338138" y="125730"/>
                    <a:pt x="329565" y="104775"/>
                  </a:cubicBezTo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13">
              <a:extLst>
                <a:ext uri="{FF2B5EF4-FFF2-40B4-BE49-F238E27FC236}">
                  <a16:creationId xmlns:a16="http://schemas.microsoft.com/office/drawing/2014/main" id="{7E71FBE2-FD33-7B4E-BF85-35992BC45035}"/>
                </a:ext>
              </a:extLst>
            </p:cNvPr>
            <p:cNvSpPr/>
            <p:nvPr userDrawn="1"/>
          </p:nvSpPr>
          <p:spPr>
            <a:xfrm>
              <a:off x="590579" y="6484379"/>
              <a:ext cx="812771" cy="84028"/>
            </a:xfrm>
            <a:custGeom>
              <a:avLst/>
              <a:gdLst>
                <a:gd name="connsiteX0" fmla="*/ 1329690 w 1547812"/>
                <a:gd name="connsiteY0" fmla="*/ 155258 h 160020"/>
                <a:gd name="connsiteX1" fmla="*/ 1369695 w 1547812"/>
                <a:gd name="connsiteY1" fmla="*/ 155258 h 160020"/>
                <a:gd name="connsiteX2" fmla="*/ 1369695 w 1547812"/>
                <a:gd name="connsiteY2" fmla="*/ 65723 h 160020"/>
                <a:gd name="connsiteX3" fmla="*/ 1372553 w 1547812"/>
                <a:gd name="connsiteY3" fmla="*/ 53340 h 160020"/>
                <a:gd name="connsiteX4" fmla="*/ 1379220 w 1547812"/>
                <a:gd name="connsiteY4" fmla="*/ 43815 h 160020"/>
                <a:gd name="connsiteX5" fmla="*/ 1388745 w 1547812"/>
                <a:gd name="connsiteY5" fmla="*/ 37147 h 160020"/>
                <a:gd name="connsiteX6" fmla="*/ 1400175 w 1547812"/>
                <a:gd name="connsiteY6" fmla="*/ 35243 h 160020"/>
                <a:gd name="connsiteX7" fmla="*/ 1407795 w 1547812"/>
                <a:gd name="connsiteY7" fmla="*/ 36195 h 160020"/>
                <a:gd name="connsiteX8" fmla="*/ 1413510 w 1547812"/>
                <a:gd name="connsiteY8" fmla="*/ 40005 h 160020"/>
                <a:gd name="connsiteX9" fmla="*/ 1417320 w 1547812"/>
                <a:gd name="connsiteY9" fmla="*/ 47625 h 160020"/>
                <a:gd name="connsiteX10" fmla="*/ 1419225 w 1547812"/>
                <a:gd name="connsiteY10" fmla="*/ 60960 h 160020"/>
                <a:gd name="connsiteX11" fmla="*/ 1419225 w 1547812"/>
                <a:gd name="connsiteY11" fmla="*/ 155258 h 160020"/>
                <a:gd name="connsiteX12" fmla="*/ 1459230 w 1547812"/>
                <a:gd name="connsiteY12" fmla="*/ 155258 h 160020"/>
                <a:gd name="connsiteX13" fmla="*/ 1459230 w 1547812"/>
                <a:gd name="connsiteY13" fmla="*/ 63818 h 160020"/>
                <a:gd name="connsiteX14" fmla="*/ 1462088 w 1547812"/>
                <a:gd name="connsiteY14" fmla="*/ 53340 h 160020"/>
                <a:gd name="connsiteX15" fmla="*/ 1468755 w 1547812"/>
                <a:gd name="connsiteY15" fmla="*/ 43815 h 160020"/>
                <a:gd name="connsiteX16" fmla="*/ 1478280 w 1547812"/>
                <a:gd name="connsiteY16" fmla="*/ 37147 h 160020"/>
                <a:gd name="connsiteX17" fmla="*/ 1489710 w 1547812"/>
                <a:gd name="connsiteY17" fmla="*/ 35243 h 160020"/>
                <a:gd name="connsiteX18" fmla="*/ 1497330 w 1547812"/>
                <a:gd name="connsiteY18" fmla="*/ 36195 h 160020"/>
                <a:gd name="connsiteX19" fmla="*/ 1503045 w 1547812"/>
                <a:gd name="connsiteY19" fmla="*/ 40005 h 160020"/>
                <a:gd name="connsiteX20" fmla="*/ 1506855 w 1547812"/>
                <a:gd name="connsiteY20" fmla="*/ 47625 h 160020"/>
                <a:gd name="connsiteX21" fmla="*/ 1507808 w 1547812"/>
                <a:gd name="connsiteY21" fmla="*/ 60960 h 160020"/>
                <a:gd name="connsiteX22" fmla="*/ 1507808 w 1547812"/>
                <a:gd name="connsiteY22" fmla="*/ 155258 h 160020"/>
                <a:gd name="connsiteX23" fmla="*/ 1547813 w 1547812"/>
                <a:gd name="connsiteY23" fmla="*/ 155258 h 160020"/>
                <a:gd name="connsiteX24" fmla="*/ 1547813 w 1547812"/>
                <a:gd name="connsiteY24" fmla="*/ 55245 h 160020"/>
                <a:gd name="connsiteX25" fmla="*/ 1536383 w 1547812"/>
                <a:gd name="connsiteY25" fmla="*/ 14288 h 160020"/>
                <a:gd name="connsiteX26" fmla="*/ 1502093 w 1547812"/>
                <a:gd name="connsiteY26" fmla="*/ 1905 h 160020"/>
                <a:gd name="connsiteX27" fmla="*/ 1477328 w 1547812"/>
                <a:gd name="connsiteY27" fmla="*/ 7620 h 160020"/>
                <a:gd name="connsiteX28" fmla="*/ 1455420 w 1547812"/>
                <a:gd name="connsiteY28" fmla="*/ 27623 h 160020"/>
                <a:gd name="connsiteX29" fmla="*/ 1441133 w 1547812"/>
                <a:gd name="connsiteY29" fmla="*/ 8573 h 160020"/>
                <a:gd name="connsiteX30" fmla="*/ 1414463 w 1547812"/>
                <a:gd name="connsiteY30" fmla="*/ 1905 h 160020"/>
                <a:gd name="connsiteX31" fmla="*/ 1390650 w 1547812"/>
                <a:gd name="connsiteY31" fmla="*/ 7620 h 160020"/>
                <a:gd name="connsiteX32" fmla="*/ 1371600 w 1547812"/>
                <a:gd name="connsiteY32" fmla="*/ 25718 h 160020"/>
                <a:gd name="connsiteX33" fmla="*/ 1371600 w 1547812"/>
                <a:gd name="connsiteY33" fmla="*/ 5715 h 160020"/>
                <a:gd name="connsiteX34" fmla="*/ 1332548 w 1547812"/>
                <a:gd name="connsiteY34" fmla="*/ 5715 h 160020"/>
                <a:gd name="connsiteX35" fmla="*/ 1332548 w 1547812"/>
                <a:gd name="connsiteY35" fmla="*/ 155258 h 160020"/>
                <a:gd name="connsiteX36" fmla="*/ 1199198 w 1547812"/>
                <a:gd name="connsiteY36" fmla="*/ 116205 h 160020"/>
                <a:gd name="connsiteX37" fmla="*/ 1190625 w 1547812"/>
                <a:gd name="connsiteY37" fmla="*/ 80963 h 160020"/>
                <a:gd name="connsiteX38" fmla="*/ 1199198 w 1547812"/>
                <a:gd name="connsiteY38" fmla="*/ 45720 h 160020"/>
                <a:gd name="connsiteX39" fmla="*/ 1224915 w 1547812"/>
                <a:gd name="connsiteY39" fmla="*/ 33338 h 160020"/>
                <a:gd name="connsiteX40" fmla="*/ 1250633 w 1547812"/>
                <a:gd name="connsiteY40" fmla="*/ 45720 h 160020"/>
                <a:gd name="connsiteX41" fmla="*/ 1259205 w 1547812"/>
                <a:gd name="connsiteY41" fmla="*/ 80963 h 160020"/>
                <a:gd name="connsiteX42" fmla="*/ 1250633 w 1547812"/>
                <a:gd name="connsiteY42" fmla="*/ 116205 h 160020"/>
                <a:gd name="connsiteX43" fmla="*/ 1224915 w 1547812"/>
                <a:gd name="connsiteY43" fmla="*/ 128588 h 160020"/>
                <a:gd name="connsiteX44" fmla="*/ 1199198 w 1547812"/>
                <a:gd name="connsiteY44" fmla="*/ 116205 h 160020"/>
                <a:gd name="connsiteX45" fmla="*/ 1256348 w 1547812"/>
                <a:gd name="connsiteY45" fmla="*/ 154305 h 160020"/>
                <a:gd name="connsiteX46" fmla="*/ 1280160 w 1547812"/>
                <a:gd name="connsiteY46" fmla="*/ 138113 h 160020"/>
                <a:gd name="connsiteX47" fmla="*/ 1295400 w 1547812"/>
                <a:gd name="connsiteY47" fmla="*/ 113348 h 160020"/>
                <a:gd name="connsiteX48" fmla="*/ 1301115 w 1547812"/>
                <a:gd name="connsiteY48" fmla="*/ 80010 h 160020"/>
                <a:gd name="connsiteX49" fmla="*/ 1296353 w 1547812"/>
                <a:gd name="connsiteY49" fmla="*/ 46672 h 160020"/>
                <a:gd name="connsiteX50" fmla="*/ 1281113 w 1547812"/>
                <a:gd name="connsiteY50" fmla="*/ 21908 h 160020"/>
                <a:gd name="connsiteX51" fmla="*/ 1257300 w 1547812"/>
                <a:gd name="connsiteY51" fmla="*/ 6668 h 160020"/>
                <a:gd name="connsiteX52" fmla="*/ 1225868 w 1547812"/>
                <a:gd name="connsiteY52" fmla="*/ 953 h 160020"/>
                <a:gd name="connsiteX53" fmla="*/ 1194435 w 1547812"/>
                <a:gd name="connsiteY53" fmla="*/ 6668 h 160020"/>
                <a:gd name="connsiteX54" fmla="*/ 1170623 w 1547812"/>
                <a:gd name="connsiteY54" fmla="*/ 21908 h 160020"/>
                <a:gd name="connsiteX55" fmla="*/ 1155383 w 1547812"/>
                <a:gd name="connsiteY55" fmla="*/ 46672 h 160020"/>
                <a:gd name="connsiteX56" fmla="*/ 1149668 w 1547812"/>
                <a:gd name="connsiteY56" fmla="*/ 80010 h 160020"/>
                <a:gd name="connsiteX57" fmla="*/ 1169670 w 1547812"/>
                <a:gd name="connsiteY57" fmla="*/ 139065 h 160020"/>
                <a:gd name="connsiteX58" fmla="*/ 1225868 w 1547812"/>
                <a:gd name="connsiteY58" fmla="*/ 160020 h 160020"/>
                <a:gd name="connsiteX59" fmla="*/ 1256348 w 1547812"/>
                <a:gd name="connsiteY59" fmla="*/ 154305 h 160020"/>
                <a:gd name="connsiteX60" fmla="*/ 1086803 w 1547812"/>
                <a:gd name="connsiteY60" fmla="*/ 100965 h 160020"/>
                <a:gd name="connsiteX61" fmla="*/ 1079183 w 1547812"/>
                <a:gd name="connsiteY61" fmla="*/ 120968 h 160020"/>
                <a:gd name="connsiteX62" fmla="*/ 1061085 w 1547812"/>
                <a:gd name="connsiteY62" fmla="*/ 127635 h 160020"/>
                <a:gd name="connsiteX63" fmla="*/ 1045845 w 1547812"/>
                <a:gd name="connsiteY63" fmla="*/ 123825 h 160020"/>
                <a:gd name="connsiteX64" fmla="*/ 1036320 w 1547812"/>
                <a:gd name="connsiteY64" fmla="*/ 113348 h 160020"/>
                <a:gd name="connsiteX65" fmla="*/ 1031558 w 1547812"/>
                <a:gd name="connsiteY65" fmla="*/ 98108 h 160020"/>
                <a:gd name="connsiteX66" fmla="*/ 1029653 w 1547812"/>
                <a:gd name="connsiteY66" fmla="*/ 80010 h 160020"/>
                <a:gd name="connsiteX67" fmla="*/ 1031558 w 1547812"/>
                <a:gd name="connsiteY67" fmla="*/ 62865 h 160020"/>
                <a:gd name="connsiteX68" fmla="*/ 1036320 w 1547812"/>
                <a:gd name="connsiteY68" fmla="*/ 47625 h 160020"/>
                <a:gd name="connsiteX69" fmla="*/ 1045845 w 1547812"/>
                <a:gd name="connsiteY69" fmla="*/ 37147 h 160020"/>
                <a:gd name="connsiteX70" fmla="*/ 1061085 w 1547812"/>
                <a:gd name="connsiteY70" fmla="*/ 33338 h 160020"/>
                <a:gd name="connsiteX71" fmla="*/ 1079183 w 1547812"/>
                <a:gd name="connsiteY71" fmla="*/ 40005 h 160020"/>
                <a:gd name="connsiteX72" fmla="*/ 1085850 w 1547812"/>
                <a:gd name="connsiteY72" fmla="*/ 58103 h 160020"/>
                <a:gd name="connsiteX73" fmla="*/ 1125855 w 1547812"/>
                <a:gd name="connsiteY73" fmla="*/ 52388 h 160020"/>
                <a:gd name="connsiteX74" fmla="*/ 1120140 w 1547812"/>
                <a:gd name="connsiteY74" fmla="*/ 31433 h 160020"/>
                <a:gd name="connsiteX75" fmla="*/ 1107758 w 1547812"/>
                <a:gd name="connsiteY75" fmla="*/ 15240 h 160020"/>
                <a:gd name="connsiteX76" fmla="*/ 1088708 w 1547812"/>
                <a:gd name="connsiteY76" fmla="*/ 4763 h 160020"/>
                <a:gd name="connsiteX77" fmla="*/ 1062038 w 1547812"/>
                <a:gd name="connsiteY77" fmla="*/ 953 h 160020"/>
                <a:gd name="connsiteX78" fmla="*/ 1030605 w 1547812"/>
                <a:gd name="connsiteY78" fmla="*/ 6668 h 160020"/>
                <a:gd name="connsiteX79" fmla="*/ 1007745 w 1547812"/>
                <a:gd name="connsiteY79" fmla="*/ 22860 h 160020"/>
                <a:gd name="connsiteX80" fmla="*/ 993458 w 1547812"/>
                <a:gd name="connsiteY80" fmla="*/ 47625 h 160020"/>
                <a:gd name="connsiteX81" fmla="*/ 988695 w 1547812"/>
                <a:gd name="connsiteY81" fmla="*/ 80010 h 160020"/>
                <a:gd name="connsiteX82" fmla="*/ 992505 w 1547812"/>
                <a:gd name="connsiteY82" fmla="*/ 112395 h 160020"/>
                <a:gd name="connsiteX83" fmla="*/ 1005840 w 1547812"/>
                <a:gd name="connsiteY83" fmla="*/ 137160 h 160020"/>
                <a:gd name="connsiteX84" fmla="*/ 1028700 w 1547812"/>
                <a:gd name="connsiteY84" fmla="*/ 153353 h 160020"/>
                <a:gd name="connsiteX85" fmla="*/ 1061085 w 1547812"/>
                <a:gd name="connsiteY85" fmla="*/ 159068 h 160020"/>
                <a:gd name="connsiteX86" fmla="*/ 1109663 w 1547812"/>
                <a:gd name="connsiteY86" fmla="*/ 142875 h 160020"/>
                <a:gd name="connsiteX87" fmla="*/ 1127760 w 1547812"/>
                <a:gd name="connsiteY87" fmla="*/ 100013 h 160020"/>
                <a:gd name="connsiteX88" fmla="*/ 1086803 w 1547812"/>
                <a:gd name="connsiteY88" fmla="*/ 100013 h 160020"/>
                <a:gd name="connsiteX89" fmla="*/ 921068 w 1547812"/>
                <a:gd name="connsiteY89" fmla="*/ 155258 h 160020"/>
                <a:gd name="connsiteX90" fmla="*/ 962025 w 1547812"/>
                <a:gd name="connsiteY90" fmla="*/ 155258 h 160020"/>
                <a:gd name="connsiteX91" fmla="*/ 962025 w 1547812"/>
                <a:gd name="connsiteY91" fmla="*/ 109538 h 160020"/>
                <a:gd name="connsiteX92" fmla="*/ 921068 w 1547812"/>
                <a:gd name="connsiteY92" fmla="*/ 109538 h 160020"/>
                <a:gd name="connsiteX93" fmla="*/ 921068 w 1547812"/>
                <a:gd name="connsiteY93" fmla="*/ 155258 h 160020"/>
                <a:gd name="connsiteX94" fmla="*/ 671513 w 1547812"/>
                <a:gd name="connsiteY94" fmla="*/ 155258 h 160020"/>
                <a:gd name="connsiteX95" fmla="*/ 711518 w 1547812"/>
                <a:gd name="connsiteY95" fmla="*/ 155258 h 160020"/>
                <a:gd name="connsiteX96" fmla="*/ 711518 w 1547812"/>
                <a:gd name="connsiteY96" fmla="*/ 65723 h 160020"/>
                <a:gd name="connsiteX97" fmla="*/ 714375 w 1547812"/>
                <a:gd name="connsiteY97" fmla="*/ 53340 h 160020"/>
                <a:gd name="connsiteX98" fmla="*/ 721043 w 1547812"/>
                <a:gd name="connsiteY98" fmla="*/ 43815 h 160020"/>
                <a:gd name="connsiteX99" fmla="*/ 730568 w 1547812"/>
                <a:gd name="connsiteY99" fmla="*/ 37147 h 160020"/>
                <a:gd name="connsiteX100" fmla="*/ 741998 w 1547812"/>
                <a:gd name="connsiteY100" fmla="*/ 35243 h 160020"/>
                <a:gd name="connsiteX101" fmla="*/ 749618 w 1547812"/>
                <a:gd name="connsiteY101" fmla="*/ 36195 h 160020"/>
                <a:gd name="connsiteX102" fmla="*/ 755333 w 1547812"/>
                <a:gd name="connsiteY102" fmla="*/ 40005 h 160020"/>
                <a:gd name="connsiteX103" fmla="*/ 759143 w 1547812"/>
                <a:gd name="connsiteY103" fmla="*/ 47625 h 160020"/>
                <a:gd name="connsiteX104" fmla="*/ 761048 w 1547812"/>
                <a:gd name="connsiteY104" fmla="*/ 60960 h 160020"/>
                <a:gd name="connsiteX105" fmla="*/ 761048 w 1547812"/>
                <a:gd name="connsiteY105" fmla="*/ 155258 h 160020"/>
                <a:gd name="connsiteX106" fmla="*/ 801053 w 1547812"/>
                <a:gd name="connsiteY106" fmla="*/ 155258 h 160020"/>
                <a:gd name="connsiteX107" fmla="*/ 801053 w 1547812"/>
                <a:gd name="connsiteY107" fmla="*/ 63818 h 160020"/>
                <a:gd name="connsiteX108" fmla="*/ 803910 w 1547812"/>
                <a:gd name="connsiteY108" fmla="*/ 53340 h 160020"/>
                <a:gd name="connsiteX109" fmla="*/ 810578 w 1547812"/>
                <a:gd name="connsiteY109" fmla="*/ 43815 h 160020"/>
                <a:gd name="connsiteX110" fmla="*/ 820103 w 1547812"/>
                <a:gd name="connsiteY110" fmla="*/ 37147 h 160020"/>
                <a:gd name="connsiteX111" fmla="*/ 831533 w 1547812"/>
                <a:gd name="connsiteY111" fmla="*/ 35243 h 160020"/>
                <a:gd name="connsiteX112" fmla="*/ 839153 w 1547812"/>
                <a:gd name="connsiteY112" fmla="*/ 36195 h 160020"/>
                <a:gd name="connsiteX113" fmla="*/ 844868 w 1547812"/>
                <a:gd name="connsiteY113" fmla="*/ 40005 h 160020"/>
                <a:gd name="connsiteX114" fmla="*/ 848678 w 1547812"/>
                <a:gd name="connsiteY114" fmla="*/ 47625 h 160020"/>
                <a:gd name="connsiteX115" fmla="*/ 849630 w 1547812"/>
                <a:gd name="connsiteY115" fmla="*/ 60960 h 160020"/>
                <a:gd name="connsiteX116" fmla="*/ 849630 w 1547812"/>
                <a:gd name="connsiteY116" fmla="*/ 155258 h 160020"/>
                <a:gd name="connsiteX117" fmla="*/ 889635 w 1547812"/>
                <a:gd name="connsiteY117" fmla="*/ 155258 h 160020"/>
                <a:gd name="connsiteX118" fmla="*/ 889635 w 1547812"/>
                <a:gd name="connsiteY118" fmla="*/ 55245 h 160020"/>
                <a:gd name="connsiteX119" fmla="*/ 878205 w 1547812"/>
                <a:gd name="connsiteY119" fmla="*/ 14288 h 160020"/>
                <a:gd name="connsiteX120" fmla="*/ 843915 w 1547812"/>
                <a:gd name="connsiteY120" fmla="*/ 1905 h 160020"/>
                <a:gd name="connsiteX121" fmla="*/ 819150 w 1547812"/>
                <a:gd name="connsiteY121" fmla="*/ 7620 h 160020"/>
                <a:gd name="connsiteX122" fmla="*/ 797243 w 1547812"/>
                <a:gd name="connsiteY122" fmla="*/ 27623 h 160020"/>
                <a:gd name="connsiteX123" fmla="*/ 782955 w 1547812"/>
                <a:gd name="connsiteY123" fmla="*/ 8573 h 160020"/>
                <a:gd name="connsiteX124" fmla="*/ 756285 w 1547812"/>
                <a:gd name="connsiteY124" fmla="*/ 1905 h 160020"/>
                <a:gd name="connsiteX125" fmla="*/ 732473 w 1547812"/>
                <a:gd name="connsiteY125" fmla="*/ 7620 h 160020"/>
                <a:gd name="connsiteX126" fmla="*/ 713423 w 1547812"/>
                <a:gd name="connsiteY126" fmla="*/ 25718 h 160020"/>
                <a:gd name="connsiteX127" fmla="*/ 713423 w 1547812"/>
                <a:gd name="connsiteY127" fmla="*/ 5715 h 160020"/>
                <a:gd name="connsiteX128" fmla="*/ 674370 w 1547812"/>
                <a:gd name="connsiteY128" fmla="*/ 5715 h 160020"/>
                <a:gd name="connsiteX129" fmla="*/ 674370 w 1547812"/>
                <a:gd name="connsiteY129" fmla="*/ 155258 h 160020"/>
                <a:gd name="connsiteX130" fmla="*/ 541973 w 1547812"/>
                <a:gd name="connsiteY130" fmla="*/ 116205 h 160020"/>
                <a:gd name="connsiteX131" fmla="*/ 533400 w 1547812"/>
                <a:gd name="connsiteY131" fmla="*/ 80963 h 160020"/>
                <a:gd name="connsiteX132" fmla="*/ 541973 w 1547812"/>
                <a:gd name="connsiteY132" fmla="*/ 45720 h 160020"/>
                <a:gd name="connsiteX133" fmla="*/ 567690 w 1547812"/>
                <a:gd name="connsiteY133" fmla="*/ 33338 h 160020"/>
                <a:gd name="connsiteX134" fmla="*/ 593408 w 1547812"/>
                <a:gd name="connsiteY134" fmla="*/ 45720 h 160020"/>
                <a:gd name="connsiteX135" fmla="*/ 601980 w 1547812"/>
                <a:gd name="connsiteY135" fmla="*/ 80963 h 160020"/>
                <a:gd name="connsiteX136" fmla="*/ 593408 w 1547812"/>
                <a:gd name="connsiteY136" fmla="*/ 116205 h 160020"/>
                <a:gd name="connsiteX137" fmla="*/ 567690 w 1547812"/>
                <a:gd name="connsiteY137" fmla="*/ 128588 h 160020"/>
                <a:gd name="connsiteX138" fmla="*/ 541973 w 1547812"/>
                <a:gd name="connsiteY138" fmla="*/ 116205 h 160020"/>
                <a:gd name="connsiteX139" fmla="*/ 598170 w 1547812"/>
                <a:gd name="connsiteY139" fmla="*/ 154305 h 160020"/>
                <a:gd name="connsiteX140" fmla="*/ 621983 w 1547812"/>
                <a:gd name="connsiteY140" fmla="*/ 138113 h 160020"/>
                <a:gd name="connsiteX141" fmla="*/ 637223 w 1547812"/>
                <a:gd name="connsiteY141" fmla="*/ 113348 h 160020"/>
                <a:gd name="connsiteX142" fmla="*/ 642938 w 1547812"/>
                <a:gd name="connsiteY142" fmla="*/ 80010 h 160020"/>
                <a:gd name="connsiteX143" fmla="*/ 638175 w 1547812"/>
                <a:gd name="connsiteY143" fmla="*/ 46672 h 160020"/>
                <a:gd name="connsiteX144" fmla="*/ 622935 w 1547812"/>
                <a:gd name="connsiteY144" fmla="*/ 21908 h 160020"/>
                <a:gd name="connsiteX145" fmla="*/ 599123 w 1547812"/>
                <a:gd name="connsiteY145" fmla="*/ 6668 h 160020"/>
                <a:gd name="connsiteX146" fmla="*/ 567690 w 1547812"/>
                <a:gd name="connsiteY146" fmla="*/ 953 h 160020"/>
                <a:gd name="connsiteX147" fmla="*/ 536258 w 1547812"/>
                <a:gd name="connsiteY147" fmla="*/ 6668 h 160020"/>
                <a:gd name="connsiteX148" fmla="*/ 512445 w 1547812"/>
                <a:gd name="connsiteY148" fmla="*/ 21908 h 160020"/>
                <a:gd name="connsiteX149" fmla="*/ 497205 w 1547812"/>
                <a:gd name="connsiteY149" fmla="*/ 46672 h 160020"/>
                <a:gd name="connsiteX150" fmla="*/ 491490 w 1547812"/>
                <a:gd name="connsiteY150" fmla="*/ 80010 h 160020"/>
                <a:gd name="connsiteX151" fmla="*/ 511492 w 1547812"/>
                <a:gd name="connsiteY151" fmla="*/ 139065 h 160020"/>
                <a:gd name="connsiteX152" fmla="*/ 566738 w 1547812"/>
                <a:gd name="connsiteY152" fmla="*/ 160020 h 160020"/>
                <a:gd name="connsiteX153" fmla="*/ 598170 w 1547812"/>
                <a:gd name="connsiteY153" fmla="*/ 154305 h 160020"/>
                <a:gd name="connsiteX154" fmla="*/ 429578 w 1547812"/>
                <a:gd name="connsiteY154" fmla="*/ 100965 h 160020"/>
                <a:gd name="connsiteX155" fmla="*/ 421958 w 1547812"/>
                <a:gd name="connsiteY155" fmla="*/ 120968 h 160020"/>
                <a:gd name="connsiteX156" fmla="*/ 403860 w 1547812"/>
                <a:gd name="connsiteY156" fmla="*/ 127635 h 160020"/>
                <a:gd name="connsiteX157" fmla="*/ 388620 w 1547812"/>
                <a:gd name="connsiteY157" fmla="*/ 123825 h 160020"/>
                <a:gd name="connsiteX158" fmla="*/ 379095 w 1547812"/>
                <a:gd name="connsiteY158" fmla="*/ 113348 h 160020"/>
                <a:gd name="connsiteX159" fmla="*/ 374333 w 1547812"/>
                <a:gd name="connsiteY159" fmla="*/ 98108 h 160020"/>
                <a:gd name="connsiteX160" fmla="*/ 372428 w 1547812"/>
                <a:gd name="connsiteY160" fmla="*/ 80010 h 160020"/>
                <a:gd name="connsiteX161" fmla="*/ 374333 w 1547812"/>
                <a:gd name="connsiteY161" fmla="*/ 62865 h 160020"/>
                <a:gd name="connsiteX162" fmla="*/ 379095 w 1547812"/>
                <a:gd name="connsiteY162" fmla="*/ 47625 h 160020"/>
                <a:gd name="connsiteX163" fmla="*/ 388620 w 1547812"/>
                <a:gd name="connsiteY163" fmla="*/ 37147 h 160020"/>
                <a:gd name="connsiteX164" fmla="*/ 403860 w 1547812"/>
                <a:gd name="connsiteY164" fmla="*/ 33338 h 160020"/>
                <a:gd name="connsiteX165" fmla="*/ 421958 w 1547812"/>
                <a:gd name="connsiteY165" fmla="*/ 40005 h 160020"/>
                <a:gd name="connsiteX166" fmla="*/ 428625 w 1547812"/>
                <a:gd name="connsiteY166" fmla="*/ 58103 h 160020"/>
                <a:gd name="connsiteX167" fmla="*/ 468630 w 1547812"/>
                <a:gd name="connsiteY167" fmla="*/ 52388 h 160020"/>
                <a:gd name="connsiteX168" fmla="*/ 462915 w 1547812"/>
                <a:gd name="connsiteY168" fmla="*/ 31433 h 160020"/>
                <a:gd name="connsiteX169" fmla="*/ 450533 w 1547812"/>
                <a:gd name="connsiteY169" fmla="*/ 15240 h 160020"/>
                <a:gd name="connsiteX170" fmla="*/ 431483 w 1547812"/>
                <a:gd name="connsiteY170" fmla="*/ 4763 h 160020"/>
                <a:gd name="connsiteX171" fmla="*/ 404813 w 1547812"/>
                <a:gd name="connsiteY171" fmla="*/ 953 h 160020"/>
                <a:gd name="connsiteX172" fmla="*/ 373380 w 1547812"/>
                <a:gd name="connsiteY172" fmla="*/ 6668 h 160020"/>
                <a:gd name="connsiteX173" fmla="*/ 350520 w 1547812"/>
                <a:gd name="connsiteY173" fmla="*/ 22860 h 160020"/>
                <a:gd name="connsiteX174" fmla="*/ 336233 w 1547812"/>
                <a:gd name="connsiteY174" fmla="*/ 47625 h 160020"/>
                <a:gd name="connsiteX175" fmla="*/ 331470 w 1547812"/>
                <a:gd name="connsiteY175" fmla="*/ 80010 h 160020"/>
                <a:gd name="connsiteX176" fmla="*/ 336233 w 1547812"/>
                <a:gd name="connsiteY176" fmla="*/ 112395 h 160020"/>
                <a:gd name="connsiteX177" fmla="*/ 349567 w 1547812"/>
                <a:gd name="connsiteY177" fmla="*/ 137160 h 160020"/>
                <a:gd name="connsiteX178" fmla="*/ 372428 w 1547812"/>
                <a:gd name="connsiteY178" fmla="*/ 153353 h 160020"/>
                <a:gd name="connsiteX179" fmla="*/ 404813 w 1547812"/>
                <a:gd name="connsiteY179" fmla="*/ 159068 h 160020"/>
                <a:gd name="connsiteX180" fmla="*/ 453390 w 1547812"/>
                <a:gd name="connsiteY180" fmla="*/ 142875 h 160020"/>
                <a:gd name="connsiteX181" fmla="*/ 471488 w 1547812"/>
                <a:gd name="connsiteY181" fmla="*/ 100013 h 160020"/>
                <a:gd name="connsiteX182" fmla="*/ 429578 w 1547812"/>
                <a:gd name="connsiteY182" fmla="*/ 100013 h 160020"/>
                <a:gd name="connsiteX183" fmla="*/ 203835 w 1547812"/>
                <a:gd name="connsiteY183" fmla="*/ 63818 h 160020"/>
                <a:gd name="connsiteX184" fmla="*/ 206692 w 1547812"/>
                <a:gd name="connsiteY184" fmla="*/ 51435 h 160020"/>
                <a:gd name="connsiteX185" fmla="*/ 213360 w 1547812"/>
                <a:gd name="connsiteY185" fmla="*/ 40958 h 160020"/>
                <a:gd name="connsiteX186" fmla="*/ 223838 w 1547812"/>
                <a:gd name="connsiteY186" fmla="*/ 34290 h 160020"/>
                <a:gd name="connsiteX187" fmla="*/ 238125 w 1547812"/>
                <a:gd name="connsiteY187" fmla="*/ 31433 h 160020"/>
                <a:gd name="connsiteX188" fmla="*/ 261938 w 1547812"/>
                <a:gd name="connsiteY188" fmla="*/ 40005 h 160020"/>
                <a:gd name="connsiteX189" fmla="*/ 269558 w 1547812"/>
                <a:gd name="connsiteY189" fmla="*/ 63818 h 160020"/>
                <a:gd name="connsiteX190" fmla="*/ 203835 w 1547812"/>
                <a:gd name="connsiteY190" fmla="*/ 63818 h 160020"/>
                <a:gd name="connsiteX191" fmla="*/ 266700 w 1547812"/>
                <a:gd name="connsiteY191" fmla="*/ 108585 h 160020"/>
                <a:gd name="connsiteX192" fmla="*/ 239077 w 1547812"/>
                <a:gd name="connsiteY192" fmla="*/ 128588 h 160020"/>
                <a:gd name="connsiteX193" fmla="*/ 213360 w 1547812"/>
                <a:gd name="connsiteY193" fmla="*/ 118110 h 160020"/>
                <a:gd name="connsiteX194" fmla="*/ 203835 w 1547812"/>
                <a:gd name="connsiteY194" fmla="*/ 89535 h 160020"/>
                <a:gd name="connsiteX195" fmla="*/ 307658 w 1547812"/>
                <a:gd name="connsiteY195" fmla="*/ 89535 h 160020"/>
                <a:gd name="connsiteX196" fmla="*/ 307658 w 1547812"/>
                <a:gd name="connsiteY196" fmla="*/ 73343 h 160020"/>
                <a:gd name="connsiteX197" fmla="*/ 290513 w 1547812"/>
                <a:gd name="connsiteY197" fmla="*/ 20003 h 160020"/>
                <a:gd name="connsiteX198" fmla="*/ 239077 w 1547812"/>
                <a:gd name="connsiteY198" fmla="*/ 0 h 160020"/>
                <a:gd name="connsiteX199" fmla="*/ 208598 w 1547812"/>
                <a:gd name="connsiteY199" fmla="*/ 5715 h 160020"/>
                <a:gd name="connsiteX200" fmla="*/ 184785 w 1547812"/>
                <a:gd name="connsiteY200" fmla="*/ 20955 h 160020"/>
                <a:gd name="connsiteX201" fmla="*/ 169545 w 1547812"/>
                <a:gd name="connsiteY201" fmla="*/ 45720 h 160020"/>
                <a:gd name="connsiteX202" fmla="*/ 163830 w 1547812"/>
                <a:gd name="connsiteY202" fmla="*/ 79058 h 160020"/>
                <a:gd name="connsiteX203" fmla="*/ 182880 w 1547812"/>
                <a:gd name="connsiteY203" fmla="*/ 137160 h 160020"/>
                <a:gd name="connsiteX204" fmla="*/ 239077 w 1547812"/>
                <a:gd name="connsiteY204" fmla="*/ 158115 h 160020"/>
                <a:gd name="connsiteX205" fmla="*/ 285750 w 1547812"/>
                <a:gd name="connsiteY205" fmla="*/ 144780 h 160020"/>
                <a:gd name="connsiteX206" fmla="*/ 305753 w 1547812"/>
                <a:gd name="connsiteY206" fmla="*/ 106680 h 160020"/>
                <a:gd name="connsiteX207" fmla="*/ 266700 w 1547812"/>
                <a:gd name="connsiteY207" fmla="*/ 106680 h 160020"/>
                <a:gd name="connsiteX208" fmla="*/ 97155 w 1547812"/>
                <a:gd name="connsiteY208" fmla="*/ 96203 h 160020"/>
                <a:gd name="connsiteX209" fmla="*/ 93345 w 1547812"/>
                <a:gd name="connsiteY209" fmla="*/ 111443 h 160020"/>
                <a:gd name="connsiteX210" fmla="*/ 84773 w 1547812"/>
                <a:gd name="connsiteY210" fmla="*/ 121920 h 160020"/>
                <a:gd name="connsiteX211" fmla="*/ 60007 w 1547812"/>
                <a:gd name="connsiteY211" fmla="*/ 129540 h 160020"/>
                <a:gd name="connsiteX212" fmla="*/ 45720 w 1547812"/>
                <a:gd name="connsiteY212" fmla="*/ 124778 h 160020"/>
                <a:gd name="connsiteX213" fmla="*/ 40957 w 1547812"/>
                <a:gd name="connsiteY213" fmla="*/ 113348 h 160020"/>
                <a:gd name="connsiteX214" fmla="*/ 42863 w 1547812"/>
                <a:gd name="connsiteY214" fmla="*/ 104775 h 160020"/>
                <a:gd name="connsiteX215" fmla="*/ 48577 w 1547812"/>
                <a:gd name="connsiteY215" fmla="*/ 98108 h 160020"/>
                <a:gd name="connsiteX216" fmla="*/ 60007 w 1547812"/>
                <a:gd name="connsiteY216" fmla="*/ 93345 h 160020"/>
                <a:gd name="connsiteX217" fmla="*/ 80010 w 1547812"/>
                <a:gd name="connsiteY217" fmla="*/ 90488 h 160020"/>
                <a:gd name="connsiteX218" fmla="*/ 98107 w 1547812"/>
                <a:gd name="connsiteY218" fmla="*/ 89535 h 160020"/>
                <a:gd name="connsiteX219" fmla="*/ 98107 w 1547812"/>
                <a:gd name="connsiteY219" fmla="*/ 96203 h 160020"/>
                <a:gd name="connsiteX220" fmla="*/ 98107 w 1547812"/>
                <a:gd name="connsiteY220" fmla="*/ 155258 h 160020"/>
                <a:gd name="connsiteX221" fmla="*/ 136208 w 1547812"/>
                <a:gd name="connsiteY221" fmla="*/ 155258 h 160020"/>
                <a:gd name="connsiteX222" fmla="*/ 136208 w 1547812"/>
                <a:gd name="connsiteY222" fmla="*/ 60960 h 160020"/>
                <a:gd name="connsiteX223" fmla="*/ 133350 w 1547812"/>
                <a:gd name="connsiteY223" fmla="*/ 36195 h 160020"/>
                <a:gd name="connsiteX224" fmla="*/ 122873 w 1547812"/>
                <a:gd name="connsiteY224" fmla="*/ 17145 h 160020"/>
                <a:gd name="connsiteX225" fmla="*/ 103823 w 1547812"/>
                <a:gd name="connsiteY225" fmla="*/ 5715 h 160020"/>
                <a:gd name="connsiteX226" fmla="*/ 74295 w 1547812"/>
                <a:gd name="connsiteY226" fmla="*/ 1905 h 160020"/>
                <a:gd name="connsiteX227" fmla="*/ 29527 w 1547812"/>
                <a:gd name="connsiteY227" fmla="*/ 12383 h 160020"/>
                <a:gd name="connsiteX228" fmla="*/ 8573 w 1547812"/>
                <a:gd name="connsiteY228" fmla="*/ 46672 h 160020"/>
                <a:gd name="connsiteX229" fmla="*/ 44768 w 1547812"/>
                <a:gd name="connsiteY229" fmla="*/ 50483 h 160020"/>
                <a:gd name="connsiteX230" fmla="*/ 71438 w 1547812"/>
                <a:gd name="connsiteY230" fmla="*/ 32385 h 160020"/>
                <a:gd name="connsiteX231" fmla="*/ 89535 w 1547812"/>
                <a:gd name="connsiteY231" fmla="*/ 37147 h 160020"/>
                <a:gd name="connsiteX232" fmla="*/ 97155 w 1547812"/>
                <a:gd name="connsiteY232" fmla="*/ 56197 h 160020"/>
                <a:gd name="connsiteX233" fmla="*/ 97155 w 1547812"/>
                <a:gd name="connsiteY233" fmla="*/ 62865 h 160020"/>
                <a:gd name="connsiteX234" fmla="*/ 78105 w 1547812"/>
                <a:gd name="connsiteY234" fmla="*/ 63818 h 160020"/>
                <a:gd name="connsiteX235" fmla="*/ 49530 w 1547812"/>
                <a:gd name="connsiteY235" fmla="*/ 66675 h 160020"/>
                <a:gd name="connsiteX236" fmla="*/ 24765 w 1547812"/>
                <a:gd name="connsiteY236" fmla="*/ 74295 h 160020"/>
                <a:gd name="connsiteX237" fmla="*/ 6668 w 1547812"/>
                <a:gd name="connsiteY237" fmla="*/ 89535 h 160020"/>
                <a:gd name="connsiteX238" fmla="*/ 0 w 1547812"/>
                <a:gd name="connsiteY238" fmla="*/ 114300 h 160020"/>
                <a:gd name="connsiteX239" fmla="*/ 3810 w 1547812"/>
                <a:gd name="connsiteY239" fmla="*/ 134303 h 160020"/>
                <a:gd name="connsiteX240" fmla="*/ 14288 w 1547812"/>
                <a:gd name="connsiteY240" fmla="*/ 148590 h 160020"/>
                <a:gd name="connsiteX241" fmla="*/ 29527 w 1547812"/>
                <a:gd name="connsiteY241" fmla="*/ 156210 h 160020"/>
                <a:gd name="connsiteX242" fmla="*/ 48577 w 1547812"/>
                <a:gd name="connsiteY242" fmla="*/ 159068 h 160020"/>
                <a:gd name="connsiteX243" fmla="*/ 77152 w 1547812"/>
                <a:gd name="connsiteY243" fmla="*/ 152400 h 160020"/>
                <a:gd name="connsiteX244" fmla="*/ 97155 w 1547812"/>
                <a:gd name="connsiteY244" fmla="*/ 136208 h 160020"/>
                <a:gd name="connsiteX245" fmla="*/ 97155 w 1547812"/>
                <a:gd name="connsiteY245" fmla="*/ 155258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</a:cxnLst>
              <a:rect l="l" t="t" r="r" b="b"/>
              <a:pathLst>
                <a:path w="1547812" h="160020">
                  <a:moveTo>
                    <a:pt x="1329690" y="155258"/>
                  </a:moveTo>
                  <a:lnTo>
                    <a:pt x="1369695" y="155258"/>
                  </a:lnTo>
                  <a:lnTo>
                    <a:pt x="1369695" y="65723"/>
                  </a:lnTo>
                  <a:cubicBezTo>
                    <a:pt x="1369695" y="60960"/>
                    <a:pt x="1370648" y="57150"/>
                    <a:pt x="1372553" y="53340"/>
                  </a:cubicBezTo>
                  <a:cubicBezTo>
                    <a:pt x="1374458" y="49530"/>
                    <a:pt x="1376363" y="46672"/>
                    <a:pt x="1379220" y="43815"/>
                  </a:cubicBezTo>
                  <a:cubicBezTo>
                    <a:pt x="1382078" y="40958"/>
                    <a:pt x="1385888" y="38100"/>
                    <a:pt x="1388745" y="37147"/>
                  </a:cubicBezTo>
                  <a:cubicBezTo>
                    <a:pt x="1392555" y="36195"/>
                    <a:pt x="1395413" y="35243"/>
                    <a:pt x="1400175" y="35243"/>
                  </a:cubicBezTo>
                  <a:cubicBezTo>
                    <a:pt x="1403033" y="35243"/>
                    <a:pt x="1404938" y="35243"/>
                    <a:pt x="1407795" y="36195"/>
                  </a:cubicBezTo>
                  <a:cubicBezTo>
                    <a:pt x="1409700" y="37147"/>
                    <a:pt x="1411605" y="38100"/>
                    <a:pt x="1413510" y="40005"/>
                  </a:cubicBezTo>
                  <a:cubicBezTo>
                    <a:pt x="1415415" y="41910"/>
                    <a:pt x="1416368" y="44768"/>
                    <a:pt x="1417320" y="47625"/>
                  </a:cubicBezTo>
                  <a:cubicBezTo>
                    <a:pt x="1418273" y="51435"/>
                    <a:pt x="1419225" y="55245"/>
                    <a:pt x="1419225" y="60960"/>
                  </a:cubicBezTo>
                  <a:lnTo>
                    <a:pt x="1419225" y="155258"/>
                  </a:lnTo>
                  <a:lnTo>
                    <a:pt x="1459230" y="155258"/>
                  </a:lnTo>
                  <a:lnTo>
                    <a:pt x="1459230" y="63818"/>
                  </a:lnTo>
                  <a:cubicBezTo>
                    <a:pt x="1459230" y="60008"/>
                    <a:pt x="1460183" y="56197"/>
                    <a:pt x="1462088" y="53340"/>
                  </a:cubicBezTo>
                  <a:cubicBezTo>
                    <a:pt x="1463993" y="49530"/>
                    <a:pt x="1465898" y="46672"/>
                    <a:pt x="1468755" y="43815"/>
                  </a:cubicBezTo>
                  <a:cubicBezTo>
                    <a:pt x="1471613" y="40958"/>
                    <a:pt x="1475423" y="38100"/>
                    <a:pt x="1478280" y="37147"/>
                  </a:cubicBezTo>
                  <a:cubicBezTo>
                    <a:pt x="1481138" y="36195"/>
                    <a:pt x="1484948" y="35243"/>
                    <a:pt x="1489710" y="35243"/>
                  </a:cubicBezTo>
                  <a:cubicBezTo>
                    <a:pt x="1492568" y="35243"/>
                    <a:pt x="1494473" y="35243"/>
                    <a:pt x="1497330" y="36195"/>
                  </a:cubicBezTo>
                  <a:cubicBezTo>
                    <a:pt x="1499235" y="37147"/>
                    <a:pt x="1501140" y="38100"/>
                    <a:pt x="1503045" y="40005"/>
                  </a:cubicBezTo>
                  <a:cubicBezTo>
                    <a:pt x="1504950" y="41910"/>
                    <a:pt x="1505903" y="44768"/>
                    <a:pt x="1506855" y="47625"/>
                  </a:cubicBezTo>
                  <a:cubicBezTo>
                    <a:pt x="1507808" y="51435"/>
                    <a:pt x="1507808" y="55245"/>
                    <a:pt x="1507808" y="60960"/>
                  </a:cubicBezTo>
                  <a:lnTo>
                    <a:pt x="1507808" y="155258"/>
                  </a:lnTo>
                  <a:lnTo>
                    <a:pt x="1547813" y="155258"/>
                  </a:lnTo>
                  <a:lnTo>
                    <a:pt x="1547813" y="55245"/>
                  </a:lnTo>
                  <a:cubicBezTo>
                    <a:pt x="1547813" y="36195"/>
                    <a:pt x="1544003" y="22860"/>
                    <a:pt x="1536383" y="14288"/>
                  </a:cubicBezTo>
                  <a:cubicBezTo>
                    <a:pt x="1528763" y="5715"/>
                    <a:pt x="1517333" y="1905"/>
                    <a:pt x="1502093" y="1905"/>
                  </a:cubicBezTo>
                  <a:cubicBezTo>
                    <a:pt x="1492568" y="1905"/>
                    <a:pt x="1484948" y="3810"/>
                    <a:pt x="1477328" y="7620"/>
                  </a:cubicBezTo>
                  <a:cubicBezTo>
                    <a:pt x="1469708" y="11430"/>
                    <a:pt x="1462088" y="18098"/>
                    <a:pt x="1455420" y="27623"/>
                  </a:cubicBezTo>
                  <a:cubicBezTo>
                    <a:pt x="1452563" y="19050"/>
                    <a:pt x="1447800" y="12383"/>
                    <a:pt x="1441133" y="8573"/>
                  </a:cubicBezTo>
                  <a:cubicBezTo>
                    <a:pt x="1434465" y="4763"/>
                    <a:pt x="1425893" y="1905"/>
                    <a:pt x="1414463" y="1905"/>
                  </a:cubicBezTo>
                  <a:cubicBezTo>
                    <a:pt x="1405890" y="1905"/>
                    <a:pt x="1398270" y="3810"/>
                    <a:pt x="1390650" y="7620"/>
                  </a:cubicBezTo>
                  <a:cubicBezTo>
                    <a:pt x="1383030" y="11430"/>
                    <a:pt x="1376363" y="18098"/>
                    <a:pt x="1371600" y="25718"/>
                  </a:cubicBezTo>
                  <a:lnTo>
                    <a:pt x="1371600" y="5715"/>
                  </a:lnTo>
                  <a:lnTo>
                    <a:pt x="1332548" y="5715"/>
                  </a:lnTo>
                  <a:lnTo>
                    <a:pt x="1332548" y="155258"/>
                  </a:lnTo>
                  <a:close/>
                  <a:moveTo>
                    <a:pt x="1199198" y="116205"/>
                  </a:moveTo>
                  <a:cubicBezTo>
                    <a:pt x="1193483" y="108585"/>
                    <a:pt x="1190625" y="96203"/>
                    <a:pt x="1190625" y="80963"/>
                  </a:cubicBezTo>
                  <a:cubicBezTo>
                    <a:pt x="1190625" y="65723"/>
                    <a:pt x="1193483" y="54293"/>
                    <a:pt x="1199198" y="45720"/>
                  </a:cubicBezTo>
                  <a:cubicBezTo>
                    <a:pt x="1204913" y="37147"/>
                    <a:pt x="1213485" y="33338"/>
                    <a:pt x="1224915" y="33338"/>
                  </a:cubicBezTo>
                  <a:cubicBezTo>
                    <a:pt x="1236345" y="33338"/>
                    <a:pt x="1244918" y="37147"/>
                    <a:pt x="1250633" y="45720"/>
                  </a:cubicBezTo>
                  <a:cubicBezTo>
                    <a:pt x="1256348" y="54293"/>
                    <a:pt x="1259205" y="65723"/>
                    <a:pt x="1259205" y="80963"/>
                  </a:cubicBezTo>
                  <a:cubicBezTo>
                    <a:pt x="1259205" y="96203"/>
                    <a:pt x="1256348" y="107633"/>
                    <a:pt x="1250633" y="116205"/>
                  </a:cubicBezTo>
                  <a:cubicBezTo>
                    <a:pt x="1244918" y="124778"/>
                    <a:pt x="1236345" y="128588"/>
                    <a:pt x="1224915" y="128588"/>
                  </a:cubicBezTo>
                  <a:cubicBezTo>
                    <a:pt x="1213485" y="127635"/>
                    <a:pt x="1204913" y="123825"/>
                    <a:pt x="1199198" y="116205"/>
                  </a:cubicBezTo>
                  <a:moveTo>
                    <a:pt x="1256348" y="154305"/>
                  </a:moveTo>
                  <a:cubicBezTo>
                    <a:pt x="1265873" y="150495"/>
                    <a:pt x="1273493" y="145733"/>
                    <a:pt x="1280160" y="138113"/>
                  </a:cubicBezTo>
                  <a:cubicBezTo>
                    <a:pt x="1286828" y="131445"/>
                    <a:pt x="1291590" y="122873"/>
                    <a:pt x="1295400" y="113348"/>
                  </a:cubicBezTo>
                  <a:cubicBezTo>
                    <a:pt x="1299210" y="103823"/>
                    <a:pt x="1301115" y="92393"/>
                    <a:pt x="1301115" y="80010"/>
                  </a:cubicBezTo>
                  <a:cubicBezTo>
                    <a:pt x="1301115" y="67628"/>
                    <a:pt x="1299210" y="57150"/>
                    <a:pt x="1296353" y="46672"/>
                  </a:cubicBezTo>
                  <a:cubicBezTo>
                    <a:pt x="1293495" y="36195"/>
                    <a:pt x="1287780" y="28575"/>
                    <a:pt x="1281113" y="21908"/>
                  </a:cubicBezTo>
                  <a:cubicBezTo>
                    <a:pt x="1274445" y="15240"/>
                    <a:pt x="1266825" y="9525"/>
                    <a:pt x="1257300" y="6668"/>
                  </a:cubicBezTo>
                  <a:cubicBezTo>
                    <a:pt x="1247775" y="2858"/>
                    <a:pt x="1237298" y="953"/>
                    <a:pt x="1225868" y="953"/>
                  </a:cubicBezTo>
                  <a:cubicBezTo>
                    <a:pt x="1214438" y="953"/>
                    <a:pt x="1203960" y="2858"/>
                    <a:pt x="1194435" y="6668"/>
                  </a:cubicBezTo>
                  <a:cubicBezTo>
                    <a:pt x="1184910" y="10478"/>
                    <a:pt x="1177290" y="15240"/>
                    <a:pt x="1170623" y="21908"/>
                  </a:cubicBezTo>
                  <a:cubicBezTo>
                    <a:pt x="1163955" y="28575"/>
                    <a:pt x="1159193" y="37147"/>
                    <a:pt x="1155383" y="46672"/>
                  </a:cubicBezTo>
                  <a:cubicBezTo>
                    <a:pt x="1151573" y="56197"/>
                    <a:pt x="1149668" y="67628"/>
                    <a:pt x="1149668" y="80010"/>
                  </a:cubicBezTo>
                  <a:cubicBezTo>
                    <a:pt x="1149668" y="105728"/>
                    <a:pt x="1156335" y="124778"/>
                    <a:pt x="1169670" y="139065"/>
                  </a:cubicBezTo>
                  <a:cubicBezTo>
                    <a:pt x="1183005" y="152400"/>
                    <a:pt x="1201103" y="160020"/>
                    <a:pt x="1225868" y="160020"/>
                  </a:cubicBezTo>
                  <a:cubicBezTo>
                    <a:pt x="1236345" y="160020"/>
                    <a:pt x="1246823" y="158115"/>
                    <a:pt x="1256348" y="154305"/>
                  </a:cubicBezTo>
                  <a:moveTo>
                    <a:pt x="1086803" y="100965"/>
                  </a:moveTo>
                  <a:cubicBezTo>
                    <a:pt x="1085850" y="109538"/>
                    <a:pt x="1083945" y="116205"/>
                    <a:pt x="1079183" y="120968"/>
                  </a:cubicBezTo>
                  <a:cubicBezTo>
                    <a:pt x="1074420" y="125730"/>
                    <a:pt x="1068705" y="127635"/>
                    <a:pt x="1061085" y="127635"/>
                  </a:cubicBezTo>
                  <a:cubicBezTo>
                    <a:pt x="1055370" y="127635"/>
                    <a:pt x="1049655" y="126683"/>
                    <a:pt x="1045845" y="123825"/>
                  </a:cubicBezTo>
                  <a:cubicBezTo>
                    <a:pt x="1042035" y="120968"/>
                    <a:pt x="1038225" y="118110"/>
                    <a:pt x="1036320" y="113348"/>
                  </a:cubicBezTo>
                  <a:cubicBezTo>
                    <a:pt x="1034415" y="108585"/>
                    <a:pt x="1032510" y="103823"/>
                    <a:pt x="1031558" y="98108"/>
                  </a:cubicBezTo>
                  <a:cubicBezTo>
                    <a:pt x="1030605" y="92393"/>
                    <a:pt x="1029653" y="86678"/>
                    <a:pt x="1029653" y="80010"/>
                  </a:cubicBezTo>
                  <a:cubicBezTo>
                    <a:pt x="1029653" y="74295"/>
                    <a:pt x="1030605" y="67628"/>
                    <a:pt x="1031558" y="62865"/>
                  </a:cubicBezTo>
                  <a:cubicBezTo>
                    <a:pt x="1032510" y="57150"/>
                    <a:pt x="1034415" y="52388"/>
                    <a:pt x="1036320" y="47625"/>
                  </a:cubicBezTo>
                  <a:cubicBezTo>
                    <a:pt x="1038225" y="42863"/>
                    <a:pt x="1042035" y="40005"/>
                    <a:pt x="1045845" y="37147"/>
                  </a:cubicBezTo>
                  <a:cubicBezTo>
                    <a:pt x="1049655" y="34290"/>
                    <a:pt x="1054418" y="33338"/>
                    <a:pt x="1061085" y="33338"/>
                  </a:cubicBezTo>
                  <a:cubicBezTo>
                    <a:pt x="1069658" y="33338"/>
                    <a:pt x="1075373" y="35243"/>
                    <a:pt x="1079183" y="40005"/>
                  </a:cubicBezTo>
                  <a:cubicBezTo>
                    <a:pt x="1082993" y="44768"/>
                    <a:pt x="1084898" y="50483"/>
                    <a:pt x="1085850" y="58103"/>
                  </a:cubicBezTo>
                  <a:lnTo>
                    <a:pt x="1125855" y="52388"/>
                  </a:lnTo>
                  <a:cubicBezTo>
                    <a:pt x="1124903" y="44768"/>
                    <a:pt x="1122998" y="38100"/>
                    <a:pt x="1120140" y="31433"/>
                  </a:cubicBezTo>
                  <a:cubicBezTo>
                    <a:pt x="1117283" y="24765"/>
                    <a:pt x="1113473" y="20003"/>
                    <a:pt x="1107758" y="15240"/>
                  </a:cubicBezTo>
                  <a:cubicBezTo>
                    <a:pt x="1102995" y="10478"/>
                    <a:pt x="1096328" y="6668"/>
                    <a:pt x="1088708" y="4763"/>
                  </a:cubicBezTo>
                  <a:cubicBezTo>
                    <a:pt x="1081088" y="1905"/>
                    <a:pt x="1072515" y="953"/>
                    <a:pt x="1062038" y="953"/>
                  </a:cubicBezTo>
                  <a:cubicBezTo>
                    <a:pt x="1050608" y="953"/>
                    <a:pt x="1040130" y="2858"/>
                    <a:pt x="1030605" y="6668"/>
                  </a:cubicBezTo>
                  <a:cubicBezTo>
                    <a:pt x="1021080" y="10478"/>
                    <a:pt x="1013460" y="16193"/>
                    <a:pt x="1007745" y="22860"/>
                  </a:cubicBezTo>
                  <a:cubicBezTo>
                    <a:pt x="1001078" y="29528"/>
                    <a:pt x="996315" y="38100"/>
                    <a:pt x="993458" y="47625"/>
                  </a:cubicBezTo>
                  <a:cubicBezTo>
                    <a:pt x="990600" y="57150"/>
                    <a:pt x="988695" y="68580"/>
                    <a:pt x="988695" y="80010"/>
                  </a:cubicBezTo>
                  <a:cubicBezTo>
                    <a:pt x="988695" y="91440"/>
                    <a:pt x="989647" y="102870"/>
                    <a:pt x="992505" y="112395"/>
                  </a:cubicBezTo>
                  <a:cubicBezTo>
                    <a:pt x="995363" y="121920"/>
                    <a:pt x="1000125" y="130493"/>
                    <a:pt x="1005840" y="137160"/>
                  </a:cubicBezTo>
                  <a:cubicBezTo>
                    <a:pt x="1011555" y="143828"/>
                    <a:pt x="1019175" y="149543"/>
                    <a:pt x="1028700" y="153353"/>
                  </a:cubicBezTo>
                  <a:cubicBezTo>
                    <a:pt x="1038225" y="157163"/>
                    <a:pt x="1048703" y="159068"/>
                    <a:pt x="1061085" y="159068"/>
                  </a:cubicBezTo>
                  <a:cubicBezTo>
                    <a:pt x="1082993" y="159068"/>
                    <a:pt x="1099185" y="153353"/>
                    <a:pt x="1109663" y="142875"/>
                  </a:cubicBezTo>
                  <a:cubicBezTo>
                    <a:pt x="1120140" y="132398"/>
                    <a:pt x="1126808" y="118110"/>
                    <a:pt x="1127760" y="100013"/>
                  </a:cubicBezTo>
                  <a:lnTo>
                    <a:pt x="1086803" y="100013"/>
                  </a:lnTo>
                  <a:close/>
                  <a:moveTo>
                    <a:pt x="921068" y="155258"/>
                  </a:moveTo>
                  <a:lnTo>
                    <a:pt x="962025" y="155258"/>
                  </a:lnTo>
                  <a:lnTo>
                    <a:pt x="962025" y="109538"/>
                  </a:lnTo>
                  <a:lnTo>
                    <a:pt x="921068" y="109538"/>
                  </a:lnTo>
                  <a:lnTo>
                    <a:pt x="921068" y="155258"/>
                  </a:lnTo>
                  <a:close/>
                  <a:moveTo>
                    <a:pt x="671513" y="155258"/>
                  </a:moveTo>
                  <a:lnTo>
                    <a:pt x="711518" y="155258"/>
                  </a:lnTo>
                  <a:lnTo>
                    <a:pt x="711518" y="65723"/>
                  </a:lnTo>
                  <a:cubicBezTo>
                    <a:pt x="711518" y="60960"/>
                    <a:pt x="712470" y="57150"/>
                    <a:pt x="714375" y="53340"/>
                  </a:cubicBezTo>
                  <a:cubicBezTo>
                    <a:pt x="716280" y="49530"/>
                    <a:pt x="718185" y="46672"/>
                    <a:pt x="721043" y="43815"/>
                  </a:cubicBezTo>
                  <a:cubicBezTo>
                    <a:pt x="723900" y="40958"/>
                    <a:pt x="727710" y="38100"/>
                    <a:pt x="730568" y="37147"/>
                  </a:cubicBezTo>
                  <a:cubicBezTo>
                    <a:pt x="734378" y="36195"/>
                    <a:pt x="737235" y="35243"/>
                    <a:pt x="741998" y="35243"/>
                  </a:cubicBezTo>
                  <a:cubicBezTo>
                    <a:pt x="744855" y="35243"/>
                    <a:pt x="746760" y="35243"/>
                    <a:pt x="749618" y="36195"/>
                  </a:cubicBezTo>
                  <a:cubicBezTo>
                    <a:pt x="751523" y="37147"/>
                    <a:pt x="753428" y="38100"/>
                    <a:pt x="755333" y="40005"/>
                  </a:cubicBezTo>
                  <a:cubicBezTo>
                    <a:pt x="757238" y="41910"/>
                    <a:pt x="758190" y="44768"/>
                    <a:pt x="759143" y="47625"/>
                  </a:cubicBezTo>
                  <a:cubicBezTo>
                    <a:pt x="760095" y="51435"/>
                    <a:pt x="761048" y="55245"/>
                    <a:pt x="761048" y="60960"/>
                  </a:cubicBezTo>
                  <a:lnTo>
                    <a:pt x="761048" y="155258"/>
                  </a:lnTo>
                  <a:lnTo>
                    <a:pt x="801053" y="155258"/>
                  </a:lnTo>
                  <a:lnTo>
                    <a:pt x="801053" y="63818"/>
                  </a:lnTo>
                  <a:cubicBezTo>
                    <a:pt x="801053" y="60008"/>
                    <a:pt x="802005" y="56197"/>
                    <a:pt x="803910" y="53340"/>
                  </a:cubicBezTo>
                  <a:cubicBezTo>
                    <a:pt x="805815" y="49530"/>
                    <a:pt x="807720" y="46672"/>
                    <a:pt x="810578" y="43815"/>
                  </a:cubicBezTo>
                  <a:cubicBezTo>
                    <a:pt x="813435" y="40958"/>
                    <a:pt x="817245" y="38100"/>
                    <a:pt x="820103" y="37147"/>
                  </a:cubicBezTo>
                  <a:cubicBezTo>
                    <a:pt x="822960" y="36195"/>
                    <a:pt x="826770" y="35243"/>
                    <a:pt x="831533" y="35243"/>
                  </a:cubicBezTo>
                  <a:cubicBezTo>
                    <a:pt x="834390" y="35243"/>
                    <a:pt x="836295" y="35243"/>
                    <a:pt x="839153" y="36195"/>
                  </a:cubicBezTo>
                  <a:cubicBezTo>
                    <a:pt x="841058" y="37147"/>
                    <a:pt x="842963" y="38100"/>
                    <a:pt x="844868" y="40005"/>
                  </a:cubicBezTo>
                  <a:cubicBezTo>
                    <a:pt x="846772" y="41910"/>
                    <a:pt x="847725" y="44768"/>
                    <a:pt x="848678" y="47625"/>
                  </a:cubicBezTo>
                  <a:cubicBezTo>
                    <a:pt x="849630" y="51435"/>
                    <a:pt x="849630" y="55245"/>
                    <a:pt x="849630" y="60960"/>
                  </a:cubicBezTo>
                  <a:lnTo>
                    <a:pt x="849630" y="155258"/>
                  </a:lnTo>
                  <a:lnTo>
                    <a:pt x="889635" y="155258"/>
                  </a:lnTo>
                  <a:lnTo>
                    <a:pt x="889635" y="55245"/>
                  </a:lnTo>
                  <a:cubicBezTo>
                    <a:pt x="889635" y="36195"/>
                    <a:pt x="885825" y="22860"/>
                    <a:pt x="878205" y="14288"/>
                  </a:cubicBezTo>
                  <a:cubicBezTo>
                    <a:pt x="870585" y="5715"/>
                    <a:pt x="859155" y="1905"/>
                    <a:pt x="843915" y="1905"/>
                  </a:cubicBezTo>
                  <a:cubicBezTo>
                    <a:pt x="834390" y="1905"/>
                    <a:pt x="826770" y="3810"/>
                    <a:pt x="819150" y="7620"/>
                  </a:cubicBezTo>
                  <a:cubicBezTo>
                    <a:pt x="811530" y="11430"/>
                    <a:pt x="803910" y="18098"/>
                    <a:pt x="797243" y="27623"/>
                  </a:cubicBezTo>
                  <a:cubicBezTo>
                    <a:pt x="794385" y="19050"/>
                    <a:pt x="789623" y="12383"/>
                    <a:pt x="782955" y="8573"/>
                  </a:cubicBezTo>
                  <a:cubicBezTo>
                    <a:pt x="776288" y="4763"/>
                    <a:pt x="766763" y="1905"/>
                    <a:pt x="756285" y="1905"/>
                  </a:cubicBezTo>
                  <a:cubicBezTo>
                    <a:pt x="747713" y="1905"/>
                    <a:pt x="740093" y="3810"/>
                    <a:pt x="732473" y="7620"/>
                  </a:cubicBezTo>
                  <a:cubicBezTo>
                    <a:pt x="724853" y="11430"/>
                    <a:pt x="718185" y="18098"/>
                    <a:pt x="713423" y="25718"/>
                  </a:cubicBezTo>
                  <a:lnTo>
                    <a:pt x="713423" y="5715"/>
                  </a:lnTo>
                  <a:lnTo>
                    <a:pt x="674370" y="5715"/>
                  </a:lnTo>
                  <a:lnTo>
                    <a:pt x="674370" y="155258"/>
                  </a:lnTo>
                  <a:close/>
                  <a:moveTo>
                    <a:pt x="541973" y="116205"/>
                  </a:moveTo>
                  <a:cubicBezTo>
                    <a:pt x="536258" y="108585"/>
                    <a:pt x="533400" y="96203"/>
                    <a:pt x="533400" y="80963"/>
                  </a:cubicBezTo>
                  <a:cubicBezTo>
                    <a:pt x="533400" y="65723"/>
                    <a:pt x="536258" y="54293"/>
                    <a:pt x="541973" y="45720"/>
                  </a:cubicBezTo>
                  <a:cubicBezTo>
                    <a:pt x="547688" y="38100"/>
                    <a:pt x="556260" y="33338"/>
                    <a:pt x="567690" y="33338"/>
                  </a:cubicBezTo>
                  <a:cubicBezTo>
                    <a:pt x="579120" y="33338"/>
                    <a:pt x="587693" y="37147"/>
                    <a:pt x="593408" y="45720"/>
                  </a:cubicBezTo>
                  <a:cubicBezTo>
                    <a:pt x="599123" y="53340"/>
                    <a:pt x="601980" y="65723"/>
                    <a:pt x="601980" y="80963"/>
                  </a:cubicBezTo>
                  <a:cubicBezTo>
                    <a:pt x="601980" y="96203"/>
                    <a:pt x="599123" y="107633"/>
                    <a:pt x="593408" y="116205"/>
                  </a:cubicBezTo>
                  <a:cubicBezTo>
                    <a:pt x="587693" y="124778"/>
                    <a:pt x="579120" y="128588"/>
                    <a:pt x="567690" y="128588"/>
                  </a:cubicBezTo>
                  <a:cubicBezTo>
                    <a:pt x="555308" y="127635"/>
                    <a:pt x="546735" y="123825"/>
                    <a:pt x="541973" y="116205"/>
                  </a:cubicBezTo>
                  <a:moveTo>
                    <a:pt x="598170" y="154305"/>
                  </a:moveTo>
                  <a:cubicBezTo>
                    <a:pt x="607695" y="150495"/>
                    <a:pt x="615315" y="145733"/>
                    <a:pt x="621983" y="138113"/>
                  </a:cubicBezTo>
                  <a:cubicBezTo>
                    <a:pt x="628650" y="131445"/>
                    <a:pt x="633413" y="122873"/>
                    <a:pt x="637223" y="113348"/>
                  </a:cubicBezTo>
                  <a:cubicBezTo>
                    <a:pt x="641033" y="103823"/>
                    <a:pt x="642938" y="92393"/>
                    <a:pt x="642938" y="80010"/>
                  </a:cubicBezTo>
                  <a:cubicBezTo>
                    <a:pt x="642938" y="67628"/>
                    <a:pt x="641033" y="57150"/>
                    <a:pt x="638175" y="46672"/>
                  </a:cubicBezTo>
                  <a:cubicBezTo>
                    <a:pt x="635318" y="36195"/>
                    <a:pt x="629603" y="28575"/>
                    <a:pt x="622935" y="21908"/>
                  </a:cubicBezTo>
                  <a:cubicBezTo>
                    <a:pt x="616268" y="15240"/>
                    <a:pt x="608648" y="9525"/>
                    <a:pt x="599123" y="6668"/>
                  </a:cubicBezTo>
                  <a:cubicBezTo>
                    <a:pt x="589598" y="2858"/>
                    <a:pt x="579120" y="953"/>
                    <a:pt x="567690" y="953"/>
                  </a:cubicBezTo>
                  <a:cubicBezTo>
                    <a:pt x="556260" y="953"/>
                    <a:pt x="545783" y="2858"/>
                    <a:pt x="536258" y="6668"/>
                  </a:cubicBezTo>
                  <a:cubicBezTo>
                    <a:pt x="526733" y="10478"/>
                    <a:pt x="519113" y="15240"/>
                    <a:pt x="512445" y="21908"/>
                  </a:cubicBezTo>
                  <a:cubicBezTo>
                    <a:pt x="505778" y="28575"/>
                    <a:pt x="501015" y="37147"/>
                    <a:pt x="497205" y="46672"/>
                  </a:cubicBezTo>
                  <a:cubicBezTo>
                    <a:pt x="493395" y="56197"/>
                    <a:pt x="491490" y="67628"/>
                    <a:pt x="491490" y="80010"/>
                  </a:cubicBezTo>
                  <a:cubicBezTo>
                    <a:pt x="491490" y="105728"/>
                    <a:pt x="498158" y="124778"/>
                    <a:pt x="511492" y="139065"/>
                  </a:cubicBezTo>
                  <a:cubicBezTo>
                    <a:pt x="524828" y="152400"/>
                    <a:pt x="542925" y="160020"/>
                    <a:pt x="566738" y="160020"/>
                  </a:cubicBezTo>
                  <a:cubicBezTo>
                    <a:pt x="579120" y="160020"/>
                    <a:pt x="589598" y="158115"/>
                    <a:pt x="598170" y="154305"/>
                  </a:cubicBezTo>
                  <a:moveTo>
                    <a:pt x="429578" y="100965"/>
                  </a:moveTo>
                  <a:cubicBezTo>
                    <a:pt x="428625" y="109538"/>
                    <a:pt x="425767" y="116205"/>
                    <a:pt x="421958" y="120968"/>
                  </a:cubicBezTo>
                  <a:cubicBezTo>
                    <a:pt x="417195" y="125730"/>
                    <a:pt x="411480" y="127635"/>
                    <a:pt x="403860" y="127635"/>
                  </a:cubicBezTo>
                  <a:cubicBezTo>
                    <a:pt x="398145" y="127635"/>
                    <a:pt x="392430" y="126683"/>
                    <a:pt x="388620" y="123825"/>
                  </a:cubicBezTo>
                  <a:cubicBezTo>
                    <a:pt x="384810" y="120968"/>
                    <a:pt x="381000" y="118110"/>
                    <a:pt x="379095" y="113348"/>
                  </a:cubicBezTo>
                  <a:cubicBezTo>
                    <a:pt x="377190" y="108585"/>
                    <a:pt x="375285" y="103823"/>
                    <a:pt x="374333" y="98108"/>
                  </a:cubicBezTo>
                  <a:cubicBezTo>
                    <a:pt x="373380" y="92393"/>
                    <a:pt x="372428" y="86678"/>
                    <a:pt x="372428" y="80010"/>
                  </a:cubicBezTo>
                  <a:cubicBezTo>
                    <a:pt x="372428" y="74295"/>
                    <a:pt x="373380" y="67628"/>
                    <a:pt x="374333" y="62865"/>
                  </a:cubicBezTo>
                  <a:cubicBezTo>
                    <a:pt x="375285" y="57150"/>
                    <a:pt x="377190" y="52388"/>
                    <a:pt x="379095" y="47625"/>
                  </a:cubicBezTo>
                  <a:cubicBezTo>
                    <a:pt x="381000" y="42863"/>
                    <a:pt x="384810" y="40005"/>
                    <a:pt x="388620" y="37147"/>
                  </a:cubicBezTo>
                  <a:cubicBezTo>
                    <a:pt x="392430" y="34290"/>
                    <a:pt x="398145" y="33338"/>
                    <a:pt x="403860" y="33338"/>
                  </a:cubicBezTo>
                  <a:cubicBezTo>
                    <a:pt x="412433" y="33338"/>
                    <a:pt x="418148" y="35243"/>
                    <a:pt x="421958" y="40005"/>
                  </a:cubicBezTo>
                  <a:cubicBezTo>
                    <a:pt x="425767" y="44768"/>
                    <a:pt x="427673" y="50483"/>
                    <a:pt x="428625" y="58103"/>
                  </a:cubicBezTo>
                  <a:lnTo>
                    <a:pt x="468630" y="52388"/>
                  </a:lnTo>
                  <a:cubicBezTo>
                    <a:pt x="467678" y="44768"/>
                    <a:pt x="465773" y="38100"/>
                    <a:pt x="462915" y="31433"/>
                  </a:cubicBezTo>
                  <a:cubicBezTo>
                    <a:pt x="460058" y="24765"/>
                    <a:pt x="456248" y="20003"/>
                    <a:pt x="450533" y="15240"/>
                  </a:cubicBezTo>
                  <a:cubicBezTo>
                    <a:pt x="445770" y="10478"/>
                    <a:pt x="439103" y="6668"/>
                    <a:pt x="431483" y="4763"/>
                  </a:cubicBezTo>
                  <a:cubicBezTo>
                    <a:pt x="423863" y="1905"/>
                    <a:pt x="415290" y="953"/>
                    <a:pt x="404813" y="953"/>
                  </a:cubicBezTo>
                  <a:cubicBezTo>
                    <a:pt x="393383" y="953"/>
                    <a:pt x="382905" y="2858"/>
                    <a:pt x="373380" y="6668"/>
                  </a:cubicBezTo>
                  <a:cubicBezTo>
                    <a:pt x="363855" y="10478"/>
                    <a:pt x="356235" y="16193"/>
                    <a:pt x="350520" y="22860"/>
                  </a:cubicBezTo>
                  <a:cubicBezTo>
                    <a:pt x="343853" y="29528"/>
                    <a:pt x="339090" y="38100"/>
                    <a:pt x="336233" y="47625"/>
                  </a:cubicBezTo>
                  <a:cubicBezTo>
                    <a:pt x="333375" y="57150"/>
                    <a:pt x="331470" y="68580"/>
                    <a:pt x="331470" y="80010"/>
                  </a:cubicBezTo>
                  <a:cubicBezTo>
                    <a:pt x="331470" y="91440"/>
                    <a:pt x="333375" y="102870"/>
                    <a:pt x="336233" y="112395"/>
                  </a:cubicBezTo>
                  <a:cubicBezTo>
                    <a:pt x="339090" y="121920"/>
                    <a:pt x="343853" y="130493"/>
                    <a:pt x="349567" y="137160"/>
                  </a:cubicBezTo>
                  <a:cubicBezTo>
                    <a:pt x="355283" y="143828"/>
                    <a:pt x="362903" y="149543"/>
                    <a:pt x="372428" y="153353"/>
                  </a:cubicBezTo>
                  <a:cubicBezTo>
                    <a:pt x="381953" y="157163"/>
                    <a:pt x="392430" y="159068"/>
                    <a:pt x="404813" y="159068"/>
                  </a:cubicBezTo>
                  <a:cubicBezTo>
                    <a:pt x="426720" y="159068"/>
                    <a:pt x="442913" y="153353"/>
                    <a:pt x="453390" y="142875"/>
                  </a:cubicBezTo>
                  <a:cubicBezTo>
                    <a:pt x="463867" y="132398"/>
                    <a:pt x="470535" y="118110"/>
                    <a:pt x="471488" y="100013"/>
                  </a:cubicBezTo>
                  <a:lnTo>
                    <a:pt x="429578" y="100013"/>
                  </a:lnTo>
                  <a:close/>
                  <a:moveTo>
                    <a:pt x="203835" y="63818"/>
                  </a:moveTo>
                  <a:cubicBezTo>
                    <a:pt x="203835" y="59055"/>
                    <a:pt x="204788" y="55245"/>
                    <a:pt x="206692" y="51435"/>
                  </a:cubicBezTo>
                  <a:cubicBezTo>
                    <a:pt x="208598" y="47625"/>
                    <a:pt x="210502" y="43815"/>
                    <a:pt x="213360" y="40958"/>
                  </a:cubicBezTo>
                  <a:cubicBezTo>
                    <a:pt x="216217" y="38100"/>
                    <a:pt x="219075" y="35243"/>
                    <a:pt x="223838" y="34290"/>
                  </a:cubicBezTo>
                  <a:cubicBezTo>
                    <a:pt x="227648" y="32385"/>
                    <a:pt x="232410" y="31433"/>
                    <a:pt x="238125" y="31433"/>
                  </a:cubicBezTo>
                  <a:cubicBezTo>
                    <a:pt x="248602" y="31433"/>
                    <a:pt x="256223" y="34290"/>
                    <a:pt x="261938" y="40005"/>
                  </a:cubicBezTo>
                  <a:cubicBezTo>
                    <a:pt x="266700" y="45720"/>
                    <a:pt x="269558" y="53340"/>
                    <a:pt x="269558" y="63818"/>
                  </a:cubicBezTo>
                  <a:lnTo>
                    <a:pt x="203835" y="63818"/>
                  </a:lnTo>
                  <a:close/>
                  <a:moveTo>
                    <a:pt x="266700" y="108585"/>
                  </a:moveTo>
                  <a:cubicBezTo>
                    <a:pt x="263842" y="121920"/>
                    <a:pt x="254317" y="128588"/>
                    <a:pt x="239077" y="128588"/>
                  </a:cubicBezTo>
                  <a:cubicBezTo>
                    <a:pt x="227648" y="128588"/>
                    <a:pt x="219075" y="124778"/>
                    <a:pt x="213360" y="118110"/>
                  </a:cubicBezTo>
                  <a:cubicBezTo>
                    <a:pt x="207645" y="111443"/>
                    <a:pt x="204788" y="101918"/>
                    <a:pt x="203835" y="89535"/>
                  </a:cubicBezTo>
                  <a:lnTo>
                    <a:pt x="307658" y="89535"/>
                  </a:lnTo>
                  <a:lnTo>
                    <a:pt x="307658" y="73343"/>
                  </a:lnTo>
                  <a:cubicBezTo>
                    <a:pt x="307658" y="51435"/>
                    <a:pt x="301942" y="33338"/>
                    <a:pt x="290513" y="20003"/>
                  </a:cubicBezTo>
                  <a:cubicBezTo>
                    <a:pt x="279083" y="6668"/>
                    <a:pt x="261938" y="0"/>
                    <a:pt x="239077" y="0"/>
                  </a:cubicBezTo>
                  <a:cubicBezTo>
                    <a:pt x="227648" y="0"/>
                    <a:pt x="218123" y="1905"/>
                    <a:pt x="208598" y="5715"/>
                  </a:cubicBezTo>
                  <a:cubicBezTo>
                    <a:pt x="199073" y="9525"/>
                    <a:pt x="191452" y="14288"/>
                    <a:pt x="184785" y="20955"/>
                  </a:cubicBezTo>
                  <a:cubicBezTo>
                    <a:pt x="178118" y="27623"/>
                    <a:pt x="173355" y="36195"/>
                    <a:pt x="169545" y="45720"/>
                  </a:cubicBezTo>
                  <a:cubicBezTo>
                    <a:pt x="165735" y="55245"/>
                    <a:pt x="163830" y="66675"/>
                    <a:pt x="163830" y="79058"/>
                  </a:cubicBezTo>
                  <a:cubicBezTo>
                    <a:pt x="163830" y="103823"/>
                    <a:pt x="170498" y="123825"/>
                    <a:pt x="182880" y="137160"/>
                  </a:cubicBezTo>
                  <a:cubicBezTo>
                    <a:pt x="195263" y="150495"/>
                    <a:pt x="214313" y="158115"/>
                    <a:pt x="239077" y="158115"/>
                  </a:cubicBezTo>
                  <a:cubicBezTo>
                    <a:pt x="260033" y="158115"/>
                    <a:pt x="275273" y="153353"/>
                    <a:pt x="285750" y="144780"/>
                  </a:cubicBezTo>
                  <a:cubicBezTo>
                    <a:pt x="296228" y="136208"/>
                    <a:pt x="302895" y="123825"/>
                    <a:pt x="305753" y="106680"/>
                  </a:cubicBezTo>
                  <a:lnTo>
                    <a:pt x="266700" y="106680"/>
                  </a:lnTo>
                  <a:close/>
                  <a:moveTo>
                    <a:pt x="97155" y="96203"/>
                  </a:moveTo>
                  <a:cubicBezTo>
                    <a:pt x="97155" y="101918"/>
                    <a:pt x="96202" y="107633"/>
                    <a:pt x="93345" y="111443"/>
                  </a:cubicBezTo>
                  <a:cubicBezTo>
                    <a:pt x="91440" y="115253"/>
                    <a:pt x="88582" y="119063"/>
                    <a:pt x="84773" y="121920"/>
                  </a:cubicBezTo>
                  <a:cubicBezTo>
                    <a:pt x="78105" y="126683"/>
                    <a:pt x="69532" y="129540"/>
                    <a:pt x="60007" y="129540"/>
                  </a:cubicBezTo>
                  <a:cubicBezTo>
                    <a:pt x="54293" y="129540"/>
                    <a:pt x="49530" y="127635"/>
                    <a:pt x="45720" y="124778"/>
                  </a:cubicBezTo>
                  <a:cubicBezTo>
                    <a:pt x="41910" y="121920"/>
                    <a:pt x="40957" y="118110"/>
                    <a:pt x="40957" y="113348"/>
                  </a:cubicBezTo>
                  <a:cubicBezTo>
                    <a:pt x="40957" y="110490"/>
                    <a:pt x="40957" y="106680"/>
                    <a:pt x="42863" y="104775"/>
                  </a:cubicBezTo>
                  <a:cubicBezTo>
                    <a:pt x="43815" y="101918"/>
                    <a:pt x="45720" y="100013"/>
                    <a:pt x="48577" y="98108"/>
                  </a:cubicBezTo>
                  <a:cubicBezTo>
                    <a:pt x="51435" y="96203"/>
                    <a:pt x="55245" y="94298"/>
                    <a:pt x="60007" y="93345"/>
                  </a:cubicBezTo>
                  <a:cubicBezTo>
                    <a:pt x="64770" y="92393"/>
                    <a:pt x="72390" y="91440"/>
                    <a:pt x="80010" y="90488"/>
                  </a:cubicBezTo>
                  <a:lnTo>
                    <a:pt x="98107" y="89535"/>
                  </a:lnTo>
                  <a:lnTo>
                    <a:pt x="98107" y="96203"/>
                  </a:lnTo>
                  <a:close/>
                  <a:moveTo>
                    <a:pt x="98107" y="155258"/>
                  </a:moveTo>
                  <a:lnTo>
                    <a:pt x="136208" y="155258"/>
                  </a:lnTo>
                  <a:lnTo>
                    <a:pt x="136208" y="60960"/>
                  </a:lnTo>
                  <a:cubicBezTo>
                    <a:pt x="136208" y="51435"/>
                    <a:pt x="135255" y="43815"/>
                    <a:pt x="133350" y="36195"/>
                  </a:cubicBezTo>
                  <a:cubicBezTo>
                    <a:pt x="131445" y="28575"/>
                    <a:pt x="127635" y="22860"/>
                    <a:pt x="122873" y="17145"/>
                  </a:cubicBezTo>
                  <a:cubicBezTo>
                    <a:pt x="118110" y="12383"/>
                    <a:pt x="111443" y="7620"/>
                    <a:pt x="103823" y="5715"/>
                  </a:cubicBezTo>
                  <a:cubicBezTo>
                    <a:pt x="96202" y="3810"/>
                    <a:pt x="85725" y="1905"/>
                    <a:pt x="74295" y="1905"/>
                  </a:cubicBezTo>
                  <a:cubicBezTo>
                    <a:pt x="55245" y="1905"/>
                    <a:pt x="40957" y="5715"/>
                    <a:pt x="29527" y="12383"/>
                  </a:cubicBezTo>
                  <a:cubicBezTo>
                    <a:pt x="18098" y="19050"/>
                    <a:pt x="11430" y="30480"/>
                    <a:pt x="8573" y="46672"/>
                  </a:cubicBezTo>
                  <a:lnTo>
                    <a:pt x="44768" y="50483"/>
                  </a:lnTo>
                  <a:cubicBezTo>
                    <a:pt x="46673" y="38100"/>
                    <a:pt x="56198" y="32385"/>
                    <a:pt x="71438" y="32385"/>
                  </a:cubicBezTo>
                  <a:cubicBezTo>
                    <a:pt x="78105" y="32385"/>
                    <a:pt x="83820" y="34290"/>
                    <a:pt x="89535" y="37147"/>
                  </a:cubicBezTo>
                  <a:cubicBezTo>
                    <a:pt x="94298" y="40958"/>
                    <a:pt x="97155" y="46672"/>
                    <a:pt x="97155" y="56197"/>
                  </a:cubicBezTo>
                  <a:lnTo>
                    <a:pt x="97155" y="62865"/>
                  </a:lnTo>
                  <a:lnTo>
                    <a:pt x="78105" y="63818"/>
                  </a:lnTo>
                  <a:cubicBezTo>
                    <a:pt x="68580" y="63818"/>
                    <a:pt x="59055" y="64770"/>
                    <a:pt x="49530" y="66675"/>
                  </a:cubicBezTo>
                  <a:cubicBezTo>
                    <a:pt x="40005" y="68580"/>
                    <a:pt x="32385" y="70485"/>
                    <a:pt x="24765" y="74295"/>
                  </a:cubicBezTo>
                  <a:cubicBezTo>
                    <a:pt x="17145" y="78105"/>
                    <a:pt x="11430" y="82868"/>
                    <a:pt x="6668" y="89535"/>
                  </a:cubicBezTo>
                  <a:cubicBezTo>
                    <a:pt x="1905" y="96203"/>
                    <a:pt x="0" y="104775"/>
                    <a:pt x="0" y="114300"/>
                  </a:cubicBezTo>
                  <a:cubicBezTo>
                    <a:pt x="0" y="121920"/>
                    <a:pt x="952" y="128588"/>
                    <a:pt x="3810" y="134303"/>
                  </a:cubicBezTo>
                  <a:cubicBezTo>
                    <a:pt x="6668" y="140018"/>
                    <a:pt x="10477" y="144780"/>
                    <a:pt x="14288" y="148590"/>
                  </a:cubicBezTo>
                  <a:cubicBezTo>
                    <a:pt x="19050" y="152400"/>
                    <a:pt x="23813" y="155258"/>
                    <a:pt x="29527" y="156210"/>
                  </a:cubicBezTo>
                  <a:cubicBezTo>
                    <a:pt x="35243" y="157163"/>
                    <a:pt x="41910" y="159068"/>
                    <a:pt x="48577" y="159068"/>
                  </a:cubicBezTo>
                  <a:cubicBezTo>
                    <a:pt x="60007" y="159068"/>
                    <a:pt x="69532" y="157163"/>
                    <a:pt x="77152" y="152400"/>
                  </a:cubicBezTo>
                  <a:cubicBezTo>
                    <a:pt x="84773" y="147638"/>
                    <a:pt x="91440" y="142875"/>
                    <a:pt x="97155" y="136208"/>
                  </a:cubicBezTo>
                  <a:lnTo>
                    <a:pt x="97155" y="1552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53810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1 Divider (White/G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5">
            <a:extLst>
              <a:ext uri="{FF2B5EF4-FFF2-40B4-BE49-F238E27FC236}">
                <a16:creationId xmlns:a16="http://schemas.microsoft.com/office/drawing/2014/main" id="{B6B125B8-FB5E-4C71-8D9B-34E183EABE30}"/>
              </a:ext>
            </a:extLst>
          </p:cNvPr>
          <p:cNvSpPr/>
          <p:nvPr userDrawn="1"/>
        </p:nvSpPr>
        <p:spPr>
          <a:xfrm>
            <a:off x="-77579" y="304799"/>
            <a:ext cx="10545554" cy="5310189"/>
          </a:xfrm>
          <a:custGeom>
            <a:avLst/>
            <a:gdLst>
              <a:gd name="connsiteX0" fmla="*/ 0 w 10731855"/>
              <a:gd name="connsiteY0" fmla="*/ 1571788 h 5191127"/>
              <a:gd name="connsiteX1" fmla="*/ 4277659 w 10731855"/>
              <a:gd name="connsiteY1" fmla="*/ 0 h 5191127"/>
              <a:gd name="connsiteX2" fmla="*/ 10731856 w 10731855"/>
              <a:gd name="connsiteY2" fmla="*/ 5191128 h 5191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31855" h="5191127">
                <a:moveTo>
                  <a:pt x="0" y="1571788"/>
                </a:moveTo>
                <a:cubicBezTo>
                  <a:pt x="1152409" y="591359"/>
                  <a:pt x="2645960" y="0"/>
                  <a:pt x="4277659" y="0"/>
                </a:cubicBezTo>
                <a:cubicBezTo>
                  <a:pt x="7440265" y="0"/>
                  <a:pt x="10084110" y="2222353"/>
                  <a:pt x="10731856" y="5191128"/>
                </a:cubicBezTo>
              </a:path>
            </a:pathLst>
          </a:custGeom>
          <a:noFill/>
          <a:ln w="11430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r>
              <a:rPr lang="en-US"/>
              <a:t>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67B143B-2882-4441-A146-81085A8C5500}"/>
              </a:ext>
            </a:extLst>
          </p:cNvPr>
          <p:cNvGrpSpPr/>
          <p:nvPr userDrawn="1"/>
        </p:nvGrpSpPr>
        <p:grpSpPr>
          <a:xfrm>
            <a:off x="10601983" y="286755"/>
            <a:ext cx="1297917" cy="302151"/>
            <a:chOff x="10601983" y="286755"/>
            <a:chExt cx="1297917" cy="302151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30D7E4FC-1FF1-4894-A2C0-159A3C4A6E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601983" y="296256"/>
              <a:ext cx="273646" cy="283148"/>
            </a:xfrm>
            <a:custGeom>
              <a:avLst/>
              <a:gdLst>
                <a:gd name="T0" fmla="*/ 205 w 467"/>
                <a:gd name="T1" fmla="*/ 280 h 480"/>
                <a:gd name="T2" fmla="*/ 205 w 467"/>
                <a:gd name="T3" fmla="*/ 280 h 480"/>
                <a:gd name="T4" fmla="*/ 274 w 467"/>
                <a:gd name="T5" fmla="*/ 114 h 480"/>
                <a:gd name="T6" fmla="*/ 275 w 467"/>
                <a:gd name="T7" fmla="*/ 114 h 480"/>
                <a:gd name="T8" fmla="*/ 311 w 467"/>
                <a:gd name="T9" fmla="*/ 280 h 480"/>
                <a:gd name="T10" fmla="*/ 205 w 467"/>
                <a:gd name="T11" fmla="*/ 280 h 480"/>
                <a:gd name="T12" fmla="*/ 205 w 467"/>
                <a:gd name="T13" fmla="*/ 280 h 480"/>
                <a:gd name="T14" fmla="*/ 353 w 467"/>
                <a:gd name="T15" fmla="*/ 480 h 480"/>
                <a:gd name="T16" fmla="*/ 353 w 467"/>
                <a:gd name="T17" fmla="*/ 480 h 480"/>
                <a:gd name="T18" fmla="*/ 467 w 467"/>
                <a:gd name="T19" fmla="*/ 480 h 480"/>
                <a:gd name="T20" fmla="*/ 356 w 467"/>
                <a:gd name="T21" fmla="*/ 0 h 480"/>
                <a:gd name="T22" fmla="*/ 226 w 467"/>
                <a:gd name="T23" fmla="*/ 0 h 480"/>
                <a:gd name="T24" fmla="*/ 0 w 467"/>
                <a:gd name="T25" fmla="*/ 480 h 480"/>
                <a:gd name="T26" fmla="*/ 121 w 467"/>
                <a:gd name="T27" fmla="*/ 480 h 480"/>
                <a:gd name="T28" fmla="*/ 160 w 467"/>
                <a:gd name="T29" fmla="*/ 386 h 480"/>
                <a:gd name="T30" fmla="*/ 333 w 467"/>
                <a:gd name="T31" fmla="*/ 386 h 480"/>
                <a:gd name="T32" fmla="*/ 353 w 467"/>
                <a:gd name="T33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7" h="480">
                  <a:moveTo>
                    <a:pt x="205" y="280"/>
                  </a:moveTo>
                  <a:lnTo>
                    <a:pt x="205" y="280"/>
                  </a:lnTo>
                  <a:lnTo>
                    <a:pt x="274" y="114"/>
                  </a:lnTo>
                  <a:lnTo>
                    <a:pt x="275" y="114"/>
                  </a:lnTo>
                  <a:lnTo>
                    <a:pt x="311" y="280"/>
                  </a:lnTo>
                  <a:lnTo>
                    <a:pt x="205" y="280"/>
                  </a:lnTo>
                  <a:lnTo>
                    <a:pt x="205" y="280"/>
                  </a:lnTo>
                  <a:close/>
                  <a:moveTo>
                    <a:pt x="353" y="480"/>
                  </a:moveTo>
                  <a:lnTo>
                    <a:pt x="353" y="480"/>
                  </a:lnTo>
                  <a:lnTo>
                    <a:pt x="467" y="480"/>
                  </a:lnTo>
                  <a:lnTo>
                    <a:pt x="356" y="0"/>
                  </a:lnTo>
                  <a:lnTo>
                    <a:pt x="226" y="0"/>
                  </a:lnTo>
                  <a:lnTo>
                    <a:pt x="0" y="480"/>
                  </a:lnTo>
                  <a:lnTo>
                    <a:pt x="121" y="480"/>
                  </a:lnTo>
                  <a:lnTo>
                    <a:pt x="160" y="386"/>
                  </a:lnTo>
                  <a:lnTo>
                    <a:pt x="333" y="386"/>
                  </a:lnTo>
                  <a:lnTo>
                    <a:pt x="353" y="48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DA4EC6E6-9B46-4A2B-AEA4-09DF92D0D76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875629" y="296256"/>
              <a:ext cx="241341" cy="283148"/>
            </a:xfrm>
            <a:custGeom>
              <a:avLst/>
              <a:gdLst>
                <a:gd name="T0" fmla="*/ 325 w 410"/>
                <a:gd name="T1" fmla="*/ 295 h 480"/>
                <a:gd name="T2" fmla="*/ 325 w 410"/>
                <a:gd name="T3" fmla="*/ 295 h 480"/>
                <a:gd name="T4" fmla="*/ 28 w 410"/>
                <a:gd name="T5" fmla="*/ 295 h 480"/>
                <a:gd name="T6" fmla="*/ 45 w 410"/>
                <a:gd name="T7" fmla="*/ 184 h 480"/>
                <a:gd name="T8" fmla="*/ 341 w 410"/>
                <a:gd name="T9" fmla="*/ 184 h 480"/>
                <a:gd name="T10" fmla="*/ 325 w 410"/>
                <a:gd name="T11" fmla="*/ 295 h 480"/>
                <a:gd name="T12" fmla="*/ 325 w 410"/>
                <a:gd name="T13" fmla="*/ 295 h 480"/>
                <a:gd name="T14" fmla="*/ 393 w 410"/>
                <a:gd name="T15" fmla="*/ 111 h 480"/>
                <a:gd name="T16" fmla="*/ 393 w 410"/>
                <a:gd name="T17" fmla="*/ 111 h 480"/>
                <a:gd name="T18" fmla="*/ 55 w 410"/>
                <a:gd name="T19" fmla="*/ 111 h 480"/>
                <a:gd name="T20" fmla="*/ 72 w 410"/>
                <a:gd name="T21" fmla="*/ 0 h 480"/>
                <a:gd name="T22" fmla="*/ 410 w 410"/>
                <a:gd name="T23" fmla="*/ 0 h 480"/>
                <a:gd name="T24" fmla="*/ 393 w 410"/>
                <a:gd name="T25" fmla="*/ 111 h 480"/>
                <a:gd name="T26" fmla="*/ 393 w 410"/>
                <a:gd name="T27" fmla="*/ 111 h 480"/>
                <a:gd name="T28" fmla="*/ 354 w 410"/>
                <a:gd name="T29" fmla="*/ 368 h 480"/>
                <a:gd name="T30" fmla="*/ 354 w 410"/>
                <a:gd name="T31" fmla="*/ 368 h 480"/>
                <a:gd name="T32" fmla="*/ 17 w 410"/>
                <a:gd name="T33" fmla="*/ 368 h 480"/>
                <a:gd name="T34" fmla="*/ 0 w 410"/>
                <a:gd name="T35" fmla="*/ 480 h 480"/>
                <a:gd name="T36" fmla="*/ 338 w 410"/>
                <a:gd name="T37" fmla="*/ 480 h 480"/>
                <a:gd name="T38" fmla="*/ 354 w 410"/>
                <a:gd name="T39" fmla="*/ 368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0" h="480">
                  <a:moveTo>
                    <a:pt x="325" y="295"/>
                  </a:moveTo>
                  <a:lnTo>
                    <a:pt x="325" y="295"/>
                  </a:lnTo>
                  <a:lnTo>
                    <a:pt x="28" y="295"/>
                  </a:lnTo>
                  <a:lnTo>
                    <a:pt x="45" y="184"/>
                  </a:lnTo>
                  <a:lnTo>
                    <a:pt x="341" y="184"/>
                  </a:lnTo>
                  <a:lnTo>
                    <a:pt x="325" y="295"/>
                  </a:lnTo>
                  <a:lnTo>
                    <a:pt x="325" y="295"/>
                  </a:lnTo>
                  <a:close/>
                  <a:moveTo>
                    <a:pt x="393" y="111"/>
                  </a:moveTo>
                  <a:lnTo>
                    <a:pt x="393" y="111"/>
                  </a:lnTo>
                  <a:lnTo>
                    <a:pt x="55" y="111"/>
                  </a:lnTo>
                  <a:lnTo>
                    <a:pt x="72" y="0"/>
                  </a:lnTo>
                  <a:lnTo>
                    <a:pt x="410" y="0"/>
                  </a:lnTo>
                  <a:lnTo>
                    <a:pt x="393" y="111"/>
                  </a:lnTo>
                  <a:lnTo>
                    <a:pt x="393" y="111"/>
                  </a:lnTo>
                  <a:close/>
                  <a:moveTo>
                    <a:pt x="354" y="368"/>
                  </a:moveTo>
                  <a:lnTo>
                    <a:pt x="354" y="368"/>
                  </a:lnTo>
                  <a:lnTo>
                    <a:pt x="17" y="368"/>
                  </a:lnTo>
                  <a:lnTo>
                    <a:pt x="0" y="480"/>
                  </a:lnTo>
                  <a:lnTo>
                    <a:pt x="338" y="480"/>
                  </a:lnTo>
                  <a:lnTo>
                    <a:pt x="354" y="36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CA01806E-2F77-47BD-871B-C1B6A295C0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96065" y="290556"/>
              <a:ext cx="235639" cy="294550"/>
            </a:xfrm>
            <a:custGeom>
              <a:avLst/>
              <a:gdLst>
                <a:gd name="T0" fmla="*/ 351 w 400"/>
                <a:gd name="T1" fmla="*/ 366 h 499"/>
                <a:gd name="T2" fmla="*/ 351 w 400"/>
                <a:gd name="T3" fmla="*/ 366 h 499"/>
                <a:gd name="T4" fmla="*/ 247 w 400"/>
                <a:gd name="T5" fmla="*/ 384 h 499"/>
                <a:gd name="T6" fmla="*/ 124 w 400"/>
                <a:gd name="T7" fmla="*/ 255 h 499"/>
                <a:gd name="T8" fmla="*/ 271 w 400"/>
                <a:gd name="T9" fmla="*/ 115 h 499"/>
                <a:gd name="T10" fmla="*/ 377 w 400"/>
                <a:gd name="T11" fmla="*/ 155 h 499"/>
                <a:gd name="T12" fmla="*/ 400 w 400"/>
                <a:gd name="T13" fmla="*/ 40 h 499"/>
                <a:gd name="T14" fmla="*/ 262 w 400"/>
                <a:gd name="T15" fmla="*/ 0 h 499"/>
                <a:gd name="T16" fmla="*/ 5 w 400"/>
                <a:gd name="T17" fmla="*/ 260 h 499"/>
                <a:gd name="T18" fmla="*/ 227 w 400"/>
                <a:gd name="T19" fmla="*/ 499 h 499"/>
                <a:gd name="T20" fmla="*/ 334 w 400"/>
                <a:gd name="T21" fmla="*/ 482 h 499"/>
                <a:gd name="T22" fmla="*/ 351 w 400"/>
                <a:gd name="T23" fmla="*/ 366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0" h="499">
                  <a:moveTo>
                    <a:pt x="351" y="366"/>
                  </a:moveTo>
                  <a:lnTo>
                    <a:pt x="351" y="366"/>
                  </a:lnTo>
                  <a:cubicBezTo>
                    <a:pt x="319" y="381"/>
                    <a:pt x="271" y="384"/>
                    <a:pt x="247" y="384"/>
                  </a:cubicBezTo>
                  <a:cubicBezTo>
                    <a:pt x="171" y="384"/>
                    <a:pt x="121" y="332"/>
                    <a:pt x="124" y="255"/>
                  </a:cubicBezTo>
                  <a:cubicBezTo>
                    <a:pt x="126" y="174"/>
                    <a:pt x="188" y="115"/>
                    <a:pt x="271" y="115"/>
                  </a:cubicBezTo>
                  <a:cubicBezTo>
                    <a:pt x="311" y="115"/>
                    <a:pt x="346" y="128"/>
                    <a:pt x="377" y="155"/>
                  </a:cubicBezTo>
                  <a:lnTo>
                    <a:pt x="400" y="40"/>
                  </a:lnTo>
                  <a:cubicBezTo>
                    <a:pt x="352" y="12"/>
                    <a:pt x="312" y="0"/>
                    <a:pt x="262" y="0"/>
                  </a:cubicBezTo>
                  <a:cubicBezTo>
                    <a:pt x="124" y="0"/>
                    <a:pt x="10" y="115"/>
                    <a:pt x="5" y="260"/>
                  </a:cubicBezTo>
                  <a:cubicBezTo>
                    <a:pt x="0" y="400"/>
                    <a:pt x="92" y="499"/>
                    <a:pt x="227" y="499"/>
                  </a:cubicBezTo>
                  <a:cubicBezTo>
                    <a:pt x="251" y="499"/>
                    <a:pt x="302" y="496"/>
                    <a:pt x="334" y="482"/>
                  </a:cubicBezTo>
                  <a:lnTo>
                    <a:pt x="351" y="36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6A8F04A9-1FCF-4211-B60A-94323362957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308901" y="286755"/>
              <a:ext cx="285048" cy="302151"/>
            </a:xfrm>
            <a:custGeom>
              <a:avLst/>
              <a:gdLst>
                <a:gd name="T0" fmla="*/ 355 w 484"/>
                <a:gd name="T1" fmla="*/ 274 h 514"/>
                <a:gd name="T2" fmla="*/ 355 w 484"/>
                <a:gd name="T3" fmla="*/ 274 h 514"/>
                <a:gd name="T4" fmla="*/ 281 w 484"/>
                <a:gd name="T5" fmla="*/ 117 h 514"/>
                <a:gd name="T6" fmla="*/ 134 w 484"/>
                <a:gd name="T7" fmla="*/ 241 h 514"/>
                <a:gd name="T8" fmla="*/ 208 w 484"/>
                <a:gd name="T9" fmla="*/ 398 h 514"/>
                <a:gd name="T10" fmla="*/ 355 w 484"/>
                <a:gd name="T11" fmla="*/ 274 h 514"/>
                <a:gd name="T12" fmla="*/ 355 w 484"/>
                <a:gd name="T13" fmla="*/ 274 h 514"/>
                <a:gd name="T14" fmla="*/ 276 w 484"/>
                <a:gd name="T15" fmla="*/ 9 h 514"/>
                <a:gd name="T16" fmla="*/ 276 w 484"/>
                <a:gd name="T17" fmla="*/ 9 h 514"/>
                <a:gd name="T18" fmla="*/ 470 w 484"/>
                <a:gd name="T19" fmla="*/ 263 h 514"/>
                <a:gd name="T20" fmla="*/ 208 w 484"/>
                <a:gd name="T21" fmla="*/ 504 h 514"/>
                <a:gd name="T22" fmla="*/ 14 w 484"/>
                <a:gd name="T23" fmla="*/ 251 h 514"/>
                <a:gd name="T24" fmla="*/ 276 w 484"/>
                <a:gd name="T25" fmla="*/ 9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4" h="514">
                  <a:moveTo>
                    <a:pt x="355" y="274"/>
                  </a:moveTo>
                  <a:lnTo>
                    <a:pt x="355" y="274"/>
                  </a:lnTo>
                  <a:cubicBezTo>
                    <a:pt x="373" y="193"/>
                    <a:pt x="343" y="130"/>
                    <a:pt x="281" y="117"/>
                  </a:cubicBezTo>
                  <a:cubicBezTo>
                    <a:pt x="214" y="104"/>
                    <a:pt x="152" y="155"/>
                    <a:pt x="134" y="241"/>
                  </a:cubicBezTo>
                  <a:cubicBezTo>
                    <a:pt x="117" y="322"/>
                    <a:pt x="147" y="385"/>
                    <a:pt x="208" y="398"/>
                  </a:cubicBezTo>
                  <a:cubicBezTo>
                    <a:pt x="276" y="412"/>
                    <a:pt x="337" y="360"/>
                    <a:pt x="355" y="274"/>
                  </a:cubicBezTo>
                  <a:lnTo>
                    <a:pt x="355" y="274"/>
                  </a:lnTo>
                  <a:close/>
                  <a:moveTo>
                    <a:pt x="276" y="9"/>
                  </a:moveTo>
                  <a:lnTo>
                    <a:pt x="276" y="9"/>
                  </a:lnTo>
                  <a:cubicBezTo>
                    <a:pt x="404" y="18"/>
                    <a:pt x="484" y="123"/>
                    <a:pt x="470" y="263"/>
                  </a:cubicBezTo>
                  <a:cubicBezTo>
                    <a:pt x="455" y="407"/>
                    <a:pt x="339" y="514"/>
                    <a:pt x="208" y="504"/>
                  </a:cubicBezTo>
                  <a:cubicBezTo>
                    <a:pt x="79" y="495"/>
                    <a:pt x="0" y="391"/>
                    <a:pt x="14" y="251"/>
                  </a:cubicBezTo>
                  <a:cubicBezTo>
                    <a:pt x="29" y="107"/>
                    <a:pt x="145" y="0"/>
                    <a:pt x="276" y="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DB80C9BD-96C0-4809-87C4-851D170F52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65444" y="296256"/>
              <a:ext cx="334456" cy="283148"/>
            </a:xfrm>
            <a:custGeom>
              <a:avLst/>
              <a:gdLst>
                <a:gd name="T0" fmla="*/ 569 w 569"/>
                <a:gd name="T1" fmla="*/ 481 h 481"/>
                <a:gd name="T2" fmla="*/ 569 w 569"/>
                <a:gd name="T3" fmla="*/ 481 h 481"/>
                <a:gd name="T4" fmla="*/ 560 w 569"/>
                <a:gd name="T5" fmla="*/ 0 h 481"/>
                <a:gd name="T6" fmla="*/ 452 w 569"/>
                <a:gd name="T7" fmla="*/ 0 h 481"/>
                <a:gd name="T8" fmla="*/ 313 w 569"/>
                <a:gd name="T9" fmla="*/ 271 h 481"/>
                <a:gd name="T10" fmla="*/ 257 w 569"/>
                <a:gd name="T11" fmla="*/ 0 h 481"/>
                <a:gd name="T12" fmla="*/ 149 w 569"/>
                <a:gd name="T13" fmla="*/ 0 h 481"/>
                <a:gd name="T14" fmla="*/ 0 w 569"/>
                <a:gd name="T15" fmla="*/ 481 h 481"/>
                <a:gd name="T16" fmla="*/ 119 w 569"/>
                <a:gd name="T17" fmla="*/ 481 h 481"/>
                <a:gd name="T18" fmla="*/ 200 w 569"/>
                <a:gd name="T19" fmla="*/ 199 h 481"/>
                <a:gd name="T20" fmla="*/ 251 w 569"/>
                <a:gd name="T21" fmla="*/ 481 h 481"/>
                <a:gd name="T22" fmla="*/ 312 w 569"/>
                <a:gd name="T23" fmla="*/ 481 h 481"/>
                <a:gd name="T24" fmla="*/ 453 w 569"/>
                <a:gd name="T25" fmla="*/ 200 h 481"/>
                <a:gd name="T26" fmla="*/ 451 w 569"/>
                <a:gd name="T27" fmla="*/ 481 h 481"/>
                <a:gd name="T28" fmla="*/ 569 w 569"/>
                <a:gd name="T29" fmla="*/ 481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9" h="481">
                  <a:moveTo>
                    <a:pt x="569" y="481"/>
                  </a:moveTo>
                  <a:lnTo>
                    <a:pt x="569" y="481"/>
                  </a:lnTo>
                  <a:lnTo>
                    <a:pt x="560" y="0"/>
                  </a:lnTo>
                  <a:lnTo>
                    <a:pt x="452" y="0"/>
                  </a:lnTo>
                  <a:lnTo>
                    <a:pt x="313" y="271"/>
                  </a:lnTo>
                  <a:lnTo>
                    <a:pt x="257" y="0"/>
                  </a:lnTo>
                  <a:lnTo>
                    <a:pt x="149" y="0"/>
                  </a:lnTo>
                  <a:lnTo>
                    <a:pt x="0" y="481"/>
                  </a:lnTo>
                  <a:lnTo>
                    <a:pt x="119" y="481"/>
                  </a:lnTo>
                  <a:lnTo>
                    <a:pt x="200" y="199"/>
                  </a:lnTo>
                  <a:lnTo>
                    <a:pt x="251" y="481"/>
                  </a:lnTo>
                  <a:lnTo>
                    <a:pt x="312" y="481"/>
                  </a:lnTo>
                  <a:lnTo>
                    <a:pt x="453" y="200"/>
                  </a:lnTo>
                  <a:lnTo>
                    <a:pt x="451" y="481"/>
                  </a:lnTo>
                  <a:lnTo>
                    <a:pt x="569" y="48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35638CA-BC63-4C88-A309-B5C4D7EDEFBF}"/>
              </a:ext>
            </a:extLst>
          </p:cNvPr>
          <p:cNvSpPr/>
          <p:nvPr userDrawn="1"/>
        </p:nvSpPr>
        <p:spPr>
          <a:xfrm>
            <a:off x="292100" y="6416265"/>
            <a:ext cx="2147637" cy="201600"/>
          </a:xfrm>
          <a:custGeom>
            <a:avLst/>
            <a:gdLst>
              <a:gd name="connsiteX0" fmla="*/ 57150 w 1227772"/>
              <a:gd name="connsiteY0" fmla="*/ 42863 h 115252"/>
              <a:gd name="connsiteX1" fmla="*/ 25718 w 1227772"/>
              <a:gd name="connsiteY1" fmla="*/ 80010 h 115252"/>
              <a:gd name="connsiteX2" fmla="*/ 20955 w 1227772"/>
              <a:gd name="connsiteY2" fmla="*/ 80010 h 115252"/>
              <a:gd name="connsiteX3" fmla="*/ 20955 w 1227772"/>
              <a:gd name="connsiteY3" fmla="*/ 4763 h 115252"/>
              <a:gd name="connsiteX4" fmla="*/ 23813 w 1227772"/>
              <a:gd name="connsiteY4" fmla="*/ 4763 h 115252"/>
              <a:gd name="connsiteX5" fmla="*/ 57150 w 1227772"/>
              <a:gd name="connsiteY5" fmla="*/ 42863 h 115252"/>
              <a:gd name="connsiteX6" fmla="*/ 70485 w 1227772"/>
              <a:gd name="connsiteY6" fmla="*/ 43815 h 115252"/>
              <a:gd name="connsiteX7" fmla="*/ 27622 w 1227772"/>
              <a:gd name="connsiteY7" fmla="*/ 0 h 115252"/>
              <a:gd name="connsiteX8" fmla="*/ 0 w 1227772"/>
              <a:gd name="connsiteY8" fmla="*/ 0 h 115252"/>
              <a:gd name="connsiteX9" fmla="*/ 0 w 1227772"/>
              <a:gd name="connsiteY9" fmla="*/ 4763 h 115252"/>
              <a:gd name="connsiteX10" fmla="*/ 9525 w 1227772"/>
              <a:gd name="connsiteY10" fmla="*/ 5715 h 115252"/>
              <a:gd name="connsiteX11" fmla="*/ 9525 w 1227772"/>
              <a:gd name="connsiteY11" fmla="*/ 80963 h 115252"/>
              <a:gd name="connsiteX12" fmla="*/ 0 w 1227772"/>
              <a:gd name="connsiteY12" fmla="*/ 81915 h 115252"/>
              <a:gd name="connsiteX13" fmla="*/ 0 w 1227772"/>
              <a:gd name="connsiteY13" fmla="*/ 86677 h 115252"/>
              <a:gd name="connsiteX14" fmla="*/ 24765 w 1227772"/>
              <a:gd name="connsiteY14" fmla="*/ 86677 h 115252"/>
              <a:gd name="connsiteX15" fmla="*/ 70485 w 1227772"/>
              <a:gd name="connsiteY15" fmla="*/ 43815 h 115252"/>
              <a:gd name="connsiteX16" fmla="*/ 116205 w 1227772"/>
              <a:gd name="connsiteY16" fmla="*/ 50483 h 115252"/>
              <a:gd name="connsiteX17" fmla="*/ 91440 w 1227772"/>
              <a:gd name="connsiteY17" fmla="*/ 50483 h 115252"/>
              <a:gd name="connsiteX18" fmla="*/ 104775 w 1227772"/>
              <a:gd name="connsiteY18" fmla="*/ 32385 h 115252"/>
              <a:gd name="connsiteX19" fmla="*/ 115253 w 1227772"/>
              <a:gd name="connsiteY19" fmla="*/ 48577 h 115252"/>
              <a:gd name="connsiteX20" fmla="*/ 115253 w 1227772"/>
              <a:gd name="connsiteY20" fmla="*/ 50483 h 115252"/>
              <a:gd name="connsiteX21" fmla="*/ 126682 w 1227772"/>
              <a:gd name="connsiteY21" fmla="*/ 57150 h 115252"/>
              <a:gd name="connsiteX22" fmla="*/ 126682 w 1227772"/>
              <a:gd name="connsiteY22" fmla="*/ 52388 h 115252"/>
              <a:gd name="connsiteX23" fmla="*/ 104775 w 1227772"/>
              <a:gd name="connsiteY23" fmla="*/ 27623 h 115252"/>
              <a:gd name="connsiteX24" fmla="*/ 79057 w 1227772"/>
              <a:gd name="connsiteY24" fmla="*/ 58102 h 115252"/>
              <a:gd name="connsiteX25" fmla="*/ 103822 w 1227772"/>
              <a:gd name="connsiteY25" fmla="*/ 86677 h 115252"/>
              <a:gd name="connsiteX26" fmla="*/ 125730 w 1227772"/>
              <a:gd name="connsiteY26" fmla="*/ 71438 h 115252"/>
              <a:gd name="connsiteX27" fmla="*/ 120968 w 1227772"/>
              <a:gd name="connsiteY27" fmla="*/ 69533 h 115252"/>
              <a:gd name="connsiteX28" fmla="*/ 106680 w 1227772"/>
              <a:gd name="connsiteY28" fmla="*/ 79058 h 115252"/>
              <a:gd name="connsiteX29" fmla="*/ 91440 w 1227772"/>
              <a:gd name="connsiteY29" fmla="*/ 56198 h 115252"/>
              <a:gd name="connsiteX30" fmla="*/ 126682 w 1227772"/>
              <a:gd name="connsiteY30" fmla="*/ 56198 h 115252"/>
              <a:gd name="connsiteX31" fmla="*/ 132397 w 1227772"/>
              <a:gd name="connsiteY31" fmla="*/ 85725 h 115252"/>
              <a:gd name="connsiteX32" fmla="*/ 159068 w 1227772"/>
              <a:gd name="connsiteY32" fmla="*/ 85725 h 115252"/>
              <a:gd name="connsiteX33" fmla="*/ 159068 w 1227772"/>
              <a:gd name="connsiteY33" fmla="*/ 80963 h 115252"/>
              <a:gd name="connsiteX34" fmla="*/ 150495 w 1227772"/>
              <a:gd name="connsiteY34" fmla="*/ 80010 h 115252"/>
              <a:gd name="connsiteX35" fmla="*/ 150495 w 1227772"/>
              <a:gd name="connsiteY35" fmla="*/ 0 h 115252"/>
              <a:gd name="connsiteX36" fmla="*/ 131445 w 1227772"/>
              <a:gd name="connsiteY36" fmla="*/ 0 h 115252"/>
              <a:gd name="connsiteX37" fmla="*/ 131445 w 1227772"/>
              <a:gd name="connsiteY37" fmla="*/ 4763 h 115252"/>
              <a:gd name="connsiteX38" fmla="*/ 139065 w 1227772"/>
              <a:gd name="connsiteY38" fmla="*/ 5715 h 115252"/>
              <a:gd name="connsiteX39" fmla="*/ 139065 w 1227772"/>
              <a:gd name="connsiteY39" fmla="*/ 80010 h 115252"/>
              <a:gd name="connsiteX40" fmla="*/ 131445 w 1227772"/>
              <a:gd name="connsiteY40" fmla="*/ 80963 h 115252"/>
              <a:gd name="connsiteX41" fmla="*/ 131445 w 1227772"/>
              <a:gd name="connsiteY41" fmla="*/ 85725 h 115252"/>
              <a:gd name="connsiteX42" fmla="*/ 185738 w 1227772"/>
              <a:gd name="connsiteY42" fmla="*/ 12383 h 115252"/>
              <a:gd name="connsiteX43" fmla="*/ 178118 w 1227772"/>
              <a:gd name="connsiteY43" fmla="*/ 5715 h 115252"/>
              <a:gd name="connsiteX44" fmla="*/ 171450 w 1227772"/>
              <a:gd name="connsiteY44" fmla="*/ 12383 h 115252"/>
              <a:gd name="connsiteX45" fmla="*/ 178118 w 1227772"/>
              <a:gd name="connsiteY45" fmla="*/ 19050 h 115252"/>
              <a:gd name="connsiteX46" fmla="*/ 185738 w 1227772"/>
              <a:gd name="connsiteY46" fmla="*/ 12383 h 115252"/>
              <a:gd name="connsiteX47" fmla="*/ 166688 w 1227772"/>
              <a:gd name="connsiteY47" fmla="*/ 85725 h 115252"/>
              <a:gd name="connsiteX48" fmla="*/ 194310 w 1227772"/>
              <a:gd name="connsiteY48" fmla="*/ 85725 h 115252"/>
              <a:gd name="connsiteX49" fmla="*/ 194310 w 1227772"/>
              <a:gd name="connsiteY49" fmla="*/ 80963 h 115252"/>
              <a:gd name="connsiteX50" fmla="*/ 185738 w 1227772"/>
              <a:gd name="connsiteY50" fmla="*/ 80010 h 115252"/>
              <a:gd name="connsiteX51" fmla="*/ 185738 w 1227772"/>
              <a:gd name="connsiteY51" fmla="*/ 28575 h 115252"/>
              <a:gd name="connsiteX52" fmla="*/ 166688 w 1227772"/>
              <a:gd name="connsiteY52" fmla="*/ 28575 h 115252"/>
              <a:gd name="connsiteX53" fmla="*/ 166688 w 1227772"/>
              <a:gd name="connsiteY53" fmla="*/ 33338 h 115252"/>
              <a:gd name="connsiteX54" fmla="*/ 175260 w 1227772"/>
              <a:gd name="connsiteY54" fmla="*/ 34290 h 115252"/>
              <a:gd name="connsiteX55" fmla="*/ 175260 w 1227772"/>
              <a:gd name="connsiteY55" fmla="*/ 80963 h 115252"/>
              <a:gd name="connsiteX56" fmla="*/ 166688 w 1227772"/>
              <a:gd name="connsiteY56" fmla="*/ 81915 h 115252"/>
              <a:gd name="connsiteX57" fmla="*/ 166688 w 1227772"/>
              <a:gd name="connsiteY57" fmla="*/ 85725 h 115252"/>
              <a:gd name="connsiteX58" fmla="*/ 244793 w 1227772"/>
              <a:gd name="connsiteY58" fmla="*/ 33338 h 115252"/>
              <a:gd name="connsiteX59" fmla="*/ 250507 w 1227772"/>
              <a:gd name="connsiteY59" fmla="*/ 33338 h 115252"/>
              <a:gd name="connsiteX60" fmla="*/ 250507 w 1227772"/>
              <a:gd name="connsiteY60" fmla="*/ 28575 h 115252"/>
              <a:gd name="connsiteX61" fmla="*/ 230505 w 1227772"/>
              <a:gd name="connsiteY61" fmla="*/ 28575 h 115252"/>
              <a:gd name="connsiteX62" fmla="*/ 230505 w 1227772"/>
              <a:gd name="connsiteY62" fmla="*/ 33338 h 115252"/>
              <a:gd name="connsiteX63" fmla="*/ 238125 w 1227772"/>
              <a:gd name="connsiteY63" fmla="*/ 33338 h 115252"/>
              <a:gd name="connsiteX64" fmla="*/ 224790 w 1227772"/>
              <a:gd name="connsiteY64" fmla="*/ 73342 h 115252"/>
              <a:gd name="connsiteX65" fmla="*/ 211455 w 1227772"/>
              <a:gd name="connsiteY65" fmla="*/ 33338 h 115252"/>
              <a:gd name="connsiteX66" fmla="*/ 219075 w 1227772"/>
              <a:gd name="connsiteY66" fmla="*/ 33338 h 115252"/>
              <a:gd name="connsiteX67" fmla="*/ 219075 w 1227772"/>
              <a:gd name="connsiteY67" fmla="*/ 28575 h 115252"/>
              <a:gd name="connsiteX68" fmla="*/ 194310 w 1227772"/>
              <a:gd name="connsiteY68" fmla="*/ 28575 h 115252"/>
              <a:gd name="connsiteX69" fmla="*/ 194310 w 1227772"/>
              <a:gd name="connsiteY69" fmla="*/ 33338 h 115252"/>
              <a:gd name="connsiteX70" fmla="*/ 199072 w 1227772"/>
              <a:gd name="connsiteY70" fmla="*/ 33338 h 115252"/>
              <a:gd name="connsiteX71" fmla="*/ 217170 w 1227772"/>
              <a:gd name="connsiteY71" fmla="*/ 85725 h 115252"/>
              <a:gd name="connsiteX72" fmla="*/ 225743 w 1227772"/>
              <a:gd name="connsiteY72" fmla="*/ 85725 h 115252"/>
              <a:gd name="connsiteX73" fmla="*/ 244793 w 1227772"/>
              <a:gd name="connsiteY73" fmla="*/ 33338 h 115252"/>
              <a:gd name="connsiteX74" fmla="*/ 289560 w 1227772"/>
              <a:gd name="connsiteY74" fmla="*/ 50483 h 115252"/>
              <a:gd name="connsiteX75" fmla="*/ 264795 w 1227772"/>
              <a:gd name="connsiteY75" fmla="*/ 50483 h 115252"/>
              <a:gd name="connsiteX76" fmla="*/ 278130 w 1227772"/>
              <a:gd name="connsiteY76" fmla="*/ 32385 h 115252"/>
              <a:gd name="connsiteX77" fmla="*/ 288607 w 1227772"/>
              <a:gd name="connsiteY77" fmla="*/ 48577 h 115252"/>
              <a:gd name="connsiteX78" fmla="*/ 288607 w 1227772"/>
              <a:gd name="connsiteY78" fmla="*/ 50483 h 115252"/>
              <a:gd name="connsiteX79" fmla="*/ 300038 w 1227772"/>
              <a:gd name="connsiteY79" fmla="*/ 57150 h 115252"/>
              <a:gd name="connsiteX80" fmla="*/ 300038 w 1227772"/>
              <a:gd name="connsiteY80" fmla="*/ 52388 h 115252"/>
              <a:gd name="connsiteX81" fmla="*/ 278130 w 1227772"/>
              <a:gd name="connsiteY81" fmla="*/ 27623 h 115252"/>
              <a:gd name="connsiteX82" fmla="*/ 252413 w 1227772"/>
              <a:gd name="connsiteY82" fmla="*/ 58102 h 115252"/>
              <a:gd name="connsiteX83" fmla="*/ 277178 w 1227772"/>
              <a:gd name="connsiteY83" fmla="*/ 86677 h 115252"/>
              <a:gd name="connsiteX84" fmla="*/ 299085 w 1227772"/>
              <a:gd name="connsiteY84" fmla="*/ 71438 h 115252"/>
              <a:gd name="connsiteX85" fmla="*/ 294322 w 1227772"/>
              <a:gd name="connsiteY85" fmla="*/ 69533 h 115252"/>
              <a:gd name="connsiteX86" fmla="*/ 280035 w 1227772"/>
              <a:gd name="connsiteY86" fmla="*/ 79058 h 115252"/>
              <a:gd name="connsiteX87" fmla="*/ 264795 w 1227772"/>
              <a:gd name="connsiteY87" fmla="*/ 56198 h 115252"/>
              <a:gd name="connsiteX88" fmla="*/ 300038 w 1227772"/>
              <a:gd name="connsiteY88" fmla="*/ 56198 h 115252"/>
              <a:gd name="connsiteX89" fmla="*/ 352425 w 1227772"/>
              <a:gd name="connsiteY89" fmla="*/ 38100 h 115252"/>
              <a:gd name="connsiteX90" fmla="*/ 340995 w 1227772"/>
              <a:gd name="connsiteY90" fmla="*/ 27623 h 115252"/>
              <a:gd name="connsiteX91" fmla="*/ 324803 w 1227772"/>
              <a:gd name="connsiteY91" fmla="*/ 38100 h 115252"/>
              <a:gd name="connsiteX92" fmla="*/ 323850 w 1227772"/>
              <a:gd name="connsiteY92" fmla="*/ 28575 h 115252"/>
              <a:gd name="connsiteX93" fmla="*/ 307657 w 1227772"/>
              <a:gd name="connsiteY93" fmla="*/ 28575 h 115252"/>
              <a:gd name="connsiteX94" fmla="*/ 307657 w 1227772"/>
              <a:gd name="connsiteY94" fmla="*/ 33338 h 115252"/>
              <a:gd name="connsiteX95" fmla="*/ 315278 w 1227772"/>
              <a:gd name="connsiteY95" fmla="*/ 34290 h 115252"/>
              <a:gd name="connsiteX96" fmla="*/ 315278 w 1227772"/>
              <a:gd name="connsiteY96" fmla="*/ 80963 h 115252"/>
              <a:gd name="connsiteX97" fmla="*/ 307657 w 1227772"/>
              <a:gd name="connsiteY97" fmla="*/ 81915 h 115252"/>
              <a:gd name="connsiteX98" fmla="*/ 307657 w 1227772"/>
              <a:gd name="connsiteY98" fmla="*/ 86677 h 115252"/>
              <a:gd name="connsiteX99" fmla="*/ 338138 w 1227772"/>
              <a:gd name="connsiteY99" fmla="*/ 86677 h 115252"/>
              <a:gd name="connsiteX100" fmla="*/ 338138 w 1227772"/>
              <a:gd name="connsiteY100" fmla="*/ 81915 h 115252"/>
              <a:gd name="connsiteX101" fmla="*/ 325755 w 1227772"/>
              <a:gd name="connsiteY101" fmla="*/ 80963 h 115252"/>
              <a:gd name="connsiteX102" fmla="*/ 325755 w 1227772"/>
              <a:gd name="connsiteY102" fmla="*/ 49530 h 115252"/>
              <a:gd name="connsiteX103" fmla="*/ 337185 w 1227772"/>
              <a:gd name="connsiteY103" fmla="*/ 35242 h 115252"/>
              <a:gd name="connsiteX104" fmla="*/ 340995 w 1227772"/>
              <a:gd name="connsiteY104" fmla="*/ 38100 h 115252"/>
              <a:gd name="connsiteX105" fmla="*/ 340995 w 1227772"/>
              <a:gd name="connsiteY105" fmla="*/ 39052 h 115252"/>
              <a:gd name="connsiteX106" fmla="*/ 337185 w 1227772"/>
              <a:gd name="connsiteY106" fmla="*/ 40958 h 115252"/>
              <a:gd name="connsiteX107" fmla="*/ 344805 w 1227772"/>
              <a:gd name="connsiteY107" fmla="*/ 48577 h 115252"/>
              <a:gd name="connsiteX108" fmla="*/ 352425 w 1227772"/>
              <a:gd name="connsiteY108" fmla="*/ 38100 h 115252"/>
              <a:gd name="connsiteX109" fmla="*/ 378143 w 1227772"/>
              <a:gd name="connsiteY109" fmla="*/ 12383 h 115252"/>
              <a:gd name="connsiteX110" fmla="*/ 370522 w 1227772"/>
              <a:gd name="connsiteY110" fmla="*/ 5715 h 115252"/>
              <a:gd name="connsiteX111" fmla="*/ 363855 w 1227772"/>
              <a:gd name="connsiteY111" fmla="*/ 12383 h 115252"/>
              <a:gd name="connsiteX112" fmla="*/ 370522 w 1227772"/>
              <a:gd name="connsiteY112" fmla="*/ 19050 h 115252"/>
              <a:gd name="connsiteX113" fmla="*/ 378143 w 1227772"/>
              <a:gd name="connsiteY113" fmla="*/ 12383 h 115252"/>
              <a:gd name="connsiteX114" fmla="*/ 358140 w 1227772"/>
              <a:gd name="connsiteY114" fmla="*/ 85725 h 115252"/>
              <a:gd name="connsiteX115" fmla="*/ 385763 w 1227772"/>
              <a:gd name="connsiteY115" fmla="*/ 85725 h 115252"/>
              <a:gd name="connsiteX116" fmla="*/ 385763 w 1227772"/>
              <a:gd name="connsiteY116" fmla="*/ 80963 h 115252"/>
              <a:gd name="connsiteX117" fmla="*/ 377190 w 1227772"/>
              <a:gd name="connsiteY117" fmla="*/ 80010 h 115252"/>
              <a:gd name="connsiteX118" fmla="*/ 377190 w 1227772"/>
              <a:gd name="connsiteY118" fmla="*/ 28575 h 115252"/>
              <a:gd name="connsiteX119" fmla="*/ 358140 w 1227772"/>
              <a:gd name="connsiteY119" fmla="*/ 28575 h 115252"/>
              <a:gd name="connsiteX120" fmla="*/ 358140 w 1227772"/>
              <a:gd name="connsiteY120" fmla="*/ 33338 h 115252"/>
              <a:gd name="connsiteX121" fmla="*/ 366713 w 1227772"/>
              <a:gd name="connsiteY121" fmla="*/ 34290 h 115252"/>
              <a:gd name="connsiteX122" fmla="*/ 366713 w 1227772"/>
              <a:gd name="connsiteY122" fmla="*/ 80963 h 115252"/>
              <a:gd name="connsiteX123" fmla="*/ 358140 w 1227772"/>
              <a:gd name="connsiteY123" fmla="*/ 81915 h 115252"/>
              <a:gd name="connsiteX124" fmla="*/ 358140 w 1227772"/>
              <a:gd name="connsiteY124" fmla="*/ 85725 h 115252"/>
              <a:gd name="connsiteX125" fmla="*/ 429578 w 1227772"/>
              <a:gd name="connsiteY125" fmla="*/ 85725 h 115252"/>
              <a:gd name="connsiteX126" fmla="*/ 455295 w 1227772"/>
              <a:gd name="connsiteY126" fmla="*/ 85725 h 115252"/>
              <a:gd name="connsiteX127" fmla="*/ 455295 w 1227772"/>
              <a:gd name="connsiteY127" fmla="*/ 80963 h 115252"/>
              <a:gd name="connsiteX128" fmla="*/ 447675 w 1227772"/>
              <a:gd name="connsiteY128" fmla="*/ 80010 h 115252"/>
              <a:gd name="connsiteX129" fmla="*/ 447675 w 1227772"/>
              <a:gd name="connsiteY129" fmla="*/ 46673 h 115252"/>
              <a:gd name="connsiteX130" fmla="*/ 430530 w 1227772"/>
              <a:gd name="connsiteY130" fmla="*/ 27623 h 115252"/>
              <a:gd name="connsiteX131" fmla="*/ 410528 w 1227772"/>
              <a:gd name="connsiteY131" fmla="*/ 38100 h 115252"/>
              <a:gd name="connsiteX132" fmla="*/ 409575 w 1227772"/>
              <a:gd name="connsiteY132" fmla="*/ 28575 h 115252"/>
              <a:gd name="connsiteX133" fmla="*/ 393382 w 1227772"/>
              <a:gd name="connsiteY133" fmla="*/ 28575 h 115252"/>
              <a:gd name="connsiteX134" fmla="*/ 393382 w 1227772"/>
              <a:gd name="connsiteY134" fmla="*/ 33338 h 115252"/>
              <a:gd name="connsiteX135" fmla="*/ 401003 w 1227772"/>
              <a:gd name="connsiteY135" fmla="*/ 34290 h 115252"/>
              <a:gd name="connsiteX136" fmla="*/ 401003 w 1227772"/>
              <a:gd name="connsiteY136" fmla="*/ 80963 h 115252"/>
              <a:gd name="connsiteX137" fmla="*/ 393382 w 1227772"/>
              <a:gd name="connsiteY137" fmla="*/ 81915 h 115252"/>
              <a:gd name="connsiteX138" fmla="*/ 393382 w 1227772"/>
              <a:gd name="connsiteY138" fmla="*/ 86677 h 115252"/>
              <a:gd name="connsiteX139" fmla="*/ 419100 w 1227772"/>
              <a:gd name="connsiteY139" fmla="*/ 86677 h 115252"/>
              <a:gd name="connsiteX140" fmla="*/ 419100 w 1227772"/>
              <a:gd name="connsiteY140" fmla="*/ 81915 h 115252"/>
              <a:gd name="connsiteX141" fmla="*/ 411480 w 1227772"/>
              <a:gd name="connsiteY141" fmla="*/ 80963 h 115252"/>
              <a:gd name="connsiteX142" fmla="*/ 411480 w 1227772"/>
              <a:gd name="connsiteY142" fmla="*/ 50483 h 115252"/>
              <a:gd name="connsiteX143" fmla="*/ 425768 w 1227772"/>
              <a:gd name="connsiteY143" fmla="*/ 36195 h 115252"/>
              <a:gd name="connsiteX144" fmla="*/ 436245 w 1227772"/>
              <a:gd name="connsiteY144" fmla="*/ 48577 h 115252"/>
              <a:gd name="connsiteX145" fmla="*/ 436245 w 1227772"/>
              <a:gd name="connsiteY145" fmla="*/ 81915 h 115252"/>
              <a:gd name="connsiteX146" fmla="*/ 428625 w 1227772"/>
              <a:gd name="connsiteY146" fmla="*/ 82867 h 115252"/>
              <a:gd name="connsiteX147" fmla="*/ 428625 w 1227772"/>
              <a:gd name="connsiteY147" fmla="*/ 85725 h 115252"/>
              <a:gd name="connsiteX148" fmla="*/ 484822 w 1227772"/>
              <a:gd name="connsiteY148" fmla="*/ 87630 h 115252"/>
              <a:gd name="connsiteX149" fmla="*/ 501015 w 1227772"/>
              <a:gd name="connsiteY149" fmla="*/ 96202 h 115252"/>
              <a:gd name="connsiteX150" fmla="*/ 484822 w 1227772"/>
              <a:gd name="connsiteY150" fmla="*/ 107633 h 115252"/>
              <a:gd name="connsiteX151" fmla="*/ 466725 w 1227772"/>
              <a:gd name="connsiteY151" fmla="*/ 97155 h 115252"/>
              <a:gd name="connsiteX152" fmla="*/ 469582 w 1227772"/>
              <a:gd name="connsiteY152" fmla="*/ 87630 h 115252"/>
              <a:gd name="connsiteX153" fmla="*/ 484822 w 1227772"/>
              <a:gd name="connsiteY153" fmla="*/ 87630 h 115252"/>
              <a:gd name="connsiteX154" fmla="*/ 471488 w 1227772"/>
              <a:gd name="connsiteY154" fmla="*/ 46673 h 115252"/>
              <a:gd name="connsiteX155" fmla="*/ 481965 w 1227772"/>
              <a:gd name="connsiteY155" fmla="*/ 31433 h 115252"/>
              <a:gd name="connsiteX156" fmla="*/ 492443 w 1227772"/>
              <a:gd name="connsiteY156" fmla="*/ 46673 h 115252"/>
              <a:gd name="connsiteX157" fmla="*/ 481965 w 1227772"/>
              <a:gd name="connsiteY157" fmla="*/ 62865 h 115252"/>
              <a:gd name="connsiteX158" fmla="*/ 471488 w 1227772"/>
              <a:gd name="connsiteY158" fmla="*/ 46673 h 115252"/>
              <a:gd name="connsiteX159" fmla="*/ 471488 w 1227772"/>
              <a:gd name="connsiteY159" fmla="*/ 74295 h 115252"/>
              <a:gd name="connsiteX160" fmla="*/ 477203 w 1227772"/>
              <a:gd name="connsiteY160" fmla="*/ 67627 h 115252"/>
              <a:gd name="connsiteX161" fmla="*/ 483870 w 1227772"/>
              <a:gd name="connsiteY161" fmla="*/ 68580 h 115252"/>
              <a:gd name="connsiteX162" fmla="*/ 504825 w 1227772"/>
              <a:gd name="connsiteY162" fmla="*/ 47625 h 115252"/>
              <a:gd name="connsiteX163" fmla="*/ 499110 w 1227772"/>
              <a:gd name="connsiteY163" fmla="*/ 33338 h 115252"/>
              <a:gd name="connsiteX164" fmla="*/ 509588 w 1227772"/>
              <a:gd name="connsiteY164" fmla="*/ 31433 h 115252"/>
              <a:gd name="connsiteX165" fmla="*/ 509588 w 1227772"/>
              <a:gd name="connsiteY165" fmla="*/ 24765 h 115252"/>
              <a:gd name="connsiteX166" fmla="*/ 505778 w 1227772"/>
              <a:gd name="connsiteY166" fmla="*/ 23813 h 115252"/>
              <a:gd name="connsiteX167" fmla="*/ 495300 w 1227772"/>
              <a:gd name="connsiteY167" fmla="*/ 29527 h 115252"/>
              <a:gd name="connsiteX168" fmla="*/ 482918 w 1227772"/>
              <a:gd name="connsiteY168" fmla="*/ 26670 h 115252"/>
              <a:gd name="connsiteX169" fmla="*/ 460057 w 1227772"/>
              <a:gd name="connsiteY169" fmla="*/ 48577 h 115252"/>
              <a:gd name="connsiteX170" fmla="*/ 470535 w 1227772"/>
              <a:gd name="connsiteY170" fmla="*/ 66675 h 115252"/>
              <a:gd name="connsiteX171" fmla="*/ 460057 w 1227772"/>
              <a:gd name="connsiteY171" fmla="*/ 80010 h 115252"/>
              <a:gd name="connsiteX172" fmla="*/ 463868 w 1227772"/>
              <a:gd name="connsiteY172" fmla="*/ 86677 h 115252"/>
              <a:gd name="connsiteX173" fmla="*/ 456247 w 1227772"/>
              <a:gd name="connsiteY173" fmla="*/ 100965 h 115252"/>
              <a:gd name="connsiteX174" fmla="*/ 481013 w 1227772"/>
              <a:gd name="connsiteY174" fmla="*/ 115252 h 115252"/>
              <a:gd name="connsiteX175" fmla="*/ 508635 w 1227772"/>
              <a:gd name="connsiteY175" fmla="*/ 95250 h 115252"/>
              <a:gd name="connsiteX176" fmla="*/ 485775 w 1227772"/>
              <a:gd name="connsiteY176" fmla="*/ 78105 h 115252"/>
              <a:gd name="connsiteX177" fmla="*/ 475297 w 1227772"/>
              <a:gd name="connsiteY177" fmla="*/ 78105 h 115252"/>
              <a:gd name="connsiteX178" fmla="*/ 471488 w 1227772"/>
              <a:gd name="connsiteY178" fmla="*/ 74295 h 115252"/>
              <a:gd name="connsiteX179" fmla="*/ 572453 w 1227772"/>
              <a:gd name="connsiteY179" fmla="*/ 69533 h 115252"/>
              <a:gd name="connsiteX180" fmla="*/ 561022 w 1227772"/>
              <a:gd name="connsiteY180" fmla="*/ 80010 h 115252"/>
              <a:gd name="connsiteX181" fmla="*/ 553403 w 1227772"/>
              <a:gd name="connsiteY181" fmla="*/ 70485 h 115252"/>
              <a:gd name="connsiteX182" fmla="*/ 566738 w 1227772"/>
              <a:gd name="connsiteY182" fmla="*/ 59055 h 115252"/>
              <a:gd name="connsiteX183" fmla="*/ 572453 w 1227772"/>
              <a:gd name="connsiteY183" fmla="*/ 59055 h 115252"/>
              <a:gd name="connsiteX184" fmla="*/ 572453 w 1227772"/>
              <a:gd name="connsiteY184" fmla="*/ 69533 h 115252"/>
              <a:gd name="connsiteX185" fmla="*/ 583882 w 1227772"/>
              <a:gd name="connsiteY185" fmla="*/ 86677 h 115252"/>
              <a:gd name="connsiteX186" fmla="*/ 592455 w 1227772"/>
              <a:gd name="connsiteY186" fmla="*/ 84773 h 115252"/>
              <a:gd name="connsiteX187" fmla="*/ 591503 w 1227772"/>
              <a:gd name="connsiteY187" fmla="*/ 80963 h 115252"/>
              <a:gd name="connsiteX188" fmla="*/ 587693 w 1227772"/>
              <a:gd name="connsiteY188" fmla="*/ 81915 h 115252"/>
              <a:gd name="connsiteX189" fmla="*/ 583882 w 1227772"/>
              <a:gd name="connsiteY189" fmla="*/ 75248 h 115252"/>
              <a:gd name="connsiteX190" fmla="*/ 583882 w 1227772"/>
              <a:gd name="connsiteY190" fmla="*/ 49530 h 115252"/>
              <a:gd name="connsiteX191" fmla="*/ 563880 w 1227772"/>
              <a:gd name="connsiteY191" fmla="*/ 27623 h 115252"/>
              <a:gd name="connsiteX192" fmla="*/ 544830 w 1227772"/>
              <a:gd name="connsiteY192" fmla="*/ 41910 h 115252"/>
              <a:gd name="connsiteX193" fmla="*/ 551497 w 1227772"/>
              <a:gd name="connsiteY193" fmla="*/ 48577 h 115252"/>
              <a:gd name="connsiteX194" fmla="*/ 558165 w 1227772"/>
              <a:gd name="connsiteY194" fmla="*/ 42863 h 115252"/>
              <a:gd name="connsiteX195" fmla="*/ 557213 w 1227772"/>
              <a:gd name="connsiteY195" fmla="*/ 39052 h 115252"/>
              <a:gd name="connsiteX196" fmla="*/ 552450 w 1227772"/>
              <a:gd name="connsiteY196" fmla="*/ 39052 h 115252"/>
              <a:gd name="connsiteX197" fmla="*/ 552450 w 1227772"/>
              <a:gd name="connsiteY197" fmla="*/ 37148 h 115252"/>
              <a:gd name="connsiteX198" fmla="*/ 561975 w 1227772"/>
              <a:gd name="connsiteY198" fmla="*/ 32385 h 115252"/>
              <a:gd name="connsiteX199" fmla="*/ 573405 w 1227772"/>
              <a:gd name="connsiteY199" fmla="*/ 47625 h 115252"/>
              <a:gd name="connsiteX200" fmla="*/ 573405 w 1227772"/>
              <a:gd name="connsiteY200" fmla="*/ 55245 h 115252"/>
              <a:gd name="connsiteX201" fmla="*/ 565785 w 1227772"/>
              <a:gd name="connsiteY201" fmla="*/ 55245 h 115252"/>
              <a:gd name="connsiteX202" fmla="*/ 541972 w 1227772"/>
              <a:gd name="connsiteY202" fmla="*/ 71438 h 115252"/>
              <a:gd name="connsiteX203" fmla="*/ 557213 w 1227772"/>
              <a:gd name="connsiteY203" fmla="*/ 85725 h 115252"/>
              <a:gd name="connsiteX204" fmla="*/ 573405 w 1227772"/>
              <a:gd name="connsiteY204" fmla="*/ 77152 h 115252"/>
              <a:gd name="connsiteX205" fmla="*/ 583882 w 1227772"/>
              <a:gd name="connsiteY205" fmla="*/ 86677 h 115252"/>
              <a:gd name="connsiteX206" fmla="*/ 665797 w 1227772"/>
              <a:gd name="connsiteY206" fmla="*/ 57150 h 115252"/>
              <a:gd name="connsiteX207" fmla="*/ 652463 w 1227772"/>
              <a:gd name="connsiteY207" fmla="*/ 80963 h 115252"/>
              <a:gd name="connsiteX208" fmla="*/ 638175 w 1227772"/>
              <a:gd name="connsiteY208" fmla="*/ 66675 h 115252"/>
              <a:gd name="connsiteX209" fmla="*/ 638175 w 1227772"/>
              <a:gd name="connsiteY209" fmla="*/ 49530 h 115252"/>
              <a:gd name="connsiteX210" fmla="*/ 652463 w 1227772"/>
              <a:gd name="connsiteY210" fmla="*/ 34290 h 115252"/>
              <a:gd name="connsiteX211" fmla="*/ 665797 w 1227772"/>
              <a:gd name="connsiteY211" fmla="*/ 57150 h 115252"/>
              <a:gd name="connsiteX212" fmla="*/ 677228 w 1227772"/>
              <a:gd name="connsiteY212" fmla="*/ 56198 h 115252"/>
              <a:gd name="connsiteX213" fmla="*/ 656272 w 1227772"/>
              <a:gd name="connsiteY213" fmla="*/ 26670 h 115252"/>
              <a:gd name="connsiteX214" fmla="*/ 638175 w 1227772"/>
              <a:gd name="connsiteY214" fmla="*/ 36195 h 115252"/>
              <a:gd name="connsiteX215" fmla="*/ 638175 w 1227772"/>
              <a:gd name="connsiteY215" fmla="*/ 0 h 115252"/>
              <a:gd name="connsiteX216" fmla="*/ 620078 w 1227772"/>
              <a:gd name="connsiteY216" fmla="*/ 0 h 115252"/>
              <a:gd name="connsiteX217" fmla="*/ 620078 w 1227772"/>
              <a:gd name="connsiteY217" fmla="*/ 4763 h 115252"/>
              <a:gd name="connsiteX218" fmla="*/ 627697 w 1227772"/>
              <a:gd name="connsiteY218" fmla="*/ 5715 h 115252"/>
              <a:gd name="connsiteX219" fmla="*/ 627697 w 1227772"/>
              <a:gd name="connsiteY219" fmla="*/ 86677 h 115252"/>
              <a:gd name="connsiteX220" fmla="*/ 631507 w 1227772"/>
              <a:gd name="connsiteY220" fmla="*/ 86677 h 115252"/>
              <a:gd name="connsiteX221" fmla="*/ 636270 w 1227772"/>
              <a:gd name="connsiteY221" fmla="*/ 80010 h 115252"/>
              <a:gd name="connsiteX222" fmla="*/ 653415 w 1227772"/>
              <a:gd name="connsiteY222" fmla="*/ 86677 h 115252"/>
              <a:gd name="connsiteX223" fmla="*/ 677228 w 1227772"/>
              <a:gd name="connsiteY223" fmla="*/ 56198 h 115252"/>
              <a:gd name="connsiteX224" fmla="*/ 722947 w 1227772"/>
              <a:gd name="connsiteY224" fmla="*/ 50483 h 115252"/>
              <a:gd name="connsiteX225" fmla="*/ 698182 w 1227772"/>
              <a:gd name="connsiteY225" fmla="*/ 50483 h 115252"/>
              <a:gd name="connsiteX226" fmla="*/ 711518 w 1227772"/>
              <a:gd name="connsiteY226" fmla="*/ 32385 h 115252"/>
              <a:gd name="connsiteX227" fmla="*/ 721995 w 1227772"/>
              <a:gd name="connsiteY227" fmla="*/ 48577 h 115252"/>
              <a:gd name="connsiteX228" fmla="*/ 721995 w 1227772"/>
              <a:gd name="connsiteY228" fmla="*/ 50483 h 115252"/>
              <a:gd name="connsiteX229" fmla="*/ 733425 w 1227772"/>
              <a:gd name="connsiteY229" fmla="*/ 57150 h 115252"/>
              <a:gd name="connsiteX230" fmla="*/ 733425 w 1227772"/>
              <a:gd name="connsiteY230" fmla="*/ 52388 h 115252"/>
              <a:gd name="connsiteX231" fmla="*/ 711518 w 1227772"/>
              <a:gd name="connsiteY231" fmla="*/ 27623 h 115252"/>
              <a:gd name="connsiteX232" fmla="*/ 685800 w 1227772"/>
              <a:gd name="connsiteY232" fmla="*/ 58102 h 115252"/>
              <a:gd name="connsiteX233" fmla="*/ 710565 w 1227772"/>
              <a:gd name="connsiteY233" fmla="*/ 86677 h 115252"/>
              <a:gd name="connsiteX234" fmla="*/ 732472 w 1227772"/>
              <a:gd name="connsiteY234" fmla="*/ 71438 h 115252"/>
              <a:gd name="connsiteX235" fmla="*/ 727710 w 1227772"/>
              <a:gd name="connsiteY235" fmla="*/ 69533 h 115252"/>
              <a:gd name="connsiteX236" fmla="*/ 713422 w 1227772"/>
              <a:gd name="connsiteY236" fmla="*/ 79058 h 115252"/>
              <a:gd name="connsiteX237" fmla="*/ 698182 w 1227772"/>
              <a:gd name="connsiteY237" fmla="*/ 56198 h 115252"/>
              <a:gd name="connsiteX238" fmla="*/ 733425 w 1227772"/>
              <a:gd name="connsiteY238" fmla="*/ 56198 h 115252"/>
              <a:gd name="connsiteX239" fmla="*/ 815340 w 1227772"/>
              <a:gd name="connsiteY239" fmla="*/ 72390 h 115252"/>
              <a:gd name="connsiteX240" fmla="*/ 810578 w 1227772"/>
              <a:gd name="connsiteY240" fmla="*/ 71438 h 115252"/>
              <a:gd name="connsiteX241" fmla="*/ 802005 w 1227772"/>
              <a:gd name="connsiteY241" fmla="*/ 80963 h 115252"/>
              <a:gd name="connsiteX242" fmla="*/ 796290 w 1227772"/>
              <a:gd name="connsiteY242" fmla="*/ 72390 h 115252"/>
              <a:gd name="connsiteX243" fmla="*/ 796290 w 1227772"/>
              <a:gd name="connsiteY243" fmla="*/ 35242 h 115252"/>
              <a:gd name="connsiteX244" fmla="*/ 808672 w 1227772"/>
              <a:gd name="connsiteY244" fmla="*/ 35242 h 115252"/>
              <a:gd name="connsiteX245" fmla="*/ 808672 w 1227772"/>
              <a:gd name="connsiteY245" fmla="*/ 28575 h 115252"/>
              <a:gd name="connsiteX246" fmla="*/ 796290 w 1227772"/>
              <a:gd name="connsiteY246" fmla="*/ 28575 h 115252"/>
              <a:gd name="connsiteX247" fmla="*/ 796290 w 1227772"/>
              <a:gd name="connsiteY247" fmla="*/ 11430 h 115252"/>
              <a:gd name="connsiteX248" fmla="*/ 793432 w 1227772"/>
              <a:gd name="connsiteY248" fmla="*/ 11430 h 115252"/>
              <a:gd name="connsiteX249" fmla="*/ 785813 w 1227772"/>
              <a:gd name="connsiteY249" fmla="*/ 13335 h 115252"/>
              <a:gd name="connsiteX250" fmla="*/ 785813 w 1227772"/>
              <a:gd name="connsiteY250" fmla="*/ 28575 h 115252"/>
              <a:gd name="connsiteX251" fmla="*/ 759143 w 1227772"/>
              <a:gd name="connsiteY251" fmla="*/ 28575 h 115252"/>
              <a:gd name="connsiteX252" fmla="*/ 759143 w 1227772"/>
              <a:gd name="connsiteY252" fmla="*/ 11430 h 115252"/>
              <a:gd name="connsiteX253" fmla="*/ 756285 w 1227772"/>
              <a:gd name="connsiteY253" fmla="*/ 11430 h 115252"/>
              <a:gd name="connsiteX254" fmla="*/ 748665 w 1227772"/>
              <a:gd name="connsiteY254" fmla="*/ 13335 h 115252"/>
              <a:gd name="connsiteX255" fmla="*/ 748665 w 1227772"/>
              <a:gd name="connsiteY255" fmla="*/ 28575 h 115252"/>
              <a:gd name="connsiteX256" fmla="*/ 740093 w 1227772"/>
              <a:gd name="connsiteY256" fmla="*/ 28575 h 115252"/>
              <a:gd name="connsiteX257" fmla="*/ 740093 w 1227772"/>
              <a:gd name="connsiteY257" fmla="*/ 34290 h 115252"/>
              <a:gd name="connsiteX258" fmla="*/ 748665 w 1227772"/>
              <a:gd name="connsiteY258" fmla="*/ 34290 h 115252"/>
              <a:gd name="connsiteX259" fmla="*/ 748665 w 1227772"/>
              <a:gd name="connsiteY259" fmla="*/ 73342 h 115252"/>
              <a:gd name="connsiteX260" fmla="*/ 762000 w 1227772"/>
              <a:gd name="connsiteY260" fmla="*/ 86677 h 115252"/>
              <a:gd name="connsiteX261" fmla="*/ 778193 w 1227772"/>
              <a:gd name="connsiteY261" fmla="*/ 72390 h 115252"/>
              <a:gd name="connsiteX262" fmla="*/ 773430 w 1227772"/>
              <a:gd name="connsiteY262" fmla="*/ 71438 h 115252"/>
              <a:gd name="connsiteX263" fmla="*/ 764857 w 1227772"/>
              <a:gd name="connsiteY263" fmla="*/ 80963 h 115252"/>
              <a:gd name="connsiteX264" fmla="*/ 759143 w 1227772"/>
              <a:gd name="connsiteY264" fmla="*/ 72390 h 115252"/>
              <a:gd name="connsiteX265" fmla="*/ 759143 w 1227772"/>
              <a:gd name="connsiteY265" fmla="*/ 35242 h 115252"/>
              <a:gd name="connsiteX266" fmla="*/ 785813 w 1227772"/>
              <a:gd name="connsiteY266" fmla="*/ 35242 h 115252"/>
              <a:gd name="connsiteX267" fmla="*/ 785813 w 1227772"/>
              <a:gd name="connsiteY267" fmla="*/ 74295 h 115252"/>
              <a:gd name="connsiteX268" fmla="*/ 799147 w 1227772"/>
              <a:gd name="connsiteY268" fmla="*/ 87630 h 115252"/>
              <a:gd name="connsiteX269" fmla="*/ 815340 w 1227772"/>
              <a:gd name="connsiteY269" fmla="*/ 72390 h 115252"/>
              <a:gd name="connsiteX270" fmla="*/ 858203 w 1227772"/>
              <a:gd name="connsiteY270" fmla="*/ 50483 h 115252"/>
              <a:gd name="connsiteX271" fmla="*/ 833438 w 1227772"/>
              <a:gd name="connsiteY271" fmla="*/ 50483 h 115252"/>
              <a:gd name="connsiteX272" fmla="*/ 846772 w 1227772"/>
              <a:gd name="connsiteY272" fmla="*/ 32385 h 115252"/>
              <a:gd name="connsiteX273" fmla="*/ 857250 w 1227772"/>
              <a:gd name="connsiteY273" fmla="*/ 48577 h 115252"/>
              <a:gd name="connsiteX274" fmla="*/ 857250 w 1227772"/>
              <a:gd name="connsiteY274" fmla="*/ 50483 h 115252"/>
              <a:gd name="connsiteX275" fmla="*/ 868680 w 1227772"/>
              <a:gd name="connsiteY275" fmla="*/ 57150 h 115252"/>
              <a:gd name="connsiteX276" fmla="*/ 868680 w 1227772"/>
              <a:gd name="connsiteY276" fmla="*/ 52388 h 115252"/>
              <a:gd name="connsiteX277" fmla="*/ 846772 w 1227772"/>
              <a:gd name="connsiteY277" fmla="*/ 27623 h 115252"/>
              <a:gd name="connsiteX278" fmla="*/ 821055 w 1227772"/>
              <a:gd name="connsiteY278" fmla="*/ 58102 h 115252"/>
              <a:gd name="connsiteX279" fmla="*/ 845820 w 1227772"/>
              <a:gd name="connsiteY279" fmla="*/ 86677 h 115252"/>
              <a:gd name="connsiteX280" fmla="*/ 867728 w 1227772"/>
              <a:gd name="connsiteY280" fmla="*/ 71438 h 115252"/>
              <a:gd name="connsiteX281" fmla="*/ 862965 w 1227772"/>
              <a:gd name="connsiteY281" fmla="*/ 69533 h 115252"/>
              <a:gd name="connsiteX282" fmla="*/ 848678 w 1227772"/>
              <a:gd name="connsiteY282" fmla="*/ 79058 h 115252"/>
              <a:gd name="connsiteX283" fmla="*/ 833438 w 1227772"/>
              <a:gd name="connsiteY283" fmla="*/ 56198 h 115252"/>
              <a:gd name="connsiteX284" fmla="*/ 868680 w 1227772"/>
              <a:gd name="connsiteY284" fmla="*/ 56198 h 115252"/>
              <a:gd name="connsiteX285" fmla="*/ 920115 w 1227772"/>
              <a:gd name="connsiteY285" fmla="*/ 38100 h 115252"/>
              <a:gd name="connsiteX286" fmla="*/ 908685 w 1227772"/>
              <a:gd name="connsiteY286" fmla="*/ 27623 h 115252"/>
              <a:gd name="connsiteX287" fmla="*/ 892493 w 1227772"/>
              <a:gd name="connsiteY287" fmla="*/ 38100 h 115252"/>
              <a:gd name="connsiteX288" fmla="*/ 891540 w 1227772"/>
              <a:gd name="connsiteY288" fmla="*/ 28575 h 115252"/>
              <a:gd name="connsiteX289" fmla="*/ 875347 w 1227772"/>
              <a:gd name="connsiteY289" fmla="*/ 28575 h 115252"/>
              <a:gd name="connsiteX290" fmla="*/ 875347 w 1227772"/>
              <a:gd name="connsiteY290" fmla="*/ 33338 h 115252"/>
              <a:gd name="connsiteX291" fmla="*/ 882968 w 1227772"/>
              <a:gd name="connsiteY291" fmla="*/ 34290 h 115252"/>
              <a:gd name="connsiteX292" fmla="*/ 882968 w 1227772"/>
              <a:gd name="connsiteY292" fmla="*/ 80963 h 115252"/>
              <a:gd name="connsiteX293" fmla="*/ 875347 w 1227772"/>
              <a:gd name="connsiteY293" fmla="*/ 81915 h 115252"/>
              <a:gd name="connsiteX294" fmla="*/ 875347 w 1227772"/>
              <a:gd name="connsiteY294" fmla="*/ 86677 h 115252"/>
              <a:gd name="connsiteX295" fmla="*/ 905828 w 1227772"/>
              <a:gd name="connsiteY295" fmla="*/ 86677 h 115252"/>
              <a:gd name="connsiteX296" fmla="*/ 905828 w 1227772"/>
              <a:gd name="connsiteY296" fmla="*/ 81915 h 115252"/>
              <a:gd name="connsiteX297" fmla="*/ 893445 w 1227772"/>
              <a:gd name="connsiteY297" fmla="*/ 80963 h 115252"/>
              <a:gd name="connsiteX298" fmla="*/ 893445 w 1227772"/>
              <a:gd name="connsiteY298" fmla="*/ 49530 h 115252"/>
              <a:gd name="connsiteX299" fmla="*/ 904875 w 1227772"/>
              <a:gd name="connsiteY299" fmla="*/ 35242 h 115252"/>
              <a:gd name="connsiteX300" fmla="*/ 908685 w 1227772"/>
              <a:gd name="connsiteY300" fmla="*/ 38100 h 115252"/>
              <a:gd name="connsiteX301" fmla="*/ 908685 w 1227772"/>
              <a:gd name="connsiteY301" fmla="*/ 39052 h 115252"/>
              <a:gd name="connsiteX302" fmla="*/ 904875 w 1227772"/>
              <a:gd name="connsiteY302" fmla="*/ 40958 h 115252"/>
              <a:gd name="connsiteX303" fmla="*/ 912495 w 1227772"/>
              <a:gd name="connsiteY303" fmla="*/ 48577 h 115252"/>
              <a:gd name="connsiteX304" fmla="*/ 920115 w 1227772"/>
              <a:gd name="connsiteY304" fmla="*/ 38100 h 115252"/>
              <a:gd name="connsiteX305" fmla="*/ 1024890 w 1227772"/>
              <a:gd name="connsiteY305" fmla="*/ 33338 h 115252"/>
              <a:gd name="connsiteX306" fmla="*/ 1030605 w 1227772"/>
              <a:gd name="connsiteY306" fmla="*/ 33338 h 115252"/>
              <a:gd name="connsiteX307" fmla="*/ 1030605 w 1227772"/>
              <a:gd name="connsiteY307" fmla="*/ 28575 h 115252"/>
              <a:gd name="connsiteX308" fmla="*/ 1010603 w 1227772"/>
              <a:gd name="connsiteY308" fmla="*/ 28575 h 115252"/>
              <a:gd name="connsiteX309" fmla="*/ 1010603 w 1227772"/>
              <a:gd name="connsiteY309" fmla="*/ 33338 h 115252"/>
              <a:gd name="connsiteX310" fmla="*/ 1018222 w 1227772"/>
              <a:gd name="connsiteY310" fmla="*/ 33338 h 115252"/>
              <a:gd name="connsiteX311" fmla="*/ 1007745 w 1227772"/>
              <a:gd name="connsiteY311" fmla="*/ 74295 h 115252"/>
              <a:gd name="connsiteX312" fmla="*/ 993457 w 1227772"/>
              <a:gd name="connsiteY312" fmla="*/ 33338 h 115252"/>
              <a:gd name="connsiteX313" fmla="*/ 999172 w 1227772"/>
              <a:gd name="connsiteY313" fmla="*/ 33338 h 115252"/>
              <a:gd name="connsiteX314" fmla="*/ 999172 w 1227772"/>
              <a:gd name="connsiteY314" fmla="*/ 28575 h 115252"/>
              <a:gd name="connsiteX315" fmla="*/ 978218 w 1227772"/>
              <a:gd name="connsiteY315" fmla="*/ 28575 h 115252"/>
              <a:gd name="connsiteX316" fmla="*/ 978218 w 1227772"/>
              <a:gd name="connsiteY316" fmla="*/ 33338 h 115252"/>
              <a:gd name="connsiteX317" fmla="*/ 982980 w 1227772"/>
              <a:gd name="connsiteY317" fmla="*/ 33338 h 115252"/>
              <a:gd name="connsiteX318" fmla="*/ 985838 w 1227772"/>
              <a:gd name="connsiteY318" fmla="*/ 42863 h 115252"/>
              <a:gd name="connsiteX319" fmla="*/ 974407 w 1227772"/>
              <a:gd name="connsiteY319" fmla="*/ 74295 h 115252"/>
              <a:gd name="connsiteX320" fmla="*/ 962025 w 1227772"/>
              <a:gd name="connsiteY320" fmla="*/ 33338 h 115252"/>
              <a:gd name="connsiteX321" fmla="*/ 969645 w 1227772"/>
              <a:gd name="connsiteY321" fmla="*/ 33338 h 115252"/>
              <a:gd name="connsiteX322" fmla="*/ 969645 w 1227772"/>
              <a:gd name="connsiteY322" fmla="*/ 28575 h 115252"/>
              <a:gd name="connsiteX323" fmla="*/ 944880 w 1227772"/>
              <a:gd name="connsiteY323" fmla="*/ 28575 h 115252"/>
              <a:gd name="connsiteX324" fmla="*/ 944880 w 1227772"/>
              <a:gd name="connsiteY324" fmla="*/ 33338 h 115252"/>
              <a:gd name="connsiteX325" fmla="*/ 949643 w 1227772"/>
              <a:gd name="connsiteY325" fmla="*/ 33338 h 115252"/>
              <a:gd name="connsiteX326" fmla="*/ 966788 w 1227772"/>
              <a:gd name="connsiteY326" fmla="*/ 85725 h 115252"/>
              <a:gd name="connsiteX327" fmla="*/ 975360 w 1227772"/>
              <a:gd name="connsiteY327" fmla="*/ 85725 h 115252"/>
              <a:gd name="connsiteX328" fmla="*/ 987743 w 1227772"/>
              <a:gd name="connsiteY328" fmla="*/ 52388 h 115252"/>
              <a:gd name="connsiteX329" fmla="*/ 988695 w 1227772"/>
              <a:gd name="connsiteY329" fmla="*/ 52388 h 115252"/>
              <a:gd name="connsiteX330" fmla="*/ 1001078 w 1227772"/>
              <a:gd name="connsiteY330" fmla="*/ 85725 h 115252"/>
              <a:gd name="connsiteX331" fmla="*/ 1009650 w 1227772"/>
              <a:gd name="connsiteY331" fmla="*/ 85725 h 115252"/>
              <a:gd name="connsiteX332" fmla="*/ 1024890 w 1227772"/>
              <a:gd name="connsiteY332" fmla="*/ 33338 h 115252"/>
              <a:gd name="connsiteX333" fmla="*/ 1072515 w 1227772"/>
              <a:gd name="connsiteY333" fmla="*/ 57150 h 115252"/>
              <a:gd name="connsiteX334" fmla="*/ 1059180 w 1227772"/>
              <a:gd name="connsiteY334" fmla="*/ 80963 h 115252"/>
              <a:gd name="connsiteX335" fmla="*/ 1044893 w 1227772"/>
              <a:gd name="connsiteY335" fmla="*/ 56198 h 115252"/>
              <a:gd name="connsiteX336" fmla="*/ 1058228 w 1227772"/>
              <a:gd name="connsiteY336" fmla="*/ 32385 h 115252"/>
              <a:gd name="connsiteX337" fmla="*/ 1072515 w 1227772"/>
              <a:gd name="connsiteY337" fmla="*/ 57150 h 115252"/>
              <a:gd name="connsiteX338" fmla="*/ 1084898 w 1227772"/>
              <a:gd name="connsiteY338" fmla="*/ 57150 h 115252"/>
              <a:gd name="connsiteX339" fmla="*/ 1059180 w 1227772"/>
              <a:gd name="connsiteY339" fmla="*/ 27623 h 115252"/>
              <a:gd name="connsiteX340" fmla="*/ 1033463 w 1227772"/>
              <a:gd name="connsiteY340" fmla="*/ 58102 h 115252"/>
              <a:gd name="connsiteX341" fmla="*/ 1059180 w 1227772"/>
              <a:gd name="connsiteY341" fmla="*/ 87630 h 115252"/>
              <a:gd name="connsiteX342" fmla="*/ 1084898 w 1227772"/>
              <a:gd name="connsiteY342" fmla="*/ 57150 h 115252"/>
              <a:gd name="connsiteX343" fmla="*/ 1136332 w 1227772"/>
              <a:gd name="connsiteY343" fmla="*/ 38100 h 115252"/>
              <a:gd name="connsiteX344" fmla="*/ 1124903 w 1227772"/>
              <a:gd name="connsiteY344" fmla="*/ 27623 h 115252"/>
              <a:gd name="connsiteX345" fmla="*/ 1108710 w 1227772"/>
              <a:gd name="connsiteY345" fmla="*/ 38100 h 115252"/>
              <a:gd name="connsiteX346" fmla="*/ 1107757 w 1227772"/>
              <a:gd name="connsiteY346" fmla="*/ 28575 h 115252"/>
              <a:gd name="connsiteX347" fmla="*/ 1091565 w 1227772"/>
              <a:gd name="connsiteY347" fmla="*/ 28575 h 115252"/>
              <a:gd name="connsiteX348" fmla="*/ 1091565 w 1227772"/>
              <a:gd name="connsiteY348" fmla="*/ 33338 h 115252"/>
              <a:gd name="connsiteX349" fmla="*/ 1099185 w 1227772"/>
              <a:gd name="connsiteY349" fmla="*/ 34290 h 115252"/>
              <a:gd name="connsiteX350" fmla="*/ 1099185 w 1227772"/>
              <a:gd name="connsiteY350" fmla="*/ 80963 h 115252"/>
              <a:gd name="connsiteX351" fmla="*/ 1091565 w 1227772"/>
              <a:gd name="connsiteY351" fmla="*/ 81915 h 115252"/>
              <a:gd name="connsiteX352" fmla="*/ 1091565 w 1227772"/>
              <a:gd name="connsiteY352" fmla="*/ 86677 h 115252"/>
              <a:gd name="connsiteX353" fmla="*/ 1122045 w 1227772"/>
              <a:gd name="connsiteY353" fmla="*/ 86677 h 115252"/>
              <a:gd name="connsiteX354" fmla="*/ 1122045 w 1227772"/>
              <a:gd name="connsiteY354" fmla="*/ 81915 h 115252"/>
              <a:gd name="connsiteX355" fmla="*/ 1109663 w 1227772"/>
              <a:gd name="connsiteY355" fmla="*/ 80963 h 115252"/>
              <a:gd name="connsiteX356" fmla="*/ 1109663 w 1227772"/>
              <a:gd name="connsiteY356" fmla="*/ 49530 h 115252"/>
              <a:gd name="connsiteX357" fmla="*/ 1121093 w 1227772"/>
              <a:gd name="connsiteY357" fmla="*/ 35242 h 115252"/>
              <a:gd name="connsiteX358" fmla="*/ 1124903 w 1227772"/>
              <a:gd name="connsiteY358" fmla="*/ 38100 h 115252"/>
              <a:gd name="connsiteX359" fmla="*/ 1124903 w 1227772"/>
              <a:gd name="connsiteY359" fmla="*/ 39052 h 115252"/>
              <a:gd name="connsiteX360" fmla="*/ 1121093 w 1227772"/>
              <a:gd name="connsiteY360" fmla="*/ 40958 h 115252"/>
              <a:gd name="connsiteX361" fmla="*/ 1128713 w 1227772"/>
              <a:gd name="connsiteY361" fmla="*/ 48577 h 115252"/>
              <a:gd name="connsiteX362" fmla="*/ 1136332 w 1227772"/>
              <a:gd name="connsiteY362" fmla="*/ 38100 h 115252"/>
              <a:gd name="connsiteX363" fmla="*/ 1138238 w 1227772"/>
              <a:gd name="connsiteY363" fmla="*/ 85725 h 115252"/>
              <a:gd name="connsiteX364" fmla="*/ 1164907 w 1227772"/>
              <a:gd name="connsiteY364" fmla="*/ 85725 h 115252"/>
              <a:gd name="connsiteX365" fmla="*/ 1164907 w 1227772"/>
              <a:gd name="connsiteY365" fmla="*/ 80963 h 115252"/>
              <a:gd name="connsiteX366" fmla="*/ 1156335 w 1227772"/>
              <a:gd name="connsiteY366" fmla="*/ 80010 h 115252"/>
              <a:gd name="connsiteX367" fmla="*/ 1156335 w 1227772"/>
              <a:gd name="connsiteY367" fmla="*/ 0 h 115252"/>
              <a:gd name="connsiteX368" fmla="*/ 1137285 w 1227772"/>
              <a:gd name="connsiteY368" fmla="*/ 0 h 115252"/>
              <a:gd name="connsiteX369" fmla="*/ 1137285 w 1227772"/>
              <a:gd name="connsiteY369" fmla="*/ 4763 h 115252"/>
              <a:gd name="connsiteX370" fmla="*/ 1144905 w 1227772"/>
              <a:gd name="connsiteY370" fmla="*/ 5715 h 115252"/>
              <a:gd name="connsiteX371" fmla="*/ 1144905 w 1227772"/>
              <a:gd name="connsiteY371" fmla="*/ 80010 h 115252"/>
              <a:gd name="connsiteX372" fmla="*/ 1137285 w 1227772"/>
              <a:gd name="connsiteY372" fmla="*/ 80963 h 115252"/>
              <a:gd name="connsiteX373" fmla="*/ 1137285 w 1227772"/>
              <a:gd name="connsiteY373" fmla="*/ 85725 h 115252"/>
              <a:gd name="connsiteX374" fmla="*/ 1209675 w 1227772"/>
              <a:gd name="connsiteY374" fmla="*/ 64770 h 115252"/>
              <a:gd name="connsiteX375" fmla="*/ 1195388 w 1227772"/>
              <a:gd name="connsiteY375" fmla="*/ 79058 h 115252"/>
              <a:gd name="connsiteX376" fmla="*/ 1182053 w 1227772"/>
              <a:gd name="connsiteY376" fmla="*/ 56198 h 115252"/>
              <a:gd name="connsiteX377" fmla="*/ 1196340 w 1227772"/>
              <a:gd name="connsiteY377" fmla="*/ 32385 h 115252"/>
              <a:gd name="connsiteX378" fmla="*/ 1209675 w 1227772"/>
              <a:gd name="connsiteY378" fmla="*/ 45720 h 115252"/>
              <a:gd name="connsiteX379" fmla="*/ 1209675 w 1227772"/>
              <a:gd name="connsiteY379" fmla="*/ 64770 h 115252"/>
              <a:gd name="connsiteX380" fmla="*/ 1227773 w 1227772"/>
              <a:gd name="connsiteY380" fmla="*/ 85725 h 115252"/>
              <a:gd name="connsiteX381" fmla="*/ 1227773 w 1227772"/>
              <a:gd name="connsiteY381" fmla="*/ 80963 h 115252"/>
              <a:gd name="connsiteX382" fmla="*/ 1220153 w 1227772"/>
              <a:gd name="connsiteY382" fmla="*/ 80010 h 115252"/>
              <a:gd name="connsiteX383" fmla="*/ 1220153 w 1227772"/>
              <a:gd name="connsiteY383" fmla="*/ 0 h 115252"/>
              <a:gd name="connsiteX384" fmla="*/ 1200150 w 1227772"/>
              <a:gd name="connsiteY384" fmla="*/ 0 h 115252"/>
              <a:gd name="connsiteX385" fmla="*/ 1200150 w 1227772"/>
              <a:gd name="connsiteY385" fmla="*/ 4763 h 115252"/>
              <a:gd name="connsiteX386" fmla="*/ 1208723 w 1227772"/>
              <a:gd name="connsiteY386" fmla="*/ 5715 h 115252"/>
              <a:gd name="connsiteX387" fmla="*/ 1208723 w 1227772"/>
              <a:gd name="connsiteY387" fmla="*/ 33338 h 115252"/>
              <a:gd name="connsiteX388" fmla="*/ 1193482 w 1227772"/>
              <a:gd name="connsiteY388" fmla="*/ 26670 h 115252"/>
              <a:gd name="connsiteX389" fmla="*/ 1169670 w 1227772"/>
              <a:gd name="connsiteY389" fmla="*/ 57150 h 115252"/>
              <a:gd name="connsiteX390" fmla="*/ 1191578 w 1227772"/>
              <a:gd name="connsiteY390" fmla="*/ 85725 h 115252"/>
              <a:gd name="connsiteX391" fmla="*/ 1209675 w 1227772"/>
              <a:gd name="connsiteY391" fmla="*/ 76200 h 115252"/>
              <a:gd name="connsiteX392" fmla="*/ 1210628 w 1227772"/>
              <a:gd name="connsiteY392" fmla="*/ 84773 h 115252"/>
              <a:gd name="connsiteX393" fmla="*/ 1227773 w 1227772"/>
              <a:gd name="connsiteY393" fmla="*/ 84773 h 115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</a:cxnLst>
            <a:rect l="l" t="t" r="r" b="b"/>
            <a:pathLst>
              <a:path w="1227772" h="115252">
                <a:moveTo>
                  <a:pt x="57150" y="42863"/>
                </a:moveTo>
                <a:cubicBezTo>
                  <a:pt x="57150" y="65723"/>
                  <a:pt x="47625" y="80010"/>
                  <a:pt x="25718" y="80010"/>
                </a:cubicBezTo>
                <a:lnTo>
                  <a:pt x="20955" y="80010"/>
                </a:lnTo>
                <a:lnTo>
                  <a:pt x="20955" y="4763"/>
                </a:lnTo>
                <a:lnTo>
                  <a:pt x="23813" y="4763"/>
                </a:lnTo>
                <a:cubicBezTo>
                  <a:pt x="46672" y="5715"/>
                  <a:pt x="57150" y="16192"/>
                  <a:pt x="57150" y="42863"/>
                </a:cubicBezTo>
                <a:moveTo>
                  <a:pt x="70485" y="43815"/>
                </a:moveTo>
                <a:cubicBezTo>
                  <a:pt x="70485" y="15240"/>
                  <a:pt x="54293" y="0"/>
                  <a:pt x="27622" y="0"/>
                </a:cubicBezTo>
                <a:lnTo>
                  <a:pt x="0" y="0"/>
                </a:lnTo>
                <a:lnTo>
                  <a:pt x="0" y="4763"/>
                </a:lnTo>
                <a:lnTo>
                  <a:pt x="9525" y="5715"/>
                </a:lnTo>
                <a:lnTo>
                  <a:pt x="9525" y="80963"/>
                </a:lnTo>
                <a:lnTo>
                  <a:pt x="0" y="81915"/>
                </a:lnTo>
                <a:lnTo>
                  <a:pt x="0" y="86677"/>
                </a:lnTo>
                <a:lnTo>
                  <a:pt x="24765" y="86677"/>
                </a:lnTo>
                <a:cubicBezTo>
                  <a:pt x="50482" y="85725"/>
                  <a:pt x="70485" y="76200"/>
                  <a:pt x="70485" y="43815"/>
                </a:cubicBezTo>
                <a:moveTo>
                  <a:pt x="116205" y="50483"/>
                </a:moveTo>
                <a:lnTo>
                  <a:pt x="91440" y="50483"/>
                </a:lnTo>
                <a:cubicBezTo>
                  <a:pt x="92393" y="40958"/>
                  <a:pt x="96203" y="32385"/>
                  <a:pt x="104775" y="32385"/>
                </a:cubicBezTo>
                <a:cubicBezTo>
                  <a:pt x="112395" y="32385"/>
                  <a:pt x="115253" y="38100"/>
                  <a:pt x="115253" y="48577"/>
                </a:cubicBezTo>
                <a:lnTo>
                  <a:pt x="115253" y="50483"/>
                </a:lnTo>
                <a:close/>
                <a:moveTo>
                  <a:pt x="126682" y="57150"/>
                </a:moveTo>
                <a:cubicBezTo>
                  <a:pt x="126682" y="55245"/>
                  <a:pt x="126682" y="54292"/>
                  <a:pt x="126682" y="52388"/>
                </a:cubicBezTo>
                <a:cubicBezTo>
                  <a:pt x="126682" y="35242"/>
                  <a:pt x="118110" y="27623"/>
                  <a:pt x="104775" y="27623"/>
                </a:cubicBezTo>
                <a:cubicBezTo>
                  <a:pt x="89535" y="27623"/>
                  <a:pt x="79057" y="39052"/>
                  <a:pt x="79057" y="58102"/>
                </a:cubicBezTo>
                <a:cubicBezTo>
                  <a:pt x="79057" y="75248"/>
                  <a:pt x="86678" y="86677"/>
                  <a:pt x="103822" y="86677"/>
                </a:cubicBezTo>
                <a:cubicBezTo>
                  <a:pt x="115253" y="86677"/>
                  <a:pt x="122872" y="80963"/>
                  <a:pt x="125730" y="71438"/>
                </a:cubicBezTo>
                <a:lnTo>
                  <a:pt x="120968" y="69533"/>
                </a:lnTo>
                <a:cubicBezTo>
                  <a:pt x="118110" y="76200"/>
                  <a:pt x="114300" y="79058"/>
                  <a:pt x="106680" y="79058"/>
                </a:cubicBezTo>
                <a:cubicBezTo>
                  <a:pt x="95250" y="79058"/>
                  <a:pt x="91440" y="70485"/>
                  <a:pt x="91440" y="56198"/>
                </a:cubicBezTo>
                <a:lnTo>
                  <a:pt x="126682" y="56198"/>
                </a:lnTo>
                <a:close/>
                <a:moveTo>
                  <a:pt x="132397" y="85725"/>
                </a:moveTo>
                <a:lnTo>
                  <a:pt x="159068" y="85725"/>
                </a:lnTo>
                <a:lnTo>
                  <a:pt x="159068" y="80963"/>
                </a:lnTo>
                <a:lnTo>
                  <a:pt x="150495" y="80010"/>
                </a:lnTo>
                <a:lnTo>
                  <a:pt x="150495" y="0"/>
                </a:lnTo>
                <a:lnTo>
                  <a:pt x="131445" y="0"/>
                </a:lnTo>
                <a:lnTo>
                  <a:pt x="131445" y="4763"/>
                </a:lnTo>
                <a:lnTo>
                  <a:pt x="139065" y="5715"/>
                </a:lnTo>
                <a:lnTo>
                  <a:pt x="139065" y="80010"/>
                </a:lnTo>
                <a:lnTo>
                  <a:pt x="131445" y="80963"/>
                </a:lnTo>
                <a:lnTo>
                  <a:pt x="131445" y="85725"/>
                </a:lnTo>
                <a:close/>
                <a:moveTo>
                  <a:pt x="185738" y="12383"/>
                </a:moveTo>
                <a:cubicBezTo>
                  <a:pt x="185738" y="7620"/>
                  <a:pt x="182880" y="5715"/>
                  <a:pt x="178118" y="5715"/>
                </a:cubicBezTo>
                <a:cubicBezTo>
                  <a:pt x="173355" y="5715"/>
                  <a:pt x="171450" y="8573"/>
                  <a:pt x="171450" y="12383"/>
                </a:cubicBezTo>
                <a:cubicBezTo>
                  <a:pt x="171450" y="16192"/>
                  <a:pt x="173355" y="19050"/>
                  <a:pt x="178118" y="19050"/>
                </a:cubicBezTo>
                <a:cubicBezTo>
                  <a:pt x="183832" y="19050"/>
                  <a:pt x="185738" y="16192"/>
                  <a:pt x="185738" y="12383"/>
                </a:cubicBezTo>
                <a:moveTo>
                  <a:pt x="166688" y="85725"/>
                </a:moveTo>
                <a:lnTo>
                  <a:pt x="194310" y="85725"/>
                </a:lnTo>
                <a:lnTo>
                  <a:pt x="194310" y="80963"/>
                </a:lnTo>
                <a:lnTo>
                  <a:pt x="185738" y="80010"/>
                </a:lnTo>
                <a:lnTo>
                  <a:pt x="185738" y="28575"/>
                </a:lnTo>
                <a:lnTo>
                  <a:pt x="166688" y="28575"/>
                </a:lnTo>
                <a:lnTo>
                  <a:pt x="166688" y="33338"/>
                </a:lnTo>
                <a:lnTo>
                  <a:pt x="175260" y="34290"/>
                </a:lnTo>
                <a:lnTo>
                  <a:pt x="175260" y="80963"/>
                </a:lnTo>
                <a:lnTo>
                  <a:pt x="166688" y="81915"/>
                </a:lnTo>
                <a:lnTo>
                  <a:pt x="166688" y="85725"/>
                </a:lnTo>
                <a:close/>
                <a:moveTo>
                  <a:pt x="244793" y="33338"/>
                </a:moveTo>
                <a:lnTo>
                  <a:pt x="250507" y="33338"/>
                </a:lnTo>
                <a:lnTo>
                  <a:pt x="250507" y="28575"/>
                </a:lnTo>
                <a:lnTo>
                  <a:pt x="230505" y="28575"/>
                </a:lnTo>
                <a:lnTo>
                  <a:pt x="230505" y="33338"/>
                </a:lnTo>
                <a:lnTo>
                  <a:pt x="238125" y="33338"/>
                </a:lnTo>
                <a:lnTo>
                  <a:pt x="224790" y="73342"/>
                </a:lnTo>
                <a:lnTo>
                  <a:pt x="211455" y="33338"/>
                </a:lnTo>
                <a:lnTo>
                  <a:pt x="219075" y="33338"/>
                </a:lnTo>
                <a:lnTo>
                  <a:pt x="219075" y="28575"/>
                </a:lnTo>
                <a:lnTo>
                  <a:pt x="194310" y="28575"/>
                </a:lnTo>
                <a:lnTo>
                  <a:pt x="194310" y="33338"/>
                </a:lnTo>
                <a:lnTo>
                  <a:pt x="199072" y="33338"/>
                </a:lnTo>
                <a:lnTo>
                  <a:pt x="217170" y="85725"/>
                </a:lnTo>
                <a:lnTo>
                  <a:pt x="225743" y="85725"/>
                </a:lnTo>
                <a:lnTo>
                  <a:pt x="244793" y="33338"/>
                </a:lnTo>
                <a:close/>
                <a:moveTo>
                  <a:pt x="289560" y="50483"/>
                </a:moveTo>
                <a:lnTo>
                  <a:pt x="264795" y="50483"/>
                </a:lnTo>
                <a:cubicBezTo>
                  <a:pt x="265747" y="40958"/>
                  <a:pt x="269557" y="32385"/>
                  <a:pt x="278130" y="32385"/>
                </a:cubicBezTo>
                <a:cubicBezTo>
                  <a:pt x="285750" y="32385"/>
                  <a:pt x="288607" y="38100"/>
                  <a:pt x="288607" y="48577"/>
                </a:cubicBezTo>
                <a:lnTo>
                  <a:pt x="288607" y="50483"/>
                </a:lnTo>
                <a:close/>
                <a:moveTo>
                  <a:pt x="300038" y="57150"/>
                </a:moveTo>
                <a:cubicBezTo>
                  <a:pt x="300038" y="55245"/>
                  <a:pt x="300038" y="54292"/>
                  <a:pt x="300038" y="52388"/>
                </a:cubicBezTo>
                <a:cubicBezTo>
                  <a:pt x="300038" y="35242"/>
                  <a:pt x="291465" y="27623"/>
                  <a:pt x="278130" y="27623"/>
                </a:cubicBezTo>
                <a:cubicBezTo>
                  <a:pt x="262890" y="27623"/>
                  <a:pt x="252413" y="39052"/>
                  <a:pt x="252413" y="58102"/>
                </a:cubicBezTo>
                <a:cubicBezTo>
                  <a:pt x="252413" y="75248"/>
                  <a:pt x="260032" y="86677"/>
                  <a:pt x="277178" y="86677"/>
                </a:cubicBezTo>
                <a:cubicBezTo>
                  <a:pt x="288607" y="86677"/>
                  <a:pt x="296228" y="80963"/>
                  <a:pt x="299085" y="71438"/>
                </a:cubicBezTo>
                <a:lnTo>
                  <a:pt x="294322" y="69533"/>
                </a:lnTo>
                <a:cubicBezTo>
                  <a:pt x="291465" y="76200"/>
                  <a:pt x="287655" y="79058"/>
                  <a:pt x="280035" y="79058"/>
                </a:cubicBezTo>
                <a:cubicBezTo>
                  <a:pt x="268605" y="79058"/>
                  <a:pt x="264795" y="70485"/>
                  <a:pt x="264795" y="56198"/>
                </a:cubicBezTo>
                <a:lnTo>
                  <a:pt x="300038" y="56198"/>
                </a:lnTo>
                <a:close/>
                <a:moveTo>
                  <a:pt x="352425" y="38100"/>
                </a:moveTo>
                <a:cubicBezTo>
                  <a:pt x="352425" y="31433"/>
                  <a:pt x="346710" y="27623"/>
                  <a:pt x="340995" y="27623"/>
                </a:cubicBezTo>
                <a:cubicBezTo>
                  <a:pt x="332422" y="27623"/>
                  <a:pt x="327660" y="32385"/>
                  <a:pt x="324803" y="38100"/>
                </a:cubicBezTo>
                <a:lnTo>
                  <a:pt x="323850" y="28575"/>
                </a:lnTo>
                <a:lnTo>
                  <a:pt x="307657" y="28575"/>
                </a:lnTo>
                <a:lnTo>
                  <a:pt x="307657" y="33338"/>
                </a:lnTo>
                <a:lnTo>
                  <a:pt x="315278" y="34290"/>
                </a:lnTo>
                <a:lnTo>
                  <a:pt x="315278" y="80963"/>
                </a:lnTo>
                <a:lnTo>
                  <a:pt x="307657" y="81915"/>
                </a:lnTo>
                <a:lnTo>
                  <a:pt x="307657" y="86677"/>
                </a:lnTo>
                <a:lnTo>
                  <a:pt x="338138" y="86677"/>
                </a:lnTo>
                <a:lnTo>
                  <a:pt x="338138" y="81915"/>
                </a:lnTo>
                <a:lnTo>
                  <a:pt x="325755" y="80963"/>
                </a:lnTo>
                <a:lnTo>
                  <a:pt x="325755" y="49530"/>
                </a:lnTo>
                <a:cubicBezTo>
                  <a:pt x="325755" y="42863"/>
                  <a:pt x="331470" y="35242"/>
                  <a:pt x="337185" y="35242"/>
                </a:cubicBezTo>
                <a:cubicBezTo>
                  <a:pt x="339090" y="35242"/>
                  <a:pt x="340995" y="36195"/>
                  <a:pt x="340995" y="38100"/>
                </a:cubicBezTo>
                <a:cubicBezTo>
                  <a:pt x="340995" y="38100"/>
                  <a:pt x="340995" y="39052"/>
                  <a:pt x="340995" y="39052"/>
                </a:cubicBezTo>
                <a:lnTo>
                  <a:pt x="337185" y="40958"/>
                </a:lnTo>
                <a:cubicBezTo>
                  <a:pt x="337185" y="45720"/>
                  <a:pt x="340043" y="48577"/>
                  <a:pt x="344805" y="48577"/>
                </a:cubicBezTo>
                <a:cubicBezTo>
                  <a:pt x="348615" y="46673"/>
                  <a:pt x="352425" y="43815"/>
                  <a:pt x="352425" y="38100"/>
                </a:cubicBezTo>
                <a:moveTo>
                  <a:pt x="378143" y="12383"/>
                </a:moveTo>
                <a:cubicBezTo>
                  <a:pt x="378143" y="7620"/>
                  <a:pt x="375285" y="5715"/>
                  <a:pt x="370522" y="5715"/>
                </a:cubicBezTo>
                <a:cubicBezTo>
                  <a:pt x="365760" y="5715"/>
                  <a:pt x="363855" y="8573"/>
                  <a:pt x="363855" y="12383"/>
                </a:cubicBezTo>
                <a:cubicBezTo>
                  <a:pt x="363855" y="16192"/>
                  <a:pt x="365760" y="19050"/>
                  <a:pt x="370522" y="19050"/>
                </a:cubicBezTo>
                <a:cubicBezTo>
                  <a:pt x="375285" y="19050"/>
                  <a:pt x="378143" y="16192"/>
                  <a:pt x="378143" y="12383"/>
                </a:cubicBezTo>
                <a:moveTo>
                  <a:pt x="358140" y="85725"/>
                </a:moveTo>
                <a:lnTo>
                  <a:pt x="385763" y="85725"/>
                </a:lnTo>
                <a:lnTo>
                  <a:pt x="385763" y="80963"/>
                </a:lnTo>
                <a:lnTo>
                  <a:pt x="377190" y="80010"/>
                </a:lnTo>
                <a:lnTo>
                  <a:pt x="377190" y="28575"/>
                </a:lnTo>
                <a:lnTo>
                  <a:pt x="358140" y="28575"/>
                </a:lnTo>
                <a:lnTo>
                  <a:pt x="358140" y="33338"/>
                </a:lnTo>
                <a:lnTo>
                  <a:pt x="366713" y="34290"/>
                </a:lnTo>
                <a:lnTo>
                  <a:pt x="366713" y="80963"/>
                </a:lnTo>
                <a:lnTo>
                  <a:pt x="358140" y="81915"/>
                </a:lnTo>
                <a:lnTo>
                  <a:pt x="358140" y="85725"/>
                </a:lnTo>
                <a:close/>
                <a:moveTo>
                  <a:pt x="429578" y="85725"/>
                </a:moveTo>
                <a:lnTo>
                  <a:pt x="455295" y="85725"/>
                </a:lnTo>
                <a:lnTo>
                  <a:pt x="455295" y="80963"/>
                </a:lnTo>
                <a:lnTo>
                  <a:pt x="447675" y="80010"/>
                </a:lnTo>
                <a:lnTo>
                  <a:pt x="447675" y="46673"/>
                </a:lnTo>
                <a:cubicBezTo>
                  <a:pt x="447675" y="33338"/>
                  <a:pt x="442913" y="27623"/>
                  <a:pt x="430530" y="27623"/>
                </a:cubicBezTo>
                <a:cubicBezTo>
                  <a:pt x="421005" y="27623"/>
                  <a:pt x="414338" y="33338"/>
                  <a:pt x="410528" y="38100"/>
                </a:cubicBezTo>
                <a:lnTo>
                  <a:pt x="409575" y="28575"/>
                </a:lnTo>
                <a:lnTo>
                  <a:pt x="393382" y="28575"/>
                </a:lnTo>
                <a:lnTo>
                  <a:pt x="393382" y="33338"/>
                </a:lnTo>
                <a:lnTo>
                  <a:pt x="401003" y="34290"/>
                </a:lnTo>
                <a:lnTo>
                  <a:pt x="401003" y="80963"/>
                </a:lnTo>
                <a:lnTo>
                  <a:pt x="393382" y="81915"/>
                </a:lnTo>
                <a:lnTo>
                  <a:pt x="393382" y="86677"/>
                </a:lnTo>
                <a:lnTo>
                  <a:pt x="419100" y="86677"/>
                </a:lnTo>
                <a:lnTo>
                  <a:pt x="419100" y="81915"/>
                </a:lnTo>
                <a:lnTo>
                  <a:pt x="411480" y="80963"/>
                </a:lnTo>
                <a:lnTo>
                  <a:pt x="411480" y="50483"/>
                </a:lnTo>
                <a:cubicBezTo>
                  <a:pt x="411480" y="40958"/>
                  <a:pt x="418147" y="36195"/>
                  <a:pt x="425768" y="36195"/>
                </a:cubicBezTo>
                <a:cubicBezTo>
                  <a:pt x="434340" y="36195"/>
                  <a:pt x="436245" y="40958"/>
                  <a:pt x="436245" y="48577"/>
                </a:cubicBezTo>
                <a:lnTo>
                  <a:pt x="436245" y="81915"/>
                </a:lnTo>
                <a:lnTo>
                  <a:pt x="428625" y="82867"/>
                </a:lnTo>
                <a:lnTo>
                  <a:pt x="428625" y="85725"/>
                </a:lnTo>
                <a:close/>
                <a:moveTo>
                  <a:pt x="484822" y="87630"/>
                </a:moveTo>
                <a:cubicBezTo>
                  <a:pt x="495300" y="87630"/>
                  <a:pt x="501015" y="90488"/>
                  <a:pt x="501015" y="96202"/>
                </a:cubicBezTo>
                <a:cubicBezTo>
                  <a:pt x="501015" y="103823"/>
                  <a:pt x="495300" y="107633"/>
                  <a:pt x="484822" y="107633"/>
                </a:cubicBezTo>
                <a:cubicBezTo>
                  <a:pt x="470535" y="107633"/>
                  <a:pt x="466725" y="102870"/>
                  <a:pt x="466725" y="97155"/>
                </a:cubicBezTo>
                <a:cubicBezTo>
                  <a:pt x="466725" y="94298"/>
                  <a:pt x="467678" y="89535"/>
                  <a:pt x="469582" y="87630"/>
                </a:cubicBezTo>
                <a:lnTo>
                  <a:pt x="484822" y="87630"/>
                </a:lnTo>
                <a:close/>
                <a:moveTo>
                  <a:pt x="471488" y="46673"/>
                </a:moveTo>
                <a:cubicBezTo>
                  <a:pt x="471488" y="35242"/>
                  <a:pt x="476250" y="31433"/>
                  <a:pt x="481965" y="31433"/>
                </a:cubicBezTo>
                <a:cubicBezTo>
                  <a:pt x="488632" y="31433"/>
                  <a:pt x="492443" y="35242"/>
                  <a:pt x="492443" y="46673"/>
                </a:cubicBezTo>
                <a:cubicBezTo>
                  <a:pt x="492443" y="59055"/>
                  <a:pt x="487680" y="62865"/>
                  <a:pt x="481965" y="62865"/>
                </a:cubicBezTo>
                <a:cubicBezTo>
                  <a:pt x="476250" y="62865"/>
                  <a:pt x="471488" y="59055"/>
                  <a:pt x="471488" y="46673"/>
                </a:cubicBezTo>
                <a:moveTo>
                  <a:pt x="471488" y="74295"/>
                </a:moveTo>
                <a:cubicBezTo>
                  <a:pt x="471488" y="72390"/>
                  <a:pt x="473393" y="70485"/>
                  <a:pt x="477203" y="67627"/>
                </a:cubicBezTo>
                <a:cubicBezTo>
                  <a:pt x="479107" y="67627"/>
                  <a:pt x="481013" y="68580"/>
                  <a:pt x="483870" y="68580"/>
                </a:cubicBezTo>
                <a:cubicBezTo>
                  <a:pt x="496253" y="68580"/>
                  <a:pt x="504825" y="60960"/>
                  <a:pt x="504825" y="47625"/>
                </a:cubicBezTo>
                <a:cubicBezTo>
                  <a:pt x="504825" y="40958"/>
                  <a:pt x="501968" y="36195"/>
                  <a:pt x="499110" y="33338"/>
                </a:cubicBezTo>
                <a:lnTo>
                  <a:pt x="509588" y="31433"/>
                </a:lnTo>
                <a:lnTo>
                  <a:pt x="509588" y="24765"/>
                </a:lnTo>
                <a:cubicBezTo>
                  <a:pt x="508635" y="23813"/>
                  <a:pt x="507682" y="23813"/>
                  <a:pt x="505778" y="23813"/>
                </a:cubicBezTo>
                <a:cubicBezTo>
                  <a:pt x="501968" y="23813"/>
                  <a:pt x="498157" y="26670"/>
                  <a:pt x="495300" y="29527"/>
                </a:cubicBezTo>
                <a:cubicBezTo>
                  <a:pt x="492443" y="27623"/>
                  <a:pt x="488632" y="26670"/>
                  <a:pt x="482918" y="26670"/>
                </a:cubicBezTo>
                <a:cubicBezTo>
                  <a:pt x="467678" y="26670"/>
                  <a:pt x="460057" y="37148"/>
                  <a:pt x="460057" y="48577"/>
                </a:cubicBezTo>
                <a:cubicBezTo>
                  <a:pt x="460057" y="57150"/>
                  <a:pt x="463868" y="63817"/>
                  <a:pt x="470535" y="66675"/>
                </a:cubicBezTo>
                <a:cubicBezTo>
                  <a:pt x="464820" y="71438"/>
                  <a:pt x="460057" y="75248"/>
                  <a:pt x="460057" y="80010"/>
                </a:cubicBezTo>
                <a:cubicBezTo>
                  <a:pt x="460057" y="82867"/>
                  <a:pt x="461010" y="84773"/>
                  <a:pt x="463868" y="86677"/>
                </a:cubicBezTo>
                <a:cubicBezTo>
                  <a:pt x="460057" y="88583"/>
                  <a:pt x="456247" y="94298"/>
                  <a:pt x="456247" y="100965"/>
                </a:cubicBezTo>
                <a:cubicBezTo>
                  <a:pt x="456247" y="108585"/>
                  <a:pt x="462915" y="115252"/>
                  <a:pt x="481013" y="115252"/>
                </a:cubicBezTo>
                <a:cubicBezTo>
                  <a:pt x="502920" y="115252"/>
                  <a:pt x="508635" y="106680"/>
                  <a:pt x="508635" y="95250"/>
                </a:cubicBezTo>
                <a:cubicBezTo>
                  <a:pt x="508635" y="81915"/>
                  <a:pt x="499110" y="78105"/>
                  <a:pt x="485775" y="78105"/>
                </a:cubicBezTo>
                <a:lnTo>
                  <a:pt x="475297" y="78105"/>
                </a:lnTo>
                <a:cubicBezTo>
                  <a:pt x="472440" y="77152"/>
                  <a:pt x="471488" y="77152"/>
                  <a:pt x="471488" y="74295"/>
                </a:cubicBezTo>
                <a:moveTo>
                  <a:pt x="572453" y="69533"/>
                </a:moveTo>
                <a:cubicBezTo>
                  <a:pt x="572453" y="76200"/>
                  <a:pt x="566738" y="80010"/>
                  <a:pt x="561022" y="80010"/>
                </a:cubicBezTo>
                <a:cubicBezTo>
                  <a:pt x="555307" y="80010"/>
                  <a:pt x="553403" y="76200"/>
                  <a:pt x="553403" y="70485"/>
                </a:cubicBezTo>
                <a:cubicBezTo>
                  <a:pt x="553403" y="63817"/>
                  <a:pt x="556260" y="59055"/>
                  <a:pt x="566738" y="59055"/>
                </a:cubicBezTo>
                <a:lnTo>
                  <a:pt x="572453" y="59055"/>
                </a:lnTo>
                <a:lnTo>
                  <a:pt x="572453" y="69533"/>
                </a:lnTo>
                <a:close/>
                <a:moveTo>
                  <a:pt x="583882" y="86677"/>
                </a:moveTo>
                <a:cubicBezTo>
                  <a:pt x="587693" y="86677"/>
                  <a:pt x="590550" y="85725"/>
                  <a:pt x="592455" y="84773"/>
                </a:cubicBezTo>
                <a:lnTo>
                  <a:pt x="591503" y="80963"/>
                </a:lnTo>
                <a:cubicBezTo>
                  <a:pt x="590550" y="80963"/>
                  <a:pt x="588645" y="81915"/>
                  <a:pt x="587693" y="81915"/>
                </a:cubicBezTo>
                <a:cubicBezTo>
                  <a:pt x="584835" y="81915"/>
                  <a:pt x="583882" y="80010"/>
                  <a:pt x="583882" y="75248"/>
                </a:cubicBezTo>
                <a:lnTo>
                  <a:pt x="583882" y="49530"/>
                </a:lnTo>
                <a:cubicBezTo>
                  <a:pt x="583882" y="33338"/>
                  <a:pt x="577215" y="27623"/>
                  <a:pt x="563880" y="27623"/>
                </a:cubicBezTo>
                <a:cubicBezTo>
                  <a:pt x="552450" y="27623"/>
                  <a:pt x="544830" y="33338"/>
                  <a:pt x="544830" y="41910"/>
                </a:cubicBezTo>
                <a:cubicBezTo>
                  <a:pt x="544830" y="46673"/>
                  <a:pt x="547688" y="48577"/>
                  <a:pt x="551497" y="48577"/>
                </a:cubicBezTo>
                <a:cubicBezTo>
                  <a:pt x="555307" y="48577"/>
                  <a:pt x="558165" y="46673"/>
                  <a:pt x="558165" y="42863"/>
                </a:cubicBezTo>
                <a:cubicBezTo>
                  <a:pt x="558165" y="41910"/>
                  <a:pt x="558165" y="40005"/>
                  <a:pt x="557213" y="39052"/>
                </a:cubicBezTo>
                <a:lnTo>
                  <a:pt x="552450" y="39052"/>
                </a:lnTo>
                <a:cubicBezTo>
                  <a:pt x="552450" y="38100"/>
                  <a:pt x="552450" y="38100"/>
                  <a:pt x="552450" y="37148"/>
                </a:cubicBezTo>
                <a:cubicBezTo>
                  <a:pt x="552450" y="32385"/>
                  <a:pt x="558165" y="32385"/>
                  <a:pt x="561975" y="32385"/>
                </a:cubicBezTo>
                <a:cubicBezTo>
                  <a:pt x="570547" y="32385"/>
                  <a:pt x="573405" y="38100"/>
                  <a:pt x="573405" y="47625"/>
                </a:cubicBezTo>
                <a:lnTo>
                  <a:pt x="573405" y="55245"/>
                </a:lnTo>
                <a:lnTo>
                  <a:pt x="565785" y="55245"/>
                </a:lnTo>
                <a:cubicBezTo>
                  <a:pt x="552450" y="55245"/>
                  <a:pt x="541972" y="59055"/>
                  <a:pt x="541972" y="71438"/>
                </a:cubicBezTo>
                <a:cubicBezTo>
                  <a:pt x="541972" y="81915"/>
                  <a:pt x="548640" y="85725"/>
                  <a:pt x="557213" y="85725"/>
                </a:cubicBezTo>
                <a:cubicBezTo>
                  <a:pt x="563880" y="85725"/>
                  <a:pt x="570547" y="82867"/>
                  <a:pt x="573405" y="77152"/>
                </a:cubicBezTo>
                <a:cubicBezTo>
                  <a:pt x="574357" y="84773"/>
                  <a:pt x="577215" y="86677"/>
                  <a:pt x="583882" y="86677"/>
                </a:cubicBezTo>
                <a:moveTo>
                  <a:pt x="665797" y="57150"/>
                </a:moveTo>
                <a:cubicBezTo>
                  <a:pt x="665797" y="72390"/>
                  <a:pt x="662940" y="80963"/>
                  <a:pt x="652463" y="80963"/>
                </a:cubicBezTo>
                <a:cubicBezTo>
                  <a:pt x="644843" y="80963"/>
                  <a:pt x="638175" y="75248"/>
                  <a:pt x="638175" y="66675"/>
                </a:cubicBezTo>
                <a:lnTo>
                  <a:pt x="638175" y="49530"/>
                </a:lnTo>
                <a:cubicBezTo>
                  <a:pt x="638175" y="40005"/>
                  <a:pt x="644843" y="34290"/>
                  <a:pt x="652463" y="34290"/>
                </a:cubicBezTo>
                <a:cubicBezTo>
                  <a:pt x="662940" y="34290"/>
                  <a:pt x="665797" y="42863"/>
                  <a:pt x="665797" y="57150"/>
                </a:cubicBezTo>
                <a:moveTo>
                  <a:pt x="677228" y="56198"/>
                </a:moveTo>
                <a:cubicBezTo>
                  <a:pt x="677228" y="37148"/>
                  <a:pt x="669607" y="26670"/>
                  <a:pt x="656272" y="26670"/>
                </a:cubicBezTo>
                <a:cubicBezTo>
                  <a:pt x="646747" y="26670"/>
                  <a:pt x="641032" y="31433"/>
                  <a:pt x="638175" y="36195"/>
                </a:cubicBezTo>
                <a:lnTo>
                  <a:pt x="638175" y="0"/>
                </a:lnTo>
                <a:lnTo>
                  <a:pt x="620078" y="0"/>
                </a:lnTo>
                <a:lnTo>
                  <a:pt x="620078" y="4763"/>
                </a:lnTo>
                <a:lnTo>
                  <a:pt x="627697" y="5715"/>
                </a:lnTo>
                <a:lnTo>
                  <a:pt x="627697" y="86677"/>
                </a:lnTo>
                <a:lnTo>
                  <a:pt x="631507" y="86677"/>
                </a:lnTo>
                <a:lnTo>
                  <a:pt x="636270" y="80010"/>
                </a:lnTo>
                <a:cubicBezTo>
                  <a:pt x="640080" y="83820"/>
                  <a:pt x="645795" y="86677"/>
                  <a:pt x="653415" y="86677"/>
                </a:cubicBezTo>
                <a:cubicBezTo>
                  <a:pt x="669607" y="86677"/>
                  <a:pt x="677228" y="73342"/>
                  <a:pt x="677228" y="56198"/>
                </a:cubicBezTo>
                <a:moveTo>
                  <a:pt x="722947" y="50483"/>
                </a:moveTo>
                <a:lnTo>
                  <a:pt x="698182" y="50483"/>
                </a:lnTo>
                <a:cubicBezTo>
                  <a:pt x="699135" y="40958"/>
                  <a:pt x="702945" y="32385"/>
                  <a:pt x="711518" y="32385"/>
                </a:cubicBezTo>
                <a:cubicBezTo>
                  <a:pt x="719138" y="32385"/>
                  <a:pt x="721995" y="38100"/>
                  <a:pt x="721995" y="48577"/>
                </a:cubicBezTo>
                <a:lnTo>
                  <a:pt x="721995" y="50483"/>
                </a:lnTo>
                <a:close/>
                <a:moveTo>
                  <a:pt x="733425" y="57150"/>
                </a:moveTo>
                <a:cubicBezTo>
                  <a:pt x="733425" y="55245"/>
                  <a:pt x="733425" y="54292"/>
                  <a:pt x="733425" y="52388"/>
                </a:cubicBezTo>
                <a:cubicBezTo>
                  <a:pt x="733425" y="35242"/>
                  <a:pt x="724853" y="27623"/>
                  <a:pt x="711518" y="27623"/>
                </a:cubicBezTo>
                <a:cubicBezTo>
                  <a:pt x="696278" y="27623"/>
                  <a:pt x="685800" y="39052"/>
                  <a:pt x="685800" y="58102"/>
                </a:cubicBezTo>
                <a:cubicBezTo>
                  <a:pt x="685800" y="75248"/>
                  <a:pt x="693420" y="86677"/>
                  <a:pt x="710565" y="86677"/>
                </a:cubicBezTo>
                <a:cubicBezTo>
                  <a:pt x="721995" y="86677"/>
                  <a:pt x="729615" y="80963"/>
                  <a:pt x="732472" y="71438"/>
                </a:cubicBezTo>
                <a:lnTo>
                  <a:pt x="727710" y="69533"/>
                </a:lnTo>
                <a:cubicBezTo>
                  <a:pt x="724853" y="76200"/>
                  <a:pt x="721043" y="79058"/>
                  <a:pt x="713422" y="79058"/>
                </a:cubicBezTo>
                <a:cubicBezTo>
                  <a:pt x="701993" y="79058"/>
                  <a:pt x="698182" y="70485"/>
                  <a:pt x="698182" y="56198"/>
                </a:cubicBezTo>
                <a:lnTo>
                  <a:pt x="733425" y="56198"/>
                </a:lnTo>
                <a:close/>
                <a:moveTo>
                  <a:pt x="815340" y="72390"/>
                </a:moveTo>
                <a:lnTo>
                  <a:pt x="810578" y="71438"/>
                </a:lnTo>
                <a:cubicBezTo>
                  <a:pt x="808672" y="78105"/>
                  <a:pt x="805815" y="80963"/>
                  <a:pt x="802005" y="80963"/>
                </a:cubicBezTo>
                <a:cubicBezTo>
                  <a:pt x="797243" y="80963"/>
                  <a:pt x="796290" y="78105"/>
                  <a:pt x="796290" y="72390"/>
                </a:cubicBezTo>
                <a:lnTo>
                  <a:pt x="796290" y="35242"/>
                </a:lnTo>
                <a:lnTo>
                  <a:pt x="808672" y="35242"/>
                </a:lnTo>
                <a:lnTo>
                  <a:pt x="808672" y="28575"/>
                </a:lnTo>
                <a:lnTo>
                  <a:pt x="796290" y="28575"/>
                </a:lnTo>
                <a:lnTo>
                  <a:pt x="796290" y="11430"/>
                </a:lnTo>
                <a:lnTo>
                  <a:pt x="793432" y="11430"/>
                </a:lnTo>
                <a:lnTo>
                  <a:pt x="785813" y="13335"/>
                </a:lnTo>
                <a:lnTo>
                  <a:pt x="785813" y="28575"/>
                </a:lnTo>
                <a:lnTo>
                  <a:pt x="759143" y="28575"/>
                </a:lnTo>
                <a:lnTo>
                  <a:pt x="759143" y="11430"/>
                </a:lnTo>
                <a:lnTo>
                  <a:pt x="756285" y="11430"/>
                </a:lnTo>
                <a:lnTo>
                  <a:pt x="748665" y="13335"/>
                </a:lnTo>
                <a:lnTo>
                  <a:pt x="748665" y="28575"/>
                </a:lnTo>
                <a:lnTo>
                  <a:pt x="740093" y="28575"/>
                </a:lnTo>
                <a:lnTo>
                  <a:pt x="740093" y="34290"/>
                </a:lnTo>
                <a:lnTo>
                  <a:pt x="748665" y="34290"/>
                </a:lnTo>
                <a:lnTo>
                  <a:pt x="748665" y="73342"/>
                </a:lnTo>
                <a:cubicBezTo>
                  <a:pt x="748665" y="82867"/>
                  <a:pt x="753428" y="86677"/>
                  <a:pt x="762000" y="86677"/>
                </a:cubicBezTo>
                <a:cubicBezTo>
                  <a:pt x="771525" y="86677"/>
                  <a:pt x="776288" y="81915"/>
                  <a:pt x="778193" y="72390"/>
                </a:cubicBezTo>
                <a:lnTo>
                  <a:pt x="773430" y="71438"/>
                </a:lnTo>
                <a:cubicBezTo>
                  <a:pt x="771525" y="78105"/>
                  <a:pt x="768668" y="80963"/>
                  <a:pt x="764857" y="80963"/>
                </a:cubicBezTo>
                <a:cubicBezTo>
                  <a:pt x="760095" y="80963"/>
                  <a:pt x="759143" y="78105"/>
                  <a:pt x="759143" y="72390"/>
                </a:cubicBezTo>
                <a:lnTo>
                  <a:pt x="759143" y="35242"/>
                </a:lnTo>
                <a:lnTo>
                  <a:pt x="785813" y="35242"/>
                </a:lnTo>
                <a:lnTo>
                  <a:pt x="785813" y="74295"/>
                </a:lnTo>
                <a:cubicBezTo>
                  <a:pt x="785813" y="83820"/>
                  <a:pt x="790575" y="87630"/>
                  <a:pt x="799147" y="87630"/>
                </a:cubicBezTo>
                <a:cubicBezTo>
                  <a:pt x="808672" y="86677"/>
                  <a:pt x="813435" y="81915"/>
                  <a:pt x="815340" y="72390"/>
                </a:cubicBezTo>
                <a:moveTo>
                  <a:pt x="858203" y="50483"/>
                </a:moveTo>
                <a:lnTo>
                  <a:pt x="833438" y="50483"/>
                </a:lnTo>
                <a:cubicBezTo>
                  <a:pt x="834390" y="40958"/>
                  <a:pt x="838200" y="32385"/>
                  <a:pt x="846772" y="32385"/>
                </a:cubicBezTo>
                <a:cubicBezTo>
                  <a:pt x="854393" y="32385"/>
                  <a:pt x="857250" y="38100"/>
                  <a:pt x="857250" y="48577"/>
                </a:cubicBezTo>
                <a:lnTo>
                  <a:pt x="857250" y="50483"/>
                </a:lnTo>
                <a:close/>
                <a:moveTo>
                  <a:pt x="868680" y="57150"/>
                </a:moveTo>
                <a:cubicBezTo>
                  <a:pt x="868680" y="55245"/>
                  <a:pt x="868680" y="54292"/>
                  <a:pt x="868680" y="52388"/>
                </a:cubicBezTo>
                <a:cubicBezTo>
                  <a:pt x="868680" y="35242"/>
                  <a:pt x="860107" y="27623"/>
                  <a:pt x="846772" y="27623"/>
                </a:cubicBezTo>
                <a:cubicBezTo>
                  <a:pt x="831532" y="27623"/>
                  <a:pt x="821055" y="39052"/>
                  <a:pt x="821055" y="58102"/>
                </a:cubicBezTo>
                <a:cubicBezTo>
                  <a:pt x="821055" y="75248"/>
                  <a:pt x="828675" y="86677"/>
                  <a:pt x="845820" y="86677"/>
                </a:cubicBezTo>
                <a:cubicBezTo>
                  <a:pt x="857250" y="86677"/>
                  <a:pt x="864870" y="80963"/>
                  <a:pt x="867728" y="71438"/>
                </a:cubicBezTo>
                <a:lnTo>
                  <a:pt x="862965" y="69533"/>
                </a:lnTo>
                <a:cubicBezTo>
                  <a:pt x="860107" y="76200"/>
                  <a:pt x="856297" y="79058"/>
                  <a:pt x="848678" y="79058"/>
                </a:cubicBezTo>
                <a:cubicBezTo>
                  <a:pt x="837247" y="79058"/>
                  <a:pt x="833438" y="70485"/>
                  <a:pt x="833438" y="56198"/>
                </a:cubicBezTo>
                <a:lnTo>
                  <a:pt x="868680" y="56198"/>
                </a:lnTo>
                <a:close/>
                <a:moveTo>
                  <a:pt x="920115" y="38100"/>
                </a:moveTo>
                <a:cubicBezTo>
                  <a:pt x="920115" y="31433"/>
                  <a:pt x="914400" y="27623"/>
                  <a:pt x="908685" y="27623"/>
                </a:cubicBezTo>
                <a:cubicBezTo>
                  <a:pt x="900113" y="27623"/>
                  <a:pt x="895350" y="32385"/>
                  <a:pt x="892493" y="38100"/>
                </a:cubicBezTo>
                <a:lnTo>
                  <a:pt x="891540" y="28575"/>
                </a:lnTo>
                <a:lnTo>
                  <a:pt x="875347" y="28575"/>
                </a:lnTo>
                <a:lnTo>
                  <a:pt x="875347" y="33338"/>
                </a:lnTo>
                <a:lnTo>
                  <a:pt x="882968" y="34290"/>
                </a:lnTo>
                <a:lnTo>
                  <a:pt x="882968" y="80963"/>
                </a:lnTo>
                <a:lnTo>
                  <a:pt x="875347" y="81915"/>
                </a:lnTo>
                <a:lnTo>
                  <a:pt x="875347" y="86677"/>
                </a:lnTo>
                <a:lnTo>
                  <a:pt x="905828" y="86677"/>
                </a:lnTo>
                <a:lnTo>
                  <a:pt x="905828" y="81915"/>
                </a:lnTo>
                <a:lnTo>
                  <a:pt x="893445" y="80963"/>
                </a:lnTo>
                <a:lnTo>
                  <a:pt x="893445" y="49530"/>
                </a:lnTo>
                <a:cubicBezTo>
                  <a:pt x="893445" y="42863"/>
                  <a:pt x="899160" y="35242"/>
                  <a:pt x="904875" y="35242"/>
                </a:cubicBezTo>
                <a:cubicBezTo>
                  <a:pt x="906780" y="35242"/>
                  <a:pt x="908685" y="36195"/>
                  <a:pt x="908685" y="38100"/>
                </a:cubicBezTo>
                <a:cubicBezTo>
                  <a:pt x="908685" y="38100"/>
                  <a:pt x="908685" y="39052"/>
                  <a:pt x="908685" y="39052"/>
                </a:cubicBezTo>
                <a:lnTo>
                  <a:pt x="904875" y="40958"/>
                </a:lnTo>
                <a:cubicBezTo>
                  <a:pt x="904875" y="45720"/>
                  <a:pt x="907732" y="48577"/>
                  <a:pt x="912495" y="48577"/>
                </a:cubicBezTo>
                <a:cubicBezTo>
                  <a:pt x="917257" y="46673"/>
                  <a:pt x="920115" y="43815"/>
                  <a:pt x="920115" y="38100"/>
                </a:cubicBezTo>
                <a:moveTo>
                  <a:pt x="1024890" y="33338"/>
                </a:moveTo>
                <a:lnTo>
                  <a:pt x="1030605" y="33338"/>
                </a:lnTo>
                <a:lnTo>
                  <a:pt x="1030605" y="28575"/>
                </a:lnTo>
                <a:lnTo>
                  <a:pt x="1010603" y="28575"/>
                </a:lnTo>
                <a:lnTo>
                  <a:pt x="1010603" y="33338"/>
                </a:lnTo>
                <a:lnTo>
                  <a:pt x="1018222" y="33338"/>
                </a:lnTo>
                <a:lnTo>
                  <a:pt x="1007745" y="74295"/>
                </a:lnTo>
                <a:lnTo>
                  <a:pt x="993457" y="33338"/>
                </a:lnTo>
                <a:lnTo>
                  <a:pt x="999172" y="33338"/>
                </a:lnTo>
                <a:lnTo>
                  <a:pt x="999172" y="28575"/>
                </a:lnTo>
                <a:lnTo>
                  <a:pt x="978218" y="28575"/>
                </a:lnTo>
                <a:lnTo>
                  <a:pt x="978218" y="33338"/>
                </a:lnTo>
                <a:lnTo>
                  <a:pt x="982980" y="33338"/>
                </a:lnTo>
                <a:lnTo>
                  <a:pt x="985838" y="42863"/>
                </a:lnTo>
                <a:lnTo>
                  <a:pt x="974407" y="74295"/>
                </a:lnTo>
                <a:lnTo>
                  <a:pt x="962025" y="33338"/>
                </a:lnTo>
                <a:lnTo>
                  <a:pt x="969645" y="33338"/>
                </a:lnTo>
                <a:lnTo>
                  <a:pt x="969645" y="28575"/>
                </a:lnTo>
                <a:lnTo>
                  <a:pt x="944880" y="28575"/>
                </a:lnTo>
                <a:lnTo>
                  <a:pt x="944880" y="33338"/>
                </a:lnTo>
                <a:lnTo>
                  <a:pt x="949643" y="33338"/>
                </a:lnTo>
                <a:lnTo>
                  <a:pt x="966788" y="85725"/>
                </a:lnTo>
                <a:lnTo>
                  <a:pt x="975360" y="85725"/>
                </a:lnTo>
                <a:lnTo>
                  <a:pt x="987743" y="52388"/>
                </a:lnTo>
                <a:lnTo>
                  <a:pt x="988695" y="52388"/>
                </a:lnTo>
                <a:lnTo>
                  <a:pt x="1001078" y="85725"/>
                </a:lnTo>
                <a:lnTo>
                  <a:pt x="1009650" y="85725"/>
                </a:lnTo>
                <a:lnTo>
                  <a:pt x="1024890" y="33338"/>
                </a:lnTo>
                <a:close/>
                <a:moveTo>
                  <a:pt x="1072515" y="57150"/>
                </a:moveTo>
                <a:cubicBezTo>
                  <a:pt x="1072515" y="69533"/>
                  <a:pt x="1069657" y="80963"/>
                  <a:pt x="1059180" y="80963"/>
                </a:cubicBezTo>
                <a:cubicBezTo>
                  <a:pt x="1047750" y="80963"/>
                  <a:pt x="1044893" y="68580"/>
                  <a:pt x="1044893" y="56198"/>
                </a:cubicBezTo>
                <a:cubicBezTo>
                  <a:pt x="1044893" y="43815"/>
                  <a:pt x="1047750" y="32385"/>
                  <a:pt x="1058228" y="32385"/>
                </a:cubicBezTo>
                <a:cubicBezTo>
                  <a:pt x="1070610" y="32385"/>
                  <a:pt x="1072515" y="44767"/>
                  <a:pt x="1072515" y="57150"/>
                </a:cubicBezTo>
                <a:moveTo>
                  <a:pt x="1084898" y="57150"/>
                </a:moveTo>
                <a:cubicBezTo>
                  <a:pt x="1084898" y="40005"/>
                  <a:pt x="1077278" y="27623"/>
                  <a:pt x="1059180" y="27623"/>
                </a:cubicBezTo>
                <a:cubicBezTo>
                  <a:pt x="1042988" y="27623"/>
                  <a:pt x="1033463" y="40005"/>
                  <a:pt x="1033463" y="58102"/>
                </a:cubicBezTo>
                <a:cubicBezTo>
                  <a:pt x="1033463" y="75248"/>
                  <a:pt x="1042035" y="87630"/>
                  <a:pt x="1059180" y="87630"/>
                </a:cubicBezTo>
                <a:cubicBezTo>
                  <a:pt x="1075373" y="86677"/>
                  <a:pt x="1084898" y="75248"/>
                  <a:pt x="1084898" y="57150"/>
                </a:cubicBezTo>
                <a:moveTo>
                  <a:pt x="1136332" y="38100"/>
                </a:moveTo>
                <a:cubicBezTo>
                  <a:pt x="1136332" y="31433"/>
                  <a:pt x="1130618" y="27623"/>
                  <a:pt x="1124903" y="27623"/>
                </a:cubicBezTo>
                <a:cubicBezTo>
                  <a:pt x="1116330" y="27623"/>
                  <a:pt x="1111568" y="32385"/>
                  <a:pt x="1108710" y="38100"/>
                </a:cubicBezTo>
                <a:lnTo>
                  <a:pt x="1107757" y="28575"/>
                </a:lnTo>
                <a:lnTo>
                  <a:pt x="1091565" y="28575"/>
                </a:lnTo>
                <a:lnTo>
                  <a:pt x="1091565" y="33338"/>
                </a:lnTo>
                <a:lnTo>
                  <a:pt x="1099185" y="34290"/>
                </a:lnTo>
                <a:lnTo>
                  <a:pt x="1099185" y="80963"/>
                </a:lnTo>
                <a:lnTo>
                  <a:pt x="1091565" y="81915"/>
                </a:lnTo>
                <a:lnTo>
                  <a:pt x="1091565" y="86677"/>
                </a:lnTo>
                <a:lnTo>
                  <a:pt x="1122045" y="86677"/>
                </a:lnTo>
                <a:lnTo>
                  <a:pt x="1122045" y="81915"/>
                </a:lnTo>
                <a:lnTo>
                  <a:pt x="1109663" y="80963"/>
                </a:lnTo>
                <a:lnTo>
                  <a:pt x="1109663" y="49530"/>
                </a:lnTo>
                <a:cubicBezTo>
                  <a:pt x="1109663" y="42863"/>
                  <a:pt x="1115378" y="35242"/>
                  <a:pt x="1121093" y="35242"/>
                </a:cubicBezTo>
                <a:cubicBezTo>
                  <a:pt x="1122998" y="35242"/>
                  <a:pt x="1124903" y="36195"/>
                  <a:pt x="1124903" y="38100"/>
                </a:cubicBezTo>
                <a:cubicBezTo>
                  <a:pt x="1124903" y="38100"/>
                  <a:pt x="1124903" y="39052"/>
                  <a:pt x="1124903" y="39052"/>
                </a:cubicBezTo>
                <a:lnTo>
                  <a:pt x="1121093" y="40958"/>
                </a:lnTo>
                <a:cubicBezTo>
                  <a:pt x="1121093" y="45720"/>
                  <a:pt x="1123950" y="48577"/>
                  <a:pt x="1128713" y="48577"/>
                </a:cubicBezTo>
                <a:cubicBezTo>
                  <a:pt x="1132523" y="46673"/>
                  <a:pt x="1136332" y="43815"/>
                  <a:pt x="1136332" y="38100"/>
                </a:cubicBezTo>
                <a:moveTo>
                  <a:pt x="1138238" y="85725"/>
                </a:moveTo>
                <a:lnTo>
                  <a:pt x="1164907" y="85725"/>
                </a:lnTo>
                <a:lnTo>
                  <a:pt x="1164907" y="80963"/>
                </a:lnTo>
                <a:lnTo>
                  <a:pt x="1156335" y="80010"/>
                </a:lnTo>
                <a:lnTo>
                  <a:pt x="1156335" y="0"/>
                </a:lnTo>
                <a:lnTo>
                  <a:pt x="1137285" y="0"/>
                </a:lnTo>
                <a:lnTo>
                  <a:pt x="1137285" y="4763"/>
                </a:lnTo>
                <a:lnTo>
                  <a:pt x="1144905" y="5715"/>
                </a:lnTo>
                <a:lnTo>
                  <a:pt x="1144905" y="80010"/>
                </a:lnTo>
                <a:lnTo>
                  <a:pt x="1137285" y="80963"/>
                </a:lnTo>
                <a:lnTo>
                  <a:pt x="1137285" y="85725"/>
                </a:lnTo>
                <a:close/>
                <a:moveTo>
                  <a:pt x="1209675" y="64770"/>
                </a:moveTo>
                <a:cubicBezTo>
                  <a:pt x="1209675" y="73342"/>
                  <a:pt x="1203007" y="79058"/>
                  <a:pt x="1195388" y="79058"/>
                </a:cubicBezTo>
                <a:cubicBezTo>
                  <a:pt x="1183957" y="79058"/>
                  <a:pt x="1182053" y="67627"/>
                  <a:pt x="1182053" y="56198"/>
                </a:cubicBezTo>
                <a:cubicBezTo>
                  <a:pt x="1182053" y="41910"/>
                  <a:pt x="1184910" y="32385"/>
                  <a:pt x="1196340" y="32385"/>
                </a:cubicBezTo>
                <a:cubicBezTo>
                  <a:pt x="1203007" y="32385"/>
                  <a:pt x="1209675" y="37148"/>
                  <a:pt x="1209675" y="45720"/>
                </a:cubicBezTo>
                <a:lnTo>
                  <a:pt x="1209675" y="64770"/>
                </a:lnTo>
                <a:close/>
                <a:moveTo>
                  <a:pt x="1227773" y="85725"/>
                </a:moveTo>
                <a:lnTo>
                  <a:pt x="1227773" y="80963"/>
                </a:lnTo>
                <a:lnTo>
                  <a:pt x="1220153" y="80010"/>
                </a:lnTo>
                <a:lnTo>
                  <a:pt x="1220153" y="0"/>
                </a:lnTo>
                <a:lnTo>
                  <a:pt x="1200150" y="0"/>
                </a:lnTo>
                <a:lnTo>
                  <a:pt x="1200150" y="4763"/>
                </a:lnTo>
                <a:lnTo>
                  <a:pt x="1208723" y="5715"/>
                </a:lnTo>
                <a:lnTo>
                  <a:pt x="1208723" y="33338"/>
                </a:lnTo>
                <a:cubicBezTo>
                  <a:pt x="1203960" y="28575"/>
                  <a:pt x="1199198" y="26670"/>
                  <a:pt x="1193482" y="26670"/>
                </a:cubicBezTo>
                <a:cubicBezTo>
                  <a:pt x="1179195" y="26670"/>
                  <a:pt x="1169670" y="38100"/>
                  <a:pt x="1169670" y="57150"/>
                </a:cubicBezTo>
                <a:cubicBezTo>
                  <a:pt x="1169670" y="74295"/>
                  <a:pt x="1176338" y="85725"/>
                  <a:pt x="1191578" y="85725"/>
                </a:cubicBezTo>
                <a:cubicBezTo>
                  <a:pt x="1201103" y="85725"/>
                  <a:pt x="1205865" y="80963"/>
                  <a:pt x="1209675" y="76200"/>
                </a:cubicBezTo>
                <a:lnTo>
                  <a:pt x="1210628" y="84773"/>
                </a:lnTo>
                <a:lnTo>
                  <a:pt x="1227773" y="84773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11A3703C-94C2-BD48-BE90-1E0A710F6B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3525" y="1893888"/>
            <a:ext cx="7669213" cy="1355725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algn="l">
              <a:defRPr sz="4800" b="1" i="0">
                <a:solidFill>
                  <a:schemeClr val="tx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BA9246C6-EAA1-6240-8D80-B8A3B6DC688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3525" y="3608387"/>
            <a:ext cx="7669213" cy="2160587"/>
          </a:xfrm>
        </p:spPr>
        <p:txBody>
          <a:bodyPr anchor="t" anchorCtr="0">
            <a:norm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2100" b="0" i="0">
                <a:solidFill>
                  <a:schemeClr val="tx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Section description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E23FDD6-9800-7A4F-8A35-D15964E0F71A}"/>
              </a:ext>
            </a:extLst>
          </p:cNvPr>
          <p:cNvGrpSpPr/>
          <p:nvPr userDrawn="1"/>
        </p:nvGrpSpPr>
        <p:grpSpPr>
          <a:xfrm>
            <a:off x="10814051" y="6438651"/>
            <a:ext cx="1111250" cy="225425"/>
            <a:chOff x="292100" y="6413250"/>
            <a:chExt cx="1111250" cy="225425"/>
          </a:xfrm>
        </p:grpSpPr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A716AB79-143B-E947-9634-CE9E2AB9851A}"/>
                </a:ext>
              </a:extLst>
            </p:cNvPr>
            <p:cNvSpPr/>
            <p:nvPr userDrawn="1"/>
          </p:nvSpPr>
          <p:spPr>
            <a:xfrm>
              <a:off x="292100" y="6413250"/>
              <a:ext cx="225425" cy="225425"/>
            </a:xfrm>
            <a:custGeom>
              <a:avLst/>
              <a:gdLst>
                <a:gd name="connsiteX0" fmla="*/ 329565 w 342900"/>
                <a:gd name="connsiteY0" fmla="*/ 104775 h 342900"/>
                <a:gd name="connsiteX1" fmla="*/ 292418 w 342900"/>
                <a:gd name="connsiteY1" fmla="*/ 50483 h 342900"/>
                <a:gd name="connsiteX2" fmla="*/ 238125 w 342900"/>
                <a:gd name="connsiteY2" fmla="*/ 13335 h 342900"/>
                <a:gd name="connsiteX3" fmla="*/ 171450 w 342900"/>
                <a:gd name="connsiteY3" fmla="*/ 0 h 342900"/>
                <a:gd name="connsiteX4" fmla="*/ 104775 w 342900"/>
                <a:gd name="connsiteY4" fmla="*/ 13335 h 342900"/>
                <a:gd name="connsiteX5" fmla="*/ 50483 w 342900"/>
                <a:gd name="connsiteY5" fmla="*/ 50483 h 342900"/>
                <a:gd name="connsiteX6" fmla="*/ 13335 w 342900"/>
                <a:gd name="connsiteY6" fmla="*/ 104775 h 342900"/>
                <a:gd name="connsiteX7" fmla="*/ 0 w 342900"/>
                <a:gd name="connsiteY7" fmla="*/ 171450 h 342900"/>
                <a:gd name="connsiteX8" fmla="*/ 13335 w 342900"/>
                <a:gd name="connsiteY8" fmla="*/ 238125 h 342900"/>
                <a:gd name="connsiteX9" fmla="*/ 50483 w 342900"/>
                <a:gd name="connsiteY9" fmla="*/ 292418 h 342900"/>
                <a:gd name="connsiteX10" fmla="*/ 104775 w 342900"/>
                <a:gd name="connsiteY10" fmla="*/ 329565 h 342900"/>
                <a:gd name="connsiteX11" fmla="*/ 171450 w 342900"/>
                <a:gd name="connsiteY11" fmla="*/ 342900 h 342900"/>
                <a:gd name="connsiteX12" fmla="*/ 171450 w 342900"/>
                <a:gd name="connsiteY12" fmla="*/ 308610 h 342900"/>
                <a:gd name="connsiteX13" fmla="*/ 74295 w 342900"/>
                <a:gd name="connsiteY13" fmla="*/ 268605 h 342900"/>
                <a:gd name="connsiteX14" fmla="*/ 35243 w 342900"/>
                <a:gd name="connsiteY14" fmla="*/ 188595 h 342900"/>
                <a:gd name="connsiteX15" fmla="*/ 180975 w 342900"/>
                <a:gd name="connsiteY15" fmla="*/ 188595 h 342900"/>
                <a:gd name="connsiteX16" fmla="*/ 141923 w 342900"/>
                <a:gd name="connsiteY16" fmla="*/ 227648 h 342900"/>
                <a:gd name="connsiteX17" fmla="*/ 165735 w 342900"/>
                <a:gd name="connsiteY17" fmla="*/ 251460 h 342900"/>
                <a:gd name="connsiteX18" fmla="*/ 246698 w 342900"/>
                <a:gd name="connsiteY18" fmla="*/ 170498 h 342900"/>
                <a:gd name="connsiteX19" fmla="*/ 165735 w 342900"/>
                <a:gd name="connsiteY19" fmla="*/ 89535 h 342900"/>
                <a:gd name="connsiteX20" fmla="*/ 141923 w 342900"/>
                <a:gd name="connsiteY20" fmla="*/ 113348 h 342900"/>
                <a:gd name="connsiteX21" fmla="*/ 180975 w 342900"/>
                <a:gd name="connsiteY21" fmla="*/ 152400 h 342900"/>
                <a:gd name="connsiteX22" fmla="*/ 35243 w 342900"/>
                <a:gd name="connsiteY22" fmla="*/ 152400 h 342900"/>
                <a:gd name="connsiteX23" fmla="*/ 74295 w 342900"/>
                <a:gd name="connsiteY23" fmla="*/ 72390 h 342900"/>
                <a:gd name="connsiteX24" fmla="*/ 171450 w 342900"/>
                <a:gd name="connsiteY24" fmla="*/ 32385 h 342900"/>
                <a:gd name="connsiteX25" fmla="*/ 268605 w 342900"/>
                <a:gd name="connsiteY25" fmla="*/ 72390 h 342900"/>
                <a:gd name="connsiteX26" fmla="*/ 308610 w 342900"/>
                <a:gd name="connsiteY26" fmla="*/ 169545 h 342900"/>
                <a:gd name="connsiteX27" fmla="*/ 342900 w 342900"/>
                <a:gd name="connsiteY27" fmla="*/ 169545 h 342900"/>
                <a:gd name="connsiteX28" fmla="*/ 329565 w 342900"/>
                <a:gd name="connsiteY28" fmla="*/ 10477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2900" h="342900">
                  <a:moveTo>
                    <a:pt x="329565" y="104775"/>
                  </a:moveTo>
                  <a:cubicBezTo>
                    <a:pt x="320993" y="84773"/>
                    <a:pt x="308610" y="65723"/>
                    <a:pt x="292418" y="50483"/>
                  </a:cubicBezTo>
                  <a:cubicBezTo>
                    <a:pt x="276225" y="34290"/>
                    <a:pt x="258128" y="21908"/>
                    <a:pt x="238125" y="13335"/>
                  </a:cubicBezTo>
                  <a:cubicBezTo>
                    <a:pt x="217170" y="4763"/>
                    <a:pt x="194310" y="0"/>
                    <a:pt x="171450" y="0"/>
                  </a:cubicBezTo>
                  <a:cubicBezTo>
                    <a:pt x="148590" y="0"/>
                    <a:pt x="125730" y="4763"/>
                    <a:pt x="104775" y="13335"/>
                  </a:cubicBezTo>
                  <a:cubicBezTo>
                    <a:pt x="83820" y="21908"/>
                    <a:pt x="65723" y="34290"/>
                    <a:pt x="50483" y="50483"/>
                  </a:cubicBezTo>
                  <a:cubicBezTo>
                    <a:pt x="34290" y="66675"/>
                    <a:pt x="21908" y="84773"/>
                    <a:pt x="13335" y="104775"/>
                  </a:cubicBezTo>
                  <a:cubicBezTo>
                    <a:pt x="4763" y="125730"/>
                    <a:pt x="0" y="148590"/>
                    <a:pt x="0" y="171450"/>
                  </a:cubicBezTo>
                  <a:cubicBezTo>
                    <a:pt x="0" y="194310"/>
                    <a:pt x="4763" y="217170"/>
                    <a:pt x="13335" y="238125"/>
                  </a:cubicBezTo>
                  <a:cubicBezTo>
                    <a:pt x="21908" y="258128"/>
                    <a:pt x="34290" y="277178"/>
                    <a:pt x="50483" y="292418"/>
                  </a:cubicBezTo>
                  <a:cubicBezTo>
                    <a:pt x="66675" y="308610"/>
                    <a:pt x="84773" y="320993"/>
                    <a:pt x="104775" y="329565"/>
                  </a:cubicBezTo>
                  <a:cubicBezTo>
                    <a:pt x="125730" y="338138"/>
                    <a:pt x="148590" y="342900"/>
                    <a:pt x="171450" y="342900"/>
                  </a:cubicBezTo>
                  <a:lnTo>
                    <a:pt x="171450" y="308610"/>
                  </a:lnTo>
                  <a:cubicBezTo>
                    <a:pt x="135255" y="308610"/>
                    <a:pt x="100013" y="294323"/>
                    <a:pt x="74295" y="268605"/>
                  </a:cubicBezTo>
                  <a:cubicBezTo>
                    <a:pt x="52388" y="246698"/>
                    <a:pt x="39053" y="219075"/>
                    <a:pt x="35243" y="188595"/>
                  </a:cubicBezTo>
                  <a:lnTo>
                    <a:pt x="180975" y="188595"/>
                  </a:lnTo>
                  <a:lnTo>
                    <a:pt x="141923" y="227648"/>
                  </a:lnTo>
                  <a:lnTo>
                    <a:pt x="165735" y="251460"/>
                  </a:lnTo>
                  <a:lnTo>
                    <a:pt x="246698" y="170498"/>
                  </a:lnTo>
                  <a:lnTo>
                    <a:pt x="165735" y="89535"/>
                  </a:lnTo>
                  <a:lnTo>
                    <a:pt x="141923" y="113348"/>
                  </a:lnTo>
                  <a:lnTo>
                    <a:pt x="180975" y="152400"/>
                  </a:lnTo>
                  <a:lnTo>
                    <a:pt x="35243" y="152400"/>
                  </a:lnTo>
                  <a:cubicBezTo>
                    <a:pt x="39053" y="121920"/>
                    <a:pt x="52388" y="94298"/>
                    <a:pt x="74295" y="72390"/>
                  </a:cubicBezTo>
                  <a:cubicBezTo>
                    <a:pt x="100013" y="46673"/>
                    <a:pt x="134303" y="32385"/>
                    <a:pt x="171450" y="32385"/>
                  </a:cubicBezTo>
                  <a:cubicBezTo>
                    <a:pt x="207645" y="32385"/>
                    <a:pt x="242888" y="46673"/>
                    <a:pt x="268605" y="72390"/>
                  </a:cubicBezTo>
                  <a:cubicBezTo>
                    <a:pt x="294323" y="98108"/>
                    <a:pt x="308610" y="132398"/>
                    <a:pt x="308610" y="169545"/>
                  </a:cubicBezTo>
                  <a:lnTo>
                    <a:pt x="342900" y="169545"/>
                  </a:lnTo>
                  <a:cubicBezTo>
                    <a:pt x="342900" y="148590"/>
                    <a:pt x="338138" y="125730"/>
                    <a:pt x="329565" y="104775"/>
                  </a:cubicBezTo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AA9C39C0-0A50-DA4C-A8B9-5CA9FF74629D}"/>
                </a:ext>
              </a:extLst>
            </p:cNvPr>
            <p:cNvSpPr/>
            <p:nvPr userDrawn="1"/>
          </p:nvSpPr>
          <p:spPr>
            <a:xfrm>
              <a:off x="590579" y="6484379"/>
              <a:ext cx="812771" cy="84028"/>
            </a:xfrm>
            <a:custGeom>
              <a:avLst/>
              <a:gdLst>
                <a:gd name="connsiteX0" fmla="*/ 1329690 w 1547812"/>
                <a:gd name="connsiteY0" fmla="*/ 155258 h 160020"/>
                <a:gd name="connsiteX1" fmla="*/ 1369695 w 1547812"/>
                <a:gd name="connsiteY1" fmla="*/ 155258 h 160020"/>
                <a:gd name="connsiteX2" fmla="*/ 1369695 w 1547812"/>
                <a:gd name="connsiteY2" fmla="*/ 65723 h 160020"/>
                <a:gd name="connsiteX3" fmla="*/ 1372553 w 1547812"/>
                <a:gd name="connsiteY3" fmla="*/ 53340 h 160020"/>
                <a:gd name="connsiteX4" fmla="*/ 1379220 w 1547812"/>
                <a:gd name="connsiteY4" fmla="*/ 43815 h 160020"/>
                <a:gd name="connsiteX5" fmla="*/ 1388745 w 1547812"/>
                <a:gd name="connsiteY5" fmla="*/ 37147 h 160020"/>
                <a:gd name="connsiteX6" fmla="*/ 1400175 w 1547812"/>
                <a:gd name="connsiteY6" fmla="*/ 35243 h 160020"/>
                <a:gd name="connsiteX7" fmla="*/ 1407795 w 1547812"/>
                <a:gd name="connsiteY7" fmla="*/ 36195 h 160020"/>
                <a:gd name="connsiteX8" fmla="*/ 1413510 w 1547812"/>
                <a:gd name="connsiteY8" fmla="*/ 40005 h 160020"/>
                <a:gd name="connsiteX9" fmla="*/ 1417320 w 1547812"/>
                <a:gd name="connsiteY9" fmla="*/ 47625 h 160020"/>
                <a:gd name="connsiteX10" fmla="*/ 1419225 w 1547812"/>
                <a:gd name="connsiteY10" fmla="*/ 60960 h 160020"/>
                <a:gd name="connsiteX11" fmla="*/ 1419225 w 1547812"/>
                <a:gd name="connsiteY11" fmla="*/ 155258 h 160020"/>
                <a:gd name="connsiteX12" fmla="*/ 1459230 w 1547812"/>
                <a:gd name="connsiteY12" fmla="*/ 155258 h 160020"/>
                <a:gd name="connsiteX13" fmla="*/ 1459230 w 1547812"/>
                <a:gd name="connsiteY13" fmla="*/ 63818 h 160020"/>
                <a:gd name="connsiteX14" fmla="*/ 1462088 w 1547812"/>
                <a:gd name="connsiteY14" fmla="*/ 53340 h 160020"/>
                <a:gd name="connsiteX15" fmla="*/ 1468755 w 1547812"/>
                <a:gd name="connsiteY15" fmla="*/ 43815 h 160020"/>
                <a:gd name="connsiteX16" fmla="*/ 1478280 w 1547812"/>
                <a:gd name="connsiteY16" fmla="*/ 37147 h 160020"/>
                <a:gd name="connsiteX17" fmla="*/ 1489710 w 1547812"/>
                <a:gd name="connsiteY17" fmla="*/ 35243 h 160020"/>
                <a:gd name="connsiteX18" fmla="*/ 1497330 w 1547812"/>
                <a:gd name="connsiteY18" fmla="*/ 36195 h 160020"/>
                <a:gd name="connsiteX19" fmla="*/ 1503045 w 1547812"/>
                <a:gd name="connsiteY19" fmla="*/ 40005 h 160020"/>
                <a:gd name="connsiteX20" fmla="*/ 1506855 w 1547812"/>
                <a:gd name="connsiteY20" fmla="*/ 47625 h 160020"/>
                <a:gd name="connsiteX21" fmla="*/ 1507808 w 1547812"/>
                <a:gd name="connsiteY21" fmla="*/ 60960 h 160020"/>
                <a:gd name="connsiteX22" fmla="*/ 1507808 w 1547812"/>
                <a:gd name="connsiteY22" fmla="*/ 155258 h 160020"/>
                <a:gd name="connsiteX23" fmla="*/ 1547813 w 1547812"/>
                <a:gd name="connsiteY23" fmla="*/ 155258 h 160020"/>
                <a:gd name="connsiteX24" fmla="*/ 1547813 w 1547812"/>
                <a:gd name="connsiteY24" fmla="*/ 55245 h 160020"/>
                <a:gd name="connsiteX25" fmla="*/ 1536383 w 1547812"/>
                <a:gd name="connsiteY25" fmla="*/ 14288 h 160020"/>
                <a:gd name="connsiteX26" fmla="*/ 1502093 w 1547812"/>
                <a:gd name="connsiteY26" fmla="*/ 1905 h 160020"/>
                <a:gd name="connsiteX27" fmla="*/ 1477328 w 1547812"/>
                <a:gd name="connsiteY27" fmla="*/ 7620 h 160020"/>
                <a:gd name="connsiteX28" fmla="*/ 1455420 w 1547812"/>
                <a:gd name="connsiteY28" fmla="*/ 27623 h 160020"/>
                <a:gd name="connsiteX29" fmla="*/ 1441133 w 1547812"/>
                <a:gd name="connsiteY29" fmla="*/ 8573 h 160020"/>
                <a:gd name="connsiteX30" fmla="*/ 1414463 w 1547812"/>
                <a:gd name="connsiteY30" fmla="*/ 1905 h 160020"/>
                <a:gd name="connsiteX31" fmla="*/ 1390650 w 1547812"/>
                <a:gd name="connsiteY31" fmla="*/ 7620 h 160020"/>
                <a:gd name="connsiteX32" fmla="*/ 1371600 w 1547812"/>
                <a:gd name="connsiteY32" fmla="*/ 25718 h 160020"/>
                <a:gd name="connsiteX33" fmla="*/ 1371600 w 1547812"/>
                <a:gd name="connsiteY33" fmla="*/ 5715 h 160020"/>
                <a:gd name="connsiteX34" fmla="*/ 1332548 w 1547812"/>
                <a:gd name="connsiteY34" fmla="*/ 5715 h 160020"/>
                <a:gd name="connsiteX35" fmla="*/ 1332548 w 1547812"/>
                <a:gd name="connsiteY35" fmla="*/ 155258 h 160020"/>
                <a:gd name="connsiteX36" fmla="*/ 1199198 w 1547812"/>
                <a:gd name="connsiteY36" fmla="*/ 116205 h 160020"/>
                <a:gd name="connsiteX37" fmla="*/ 1190625 w 1547812"/>
                <a:gd name="connsiteY37" fmla="*/ 80963 h 160020"/>
                <a:gd name="connsiteX38" fmla="*/ 1199198 w 1547812"/>
                <a:gd name="connsiteY38" fmla="*/ 45720 h 160020"/>
                <a:gd name="connsiteX39" fmla="*/ 1224915 w 1547812"/>
                <a:gd name="connsiteY39" fmla="*/ 33338 h 160020"/>
                <a:gd name="connsiteX40" fmla="*/ 1250633 w 1547812"/>
                <a:gd name="connsiteY40" fmla="*/ 45720 h 160020"/>
                <a:gd name="connsiteX41" fmla="*/ 1259205 w 1547812"/>
                <a:gd name="connsiteY41" fmla="*/ 80963 h 160020"/>
                <a:gd name="connsiteX42" fmla="*/ 1250633 w 1547812"/>
                <a:gd name="connsiteY42" fmla="*/ 116205 h 160020"/>
                <a:gd name="connsiteX43" fmla="*/ 1224915 w 1547812"/>
                <a:gd name="connsiteY43" fmla="*/ 128588 h 160020"/>
                <a:gd name="connsiteX44" fmla="*/ 1199198 w 1547812"/>
                <a:gd name="connsiteY44" fmla="*/ 116205 h 160020"/>
                <a:gd name="connsiteX45" fmla="*/ 1256348 w 1547812"/>
                <a:gd name="connsiteY45" fmla="*/ 154305 h 160020"/>
                <a:gd name="connsiteX46" fmla="*/ 1280160 w 1547812"/>
                <a:gd name="connsiteY46" fmla="*/ 138113 h 160020"/>
                <a:gd name="connsiteX47" fmla="*/ 1295400 w 1547812"/>
                <a:gd name="connsiteY47" fmla="*/ 113348 h 160020"/>
                <a:gd name="connsiteX48" fmla="*/ 1301115 w 1547812"/>
                <a:gd name="connsiteY48" fmla="*/ 80010 h 160020"/>
                <a:gd name="connsiteX49" fmla="*/ 1296353 w 1547812"/>
                <a:gd name="connsiteY49" fmla="*/ 46672 h 160020"/>
                <a:gd name="connsiteX50" fmla="*/ 1281113 w 1547812"/>
                <a:gd name="connsiteY50" fmla="*/ 21908 h 160020"/>
                <a:gd name="connsiteX51" fmla="*/ 1257300 w 1547812"/>
                <a:gd name="connsiteY51" fmla="*/ 6668 h 160020"/>
                <a:gd name="connsiteX52" fmla="*/ 1225868 w 1547812"/>
                <a:gd name="connsiteY52" fmla="*/ 953 h 160020"/>
                <a:gd name="connsiteX53" fmla="*/ 1194435 w 1547812"/>
                <a:gd name="connsiteY53" fmla="*/ 6668 h 160020"/>
                <a:gd name="connsiteX54" fmla="*/ 1170623 w 1547812"/>
                <a:gd name="connsiteY54" fmla="*/ 21908 h 160020"/>
                <a:gd name="connsiteX55" fmla="*/ 1155383 w 1547812"/>
                <a:gd name="connsiteY55" fmla="*/ 46672 h 160020"/>
                <a:gd name="connsiteX56" fmla="*/ 1149668 w 1547812"/>
                <a:gd name="connsiteY56" fmla="*/ 80010 h 160020"/>
                <a:gd name="connsiteX57" fmla="*/ 1169670 w 1547812"/>
                <a:gd name="connsiteY57" fmla="*/ 139065 h 160020"/>
                <a:gd name="connsiteX58" fmla="*/ 1225868 w 1547812"/>
                <a:gd name="connsiteY58" fmla="*/ 160020 h 160020"/>
                <a:gd name="connsiteX59" fmla="*/ 1256348 w 1547812"/>
                <a:gd name="connsiteY59" fmla="*/ 154305 h 160020"/>
                <a:gd name="connsiteX60" fmla="*/ 1086803 w 1547812"/>
                <a:gd name="connsiteY60" fmla="*/ 100965 h 160020"/>
                <a:gd name="connsiteX61" fmla="*/ 1079183 w 1547812"/>
                <a:gd name="connsiteY61" fmla="*/ 120968 h 160020"/>
                <a:gd name="connsiteX62" fmla="*/ 1061085 w 1547812"/>
                <a:gd name="connsiteY62" fmla="*/ 127635 h 160020"/>
                <a:gd name="connsiteX63" fmla="*/ 1045845 w 1547812"/>
                <a:gd name="connsiteY63" fmla="*/ 123825 h 160020"/>
                <a:gd name="connsiteX64" fmla="*/ 1036320 w 1547812"/>
                <a:gd name="connsiteY64" fmla="*/ 113348 h 160020"/>
                <a:gd name="connsiteX65" fmla="*/ 1031558 w 1547812"/>
                <a:gd name="connsiteY65" fmla="*/ 98108 h 160020"/>
                <a:gd name="connsiteX66" fmla="*/ 1029653 w 1547812"/>
                <a:gd name="connsiteY66" fmla="*/ 80010 h 160020"/>
                <a:gd name="connsiteX67" fmla="*/ 1031558 w 1547812"/>
                <a:gd name="connsiteY67" fmla="*/ 62865 h 160020"/>
                <a:gd name="connsiteX68" fmla="*/ 1036320 w 1547812"/>
                <a:gd name="connsiteY68" fmla="*/ 47625 h 160020"/>
                <a:gd name="connsiteX69" fmla="*/ 1045845 w 1547812"/>
                <a:gd name="connsiteY69" fmla="*/ 37147 h 160020"/>
                <a:gd name="connsiteX70" fmla="*/ 1061085 w 1547812"/>
                <a:gd name="connsiteY70" fmla="*/ 33338 h 160020"/>
                <a:gd name="connsiteX71" fmla="*/ 1079183 w 1547812"/>
                <a:gd name="connsiteY71" fmla="*/ 40005 h 160020"/>
                <a:gd name="connsiteX72" fmla="*/ 1085850 w 1547812"/>
                <a:gd name="connsiteY72" fmla="*/ 58103 h 160020"/>
                <a:gd name="connsiteX73" fmla="*/ 1125855 w 1547812"/>
                <a:gd name="connsiteY73" fmla="*/ 52388 h 160020"/>
                <a:gd name="connsiteX74" fmla="*/ 1120140 w 1547812"/>
                <a:gd name="connsiteY74" fmla="*/ 31433 h 160020"/>
                <a:gd name="connsiteX75" fmla="*/ 1107758 w 1547812"/>
                <a:gd name="connsiteY75" fmla="*/ 15240 h 160020"/>
                <a:gd name="connsiteX76" fmla="*/ 1088708 w 1547812"/>
                <a:gd name="connsiteY76" fmla="*/ 4763 h 160020"/>
                <a:gd name="connsiteX77" fmla="*/ 1062038 w 1547812"/>
                <a:gd name="connsiteY77" fmla="*/ 953 h 160020"/>
                <a:gd name="connsiteX78" fmla="*/ 1030605 w 1547812"/>
                <a:gd name="connsiteY78" fmla="*/ 6668 h 160020"/>
                <a:gd name="connsiteX79" fmla="*/ 1007745 w 1547812"/>
                <a:gd name="connsiteY79" fmla="*/ 22860 h 160020"/>
                <a:gd name="connsiteX80" fmla="*/ 993458 w 1547812"/>
                <a:gd name="connsiteY80" fmla="*/ 47625 h 160020"/>
                <a:gd name="connsiteX81" fmla="*/ 988695 w 1547812"/>
                <a:gd name="connsiteY81" fmla="*/ 80010 h 160020"/>
                <a:gd name="connsiteX82" fmla="*/ 992505 w 1547812"/>
                <a:gd name="connsiteY82" fmla="*/ 112395 h 160020"/>
                <a:gd name="connsiteX83" fmla="*/ 1005840 w 1547812"/>
                <a:gd name="connsiteY83" fmla="*/ 137160 h 160020"/>
                <a:gd name="connsiteX84" fmla="*/ 1028700 w 1547812"/>
                <a:gd name="connsiteY84" fmla="*/ 153353 h 160020"/>
                <a:gd name="connsiteX85" fmla="*/ 1061085 w 1547812"/>
                <a:gd name="connsiteY85" fmla="*/ 159068 h 160020"/>
                <a:gd name="connsiteX86" fmla="*/ 1109663 w 1547812"/>
                <a:gd name="connsiteY86" fmla="*/ 142875 h 160020"/>
                <a:gd name="connsiteX87" fmla="*/ 1127760 w 1547812"/>
                <a:gd name="connsiteY87" fmla="*/ 100013 h 160020"/>
                <a:gd name="connsiteX88" fmla="*/ 1086803 w 1547812"/>
                <a:gd name="connsiteY88" fmla="*/ 100013 h 160020"/>
                <a:gd name="connsiteX89" fmla="*/ 921068 w 1547812"/>
                <a:gd name="connsiteY89" fmla="*/ 155258 h 160020"/>
                <a:gd name="connsiteX90" fmla="*/ 962025 w 1547812"/>
                <a:gd name="connsiteY90" fmla="*/ 155258 h 160020"/>
                <a:gd name="connsiteX91" fmla="*/ 962025 w 1547812"/>
                <a:gd name="connsiteY91" fmla="*/ 109538 h 160020"/>
                <a:gd name="connsiteX92" fmla="*/ 921068 w 1547812"/>
                <a:gd name="connsiteY92" fmla="*/ 109538 h 160020"/>
                <a:gd name="connsiteX93" fmla="*/ 921068 w 1547812"/>
                <a:gd name="connsiteY93" fmla="*/ 155258 h 160020"/>
                <a:gd name="connsiteX94" fmla="*/ 671513 w 1547812"/>
                <a:gd name="connsiteY94" fmla="*/ 155258 h 160020"/>
                <a:gd name="connsiteX95" fmla="*/ 711518 w 1547812"/>
                <a:gd name="connsiteY95" fmla="*/ 155258 h 160020"/>
                <a:gd name="connsiteX96" fmla="*/ 711518 w 1547812"/>
                <a:gd name="connsiteY96" fmla="*/ 65723 h 160020"/>
                <a:gd name="connsiteX97" fmla="*/ 714375 w 1547812"/>
                <a:gd name="connsiteY97" fmla="*/ 53340 h 160020"/>
                <a:gd name="connsiteX98" fmla="*/ 721043 w 1547812"/>
                <a:gd name="connsiteY98" fmla="*/ 43815 h 160020"/>
                <a:gd name="connsiteX99" fmla="*/ 730568 w 1547812"/>
                <a:gd name="connsiteY99" fmla="*/ 37147 h 160020"/>
                <a:gd name="connsiteX100" fmla="*/ 741998 w 1547812"/>
                <a:gd name="connsiteY100" fmla="*/ 35243 h 160020"/>
                <a:gd name="connsiteX101" fmla="*/ 749618 w 1547812"/>
                <a:gd name="connsiteY101" fmla="*/ 36195 h 160020"/>
                <a:gd name="connsiteX102" fmla="*/ 755333 w 1547812"/>
                <a:gd name="connsiteY102" fmla="*/ 40005 h 160020"/>
                <a:gd name="connsiteX103" fmla="*/ 759143 w 1547812"/>
                <a:gd name="connsiteY103" fmla="*/ 47625 h 160020"/>
                <a:gd name="connsiteX104" fmla="*/ 761048 w 1547812"/>
                <a:gd name="connsiteY104" fmla="*/ 60960 h 160020"/>
                <a:gd name="connsiteX105" fmla="*/ 761048 w 1547812"/>
                <a:gd name="connsiteY105" fmla="*/ 155258 h 160020"/>
                <a:gd name="connsiteX106" fmla="*/ 801053 w 1547812"/>
                <a:gd name="connsiteY106" fmla="*/ 155258 h 160020"/>
                <a:gd name="connsiteX107" fmla="*/ 801053 w 1547812"/>
                <a:gd name="connsiteY107" fmla="*/ 63818 h 160020"/>
                <a:gd name="connsiteX108" fmla="*/ 803910 w 1547812"/>
                <a:gd name="connsiteY108" fmla="*/ 53340 h 160020"/>
                <a:gd name="connsiteX109" fmla="*/ 810578 w 1547812"/>
                <a:gd name="connsiteY109" fmla="*/ 43815 h 160020"/>
                <a:gd name="connsiteX110" fmla="*/ 820103 w 1547812"/>
                <a:gd name="connsiteY110" fmla="*/ 37147 h 160020"/>
                <a:gd name="connsiteX111" fmla="*/ 831533 w 1547812"/>
                <a:gd name="connsiteY111" fmla="*/ 35243 h 160020"/>
                <a:gd name="connsiteX112" fmla="*/ 839153 w 1547812"/>
                <a:gd name="connsiteY112" fmla="*/ 36195 h 160020"/>
                <a:gd name="connsiteX113" fmla="*/ 844868 w 1547812"/>
                <a:gd name="connsiteY113" fmla="*/ 40005 h 160020"/>
                <a:gd name="connsiteX114" fmla="*/ 848678 w 1547812"/>
                <a:gd name="connsiteY114" fmla="*/ 47625 h 160020"/>
                <a:gd name="connsiteX115" fmla="*/ 849630 w 1547812"/>
                <a:gd name="connsiteY115" fmla="*/ 60960 h 160020"/>
                <a:gd name="connsiteX116" fmla="*/ 849630 w 1547812"/>
                <a:gd name="connsiteY116" fmla="*/ 155258 h 160020"/>
                <a:gd name="connsiteX117" fmla="*/ 889635 w 1547812"/>
                <a:gd name="connsiteY117" fmla="*/ 155258 h 160020"/>
                <a:gd name="connsiteX118" fmla="*/ 889635 w 1547812"/>
                <a:gd name="connsiteY118" fmla="*/ 55245 h 160020"/>
                <a:gd name="connsiteX119" fmla="*/ 878205 w 1547812"/>
                <a:gd name="connsiteY119" fmla="*/ 14288 h 160020"/>
                <a:gd name="connsiteX120" fmla="*/ 843915 w 1547812"/>
                <a:gd name="connsiteY120" fmla="*/ 1905 h 160020"/>
                <a:gd name="connsiteX121" fmla="*/ 819150 w 1547812"/>
                <a:gd name="connsiteY121" fmla="*/ 7620 h 160020"/>
                <a:gd name="connsiteX122" fmla="*/ 797243 w 1547812"/>
                <a:gd name="connsiteY122" fmla="*/ 27623 h 160020"/>
                <a:gd name="connsiteX123" fmla="*/ 782955 w 1547812"/>
                <a:gd name="connsiteY123" fmla="*/ 8573 h 160020"/>
                <a:gd name="connsiteX124" fmla="*/ 756285 w 1547812"/>
                <a:gd name="connsiteY124" fmla="*/ 1905 h 160020"/>
                <a:gd name="connsiteX125" fmla="*/ 732473 w 1547812"/>
                <a:gd name="connsiteY125" fmla="*/ 7620 h 160020"/>
                <a:gd name="connsiteX126" fmla="*/ 713423 w 1547812"/>
                <a:gd name="connsiteY126" fmla="*/ 25718 h 160020"/>
                <a:gd name="connsiteX127" fmla="*/ 713423 w 1547812"/>
                <a:gd name="connsiteY127" fmla="*/ 5715 h 160020"/>
                <a:gd name="connsiteX128" fmla="*/ 674370 w 1547812"/>
                <a:gd name="connsiteY128" fmla="*/ 5715 h 160020"/>
                <a:gd name="connsiteX129" fmla="*/ 674370 w 1547812"/>
                <a:gd name="connsiteY129" fmla="*/ 155258 h 160020"/>
                <a:gd name="connsiteX130" fmla="*/ 541973 w 1547812"/>
                <a:gd name="connsiteY130" fmla="*/ 116205 h 160020"/>
                <a:gd name="connsiteX131" fmla="*/ 533400 w 1547812"/>
                <a:gd name="connsiteY131" fmla="*/ 80963 h 160020"/>
                <a:gd name="connsiteX132" fmla="*/ 541973 w 1547812"/>
                <a:gd name="connsiteY132" fmla="*/ 45720 h 160020"/>
                <a:gd name="connsiteX133" fmla="*/ 567690 w 1547812"/>
                <a:gd name="connsiteY133" fmla="*/ 33338 h 160020"/>
                <a:gd name="connsiteX134" fmla="*/ 593408 w 1547812"/>
                <a:gd name="connsiteY134" fmla="*/ 45720 h 160020"/>
                <a:gd name="connsiteX135" fmla="*/ 601980 w 1547812"/>
                <a:gd name="connsiteY135" fmla="*/ 80963 h 160020"/>
                <a:gd name="connsiteX136" fmla="*/ 593408 w 1547812"/>
                <a:gd name="connsiteY136" fmla="*/ 116205 h 160020"/>
                <a:gd name="connsiteX137" fmla="*/ 567690 w 1547812"/>
                <a:gd name="connsiteY137" fmla="*/ 128588 h 160020"/>
                <a:gd name="connsiteX138" fmla="*/ 541973 w 1547812"/>
                <a:gd name="connsiteY138" fmla="*/ 116205 h 160020"/>
                <a:gd name="connsiteX139" fmla="*/ 598170 w 1547812"/>
                <a:gd name="connsiteY139" fmla="*/ 154305 h 160020"/>
                <a:gd name="connsiteX140" fmla="*/ 621983 w 1547812"/>
                <a:gd name="connsiteY140" fmla="*/ 138113 h 160020"/>
                <a:gd name="connsiteX141" fmla="*/ 637223 w 1547812"/>
                <a:gd name="connsiteY141" fmla="*/ 113348 h 160020"/>
                <a:gd name="connsiteX142" fmla="*/ 642938 w 1547812"/>
                <a:gd name="connsiteY142" fmla="*/ 80010 h 160020"/>
                <a:gd name="connsiteX143" fmla="*/ 638175 w 1547812"/>
                <a:gd name="connsiteY143" fmla="*/ 46672 h 160020"/>
                <a:gd name="connsiteX144" fmla="*/ 622935 w 1547812"/>
                <a:gd name="connsiteY144" fmla="*/ 21908 h 160020"/>
                <a:gd name="connsiteX145" fmla="*/ 599123 w 1547812"/>
                <a:gd name="connsiteY145" fmla="*/ 6668 h 160020"/>
                <a:gd name="connsiteX146" fmla="*/ 567690 w 1547812"/>
                <a:gd name="connsiteY146" fmla="*/ 953 h 160020"/>
                <a:gd name="connsiteX147" fmla="*/ 536258 w 1547812"/>
                <a:gd name="connsiteY147" fmla="*/ 6668 h 160020"/>
                <a:gd name="connsiteX148" fmla="*/ 512445 w 1547812"/>
                <a:gd name="connsiteY148" fmla="*/ 21908 h 160020"/>
                <a:gd name="connsiteX149" fmla="*/ 497205 w 1547812"/>
                <a:gd name="connsiteY149" fmla="*/ 46672 h 160020"/>
                <a:gd name="connsiteX150" fmla="*/ 491490 w 1547812"/>
                <a:gd name="connsiteY150" fmla="*/ 80010 h 160020"/>
                <a:gd name="connsiteX151" fmla="*/ 511492 w 1547812"/>
                <a:gd name="connsiteY151" fmla="*/ 139065 h 160020"/>
                <a:gd name="connsiteX152" fmla="*/ 566738 w 1547812"/>
                <a:gd name="connsiteY152" fmla="*/ 160020 h 160020"/>
                <a:gd name="connsiteX153" fmla="*/ 598170 w 1547812"/>
                <a:gd name="connsiteY153" fmla="*/ 154305 h 160020"/>
                <a:gd name="connsiteX154" fmla="*/ 429578 w 1547812"/>
                <a:gd name="connsiteY154" fmla="*/ 100965 h 160020"/>
                <a:gd name="connsiteX155" fmla="*/ 421958 w 1547812"/>
                <a:gd name="connsiteY155" fmla="*/ 120968 h 160020"/>
                <a:gd name="connsiteX156" fmla="*/ 403860 w 1547812"/>
                <a:gd name="connsiteY156" fmla="*/ 127635 h 160020"/>
                <a:gd name="connsiteX157" fmla="*/ 388620 w 1547812"/>
                <a:gd name="connsiteY157" fmla="*/ 123825 h 160020"/>
                <a:gd name="connsiteX158" fmla="*/ 379095 w 1547812"/>
                <a:gd name="connsiteY158" fmla="*/ 113348 h 160020"/>
                <a:gd name="connsiteX159" fmla="*/ 374333 w 1547812"/>
                <a:gd name="connsiteY159" fmla="*/ 98108 h 160020"/>
                <a:gd name="connsiteX160" fmla="*/ 372428 w 1547812"/>
                <a:gd name="connsiteY160" fmla="*/ 80010 h 160020"/>
                <a:gd name="connsiteX161" fmla="*/ 374333 w 1547812"/>
                <a:gd name="connsiteY161" fmla="*/ 62865 h 160020"/>
                <a:gd name="connsiteX162" fmla="*/ 379095 w 1547812"/>
                <a:gd name="connsiteY162" fmla="*/ 47625 h 160020"/>
                <a:gd name="connsiteX163" fmla="*/ 388620 w 1547812"/>
                <a:gd name="connsiteY163" fmla="*/ 37147 h 160020"/>
                <a:gd name="connsiteX164" fmla="*/ 403860 w 1547812"/>
                <a:gd name="connsiteY164" fmla="*/ 33338 h 160020"/>
                <a:gd name="connsiteX165" fmla="*/ 421958 w 1547812"/>
                <a:gd name="connsiteY165" fmla="*/ 40005 h 160020"/>
                <a:gd name="connsiteX166" fmla="*/ 428625 w 1547812"/>
                <a:gd name="connsiteY166" fmla="*/ 58103 h 160020"/>
                <a:gd name="connsiteX167" fmla="*/ 468630 w 1547812"/>
                <a:gd name="connsiteY167" fmla="*/ 52388 h 160020"/>
                <a:gd name="connsiteX168" fmla="*/ 462915 w 1547812"/>
                <a:gd name="connsiteY168" fmla="*/ 31433 h 160020"/>
                <a:gd name="connsiteX169" fmla="*/ 450533 w 1547812"/>
                <a:gd name="connsiteY169" fmla="*/ 15240 h 160020"/>
                <a:gd name="connsiteX170" fmla="*/ 431483 w 1547812"/>
                <a:gd name="connsiteY170" fmla="*/ 4763 h 160020"/>
                <a:gd name="connsiteX171" fmla="*/ 404813 w 1547812"/>
                <a:gd name="connsiteY171" fmla="*/ 953 h 160020"/>
                <a:gd name="connsiteX172" fmla="*/ 373380 w 1547812"/>
                <a:gd name="connsiteY172" fmla="*/ 6668 h 160020"/>
                <a:gd name="connsiteX173" fmla="*/ 350520 w 1547812"/>
                <a:gd name="connsiteY173" fmla="*/ 22860 h 160020"/>
                <a:gd name="connsiteX174" fmla="*/ 336233 w 1547812"/>
                <a:gd name="connsiteY174" fmla="*/ 47625 h 160020"/>
                <a:gd name="connsiteX175" fmla="*/ 331470 w 1547812"/>
                <a:gd name="connsiteY175" fmla="*/ 80010 h 160020"/>
                <a:gd name="connsiteX176" fmla="*/ 336233 w 1547812"/>
                <a:gd name="connsiteY176" fmla="*/ 112395 h 160020"/>
                <a:gd name="connsiteX177" fmla="*/ 349567 w 1547812"/>
                <a:gd name="connsiteY177" fmla="*/ 137160 h 160020"/>
                <a:gd name="connsiteX178" fmla="*/ 372428 w 1547812"/>
                <a:gd name="connsiteY178" fmla="*/ 153353 h 160020"/>
                <a:gd name="connsiteX179" fmla="*/ 404813 w 1547812"/>
                <a:gd name="connsiteY179" fmla="*/ 159068 h 160020"/>
                <a:gd name="connsiteX180" fmla="*/ 453390 w 1547812"/>
                <a:gd name="connsiteY180" fmla="*/ 142875 h 160020"/>
                <a:gd name="connsiteX181" fmla="*/ 471488 w 1547812"/>
                <a:gd name="connsiteY181" fmla="*/ 100013 h 160020"/>
                <a:gd name="connsiteX182" fmla="*/ 429578 w 1547812"/>
                <a:gd name="connsiteY182" fmla="*/ 100013 h 160020"/>
                <a:gd name="connsiteX183" fmla="*/ 203835 w 1547812"/>
                <a:gd name="connsiteY183" fmla="*/ 63818 h 160020"/>
                <a:gd name="connsiteX184" fmla="*/ 206692 w 1547812"/>
                <a:gd name="connsiteY184" fmla="*/ 51435 h 160020"/>
                <a:gd name="connsiteX185" fmla="*/ 213360 w 1547812"/>
                <a:gd name="connsiteY185" fmla="*/ 40958 h 160020"/>
                <a:gd name="connsiteX186" fmla="*/ 223838 w 1547812"/>
                <a:gd name="connsiteY186" fmla="*/ 34290 h 160020"/>
                <a:gd name="connsiteX187" fmla="*/ 238125 w 1547812"/>
                <a:gd name="connsiteY187" fmla="*/ 31433 h 160020"/>
                <a:gd name="connsiteX188" fmla="*/ 261938 w 1547812"/>
                <a:gd name="connsiteY188" fmla="*/ 40005 h 160020"/>
                <a:gd name="connsiteX189" fmla="*/ 269558 w 1547812"/>
                <a:gd name="connsiteY189" fmla="*/ 63818 h 160020"/>
                <a:gd name="connsiteX190" fmla="*/ 203835 w 1547812"/>
                <a:gd name="connsiteY190" fmla="*/ 63818 h 160020"/>
                <a:gd name="connsiteX191" fmla="*/ 266700 w 1547812"/>
                <a:gd name="connsiteY191" fmla="*/ 108585 h 160020"/>
                <a:gd name="connsiteX192" fmla="*/ 239077 w 1547812"/>
                <a:gd name="connsiteY192" fmla="*/ 128588 h 160020"/>
                <a:gd name="connsiteX193" fmla="*/ 213360 w 1547812"/>
                <a:gd name="connsiteY193" fmla="*/ 118110 h 160020"/>
                <a:gd name="connsiteX194" fmla="*/ 203835 w 1547812"/>
                <a:gd name="connsiteY194" fmla="*/ 89535 h 160020"/>
                <a:gd name="connsiteX195" fmla="*/ 307658 w 1547812"/>
                <a:gd name="connsiteY195" fmla="*/ 89535 h 160020"/>
                <a:gd name="connsiteX196" fmla="*/ 307658 w 1547812"/>
                <a:gd name="connsiteY196" fmla="*/ 73343 h 160020"/>
                <a:gd name="connsiteX197" fmla="*/ 290513 w 1547812"/>
                <a:gd name="connsiteY197" fmla="*/ 20003 h 160020"/>
                <a:gd name="connsiteX198" fmla="*/ 239077 w 1547812"/>
                <a:gd name="connsiteY198" fmla="*/ 0 h 160020"/>
                <a:gd name="connsiteX199" fmla="*/ 208598 w 1547812"/>
                <a:gd name="connsiteY199" fmla="*/ 5715 h 160020"/>
                <a:gd name="connsiteX200" fmla="*/ 184785 w 1547812"/>
                <a:gd name="connsiteY200" fmla="*/ 20955 h 160020"/>
                <a:gd name="connsiteX201" fmla="*/ 169545 w 1547812"/>
                <a:gd name="connsiteY201" fmla="*/ 45720 h 160020"/>
                <a:gd name="connsiteX202" fmla="*/ 163830 w 1547812"/>
                <a:gd name="connsiteY202" fmla="*/ 79058 h 160020"/>
                <a:gd name="connsiteX203" fmla="*/ 182880 w 1547812"/>
                <a:gd name="connsiteY203" fmla="*/ 137160 h 160020"/>
                <a:gd name="connsiteX204" fmla="*/ 239077 w 1547812"/>
                <a:gd name="connsiteY204" fmla="*/ 158115 h 160020"/>
                <a:gd name="connsiteX205" fmla="*/ 285750 w 1547812"/>
                <a:gd name="connsiteY205" fmla="*/ 144780 h 160020"/>
                <a:gd name="connsiteX206" fmla="*/ 305753 w 1547812"/>
                <a:gd name="connsiteY206" fmla="*/ 106680 h 160020"/>
                <a:gd name="connsiteX207" fmla="*/ 266700 w 1547812"/>
                <a:gd name="connsiteY207" fmla="*/ 106680 h 160020"/>
                <a:gd name="connsiteX208" fmla="*/ 97155 w 1547812"/>
                <a:gd name="connsiteY208" fmla="*/ 96203 h 160020"/>
                <a:gd name="connsiteX209" fmla="*/ 93345 w 1547812"/>
                <a:gd name="connsiteY209" fmla="*/ 111443 h 160020"/>
                <a:gd name="connsiteX210" fmla="*/ 84773 w 1547812"/>
                <a:gd name="connsiteY210" fmla="*/ 121920 h 160020"/>
                <a:gd name="connsiteX211" fmla="*/ 60007 w 1547812"/>
                <a:gd name="connsiteY211" fmla="*/ 129540 h 160020"/>
                <a:gd name="connsiteX212" fmla="*/ 45720 w 1547812"/>
                <a:gd name="connsiteY212" fmla="*/ 124778 h 160020"/>
                <a:gd name="connsiteX213" fmla="*/ 40957 w 1547812"/>
                <a:gd name="connsiteY213" fmla="*/ 113348 h 160020"/>
                <a:gd name="connsiteX214" fmla="*/ 42863 w 1547812"/>
                <a:gd name="connsiteY214" fmla="*/ 104775 h 160020"/>
                <a:gd name="connsiteX215" fmla="*/ 48577 w 1547812"/>
                <a:gd name="connsiteY215" fmla="*/ 98108 h 160020"/>
                <a:gd name="connsiteX216" fmla="*/ 60007 w 1547812"/>
                <a:gd name="connsiteY216" fmla="*/ 93345 h 160020"/>
                <a:gd name="connsiteX217" fmla="*/ 80010 w 1547812"/>
                <a:gd name="connsiteY217" fmla="*/ 90488 h 160020"/>
                <a:gd name="connsiteX218" fmla="*/ 98107 w 1547812"/>
                <a:gd name="connsiteY218" fmla="*/ 89535 h 160020"/>
                <a:gd name="connsiteX219" fmla="*/ 98107 w 1547812"/>
                <a:gd name="connsiteY219" fmla="*/ 96203 h 160020"/>
                <a:gd name="connsiteX220" fmla="*/ 98107 w 1547812"/>
                <a:gd name="connsiteY220" fmla="*/ 155258 h 160020"/>
                <a:gd name="connsiteX221" fmla="*/ 136208 w 1547812"/>
                <a:gd name="connsiteY221" fmla="*/ 155258 h 160020"/>
                <a:gd name="connsiteX222" fmla="*/ 136208 w 1547812"/>
                <a:gd name="connsiteY222" fmla="*/ 60960 h 160020"/>
                <a:gd name="connsiteX223" fmla="*/ 133350 w 1547812"/>
                <a:gd name="connsiteY223" fmla="*/ 36195 h 160020"/>
                <a:gd name="connsiteX224" fmla="*/ 122873 w 1547812"/>
                <a:gd name="connsiteY224" fmla="*/ 17145 h 160020"/>
                <a:gd name="connsiteX225" fmla="*/ 103823 w 1547812"/>
                <a:gd name="connsiteY225" fmla="*/ 5715 h 160020"/>
                <a:gd name="connsiteX226" fmla="*/ 74295 w 1547812"/>
                <a:gd name="connsiteY226" fmla="*/ 1905 h 160020"/>
                <a:gd name="connsiteX227" fmla="*/ 29527 w 1547812"/>
                <a:gd name="connsiteY227" fmla="*/ 12383 h 160020"/>
                <a:gd name="connsiteX228" fmla="*/ 8573 w 1547812"/>
                <a:gd name="connsiteY228" fmla="*/ 46672 h 160020"/>
                <a:gd name="connsiteX229" fmla="*/ 44768 w 1547812"/>
                <a:gd name="connsiteY229" fmla="*/ 50483 h 160020"/>
                <a:gd name="connsiteX230" fmla="*/ 71438 w 1547812"/>
                <a:gd name="connsiteY230" fmla="*/ 32385 h 160020"/>
                <a:gd name="connsiteX231" fmla="*/ 89535 w 1547812"/>
                <a:gd name="connsiteY231" fmla="*/ 37147 h 160020"/>
                <a:gd name="connsiteX232" fmla="*/ 97155 w 1547812"/>
                <a:gd name="connsiteY232" fmla="*/ 56197 h 160020"/>
                <a:gd name="connsiteX233" fmla="*/ 97155 w 1547812"/>
                <a:gd name="connsiteY233" fmla="*/ 62865 h 160020"/>
                <a:gd name="connsiteX234" fmla="*/ 78105 w 1547812"/>
                <a:gd name="connsiteY234" fmla="*/ 63818 h 160020"/>
                <a:gd name="connsiteX235" fmla="*/ 49530 w 1547812"/>
                <a:gd name="connsiteY235" fmla="*/ 66675 h 160020"/>
                <a:gd name="connsiteX236" fmla="*/ 24765 w 1547812"/>
                <a:gd name="connsiteY236" fmla="*/ 74295 h 160020"/>
                <a:gd name="connsiteX237" fmla="*/ 6668 w 1547812"/>
                <a:gd name="connsiteY237" fmla="*/ 89535 h 160020"/>
                <a:gd name="connsiteX238" fmla="*/ 0 w 1547812"/>
                <a:gd name="connsiteY238" fmla="*/ 114300 h 160020"/>
                <a:gd name="connsiteX239" fmla="*/ 3810 w 1547812"/>
                <a:gd name="connsiteY239" fmla="*/ 134303 h 160020"/>
                <a:gd name="connsiteX240" fmla="*/ 14288 w 1547812"/>
                <a:gd name="connsiteY240" fmla="*/ 148590 h 160020"/>
                <a:gd name="connsiteX241" fmla="*/ 29527 w 1547812"/>
                <a:gd name="connsiteY241" fmla="*/ 156210 h 160020"/>
                <a:gd name="connsiteX242" fmla="*/ 48577 w 1547812"/>
                <a:gd name="connsiteY242" fmla="*/ 159068 h 160020"/>
                <a:gd name="connsiteX243" fmla="*/ 77152 w 1547812"/>
                <a:gd name="connsiteY243" fmla="*/ 152400 h 160020"/>
                <a:gd name="connsiteX244" fmla="*/ 97155 w 1547812"/>
                <a:gd name="connsiteY244" fmla="*/ 136208 h 160020"/>
                <a:gd name="connsiteX245" fmla="*/ 97155 w 1547812"/>
                <a:gd name="connsiteY245" fmla="*/ 155258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</a:cxnLst>
              <a:rect l="l" t="t" r="r" b="b"/>
              <a:pathLst>
                <a:path w="1547812" h="160020">
                  <a:moveTo>
                    <a:pt x="1329690" y="155258"/>
                  </a:moveTo>
                  <a:lnTo>
                    <a:pt x="1369695" y="155258"/>
                  </a:lnTo>
                  <a:lnTo>
                    <a:pt x="1369695" y="65723"/>
                  </a:lnTo>
                  <a:cubicBezTo>
                    <a:pt x="1369695" y="60960"/>
                    <a:pt x="1370648" y="57150"/>
                    <a:pt x="1372553" y="53340"/>
                  </a:cubicBezTo>
                  <a:cubicBezTo>
                    <a:pt x="1374458" y="49530"/>
                    <a:pt x="1376363" y="46672"/>
                    <a:pt x="1379220" y="43815"/>
                  </a:cubicBezTo>
                  <a:cubicBezTo>
                    <a:pt x="1382078" y="40958"/>
                    <a:pt x="1385888" y="38100"/>
                    <a:pt x="1388745" y="37147"/>
                  </a:cubicBezTo>
                  <a:cubicBezTo>
                    <a:pt x="1392555" y="36195"/>
                    <a:pt x="1395413" y="35243"/>
                    <a:pt x="1400175" y="35243"/>
                  </a:cubicBezTo>
                  <a:cubicBezTo>
                    <a:pt x="1403033" y="35243"/>
                    <a:pt x="1404938" y="35243"/>
                    <a:pt x="1407795" y="36195"/>
                  </a:cubicBezTo>
                  <a:cubicBezTo>
                    <a:pt x="1409700" y="37147"/>
                    <a:pt x="1411605" y="38100"/>
                    <a:pt x="1413510" y="40005"/>
                  </a:cubicBezTo>
                  <a:cubicBezTo>
                    <a:pt x="1415415" y="41910"/>
                    <a:pt x="1416368" y="44768"/>
                    <a:pt x="1417320" y="47625"/>
                  </a:cubicBezTo>
                  <a:cubicBezTo>
                    <a:pt x="1418273" y="51435"/>
                    <a:pt x="1419225" y="55245"/>
                    <a:pt x="1419225" y="60960"/>
                  </a:cubicBezTo>
                  <a:lnTo>
                    <a:pt x="1419225" y="155258"/>
                  </a:lnTo>
                  <a:lnTo>
                    <a:pt x="1459230" y="155258"/>
                  </a:lnTo>
                  <a:lnTo>
                    <a:pt x="1459230" y="63818"/>
                  </a:lnTo>
                  <a:cubicBezTo>
                    <a:pt x="1459230" y="60008"/>
                    <a:pt x="1460183" y="56197"/>
                    <a:pt x="1462088" y="53340"/>
                  </a:cubicBezTo>
                  <a:cubicBezTo>
                    <a:pt x="1463993" y="49530"/>
                    <a:pt x="1465898" y="46672"/>
                    <a:pt x="1468755" y="43815"/>
                  </a:cubicBezTo>
                  <a:cubicBezTo>
                    <a:pt x="1471613" y="40958"/>
                    <a:pt x="1475423" y="38100"/>
                    <a:pt x="1478280" y="37147"/>
                  </a:cubicBezTo>
                  <a:cubicBezTo>
                    <a:pt x="1481138" y="36195"/>
                    <a:pt x="1484948" y="35243"/>
                    <a:pt x="1489710" y="35243"/>
                  </a:cubicBezTo>
                  <a:cubicBezTo>
                    <a:pt x="1492568" y="35243"/>
                    <a:pt x="1494473" y="35243"/>
                    <a:pt x="1497330" y="36195"/>
                  </a:cubicBezTo>
                  <a:cubicBezTo>
                    <a:pt x="1499235" y="37147"/>
                    <a:pt x="1501140" y="38100"/>
                    <a:pt x="1503045" y="40005"/>
                  </a:cubicBezTo>
                  <a:cubicBezTo>
                    <a:pt x="1504950" y="41910"/>
                    <a:pt x="1505903" y="44768"/>
                    <a:pt x="1506855" y="47625"/>
                  </a:cubicBezTo>
                  <a:cubicBezTo>
                    <a:pt x="1507808" y="51435"/>
                    <a:pt x="1507808" y="55245"/>
                    <a:pt x="1507808" y="60960"/>
                  </a:cubicBezTo>
                  <a:lnTo>
                    <a:pt x="1507808" y="155258"/>
                  </a:lnTo>
                  <a:lnTo>
                    <a:pt x="1547813" y="155258"/>
                  </a:lnTo>
                  <a:lnTo>
                    <a:pt x="1547813" y="55245"/>
                  </a:lnTo>
                  <a:cubicBezTo>
                    <a:pt x="1547813" y="36195"/>
                    <a:pt x="1544003" y="22860"/>
                    <a:pt x="1536383" y="14288"/>
                  </a:cubicBezTo>
                  <a:cubicBezTo>
                    <a:pt x="1528763" y="5715"/>
                    <a:pt x="1517333" y="1905"/>
                    <a:pt x="1502093" y="1905"/>
                  </a:cubicBezTo>
                  <a:cubicBezTo>
                    <a:pt x="1492568" y="1905"/>
                    <a:pt x="1484948" y="3810"/>
                    <a:pt x="1477328" y="7620"/>
                  </a:cubicBezTo>
                  <a:cubicBezTo>
                    <a:pt x="1469708" y="11430"/>
                    <a:pt x="1462088" y="18098"/>
                    <a:pt x="1455420" y="27623"/>
                  </a:cubicBezTo>
                  <a:cubicBezTo>
                    <a:pt x="1452563" y="19050"/>
                    <a:pt x="1447800" y="12383"/>
                    <a:pt x="1441133" y="8573"/>
                  </a:cubicBezTo>
                  <a:cubicBezTo>
                    <a:pt x="1434465" y="4763"/>
                    <a:pt x="1425893" y="1905"/>
                    <a:pt x="1414463" y="1905"/>
                  </a:cubicBezTo>
                  <a:cubicBezTo>
                    <a:pt x="1405890" y="1905"/>
                    <a:pt x="1398270" y="3810"/>
                    <a:pt x="1390650" y="7620"/>
                  </a:cubicBezTo>
                  <a:cubicBezTo>
                    <a:pt x="1383030" y="11430"/>
                    <a:pt x="1376363" y="18098"/>
                    <a:pt x="1371600" y="25718"/>
                  </a:cubicBezTo>
                  <a:lnTo>
                    <a:pt x="1371600" y="5715"/>
                  </a:lnTo>
                  <a:lnTo>
                    <a:pt x="1332548" y="5715"/>
                  </a:lnTo>
                  <a:lnTo>
                    <a:pt x="1332548" y="155258"/>
                  </a:lnTo>
                  <a:close/>
                  <a:moveTo>
                    <a:pt x="1199198" y="116205"/>
                  </a:moveTo>
                  <a:cubicBezTo>
                    <a:pt x="1193483" y="108585"/>
                    <a:pt x="1190625" y="96203"/>
                    <a:pt x="1190625" y="80963"/>
                  </a:cubicBezTo>
                  <a:cubicBezTo>
                    <a:pt x="1190625" y="65723"/>
                    <a:pt x="1193483" y="54293"/>
                    <a:pt x="1199198" y="45720"/>
                  </a:cubicBezTo>
                  <a:cubicBezTo>
                    <a:pt x="1204913" y="37147"/>
                    <a:pt x="1213485" y="33338"/>
                    <a:pt x="1224915" y="33338"/>
                  </a:cubicBezTo>
                  <a:cubicBezTo>
                    <a:pt x="1236345" y="33338"/>
                    <a:pt x="1244918" y="37147"/>
                    <a:pt x="1250633" y="45720"/>
                  </a:cubicBezTo>
                  <a:cubicBezTo>
                    <a:pt x="1256348" y="54293"/>
                    <a:pt x="1259205" y="65723"/>
                    <a:pt x="1259205" y="80963"/>
                  </a:cubicBezTo>
                  <a:cubicBezTo>
                    <a:pt x="1259205" y="96203"/>
                    <a:pt x="1256348" y="107633"/>
                    <a:pt x="1250633" y="116205"/>
                  </a:cubicBezTo>
                  <a:cubicBezTo>
                    <a:pt x="1244918" y="124778"/>
                    <a:pt x="1236345" y="128588"/>
                    <a:pt x="1224915" y="128588"/>
                  </a:cubicBezTo>
                  <a:cubicBezTo>
                    <a:pt x="1213485" y="127635"/>
                    <a:pt x="1204913" y="123825"/>
                    <a:pt x="1199198" y="116205"/>
                  </a:cubicBezTo>
                  <a:moveTo>
                    <a:pt x="1256348" y="154305"/>
                  </a:moveTo>
                  <a:cubicBezTo>
                    <a:pt x="1265873" y="150495"/>
                    <a:pt x="1273493" y="145733"/>
                    <a:pt x="1280160" y="138113"/>
                  </a:cubicBezTo>
                  <a:cubicBezTo>
                    <a:pt x="1286828" y="131445"/>
                    <a:pt x="1291590" y="122873"/>
                    <a:pt x="1295400" y="113348"/>
                  </a:cubicBezTo>
                  <a:cubicBezTo>
                    <a:pt x="1299210" y="103823"/>
                    <a:pt x="1301115" y="92393"/>
                    <a:pt x="1301115" y="80010"/>
                  </a:cubicBezTo>
                  <a:cubicBezTo>
                    <a:pt x="1301115" y="67628"/>
                    <a:pt x="1299210" y="57150"/>
                    <a:pt x="1296353" y="46672"/>
                  </a:cubicBezTo>
                  <a:cubicBezTo>
                    <a:pt x="1293495" y="36195"/>
                    <a:pt x="1287780" y="28575"/>
                    <a:pt x="1281113" y="21908"/>
                  </a:cubicBezTo>
                  <a:cubicBezTo>
                    <a:pt x="1274445" y="15240"/>
                    <a:pt x="1266825" y="9525"/>
                    <a:pt x="1257300" y="6668"/>
                  </a:cubicBezTo>
                  <a:cubicBezTo>
                    <a:pt x="1247775" y="2858"/>
                    <a:pt x="1237298" y="953"/>
                    <a:pt x="1225868" y="953"/>
                  </a:cubicBezTo>
                  <a:cubicBezTo>
                    <a:pt x="1214438" y="953"/>
                    <a:pt x="1203960" y="2858"/>
                    <a:pt x="1194435" y="6668"/>
                  </a:cubicBezTo>
                  <a:cubicBezTo>
                    <a:pt x="1184910" y="10478"/>
                    <a:pt x="1177290" y="15240"/>
                    <a:pt x="1170623" y="21908"/>
                  </a:cubicBezTo>
                  <a:cubicBezTo>
                    <a:pt x="1163955" y="28575"/>
                    <a:pt x="1159193" y="37147"/>
                    <a:pt x="1155383" y="46672"/>
                  </a:cubicBezTo>
                  <a:cubicBezTo>
                    <a:pt x="1151573" y="56197"/>
                    <a:pt x="1149668" y="67628"/>
                    <a:pt x="1149668" y="80010"/>
                  </a:cubicBezTo>
                  <a:cubicBezTo>
                    <a:pt x="1149668" y="105728"/>
                    <a:pt x="1156335" y="124778"/>
                    <a:pt x="1169670" y="139065"/>
                  </a:cubicBezTo>
                  <a:cubicBezTo>
                    <a:pt x="1183005" y="152400"/>
                    <a:pt x="1201103" y="160020"/>
                    <a:pt x="1225868" y="160020"/>
                  </a:cubicBezTo>
                  <a:cubicBezTo>
                    <a:pt x="1236345" y="160020"/>
                    <a:pt x="1246823" y="158115"/>
                    <a:pt x="1256348" y="154305"/>
                  </a:cubicBezTo>
                  <a:moveTo>
                    <a:pt x="1086803" y="100965"/>
                  </a:moveTo>
                  <a:cubicBezTo>
                    <a:pt x="1085850" y="109538"/>
                    <a:pt x="1083945" y="116205"/>
                    <a:pt x="1079183" y="120968"/>
                  </a:cubicBezTo>
                  <a:cubicBezTo>
                    <a:pt x="1074420" y="125730"/>
                    <a:pt x="1068705" y="127635"/>
                    <a:pt x="1061085" y="127635"/>
                  </a:cubicBezTo>
                  <a:cubicBezTo>
                    <a:pt x="1055370" y="127635"/>
                    <a:pt x="1049655" y="126683"/>
                    <a:pt x="1045845" y="123825"/>
                  </a:cubicBezTo>
                  <a:cubicBezTo>
                    <a:pt x="1042035" y="120968"/>
                    <a:pt x="1038225" y="118110"/>
                    <a:pt x="1036320" y="113348"/>
                  </a:cubicBezTo>
                  <a:cubicBezTo>
                    <a:pt x="1034415" y="108585"/>
                    <a:pt x="1032510" y="103823"/>
                    <a:pt x="1031558" y="98108"/>
                  </a:cubicBezTo>
                  <a:cubicBezTo>
                    <a:pt x="1030605" y="92393"/>
                    <a:pt x="1029653" y="86678"/>
                    <a:pt x="1029653" y="80010"/>
                  </a:cubicBezTo>
                  <a:cubicBezTo>
                    <a:pt x="1029653" y="74295"/>
                    <a:pt x="1030605" y="67628"/>
                    <a:pt x="1031558" y="62865"/>
                  </a:cubicBezTo>
                  <a:cubicBezTo>
                    <a:pt x="1032510" y="57150"/>
                    <a:pt x="1034415" y="52388"/>
                    <a:pt x="1036320" y="47625"/>
                  </a:cubicBezTo>
                  <a:cubicBezTo>
                    <a:pt x="1038225" y="42863"/>
                    <a:pt x="1042035" y="40005"/>
                    <a:pt x="1045845" y="37147"/>
                  </a:cubicBezTo>
                  <a:cubicBezTo>
                    <a:pt x="1049655" y="34290"/>
                    <a:pt x="1054418" y="33338"/>
                    <a:pt x="1061085" y="33338"/>
                  </a:cubicBezTo>
                  <a:cubicBezTo>
                    <a:pt x="1069658" y="33338"/>
                    <a:pt x="1075373" y="35243"/>
                    <a:pt x="1079183" y="40005"/>
                  </a:cubicBezTo>
                  <a:cubicBezTo>
                    <a:pt x="1082993" y="44768"/>
                    <a:pt x="1084898" y="50483"/>
                    <a:pt x="1085850" y="58103"/>
                  </a:cubicBezTo>
                  <a:lnTo>
                    <a:pt x="1125855" y="52388"/>
                  </a:lnTo>
                  <a:cubicBezTo>
                    <a:pt x="1124903" y="44768"/>
                    <a:pt x="1122998" y="38100"/>
                    <a:pt x="1120140" y="31433"/>
                  </a:cubicBezTo>
                  <a:cubicBezTo>
                    <a:pt x="1117283" y="24765"/>
                    <a:pt x="1113473" y="20003"/>
                    <a:pt x="1107758" y="15240"/>
                  </a:cubicBezTo>
                  <a:cubicBezTo>
                    <a:pt x="1102995" y="10478"/>
                    <a:pt x="1096328" y="6668"/>
                    <a:pt x="1088708" y="4763"/>
                  </a:cubicBezTo>
                  <a:cubicBezTo>
                    <a:pt x="1081088" y="1905"/>
                    <a:pt x="1072515" y="953"/>
                    <a:pt x="1062038" y="953"/>
                  </a:cubicBezTo>
                  <a:cubicBezTo>
                    <a:pt x="1050608" y="953"/>
                    <a:pt x="1040130" y="2858"/>
                    <a:pt x="1030605" y="6668"/>
                  </a:cubicBezTo>
                  <a:cubicBezTo>
                    <a:pt x="1021080" y="10478"/>
                    <a:pt x="1013460" y="16193"/>
                    <a:pt x="1007745" y="22860"/>
                  </a:cubicBezTo>
                  <a:cubicBezTo>
                    <a:pt x="1001078" y="29528"/>
                    <a:pt x="996315" y="38100"/>
                    <a:pt x="993458" y="47625"/>
                  </a:cubicBezTo>
                  <a:cubicBezTo>
                    <a:pt x="990600" y="57150"/>
                    <a:pt x="988695" y="68580"/>
                    <a:pt x="988695" y="80010"/>
                  </a:cubicBezTo>
                  <a:cubicBezTo>
                    <a:pt x="988695" y="91440"/>
                    <a:pt x="989647" y="102870"/>
                    <a:pt x="992505" y="112395"/>
                  </a:cubicBezTo>
                  <a:cubicBezTo>
                    <a:pt x="995363" y="121920"/>
                    <a:pt x="1000125" y="130493"/>
                    <a:pt x="1005840" y="137160"/>
                  </a:cubicBezTo>
                  <a:cubicBezTo>
                    <a:pt x="1011555" y="143828"/>
                    <a:pt x="1019175" y="149543"/>
                    <a:pt x="1028700" y="153353"/>
                  </a:cubicBezTo>
                  <a:cubicBezTo>
                    <a:pt x="1038225" y="157163"/>
                    <a:pt x="1048703" y="159068"/>
                    <a:pt x="1061085" y="159068"/>
                  </a:cubicBezTo>
                  <a:cubicBezTo>
                    <a:pt x="1082993" y="159068"/>
                    <a:pt x="1099185" y="153353"/>
                    <a:pt x="1109663" y="142875"/>
                  </a:cubicBezTo>
                  <a:cubicBezTo>
                    <a:pt x="1120140" y="132398"/>
                    <a:pt x="1126808" y="118110"/>
                    <a:pt x="1127760" y="100013"/>
                  </a:cubicBezTo>
                  <a:lnTo>
                    <a:pt x="1086803" y="100013"/>
                  </a:lnTo>
                  <a:close/>
                  <a:moveTo>
                    <a:pt x="921068" y="155258"/>
                  </a:moveTo>
                  <a:lnTo>
                    <a:pt x="962025" y="155258"/>
                  </a:lnTo>
                  <a:lnTo>
                    <a:pt x="962025" y="109538"/>
                  </a:lnTo>
                  <a:lnTo>
                    <a:pt x="921068" y="109538"/>
                  </a:lnTo>
                  <a:lnTo>
                    <a:pt x="921068" y="155258"/>
                  </a:lnTo>
                  <a:close/>
                  <a:moveTo>
                    <a:pt x="671513" y="155258"/>
                  </a:moveTo>
                  <a:lnTo>
                    <a:pt x="711518" y="155258"/>
                  </a:lnTo>
                  <a:lnTo>
                    <a:pt x="711518" y="65723"/>
                  </a:lnTo>
                  <a:cubicBezTo>
                    <a:pt x="711518" y="60960"/>
                    <a:pt x="712470" y="57150"/>
                    <a:pt x="714375" y="53340"/>
                  </a:cubicBezTo>
                  <a:cubicBezTo>
                    <a:pt x="716280" y="49530"/>
                    <a:pt x="718185" y="46672"/>
                    <a:pt x="721043" y="43815"/>
                  </a:cubicBezTo>
                  <a:cubicBezTo>
                    <a:pt x="723900" y="40958"/>
                    <a:pt x="727710" y="38100"/>
                    <a:pt x="730568" y="37147"/>
                  </a:cubicBezTo>
                  <a:cubicBezTo>
                    <a:pt x="734378" y="36195"/>
                    <a:pt x="737235" y="35243"/>
                    <a:pt x="741998" y="35243"/>
                  </a:cubicBezTo>
                  <a:cubicBezTo>
                    <a:pt x="744855" y="35243"/>
                    <a:pt x="746760" y="35243"/>
                    <a:pt x="749618" y="36195"/>
                  </a:cubicBezTo>
                  <a:cubicBezTo>
                    <a:pt x="751523" y="37147"/>
                    <a:pt x="753428" y="38100"/>
                    <a:pt x="755333" y="40005"/>
                  </a:cubicBezTo>
                  <a:cubicBezTo>
                    <a:pt x="757238" y="41910"/>
                    <a:pt x="758190" y="44768"/>
                    <a:pt x="759143" y="47625"/>
                  </a:cubicBezTo>
                  <a:cubicBezTo>
                    <a:pt x="760095" y="51435"/>
                    <a:pt x="761048" y="55245"/>
                    <a:pt x="761048" y="60960"/>
                  </a:cubicBezTo>
                  <a:lnTo>
                    <a:pt x="761048" y="155258"/>
                  </a:lnTo>
                  <a:lnTo>
                    <a:pt x="801053" y="155258"/>
                  </a:lnTo>
                  <a:lnTo>
                    <a:pt x="801053" y="63818"/>
                  </a:lnTo>
                  <a:cubicBezTo>
                    <a:pt x="801053" y="60008"/>
                    <a:pt x="802005" y="56197"/>
                    <a:pt x="803910" y="53340"/>
                  </a:cubicBezTo>
                  <a:cubicBezTo>
                    <a:pt x="805815" y="49530"/>
                    <a:pt x="807720" y="46672"/>
                    <a:pt x="810578" y="43815"/>
                  </a:cubicBezTo>
                  <a:cubicBezTo>
                    <a:pt x="813435" y="40958"/>
                    <a:pt x="817245" y="38100"/>
                    <a:pt x="820103" y="37147"/>
                  </a:cubicBezTo>
                  <a:cubicBezTo>
                    <a:pt x="822960" y="36195"/>
                    <a:pt x="826770" y="35243"/>
                    <a:pt x="831533" y="35243"/>
                  </a:cubicBezTo>
                  <a:cubicBezTo>
                    <a:pt x="834390" y="35243"/>
                    <a:pt x="836295" y="35243"/>
                    <a:pt x="839153" y="36195"/>
                  </a:cubicBezTo>
                  <a:cubicBezTo>
                    <a:pt x="841058" y="37147"/>
                    <a:pt x="842963" y="38100"/>
                    <a:pt x="844868" y="40005"/>
                  </a:cubicBezTo>
                  <a:cubicBezTo>
                    <a:pt x="846772" y="41910"/>
                    <a:pt x="847725" y="44768"/>
                    <a:pt x="848678" y="47625"/>
                  </a:cubicBezTo>
                  <a:cubicBezTo>
                    <a:pt x="849630" y="51435"/>
                    <a:pt x="849630" y="55245"/>
                    <a:pt x="849630" y="60960"/>
                  </a:cubicBezTo>
                  <a:lnTo>
                    <a:pt x="849630" y="155258"/>
                  </a:lnTo>
                  <a:lnTo>
                    <a:pt x="889635" y="155258"/>
                  </a:lnTo>
                  <a:lnTo>
                    <a:pt x="889635" y="55245"/>
                  </a:lnTo>
                  <a:cubicBezTo>
                    <a:pt x="889635" y="36195"/>
                    <a:pt x="885825" y="22860"/>
                    <a:pt x="878205" y="14288"/>
                  </a:cubicBezTo>
                  <a:cubicBezTo>
                    <a:pt x="870585" y="5715"/>
                    <a:pt x="859155" y="1905"/>
                    <a:pt x="843915" y="1905"/>
                  </a:cubicBezTo>
                  <a:cubicBezTo>
                    <a:pt x="834390" y="1905"/>
                    <a:pt x="826770" y="3810"/>
                    <a:pt x="819150" y="7620"/>
                  </a:cubicBezTo>
                  <a:cubicBezTo>
                    <a:pt x="811530" y="11430"/>
                    <a:pt x="803910" y="18098"/>
                    <a:pt x="797243" y="27623"/>
                  </a:cubicBezTo>
                  <a:cubicBezTo>
                    <a:pt x="794385" y="19050"/>
                    <a:pt x="789623" y="12383"/>
                    <a:pt x="782955" y="8573"/>
                  </a:cubicBezTo>
                  <a:cubicBezTo>
                    <a:pt x="776288" y="4763"/>
                    <a:pt x="766763" y="1905"/>
                    <a:pt x="756285" y="1905"/>
                  </a:cubicBezTo>
                  <a:cubicBezTo>
                    <a:pt x="747713" y="1905"/>
                    <a:pt x="740093" y="3810"/>
                    <a:pt x="732473" y="7620"/>
                  </a:cubicBezTo>
                  <a:cubicBezTo>
                    <a:pt x="724853" y="11430"/>
                    <a:pt x="718185" y="18098"/>
                    <a:pt x="713423" y="25718"/>
                  </a:cubicBezTo>
                  <a:lnTo>
                    <a:pt x="713423" y="5715"/>
                  </a:lnTo>
                  <a:lnTo>
                    <a:pt x="674370" y="5715"/>
                  </a:lnTo>
                  <a:lnTo>
                    <a:pt x="674370" y="155258"/>
                  </a:lnTo>
                  <a:close/>
                  <a:moveTo>
                    <a:pt x="541973" y="116205"/>
                  </a:moveTo>
                  <a:cubicBezTo>
                    <a:pt x="536258" y="108585"/>
                    <a:pt x="533400" y="96203"/>
                    <a:pt x="533400" y="80963"/>
                  </a:cubicBezTo>
                  <a:cubicBezTo>
                    <a:pt x="533400" y="65723"/>
                    <a:pt x="536258" y="54293"/>
                    <a:pt x="541973" y="45720"/>
                  </a:cubicBezTo>
                  <a:cubicBezTo>
                    <a:pt x="547688" y="38100"/>
                    <a:pt x="556260" y="33338"/>
                    <a:pt x="567690" y="33338"/>
                  </a:cubicBezTo>
                  <a:cubicBezTo>
                    <a:pt x="579120" y="33338"/>
                    <a:pt x="587693" y="37147"/>
                    <a:pt x="593408" y="45720"/>
                  </a:cubicBezTo>
                  <a:cubicBezTo>
                    <a:pt x="599123" y="53340"/>
                    <a:pt x="601980" y="65723"/>
                    <a:pt x="601980" y="80963"/>
                  </a:cubicBezTo>
                  <a:cubicBezTo>
                    <a:pt x="601980" y="96203"/>
                    <a:pt x="599123" y="107633"/>
                    <a:pt x="593408" y="116205"/>
                  </a:cubicBezTo>
                  <a:cubicBezTo>
                    <a:pt x="587693" y="124778"/>
                    <a:pt x="579120" y="128588"/>
                    <a:pt x="567690" y="128588"/>
                  </a:cubicBezTo>
                  <a:cubicBezTo>
                    <a:pt x="555308" y="127635"/>
                    <a:pt x="546735" y="123825"/>
                    <a:pt x="541973" y="116205"/>
                  </a:cubicBezTo>
                  <a:moveTo>
                    <a:pt x="598170" y="154305"/>
                  </a:moveTo>
                  <a:cubicBezTo>
                    <a:pt x="607695" y="150495"/>
                    <a:pt x="615315" y="145733"/>
                    <a:pt x="621983" y="138113"/>
                  </a:cubicBezTo>
                  <a:cubicBezTo>
                    <a:pt x="628650" y="131445"/>
                    <a:pt x="633413" y="122873"/>
                    <a:pt x="637223" y="113348"/>
                  </a:cubicBezTo>
                  <a:cubicBezTo>
                    <a:pt x="641033" y="103823"/>
                    <a:pt x="642938" y="92393"/>
                    <a:pt x="642938" y="80010"/>
                  </a:cubicBezTo>
                  <a:cubicBezTo>
                    <a:pt x="642938" y="67628"/>
                    <a:pt x="641033" y="57150"/>
                    <a:pt x="638175" y="46672"/>
                  </a:cubicBezTo>
                  <a:cubicBezTo>
                    <a:pt x="635318" y="36195"/>
                    <a:pt x="629603" y="28575"/>
                    <a:pt x="622935" y="21908"/>
                  </a:cubicBezTo>
                  <a:cubicBezTo>
                    <a:pt x="616268" y="15240"/>
                    <a:pt x="608648" y="9525"/>
                    <a:pt x="599123" y="6668"/>
                  </a:cubicBezTo>
                  <a:cubicBezTo>
                    <a:pt x="589598" y="2858"/>
                    <a:pt x="579120" y="953"/>
                    <a:pt x="567690" y="953"/>
                  </a:cubicBezTo>
                  <a:cubicBezTo>
                    <a:pt x="556260" y="953"/>
                    <a:pt x="545783" y="2858"/>
                    <a:pt x="536258" y="6668"/>
                  </a:cubicBezTo>
                  <a:cubicBezTo>
                    <a:pt x="526733" y="10478"/>
                    <a:pt x="519113" y="15240"/>
                    <a:pt x="512445" y="21908"/>
                  </a:cubicBezTo>
                  <a:cubicBezTo>
                    <a:pt x="505778" y="28575"/>
                    <a:pt x="501015" y="37147"/>
                    <a:pt x="497205" y="46672"/>
                  </a:cubicBezTo>
                  <a:cubicBezTo>
                    <a:pt x="493395" y="56197"/>
                    <a:pt x="491490" y="67628"/>
                    <a:pt x="491490" y="80010"/>
                  </a:cubicBezTo>
                  <a:cubicBezTo>
                    <a:pt x="491490" y="105728"/>
                    <a:pt x="498158" y="124778"/>
                    <a:pt x="511492" y="139065"/>
                  </a:cubicBezTo>
                  <a:cubicBezTo>
                    <a:pt x="524828" y="152400"/>
                    <a:pt x="542925" y="160020"/>
                    <a:pt x="566738" y="160020"/>
                  </a:cubicBezTo>
                  <a:cubicBezTo>
                    <a:pt x="579120" y="160020"/>
                    <a:pt x="589598" y="158115"/>
                    <a:pt x="598170" y="154305"/>
                  </a:cubicBezTo>
                  <a:moveTo>
                    <a:pt x="429578" y="100965"/>
                  </a:moveTo>
                  <a:cubicBezTo>
                    <a:pt x="428625" y="109538"/>
                    <a:pt x="425767" y="116205"/>
                    <a:pt x="421958" y="120968"/>
                  </a:cubicBezTo>
                  <a:cubicBezTo>
                    <a:pt x="417195" y="125730"/>
                    <a:pt x="411480" y="127635"/>
                    <a:pt x="403860" y="127635"/>
                  </a:cubicBezTo>
                  <a:cubicBezTo>
                    <a:pt x="398145" y="127635"/>
                    <a:pt x="392430" y="126683"/>
                    <a:pt x="388620" y="123825"/>
                  </a:cubicBezTo>
                  <a:cubicBezTo>
                    <a:pt x="384810" y="120968"/>
                    <a:pt x="381000" y="118110"/>
                    <a:pt x="379095" y="113348"/>
                  </a:cubicBezTo>
                  <a:cubicBezTo>
                    <a:pt x="377190" y="108585"/>
                    <a:pt x="375285" y="103823"/>
                    <a:pt x="374333" y="98108"/>
                  </a:cubicBezTo>
                  <a:cubicBezTo>
                    <a:pt x="373380" y="92393"/>
                    <a:pt x="372428" y="86678"/>
                    <a:pt x="372428" y="80010"/>
                  </a:cubicBezTo>
                  <a:cubicBezTo>
                    <a:pt x="372428" y="74295"/>
                    <a:pt x="373380" y="67628"/>
                    <a:pt x="374333" y="62865"/>
                  </a:cubicBezTo>
                  <a:cubicBezTo>
                    <a:pt x="375285" y="57150"/>
                    <a:pt x="377190" y="52388"/>
                    <a:pt x="379095" y="47625"/>
                  </a:cubicBezTo>
                  <a:cubicBezTo>
                    <a:pt x="381000" y="42863"/>
                    <a:pt x="384810" y="40005"/>
                    <a:pt x="388620" y="37147"/>
                  </a:cubicBezTo>
                  <a:cubicBezTo>
                    <a:pt x="392430" y="34290"/>
                    <a:pt x="398145" y="33338"/>
                    <a:pt x="403860" y="33338"/>
                  </a:cubicBezTo>
                  <a:cubicBezTo>
                    <a:pt x="412433" y="33338"/>
                    <a:pt x="418148" y="35243"/>
                    <a:pt x="421958" y="40005"/>
                  </a:cubicBezTo>
                  <a:cubicBezTo>
                    <a:pt x="425767" y="44768"/>
                    <a:pt x="427673" y="50483"/>
                    <a:pt x="428625" y="58103"/>
                  </a:cubicBezTo>
                  <a:lnTo>
                    <a:pt x="468630" y="52388"/>
                  </a:lnTo>
                  <a:cubicBezTo>
                    <a:pt x="467678" y="44768"/>
                    <a:pt x="465773" y="38100"/>
                    <a:pt x="462915" y="31433"/>
                  </a:cubicBezTo>
                  <a:cubicBezTo>
                    <a:pt x="460058" y="24765"/>
                    <a:pt x="456248" y="20003"/>
                    <a:pt x="450533" y="15240"/>
                  </a:cubicBezTo>
                  <a:cubicBezTo>
                    <a:pt x="445770" y="10478"/>
                    <a:pt x="439103" y="6668"/>
                    <a:pt x="431483" y="4763"/>
                  </a:cubicBezTo>
                  <a:cubicBezTo>
                    <a:pt x="423863" y="1905"/>
                    <a:pt x="415290" y="953"/>
                    <a:pt x="404813" y="953"/>
                  </a:cubicBezTo>
                  <a:cubicBezTo>
                    <a:pt x="393383" y="953"/>
                    <a:pt x="382905" y="2858"/>
                    <a:pt x="373380" y="6668"/>
                  </a:cubicBezTo>
                  <a:cubicBezTo>
                    <a:pt x="363855" y="10478"/>
                    <a:pt x="356235" y="16193"/>
                    <a:pt x="350520" y="22860"/>
                  </a:cubicBezTo>
                  <a:cubicBezTo>
                    <a:pt x="343853" y="29528"/>
                    <a:pt x="339090" y="38100"/>
                    <a:pt x="336233" y="47625"/>
                  </a:cubicBezTo>
                  <a:cubicBezTo>
                    <a:pt x="333375" y="57150"/>
                    <a:pt x="331470" y="68580"/>
                    <a:pt x="331470" y="80010"/>
                  </a:cubicBezTo>
                  <a:cubicBezTo>
                    <a:pt x="331470" y="91440"/>
                    <a:pt x="333375" y="102870"/>
                    <a:pt x="336233" y="112395"/>
                  </a:cubicBezTo>
                  <a:cubicBezTo>
                    <a:pt x="339090" y="121920"/>
                    <a:pt x="343853" y="130493"/>
                    <a:pt x="349567" y="137160"/>
                  </a:cubicBezTo>
                  <a:cubicBezTo>
                    <a:pt x="355283" y="143828"/>
                    <a:pt x="362903" y="149543"/>
                    <a:pt x="372428" y="153353"/>
                  </a:cubicBezTo>
                  <a:cubicBezTo>
                    <a:pt x="381953" y="157163"/>
                    <a:pt x="392430" y="159068"/>
                    <a:pt x="404813" y="159068"/>
                  </a:cubicBezTo>
                  <a:cubicBezTo>
                    <a:pt x="426720" y="159068"/>
                    <a:pt x="442913" y="153353"/>
                    <a:pt x="453390" y="142875"/>
                  </a:cubicBezTo>
                  <a:cubicBezTo>
                    <a:pt x="463867" y="132398"/>
                    <a:pt x="470535" y="118110"/>
                    <a:pt x="471488" y="100013"/>
                  </a:cubicBezTo>
                  <a:lnTo>
                    <a:pt x="429578" y="100013"/>
                  </a:lnTo>
                  <a:close/>
                  <a:moveTo>
                    <a:pt x="203835" y="63818"/>
                  </a:moveTo>
                  <a:cubicBezTo>
                    <a:pt x="203835" y="59055"/>
                    <a:pt x="204788" y="55245"/>
                    <a:pt x="206692" y="51435"/>
                  </a:cubicBezTo>
                  <a:cubicBezTo>
                    <a:pt x="208598" y="47625"/>
                    <a:pt x="210502" y="43815"/>
                    <a:pt x="213360" y="40958"/>
                  </a:cubicBezTo>
                  <a:cubicBezTo>
                    <a:pt x="216217" y="38100"/>
                    <a:pt x="219075" y="35243"/>
                    <a:pt x="223838" y="34290"/>
                  </a:cubicBezTo>
                  <a:cubicBezTo>
                    <a:pt x="227648" y="32385"/>
                    <a:pt x="232410" y="31433"/>
                    <a:pt x="238125" y="31433"/>
                  </a:cubicBezTo>
                  <a:cubicBezTo>
                    <a:pt x="248602" y="31433"/>
                    <a:pt x="256223" y="34290"/>
                    <a:pt x="261938" y="40005"/>
                  </a:cubicBezTo>
                  <a:cubicBezTo>
                    <a:pt x="266700" y="45720"/>
                    <a:pt x="269558" y="53340"/>
                    <a:pt x="269558" y="63818"/>
                  </a:cubicBezTo>
                  <a:lnTo>
                    <a:pt x="203835" y="63818"/>
                  </a:lnTo>
                  <a:close/>
                  <a:moveTo>
                    <a:pt x="266700" y="108585"/>
                  </a:moveTo>
                  <a:cubicBezTo>
                    <a:pt x="263842" y="121920"/>
                    <a:pt x="254317" y="128588"/>
                    <a:pt x="239077" y="128588"/>
                  </a:cubicBezTo>
                  <a:cubicBezTo>
                    <a:pt x="227648" y="128588"/>
                    <a:pt x="219075" y="124778"/>
                    <a:pt x="213360" y="118110"/>
                  </a:cubicBezTo>
                  <a:cubicBezTo>
                    <a:pt x="207645" y="111443"/>
                    <a:pt x="204788" y="101918"/>
                    <a:pt x="203835" y="89535"/>
                  </a:cubicBezTo>
                  <a:lnTo>
                    <a:pt x="307658" y="89535"/>
                  </a:lnTo>
                  <a:lnTo>
                    <a:pt x="307658" y="73343"/>
                  </a:lnTo>
                  <a:cubicBezTo>
                    <a:pt x="307658" y="51435"/>
                    <a:pt x="301942" y="33338"/>
                    <a:pt x="290513" y="20003"/>
                  </a:cubicBezTo>
                  <a:cubicBezTo>
                    <a:pt x="279083" y="6668"/>
                    <a:pt x="261938" y="0"/>
                    <a:pt x="239077" y="0"/>
                  </a:cubicBezTo>
                  <a:cubicBezTo>
                    <a:pt x="227648" y="0"/>
                    <a:pt x="218123" y="1905"/>
                    <a:pt x="208598" y="5715"/>
                  </a:cubicBezTo>
                  <a:cubicBezTo>
                    <a:pt x="199073" y="9525"/>
                    <a:pt x="191452" y="14288"/>
                    <a:pt x="184785" y="20955"/>
                  </a:cubicBezTo>
                  <a:cubicBezTo>
                    <a:pt x="178118" y="27623"/>
                    <a:pt x="173355" y="36195"/>
                    <a:pt x="169545" y="45720"/>
                  </a:cubicBezTo>
                  <a:cubicBezTo>
                    <a:pt x="165735" y="55245"/>
                    <a:pt x="163830" y="66675"/>
                    <a:pt x="163830" y="79058"/>
                  </a:cubicBezTo>
                  <a:cubicBezTo>
                    <a:pt x="163830" y="103823"/>
                    <a:pt x="170498" y="123825"/>
                    <a:pt x="182880" y="137160"/>
                  </a:cubicBezTo>
                  <a:cubicBezTo>
                    <a:pt x="195263" y="150495"/>
                    <a:pt x="214313" y="158115"/>
                    <a:pt x="239077" y="158115"/>
                  </a:cubicBezTo>
                  <a:cubicBezTo>
                    <a:pt x="260033" y="158115"/>
                    <a:pt x="275273" y="153353"/>
                    <a:pt x="285750" y="144780"/>
                  </a:cubicBezTo>
                  <a:cubicBezTo>
                    <a:pt x="296228" y="136208"/>
                    <a:pt x="302895" y="123825"/>
                    <a:pt x="305753" y="106680"/>
                  </a:cubicBezTo>
                  <a:lnTo>
                    <a:pt x="266700" y="106680"/>
                  </a:lnTo>
                  <a:close/>
                  <a:moveTo>
                    <a:pt x="97155" y="96203"/>
                  </a:moveTo>
                  <a:cubicBezTo>
                    <a:pt x="97155" y="101918"/>
                    <a:pt x="96202" y="107633"/>
                    <a:pt x="93345" y="111443"/>
                  </a:cubicBezTo>
                  <a:cubicBezTo>
                    <a:pt x="91440" y="115253"/>
                    <a:pt x="88582" y="119063"/>
                    <a:pt x="84773" y="121920"/>
                  </a:cubicBezTo>
                  <a:cubicBezTo>
                    <a:pt x="78105" y="126683"/>
                    <a:pt x="69532" y="129540"/>
                    <a:pt x="60007" y="129540"/>
                  </a:cubicBezTo>
                  <a:cubicBezTo>
                    <a:pt x="54293" y="129540"/>
                    <a:pt x="49530" y="127635"/>
                    <a:pt x="45720" y="124778"/>
                  </a:cubicBezTo>
                  <a:cubicBezTo>
                    <a:pt x="41910" y="121920"/>
                    <a:pt x="40957" y="118110"/>
                    <a:pt x="40957" y="113348"/>
                  </a:cubicBezTo>
                  <a:cubicBezTo>
                    <a:pt x="40957" y="110490"/>
                    <a:pt x="40957" y="106680"/>
                    <a:pt x="42863" y="104775"/>
                  </a:cubicBezTo>
                  <a:cubicBezTo>
                    <a:pt x="43815" y="101918"/>
                    <a:pt x="45720" y="100013"/>
                    <a:pt x="48577" y="98108"/>
                  </a:cubicBezTo>
                  <a:cubicBezTo>
                    <a:pt x="51435" y="96203"/>
                    <a:pt x="55245" y="94298"/>
                    <a:pt x="60007" y="93345"/>
                  </a:cubicBezTo>
                  <a:cubicBezTo>
                    <a:pt x="64770" y="92393"/>
                    <a:pt x="72390" y="91440"/>
                    <a:pt x="80010" y="90488"/>
                  </a:cubicBezTo>
                  <a:lnTo>
                    <a:pt x="98107" y="89535"/>
                  </a:lnTo>
                  <a:lnTo>
                    <a:pt x="98107" y="96203"/>
                  </a:lnTo>
                  <a:close/>
                  <a:moveTo>
                    <a:pt x="98107" y="155258"/>
                  </a:moveTo>
                  <a:lnTo>
                    <a:pt x="136208" y="155258"/>
                  </a:lnTo>
                  <a:lnTo>
                    <a:pt x="136208" y="60960"/>
                  </a:lnTo>
                  <a:cubicBezTo>
                    <a:pt x="136208" y="51435"/>
                    <a:pt x="135255" y="43815"/>
                    <a:pt x="133350" y="36195"/>
                  </a:cubicBezTo>
                  <a:cubicBezTo>
                    <a:pt x="131445" y="28575"/>
                    <a:pt x="127635" y="22860"/>
                    <a:pt x="122873" y="17145"/>
                  </a:cubicBezTo>
                  <a:cubicBezTo>
                    <a:pt x="118110" y="12383"/>
                    <a:pt x="111443" y="7620"/>
                    <a:pt x="103823" y="5715"/>
                  </a:cubicBezTo>
                  <a:cubicBezTo>
                    <a:pt x="96202" y="3810"/>
                    <a:pt x="85725" y="1905"/>
                    <a:pt x="74295" y="1905"/>
                  </a:cubicBezTo>
                  <a:cubicBezTo>
                    <a:pt x="55245" y="1905"/>
                    <a:pt x="40957" y="5715"/>
                    <a:pt x="29527" y="12383"/>
                  </a:cubicBezTo>
                  <a:cubicBezTo>
                    <a:pt x="18098" y="19050"/>
                    <a:pt x="11430" y="30480"/>
                    <a:pt x="8573" y="46672"/>
                  </a:cubicBezTo>
                  <a:lnTo>
                    <a:pt x="44768" y="50483"/>
                  </a:lnTo>
                  <a:cubicBezTo>
                    <a:pt x="46673" y="38100"/>
                    <a:pt x="56198" y="32385"/>
                    <a:pt x="71438" y="32385"/>
                  </a:cubicBezTo>
                  <a:cubicBezTo>
                    <a:pt x="78105" y="32385"/>
                    <a:pt x="83820" y="34290"/>
                    <a:pt x="89535" y="37147"/>
                  </a:cubicBezTo>
                  <a:cubicBezTo>
                    <a:pt x="94298" y="40958"/>
                    <a:pt x="97155" y="46672"/>
                    <a:pt x="97155" y="56197"/>
                  </a:cubicBezTo>
                  <a:lnTo>
                    <a:pt x="97155" y="62865"/>
                  </a:lnTo>
                  <a:lnTo>
                    <a:pt x="78105" y="63818"/>
                  </a:lnTo>
                  <a:cubicBezTo>
                    <a:pt x="68580" y="63818"/>
                    <a:pt x="59055" y="64770"/>
                    <a:pt x="49530" y="66675"/>
                  </a:cubicBezTo>
                  <a:cubicBezTo>
                    <a:pt x="40005" y="68580"/>
                    <a:pt x="32385" y="70485"/>
                    <a:pt x="24765" y="74295"/>
                  </a:cubicBezTo>
                  <a:cubicBezTo>
                    <a:pt x="17145" y="78105"/>
                    <a:pt x="11430" y="82868"/>
                    <a:pt x="6668" y="89535"/>
                  </a:cubicBezTo>
                  <a:cubicBezTo>
                    <a:pt x="1905" y="96203"/>
                    <a:pt x="0" y="104775"/>
                    <a:pt x="0" y="114300"/>
                  </a:cubicBezTo>
                  <a:cubicBezTo>
                    <a:pt x="0" y="121920"/>
                    <a:pt x="952" y="128588"/>
                    <a:pt x="3810" y="134303"/>
                  </a:cubicBezTo>
                  <a:cubicBezTo>
                    <a:pt x="6668" y="140018"/>
                    <a:pt x="10477" y="144780"/>
                    <a:pt x="14288" y="148590"/>
                  </a:cubicBezTo>
                  <a:cubicBezTo>
                    <a:pt x="19050" y="152400"/>
                    <a:pt x="23813" y="155258"/>
                    <a:pt x="29527" y="156210"/>
                  </a:cubicBezTo>
                  <a:cubicBezTo>
                    <a:pt x="35243" y="157163"/>
                    <a:pt x="41910" y="159068"/>
                    <a:pt x="48577" y="159068"/>
                  </a:cubicBezTo>
                  <a:cubicBezTo>
                    <a:pt x="60007" y="159068"/>
                    <a:pt x="69532" y="157163"/>
                    <a:pt x="77152" y="152400"/>
                  </a:cubicBezTo>
                  <a:cubicBezTo>
                    <a:pt x="84773" y="147638"/>
                    <a:pt x="91440" y="142875"/>
                    <a:pt x="97155" y="136208"/>
                  </a:cubicBezTo>
                  <a:lnTo>
                    <a:pt x="97155" y="1552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98384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2 Call out Lar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361F1-4A98-B04B-B95B-7B0BAF4FE4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3525" y="441325"/>
            <a:ext cx="11664950" cy="5795963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>
              <a:lnSpc>
                <a:spcPct val="90000"/>
              </a:lnSpc>
              <a:defRPr sz="9600" b="1" i="0">
                <a:solidFill>
                  <a:schemeClr val="bg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Large text call out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B596BE8-3110-764C-9BBC-16D507EF9925}"/>
              </a:ext>
            </a:extLst>
          </p:cNvPr>
          <p:cNvCxnSpPr>
            <a:cxnSpLocks/>
          </p:cNvCxnSpPr>
          <p:nvPr userDrawn="1"/>
        </p:nvCxnSpPr>
        <p:spPr>
          <a:xfrm>
            <a:off x="263525" y="260350"/>
            <a:ext cx="432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793C40AC-01AD-604C-A852-EF2B1A10D214}"/>
              </a:ext>
            </a:extLst>
          </p:cNvPr>
          <p:cNvGrpSpPr/>
          <p:nvPr userDrawn="1"/>
        </p:nvGrpSpPr>
        <p:grpSpPr>
          <a:xfrm>
            <a:off x="10814051" y="6438651"/>
            <a:ext cx="1111250" cy="225425"/>
            <a:chOff x="292100" y="6413250"/>
            <a:chExt cx="1111250" cy="225425"/>
          </a:xfrm>
        </p:grpSpPr>
        <p:sp>
          <p:nvSpPr>
            <p:cNvPr id="6" name="Freeform: Shape 12">
              <a:extLst>
                <a:ext uri="{FF2B5EF4-FFF2-40B4-BE49-F238E27FC236}">
                  <a16:creationId xmlns:a16="http://schemas.microsoft.com/office/drawing/2014/main" id="{F34D1FD1-70E7-064A-AD42-05BD7D8E5048}"/>
                </a:ext>
              </a:extLst>
            </p:cNvPr>
            <p:cNvSpPr/>
            <p:nvPr userDrawn="1"/>
          </p:nvSpPr>
          <p:spPr>
            <a:xfrm>
              <a:off x="292100" y="6413250"/>
              <a:ext cx="225425" cy="225425"/>
            </a:xfrm>
            <a:custGeom>
              <a:avLst/>
              <a:gdLst>
                <a:gd name="connsiteX0" fmla="*/ 329565 w 342900"/>
                <a:gd name="connsiteY0" fmla="*/ 104775 h 342900"/>
                <a:gd name="connsiteX1" fmla="*/ 292418 w 342900"/>
                <a:gd name="connsiteY1" fmla="*/ 50483 h 342900"/>
                <a:gd name="connsiteX2" fmla="*/ 238125 w 342900"/>
                <a:gd name="connsiteY2" fmla="*/ 13335 h 342900"/>
                <a:gd name="connsiteX3" fmla="*/ 171450 w 342900"/>
                <a:gd name="connsiteY3" fmla="*/ 0 h 342900"/>
                <a:gd name="connsiteX4" fmla="*/ 104775 w 342900"/>
                <a:gd name="connsiteY4" fmla="*/ 13335 h 342900"/>
                <a:gd name="connsiteX5" fmla="*/ 50483 w 342900"/>
                <a:gd name="connsiteY5" fmla="*/ 50483 h 342900"/>
                <a:gd name="connsiteX6" fmla="*/ 13335 w 342900"/>
                <a:gd name="connsiteY6" fmla="*/ 104775 h 342900"/>
                <a:gd name="connsiteX7" fmla="*/ 0 w 342900"/>
                <a:gd name="connsiteY7" fmla="*/ 171450 h 342900"/>
                <a:gd name="connsiteX8" fmla="*/ 13335 w 342900"/>
                <a:gd name="connsiteY8" fmla="*/ 238125 h 342900"/>
                <a:gd name="connsiteX9" fmla="*/ 50483 w 342900"/>
                <a:gd name="connsiteY9" fmla="*/ 292418 h 342900"/>
                <a:gd name="connsiteX10" fmla="*/ 104775 w 342900"/>
                <a:gd name="connsiteY10" fmla="*/ 329565 h 342900"/>
                <a:gd name="connsiteX11" fmla="*/ 171450 w 342900"/>
                <a:gd name="connsiteY11" fmla="*/ 342900 h 342900"/>
                <a:gd name="connsiteX12" fmla="*/ 171450 w 342900"/>
                <a:gd name="connsiteY12" fmla="*/ 308610 h 342900"/>
                <a:gd name="connsiteX13" fmla="*/ 74295 w 342900"/>
                <a:gd name="connsiteY13" fmla="*/ 268605 h 342900"/>
                <a:gd name="connsiteX14" fmla="*/ 35243 w 342900"/>
                <a:gd name="connsiteY14" fmla="*/ 188595 h 342900"/>
                <a:gd name="connsiteX15" fmla="*/ 180975 w 342900"/>
                <a:gd name="connsiteY15" fmla="*/ 188595 h 342900"/>
                <a:gd name="connsiteX16" fmla="*/ 141923 w 342900"/>
                <a:gd name="connsiteY16" fmla="*/ 227648 h 342900"/>
                <a:gd name="connsiteX17" fmla="*/ 165735 w 342900"/>
                <a:gd name="connsiteY17" fmla="*/ 251460 h 342900"/>
                <a:gd name="connsiteX18" fmla="*/ 246698 w 342900"/>
                <a:gd name="connsiteY18" fmla="*/ 170498 h 342900"/>
                <a:gd name="connsiteX19" fmla="*/ 165735 w 342900"/>
                <a:gd name="connsiteY19" fmla="*/ 89535 h 342900"/>
                <a:gd name="connsiteX20" fmla="*/ 141923 w 342900"/>
                <a:gd name="connsiteY20" fmla="*/ 113348 h 342900"/>
                <a:gd name="connsiteX21" fmla="*/ 180975 w 342900"/>
                <a:gd name="connsiteY21" fmla="*/ 152400 h 342900"/>
                <a:gd name="connsiteX22" fmla="*/ 35243 w 342900"/>
                <a:gd name="connsiteY22" fmla="*/ 152400 h 342900"/>
                <a:gd name="connsiteX23" fmla="*/ 74295 w 342900"/>
                <a:gd name="connsiteY23" fmla="*/ 72390 h 342900"/>
                <a:gd name="connsiteX24" fmla="*/ 171450 w 342900"/>
                <a:gd name="connsiteY24" fmla="*/ 32385 h 342900"/>
                <a:gd name="connsiteX25" fmla="*/ 268605 w 342900"/>
                <a:gd name="connsiteY25" fmla="*/ 72390 h 342900"/>
                <a:gd name="connsiteX26" fmla="*/ 308610 w 342900"/>
                <a:gd name="connsiteY26" fmla="*/ 169545 h 342900"/>
                <a:gd name="connsiteX27" fmla="*/ 342900 w 342900"/>
                <a:gd name="connsiteY27" fmla="*/ 169545 h 342900"/>
                <a:gd name="connsiteX28" fmla="*/ 329565 w 342900"/>
                <a:gd name="connsiteY28" fmla="*/ 10477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2900" h="342900">
                  <a:moveTo>
                    <a:pt x="329565" y="104775"/>
                  </a:moveTo>
                  <a:cubicBezTo>
                    <a:pt x="320993" y="84773"/>
                    <a:pt x="308610" y="65723"/>
                    <a:pt x="292418" y="50483"/>
                  </a:cubicBezTo>
                  <a:cubicBezTo>
                    <a:pt x="276225" y="34290"/>
                    <a:pt x="258128" y="21908"/>
                    <a:pt x="238125" y="13335"/>
                  </a:cubicBezTo>
                  <a:cubicBezTo>
                    <a:pt x="217170" y="4763"/>
                    <a:pt x="194310" y="0"/>
                    <a:pt x="171450" y="0"/>
                  </a:cubicBezTo>
                  <a:cubicBezTo>
                    <a:pt x="148590" y="0"/>
                    <a:pt x="125730" y="4763"/>
                    <a:pt x="104775" y="13335"/>
                  </a:cubicBezTo>
                  <a:cubicBezTo>
                    <a:pt x="83820" y="21908"/>
                    <a:pt x="65723" y="34290"/>
                    <a:pt x="50483" y="50483"/>
                  </a:cubicBezTo>
                  <a:cubicBezTo>
                    <a:pt x="34290" y="66675"/>
                    <a:pt x="21908" y="84773"/>
                    <a:pt x="13335" y="104775"/>
                  </a:cubicBezTo>
                  <a:cubicBezTo>
                    <a:pt x="4763" y="125730"/>
                    <a:pt x="0" y="148590"/>
                    <a:pt x="0" y="171450"/>
                  </a:cubicBezTo>
                  <a:cubicBezTo>
                    <a:pt x="0" y="194310"/>
                    <a:pt x="4763" y="217170"/>
                    <a:pt x="13335" y="238125"/>
                  </a:cubicBezTo>
                  <a:cubicBezTo>
                    <a:pt x="21908" y="258128"/>
                    <a:pt x="34290" y="277178"/>
                    <a:pt x="50483" y="292418"/>
                  </a:cubicBezTo>
                  <a:cubicBezTo>
                    <a:pt x="66675" y="308610"/>
                    <a:pt x="84773" y="320993"/>
                    <a:pt x="104775" y="329565"/>
                  </a:cubicBezTo>
                  <a:cubicBezTo>
                    <a:pt x="125730" y="338138"/>
                    <a:pt x="148590" y="342900"/>
                    <a:pt x="171450" y="342900"/>
                  </a:cubicBezTo>
                  <a:lnTo>
                    <a:pt x="171450" y="308610"/>
                  </a:lnTo>
                  <a:cubicBezTo>
                    <a:pt x="135255" y="308610"/>
                    <a:pt x="100013" y="294323"/>
                    <a:pt x="74295" y="268605"/>
                  </a:cubicBezTo>
                  <a:cubicBezTo>
                    <a:pt x="52388" y="246698"/>
                    <a:pt x="39053" y="219075"/>
                    <a:pt x="35243" y="188595"/>
                  </a:cubicBezTo>
                  <a:lnTo>
                    <a:pt x="180975" y="188595"/>
                  </a:lnTo>
                  <a:lnTo>
                    <a:pt x="141923" y="227648"/>
                  </a:lnTo>
                  <a:lnTo>
                    <a:pt x="165735" y="251460"/>
                  </a:lnTo>
                  <a:lnTo>
                    <a:pt x="246698" y="170498"/>
                  </a:lnTo>
                  <a:lnTo>
                    <a:pt x="165735" y="89535"/>
                  </a:lnTo>
                  <a:lnTo>
                    <a:pt x="141923" y="113348"/>
                  </a:lnTo>
                  <a:lnTo>
                    <a:pt x="180975" y="152400"/>
                  </a:lnTo>
                  <a:lnTo>
                    <a:pt x="35243" y="152400"/>
                  </a:lnTo>
                  <a:cubicBezTo>
                    <a:pt x="39053" y="121920"/>
                    <a:pt x="52388" y="94298"/>
                    <a:pt x="74295" y="72390"/>
                  </a:cubicBezTo>
                  <a:cubicBezTo>
                    <a:pt x="100013" y="46673"/>
                    <a:pt x="134303" y="32385"/>
                    <a:pt x="171450" y="32385"/>
                  </a:cubicBezTo>
                  <a:cubicBezTo>
                    <a:pt x="207645" y="32385"/>
                    <a:pt x="242888" y="46673"/>
                    <a:pt x="268605" y="72390"/>
                  </a:cubicBezTo>
                  <a:cubicBezTo>
                    <a:pt x="294323" y="98108"/>
                    <a:pt x="308610" y="132398"/>
                    <a:pt x="308610" y="169545"/>
                  </a:cubicBezTo>
                  <a:lnTo>
                    <a:pt x="342900" y="169545"/>
                  </a:lnTo>
                  <a:cubicBezTo>
                    <a:pt x="342900" y="148590"/>
                    <a:pt x="338138" y="125730"/>
                    <a:pt x="329565" y="104775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13">
              <a:extLst>
                <a:ext uri="{FF2B5EF4-FFF2-40B4-BE49-F238E27FC236}">
                  <a16:creationId xmlns:a16="http://schemas.microsoft.com/office/drawing/2014/main" id="{36ED59FD-A74C-A04B-B454-9DF8F1570211}"/>
                </a:ext>
              </a:extLst>
            </p:cNvPr>
            <p:cNvSpPr/>
            <p:nvPr userDrawn="1"/>
          </p:nvSpPr>
          <p:spPr>
            <a:xfrm>
              <a:off x="590579" y="6484379"/>
              <a:ext cx="812771" cy="84028"/>
            </a:xfrm>
            <a:custGeom>
              <a:avLst/>
              <a:gdLst>
                <a:gd name="connsiteX0" fmla="*/ 1329690 w 1547812"/>
                <a:gd name="connsiteY0" fmla="*/ 155258 h 160020"/>
                <a:gd name="connsiteX1" fmla="*/ 1369695 w 1547812"/>
                <a:gd name="connsiteY1" fmla="*/ 155258 h 160020"/>
                <a:gd name="connsiteX2" fmla="*/ 1369695 w 1547812"/>
                <a:gd name="connsiteY2" fmla="*/ 65723 h 160020"/>
                <a:gd name="connsiteX3" fmla="*/ 1372553 w 1547812"/>
                <a:gd name="connsiteY3" fmla="*/ 53340 h 160020"/>
                <a:gd name="connsiteX4" fmla="*/ 1379220 w 1547812"/>
                <a:gd name="connsiteY4" fmla="*/ 43815 h 160020"/>
                <a:gd name="connsiteX5" fmla="*/ 1388745 w 1547812"/>
                <a:gd name="connsiteY5" fmla="*/ 37147 h 160020"/>
                <a:gd name="connsiteX6" fmla="*/ 1400175 w 1547812"/>
                <a:gd name="connsiteY6" fmla="*/ 35243 h 160020"/>
                <a:gd name="connsiteX7" fmla="*/ 1407795 w 1547812"/>
                <a:gd name="connsiteY7" fmla="*/ 36195 h 160020"/>
                <a:gd name="connsiteX8" fmla="*/ 1413510 w 1547812"/>
                <a:gd name="connsiteY8" fmla="*/ 40005 h 160020"/>
                <a:gd name="connsiteX9" fmla="*/ 1417320 w 1547812"/>
                <a:gd name="connsiteY9" fmla="*/ 47625 h 160020"/>
                <a:gd name="connsiteX10" fmla="*/ 1419225 w 1547812"/>
                <a:gd name="connsiteY10" fmla="*/ 60960 h 160020"/>
                <a:gd name="connsiteX11" fmla="*/ 1419225 w 1547812"/>
                <a:gd name="connsiteY11" fmla="*/ 155258 h 160020"/>
                <a:gd name="connsiteX12" fmla="*/ 1459230 w 1547812"/>
                <a:gd name="connsiteY12" fmla="*/ 155258 h 160020"/>
                <a:gd name="connsiteX13" fmla="*/ 1459230 w 1547812"/>
                <a:gd name="connsiteY13" fmla="*/ 63818 h 160020"/>
                <a:gd name="connsiteX14" fmla="*/ 1462088 w 1547812"/>
                <a:gd name="connsiteY14" fmla="*/ 53340 h 160020"/>
                <a:gd name="connsiteX15" fmla="*/ 1468755 w 1547812"/>
                <a:gd name="connsiteY15" fmla="*/ 43815 h 160020"/>
                <a:gd name="connsiteX16" fmla="*/ 1478280 w 1547812"/>
                <a:gd name="connsiteY16" fmla="*/ 37147 h 160020"/>
                <a:gd name="connsiteX17" fmla="*/ 1489710 w 1547812"/>
                <a:gd name="connsiteY17" fmla="*/ 35243 h 160020"/>
                <a:gd name="connsiteX18" fmla="*/ 1497330 w 1547812"/>
                <a:gd name="connsiteY18" fmla="*/ 36195 h 160020"/>
                <a:gd name="connsiteX19" fmla="*/ 1503045 w 1547812"/>
                <a:gd name="connsiteY19" fmla="*/ 40005 h 160020"/>
                <a:gd name="connsiteX20" fmla="*/ 1506855 w 1547812"/>
                <a:gd name="connsiteY20" fmla="*/ 47625 h 160020"/>
                <a:gd name="connsiteX21" fmla="*/ 1507808 w 1547812"/>
                <a:gd name="connsiteY21" fmla="*/ 60960 h 160020"/>
                <a:gd name="connsiteX22" fmla="*/ 1507808 w 1547812"/>
                <a:gd name="connsiteY22" fmla="*/ 155258 h 160020"/>
                <a:gd name="connsiteX23" fmla="*/ 1547813 w 1547812"/>
                <a:gd name="connsiteY23" fmla="*/ 155258 h 160020"/>
                <a:gd name="connsiteX24" fmla="*/ 1547813 w 1547812"/>
                <a:gd name="connsiteY24" fmla="*/ 55245 h 160020"/>
                <a:gd name="connsiteX25" fmla="*/ 1536383 w 1547812"/>
                <a:gd name="connsiteY25" fmla="*/ 14288 h 160020"/>
                <a:gd name="connsiteX26" fmla="*/ 1502093 w 1547812"/>
                <a:gd name="connsiteY26" fmla="*/ 1905 h 160020"/>
                <a:gd name="connsiteX27" fmla="*/ 1477328 w 1547812"/>
                <a:gd name="connsiteY27" fmla="*/ 7620 h 160020"/>
                <a:gd name="connsiteX28" fmla="*/ 1455420 w 1547812"/>
                <a:gd name="connsiteY28" fmla="*/ 27623 h 160020"/>
                <a:gd name="connsiteX29" fmla="*/ 1441133 w 1547812"/>
                <a:gd name="connsiteY29" fmla="*/ 8573 h 160020"/>
                <a:gd name="connsiteX30" fmla="*/ 1414463 w 1547812"/>
                <a:gd name="connsiteY30" fmla="*/ 1905 h 160020"/>
                <a:gd name="connsiteX31" fmla="*/ 1390650 w 1547812"/>
                <a:gd name="connsiteY31" fmla="*/ 7620 h 160020"/>
                <a:gd name="connsiteX32" fmla="*/ 1371600 w 1547812"/>
                <a:gd name="connsiteY32" fmla="*/ 25718 h 160020"/>
                <a:gd name="connsiteX33" fmla="*/ 1371600 w 1547812"/>
                <a:gd name="connsiteY33" fmla="*/ 5715 h 160020"/>
                <a:gd name="connsiteX34" fmla="*/ 1332548 w 1547812"/>
                <a:gd name="connsiteY34" fmla="*/ 5715 h 160020"/>
                <a:gd name="connsiteX35" fmla="*/ 1332548 w 1547812"/>
                <a:gd name="connsiteY35" fmla="*/ 155258 h 160020"/>
                <a:gd name="connsiteX36" fmla="*/ 1199198 w 1547812"/>
                <a:gd name="connsiteY36" fmla="*/ 116205 h 160020"/>
                <a:gd name="connsiteX37" fmla="*/ 1190625 w 1547812"/>
                <a:gd name="connsiteY37" fmla="*/ 80963 h 160020"/>
                <a:gd name="connsiteX38" fmla="*/ 1199198 w 1547812"/>
                <a:gd name="connsiteY38" fmla="*/ 45720 h 160020"/>
                <a:gd name="connsiteX39" fmla="*/ 1224915 w 1547812"/>
                <a:gd name="connsiteY39" fmla="*/ 33338 h 160020"/>
                <a:gd name="connsiteX40" fmla="*/ 1250633 w 1547812"/>
                <a:gd name="connsiteY40" fmla="*/ 45720 h 160020"/>
                <a:gd name="connsiteX41" fmla="*/ 1259205 w 1547812"/>
                <a:gd name="connsiteY41" fmla="*/ 80963 h 160020"/>
                <a:gd name="connsiteX42" fmla="*/ 1250633 w 1547812"/>
                <a:gd name="connsiteY42" fmla="*/ 116205 h 160020"/>
                <a:gd name="connsiteX43" fmla="*/ 1224915 w 1547812"/>
                <a:gd name="connsiteY43" fmla="*/ 128588 h 160020"/>
                <a:gd name="connsiteX44" fmla="*/ 1199198 w 1547812"/>
                <a:gd name="connsiteY44" fmla="*/ 116205 h 160020"/>
                <a:gd name="connsiteX45" fmla="*/ 1256348 w 1547812"/>
                <a:gd name="connsiteY45" fmla="*/ 154305 h 160020"/>
                <a:gd name="connsiteX46" fmla="*/ 1280160 w 1547812"/>
                <a:gd name="connsiteY46" fmla="*/ 138113 h 160020"/>
                <a:gd name="connsiteX47" fmla="*/ 1295400 w 1547812"/>
                <a:gd name="connsiteY47" fmla="*/ 113348 h 160020"/>
                <a:gd name="connsiteX48" fmla="*/ 1301115 w 1547812"/>
                <a:gd name="connsiteY48" fmla="*/ 80010 h 160020"/>
                <a:gd name="connsiteX49" fmla="*/ 1296353 w 1547812"/>
                <a:gd name="connsiteY49" fmla="*/ 46672 h 160020"/>
                <a:gd name="connsiteX50" fmla="*/ 1281113 w 1547812"/>
                <a:gd name="connsiteY50" fmla="*/ 21908 h 160020"/>
                <a:gd name="connsiteX51" fmla="*/ 1257300 w 1547812"/>
                <a:gd name="connsiteY51" fmla="*/ 6668 h 160020"/>
                <a:gd name="connsiteX52" fmla="*/ 1225868 w 1547812"/>
                <a:gd name="connsiteY52" fmla="*/ 953 h 160020"/>
                <a:gd name="connsiteX53" fmla="*/ 1194435 w 1547812"/>
                <a:gd name="connsiteY53" fmla="*/ 6668 h 160020"/>
                <a:gd name="connsiteX54" fmla="*/ 1170623 w 1547812"/>
                <a:gd name="connsiteY54" fmla="*/ 21908 h 160020"/>
                <a:gd name="connsiteX55" fmla="*/ 1155383 w 1547812"/>
                <a:gd name="connsiteY55" fmla="*/ 46672 h 160020"/>
                <a:gd name="connsiteX56" fmla="*/ 1149668 w 1547812"/>
                <a:gd name="connsiteY56" fmla="*/ 80010 h 160020"/>
                <a:gd name="connsiteX57" fmla="*/ 1169670 w 1547812"/>
                <a:gd name="connsiteY57" fmla="*/ 139065 h 160020"/>
                <a:gd name="connsiteX58" fmla="*/ 1225868 w 1547812"/>
                <a:gd name="connsiteY58" fmla="*/ 160020 h 160020"/>
                <a:gd name="connsiteX59" fmla="*/ 1256348 w 1547812"/>
                <a:gd name="connsiteY59" fmla="*/ 154305 h 160020"/>
                <a:gd name="connsiteX60" fmla="*/ 1086803 w 1547812"/>
                <a:gd name="connsiteY60" fmla="*/ 100965 h 160020"/>
                <a:gd name="connsiteX61" fmla="*/ 1079183 w 1547812"/>
                <a:gd name="connsiteY61" fmla="*/ 120968 h 160020"/>
                <a:gd name="connsiteX62" fmla="*/ 1061085 w 1547812"/>
                <a:gd name="connsiteY62" fmla="*/ 127635 h 160020"/>
                <a:gd name="connsiteX63" fmla="*/ 1045845 w 1547812"/>
                <a:gd name="connsiteY63" fmla="*/ 123825 h 160020"/>
                <a:gd name="connsiteX64" fmla="*/ 1036320 w 1547812"/>
                <a:gd name="connsiteY64" fmla="*/ 113348 h 160020"/>
                <a:gd name="connsiteX65" fmla="*/ 1031558 w 1547812"/>
                <a:gd name="connsiteY65" fmla="*/ 98108 h 160020"/>
                <a:gd name="connsiteX66" fmla="*/ 1029653 w 1547812"/>
                <a:gd name="connsiteY66" fmla="*/ 80010 h 160020"/>
                <a:gd name="connsiteX67" fmla="*/ 1031558 w 1547812"/>
                <a:gd name="connsiteY67" fmla="*/ 62865 h 160020"/>
                <a:gd name="connsiteX68" fmla="*/ 1036320 w 1547812"/>
                <a:gd name="connsiteY68" fmla="*/ 47625 h 160020"/>
                <a:gd name="connsiteX69" fmla="*/ 1045845 w 1547812"/>
                <a:gd name="connsiteY69" fmla="*/ 37147 h 160020"/>
                <a:gd name="connsiteX70" fmla="*/ 1061085 w 1547812"/>
                <a:gd name="connsiteY70" fmla="*/ 33338 h 160020"/>
                <a:gd name="connsiteX71" fmla="*/ 1079183 w 1547812"/>
                <a:gd name="connsiteY71" fmla="*/ 40005 h 160020"/>
                <a:gd name="connsiteX72" fmla="*/ 1085850 w 1547812"/>
                <a:gd name="connsiteY72" fmla="*/ 58103 h 160020"/>
                <a:gd name="connsiteX73" fmla="*/ 1125855 w 1547812"/>
                <a:gd name="connsiteY73" fmla="*/ 52388 h 160020"/>
                <a:gd name="connsiteX74" fmla="*/ 1120140 w 1547812"/>
                <a:gd name="connsiteY74" fmla="*/ 31433 h 160020"/>
                <a:gd name="connsiteX75" fmla="*/ 1107758 w 1547812"/>
                <a:gd name="connsiteY75" fmla="*/ 15240 h 160020"/>
                <a:gd name="connsiteX76" fmla="*/ 1088708 w 1547812"/>
                <a:gd name="connsiteY76" fmla="*/ 4763 h 160020"/>
                <a:gd name="connsiteX77" fmla="*/ 1062038 w 1547812"/>
                <a:gd name="connsiteY77" fmla="*/ 953 h 160020"/>
                <a:gd name="connsiteX78" fmla="*/ 1030605 w 1547812"/>
                <a:gd name="connsiteY78" fmla="*/ 6668 h 160020"/>
                <a:gd name="connsiteX79" fmla="*/ 1007745 w 1547812"/>
                <a:gd name="connsiteY79" fmla="*/ 22860 h 160020"/>
                <a:gd name="connsiteX80" fmla="*/ 993458 w 1547812"/>
                <a:gd name="connsiteY80" fmla="*/ 47625 h 160020"/>
                <a:gd name="connsiteX81" fmla="*/ 988695 w 1547812"/>
                <a:gd name="connsiteY81" fmla="*/ 80010 h 160020"/>
                <a:gd name="connsiteX82" fmla="*/ 992505 w 1547812"/>
                <a:gd name="connsiteY82" fmla="*/ 112395 h 160020"/>
                <a:gd name="connsiteX83" fmla="*/ 1005840 w 1547812"/>
                <a:gd name="connsiteY83" fmla="*/ 137160 h 160020"/>
                <a:gd name="connsiteX84" fmla="*/ 1028700 w 1547812"/>
                <a:gd name="connsiteY84" fmla="*/ 153353 h 160020"/>
                <a:gd name="connsiteX85" fmla="*/ 1061085 w 1547812"/>
                <a:gd name="connsiteY85" fmla="*/ 159068 h 160020"/>
                <a:gd name="connsiteX86" fmla="*/ 1109663 w 1547812"/>
                <a:gd name="connsiteY86" fmla="*/ 142875 h 160020"/>
                <a:gd name="connsiteX87" fmla="*/ 1127760 w 1547812"/>
                <a:gd name="connsiteY87" fmla="*/ 100013 h 160020"/>
                <a:gd name="connsiteX88" fmla="*/ 1086803 w 1547812"/>
                <a:gd name="connsiteY88" fmla="*/ 100013 h 160020"/>
                <a:gd name="connsiteX89" fmla="*/ 921068 w 1547812"/>
                <a:gd name="connsiteY89" fmla="*/ 155258 h 160020"/>
                <a:gd name="connsiteX90" fmla="*/ 962025 w 1547812"/>
                <a:gd name="connsiteY90" fmla="*/ 155258 h 160020"/>
                <a:gd name="connsiteX91" fmla="*/ 962025 w 1547812"/>
                <a:gd name="connsiteY91" fmla="*/ 109538 h 160020"/>
                <a:gd name="connsiteX92" fmla="*/ 921068 w 1547812"/>
                <a:gd name="connsiteY92" fmla="*/ 109538 h 160020"/>
                <a:gd name="connsiteX93" fmla="*/ 921068 w 1547812"/>
                <a:gd name="connsiteY93" fmla="*/ 155258 h 160020"/>
                <a:gd name="connsiteX94" fmla="*/ 671513 w 1547812"/>
                <a:gd name="connsiteY94" fmla="*/ 155258 h 160020"/>
                <a:gd name="connsiteX95" fmla="*/ 711518 w 1547812"/>
                <a:gd name="connsiteY95" fmla="*/ 155258 h 160020"/>
                <a:gd name="connsiteX96" fmla="*/ 711518 w 1547812"/>
                <a:gd name="connsiteY96" fmla="*/ 65723 h 160020"/>
                <a:gd name="connsiteX97" fmla="*/ 714375 w 1547812"/>
                <a:gd name="connsiteY97" fmla="*/ 53340 h 160020"/>
                <a:gd name="connsiteX98" fmla="*/ 721043 w 1547812"/>
                <a:gd name="connsiteY98" fmla="*/ 43815 h 160020"/>
                <a:gd name="connsiteX99" fmla="*/ 730568 w 1547812"/>
                <a:gd name="connsiteY99" fmla="*/ 37147 h 160020"/>
                <a:gd name="connsiteX100" fmla="*/ 741998 w 1547812"/>
                <a:gd name="connsiteY100" fmla="*/ 35243 h 160020"/>
                <a:gd name="connsiteX101" fmla="*/ 749618 w 1547812"/>
                <a:gd name="connsiteY101" fmla="*/ 36195 h 160020"/>
                <a:gd name="connsiteX102" fmla="*/ 755333 w 1547812"/>
                <a:gd name="connsiteY102" fmla="*/ 40005 h 160020"/>
                <a:gd name="connsiteX103" fmla="*/ 759143 w 1547812"/>
                <a:gd name="connsiteY103" fmla="*/ 47625 h 160020"/>
                <a:gd name="connsiteX104" fmla="*/ 761048 w 1547812"/>
                <a:gd name="connsiteY104" fmla="*/ 60960 h 160020"/>
                <a:gd name="connsiteX105" fmla="*/ 761048 w 1547812"/>
                <a:gd name="connsiteY105" fmla="*/ 155258 h 160020"/>
                <a:gd name="connsiteX106" fmla="*/ 801053 w 1547812"/>
                <a:gd name="connsiteY106" fmla="*/ 155258 h 160020"/>
                <a:gd name="connsiteX107" fmla="*/ 801053 w 1547812"/>
                <a:gd name="connsiteY107" fmla="*/ 63818 h 160020"/>
                <a:gd name="connsiteX108" fmla="*/ 803910 w 1547812"/>
                <a:gd name="connsiteY108" fmla="*/ 53340 h 160020"/>
                <a:gd name="connsiteX109" fmla="*/ 810578 w 1547812"/>
                <a:gd name="connsiteY109" fmla="*/ 43815 h 160020"/>
                <a:gd name="connsiteX110" fmla="*/ 820103 w 1547812"/>
                <a:gd name="connsiteY110" fmla="*/ 37147 h 160020"/>
                <a:gd name="connsiteX111" fmla="*/ 831533 w 1547812"/>
                <a:gd name="connsiteY111" fmla="*/ 35243 h 160020"/>
                <a:gd name="connsiteX112" fmla="*/ 839153 w 1547812"/>
                <a:gd name="connsiteY112" fmla="*/ 36195 h 160020"/>
                <a:gd name="connsiteX113" fmla="*/ 844868 w 1547812"/>
                <a:gd name="connsiteY113" fmla="*/ 40005 h 160020"/>
                <a:gd name="connsiteX114" fmla="*/ 848678 w 1547812"/>
                <a:gd name="connsiteY114" fmla="*/ 47625 h 160020"/>
                <a:gd name="connsiteX115" fmla="*/ 849630 w 1547812"/>
                <a:gd name="connsiteY115" fmla="*/ 60960 h 160020"/>
                <a:gd name="connsiteX116" fmla="*/ 849630 w 1547812"/>
                <a:gd name="connsiteY116" fmla="*/ 155258 h 160020"/>
                <a:gd name="connsiteX117" fmla="*/ 889635 w 1547812"/>
                <a:gd name="connsiteY117" fmla="*/ 155258 h 160020"/>
                <a:gd name="connsiteX118" fmla="*/ 889635 w 1547812"/>
                <a:gd name="connsiteY118" fmla="*/ 55245 h 160020"/>
                <a:gd name="connsiteX119" fmla="*/ 878205 w 1547812"/>
                <a:gd name="connsiteY119" fmla="*/ 14288 h 160020"/>
                <a:gd name="connsiteX120" fmla="*/ 843915 w 1547812"/>
                <a:gd name="connsiteY120" fmla="*/ 1905 h 160020"/>
                <a:gd name="connsiteX121" fmla="*/ 819150 w 1547812"/>
                <a:gd name="connsiteY121" fmla="*/ 7620 h 160020"/>
                <a:gd name="connsiteX122" fmla="*/ 797243 w 1547812"/>
                <a:gd name="connsiteY122" fmla="*/ 27623 h 160020"/>
                <a:gd name="connsiteX123" fmla="*/ 782955 w 1547812"/>
                <a:gd name="connsiteY123" fmla="*/ 8573 h 160020"/>
                <a:gd name="connsiteX124" fmla="*/ 756285 w 1547812"/>
                <a:gd name="connsiteY124" fmla="*/ 1905 h 160020"/>
                <a:gd name="connsiteX125" fmla="*/ 732473 w 1547812"/>
                <a:gd name="connsiteY125" fmla="*/ 7620 h 160020"/>
                <a:gd name="connsiteX126" fmla="*/ 713423 w 1547812"/>
                <a:gd name="connsiteY126" fmla="*/ 25718 h 160020"/>
                <a:gd name="connsiteX127" fmla="*/ 713423 w 1547812"/>
                <a:gd name="connsiteY127" fmla="*/ 5715 h 160020"/>
                <a:gd name="connsiteX128" fmla="*/ 674370 w 1547812"/>
                <a:gd name="connsiteY128" fmla="*/ 5715 h 160020"/>
                <a:gd name="connsiteX129" fmla="*/ 674370 w 1547812"/>
                <a:gd name="connsiteY129" fmla="*/ 155258 h 160020"/>
                <a:gd name="connsiteX130" fmla="*/ 541973 w 1547812"/>
                <a:gd name="connsiteY130" fmla="*/ 116205 h 160020"/>
                <a:gd name="connsiteX131" fmla="*/ 533400 w 1547812"/>
                <a:gd name="connsiteY131" fmla="*/ 80963 h 160020"/>
                <a:gd name="connsiteX132" fmla="*/ 541973 w 1547812"/>
                <a:gd name="connsiteY132" fmla="*/ 45720 h 160020"/>
                <a:gd name="connsiteX133" fmla="*/ 567690 w 1547812"/>
                <a:gd name="connsiteY133" fmla="*/ 33338 h 160020"/>
                <a:gd name="connsiteX134" fmla="*/ 593408 w 1547812"/>
                <a:gd name="connsiteY134" fmla="*/ 45720 h 160020"/>
                <a:gd name="connsiteX135" fmla="*/ 601980 w 1547812"/>
                <a:gd name="connsiteY135" fmla="*/ 80963 h 160020"/>
                <a:gd name="connsiteX136" fmla="*/ 593408 w 1547812"/>
                <a:gd name="connsiteY136" fmla="*/ 116205 h 160020"/>
                <a:gd name="connsiteX137" fmla="*/ 567690 w 1547812"/>
                <a:gd name="connsiteY137" fmla="*/ 128588 h 160020"/>
                <a:gd name="connsiteX138" fmla="*/ 541973 w 1547812"/>
                <a:gd name="connsiteY138" fmla="*/ 116205 h 160020"/>
                <a:gd name="connsiteX139" fmla="*/ 598170 w 1547812"/>
                <a:gd name="connsiteY139" fmla="*/ 154305 h 160020"/>
                <a:gd name="connsiteX140" fmla="*/ 621983 w 1547812"/>
                <a:gd name="connsiteY140" fmla="*/ 138113 h 160020"/>
                <a:gd name="connsiteX141" fmla="*/ 637223 w 1547812"/>
                <a:gd name="connsiteY141" fmla="*/ 113348 h 160020"/>
                <a:gd name="connsiteX142" fmla="*/ 642938 w 1547812"/>
                <a:gd name="connsiteY142" fmla="*/ 80010 h 160020"/>
                <a:gd name="connsiteX143" fmla="*/ 638175 w 1547812"/>
                <a:gd name="connsiteY143" fmla="*/ 46672 h 160020"/>
                <a:gd name="connsiteX144" fmla="*/ 622935 w 1547812"/>
                <a:gd name="connsiteY144" fmla="*/ 21908 h 160020"/>
                <a:gd name="connsiteX145" fmla="*/ 599123 w 1547812"/>
                <a:gd name="connsiteY145" fmla="*/ 6668 h 160020"/>
                <a:gd name="connsiteX146" fmla="*/ 567690 w 1547812"/>
                <a:gd name="connsiteY146" fmla="*/ 953 h 160020"/>
                <a:gd name="connsiteX147" fmla="*/ 536258 w 1547812"/>
                <a:gd name="connsiteY147" fmla="*/ 6668 h 160020"/>
                <a:gd name="connsiteX148" fmla="*/ 512445 w 1547812"/>
                <a:gd name="connsiteY148" fmla="*/ 21908 h 160020"/>
                <a:gd name="connsiteX149" fmla="*/ 497205 w 1547812"/>
                <a:gd name="connsiteY149" fmla="*/ 46672 h 160020"/>
                <a:gd name="connsiteX150" fmla="*/ 491490 w 1547812"/>
                <a:gd name="connsiteY150" fmla="*/ 80010 h 160020"/>
                <a:gd name="connsiteX151" fmla="*/ 511492 w 1547812"/>
                <a:gd name="connsiteY151" fmla="*/ 139065 h 160020"/>
                <a:gd name="connsiteX152" fmla="*/ 566738 w 1547812"/>
                <a:gd name="connsiteY152" fmla="*/ 160020 h 160020"/>
                <a:gd name="connsiteX153" fmla="*/ 598170 w 1547812"/>
                <a:gd name="connsiteY153" fmla="*/ 154305 h 160020"/>
                <a:gd name="connsiteX154" fmla="*/ 429578 w 1547812"/>
                <a:gd name="connsiteY154" fmla="*/ 100965 h 160020"/>
                <a:gd name="connsiteX155" fmla="*/ 421958 w 1547812"/>
                <a:gd name="connsiteY155" fmla="*/ 120968 h 160020"/>
                <a:gd name="connsiteX156" fmla="*/ 403860 w 1547812"/>
                <a:gd name="connsiteY156" fmla="*/ 127635 h 160020"/>
                <a:gd name="connsiteX157" fmla="*/ 388620 w 1547812"/>
                <a:gd name="connsiteY157" fmla="*/ 123825 h 160020"/>
                <a:gd name="connsiteX158" fmla="*/ 379095 w 1547812"/>
                <a:gd name="connsiteY158" fmla="*/ 113348 h 160020"/>
                <a:gd name="connsiteX159" fmla="*/ 374333 w 1547812"/>
                <a:gd name="connsiteY159" fmla="*/ 98108 h 160020"/>
                <a:gd name="connsiteX160" fmla="*/ 372428 w 1547812"/>
                <a:gd name="connsiteY160" fmla="*/ 80010 h 160020"/>
                <a:gd name="connsiteX161" fmla="*/ 374333 w 1547812"/>
                <a:gd name="connsiteY161" fmla="*/ 62865 h 160020"/>
                <a:gd name="connsiteX162" fmla="*/ 379095 w 1547812"/>
                <a:gd name="connsiteY162" fmla="*/ 47625 h 160020"/>
                <a:gd name="connsiteX163" fmla="*/ 388620 w 1547812"/>
                <a:gd name="connsiteY163" fmla="*/ 37147 h 160020"/>
                <a:gd name="connsiteX164" fmla="*/ 403860 w 1547812"/>
                <a:gd name="connsiteY164" fmla="*/ 33338 h 160020"/>
                <a:gd name="connsiteX165" fmla="*/ 421958 w 1547812"/>
                <a:gd name="connsiteY165" fmla="*/ 40005 h 160020"/>
                <a:gd name="connsiteX166" fmla="*/ 428625 w 1547812"/>
                <a:gd name="connsiteY166" fmla="*/ 58103 h 160020"/>
                <a:gd name="connsiteX167" fmla="*/ 468630 w 1547812"/>
                <a:gd name="connsiteY167" fmla="*/ 52388 h 160020"/>
                <a:gd name="connsiteX168" fmla="*/ 462915 w 1547812"/>
                <a:gd name="connsiteY168" fmla="*/ 31433 h 160020"/>
                <a:gd name="connsiteX169" fmla="*/ 450533 w 1547812"/>
                <a:gd name="connsiteY169" fmla="*/ 15240 h 160020"/>
                <a:gd name="connsiteX170" fmla="*/ 431483 w 1547812"/>
                <a:gd name="connsiteY170" fmla="*/ 4763 h 160020"/>
                <a:gd name="connsiteX171" fmla="*/ 404813 w 1547812"/>
                <a:gd name="connsiteY171" fmla="*/ 953 h 160020"/>
                <a:gd name="connsiteX172" fmla="*/ 373380 w 1547812"/>
                <a:gd name="connsiteY172" fmla="*/ 6668 h 160020"/>
                <a:gd name="connsiteX173" fmla="*/ 350520 w 1547812"/>
                <a:gd name="connsiteY173" fmla="*/ 22860 h 160020"/>
                <a:gd name="connsiteX174" fmla="*/ 336233 w 1547812"/>
                <a:gd name="connsiteY174" fmla="*/ 47625 h 160020"/>
                <a:gd name="connsiteX175" fmla="*/ 331470 w 1547812"/>
                <a:gd name="connsiteY175" fmla="*/ 80010 h 160020"/>
                <a:gd name="connsiteX176" fmla="*/ 336233 w 1547812"/>
                <a:gd name="connsiteY176" fmla="*/ 112395 h 160020"/>
                <a:gd name="connsiteX177" fmla="*/ 349567 w 1547812"/>
                <a:gd name="connsiteY177" fmla="*/ 137160 h 160020"/>
                <a:gd name="connsiteX178" fmla="*/ 372428 w 1547812"/>
                <a:gd name="connsiteY178" fmla="*/ 153353 h 160020"/>
                <a:gd name="connsiteX179" fmla="*/ 404813 w 1547812"/>
                <a:gd name="connsiteY179" fmla="*/ 159068 h 160020"/>
                <a:gd name="connsiteX180" fmla="*/ 453390 w 1547812"/>
                <a:gd name="connsiteY180" fmla="*/ 142875 h 160020"/>
                <a:gd name="connsiteX181" fmla="*/ 471488 w 1547812"/>
                <a:gd name="connsiteY181" fmla="*/ 100013 h 160020"/>
                <a:gd name="connsiteX182" fmla="*/ 429578 w 1547812"/>
                <a:gd name="connsiteY182" fmla="*/ 100013 h 160020"/>
                <a:gd name="connsiteX183" fmla="*/ 203835 w 1547812"/>
                <a:gd name="connsiteY183" fmla="*/ 63818 h 160020"/>
                <a:gd name="connsiteX184" fmla="*/ 206692 w 1547812"/>
                <a:gd name="connsiteY184" fmla="*/ 51435 h 160020"/>
                <a:gd name="connsiteX185" fmla="*/ 213360 w 1547812"/>
                <a:gd name="connsiteY185" fmla="*/ 40958 h 160020"/>
                <a:gd name="connsiteX186" fmla="*/ 223838 w 1547812"/>
                <a:gd name="connsiteY186" fmla="*/ 34290 h 160020"/>
                <a:gd name="connsiteX187" fmla="*/ 238125 w 1547812"/>
                <a:gd name="connsiteY187" fmla="*/ 31433 h 160020"/>
                <a:gd name="connsiteX188" fmla="*/ 261938 w 1547812"/>
                <a:gd name="connsiteY188" fmla="*/ 40005 h 160020"/>
                <a:gd name="connsiteX189" fmla="*/ 269558 w 1547812"/>
                <a:gd name="connsiteY189" fmla="*/ 63818 h 160020"/>
                <a:gd name="connsiteX190" fmla="*/ 203835 w 1547812"/>
                <a:gd name="connsiteY190" fmla="*/ 63818 h 160020"/>
                <a:gd name="connsiteX191" fmla="*/ 266700 w 1547812"/>
                <a:gd name="connsiteY191" fmla="*/ 108585 h 160020"/>
                <a:gd name="connsiteX192" fmla="*/ 239077 w 1547812"/>
                <a:gd name="connsiteY192" fmla="*/ 128588 h 160020"/>
                <a:gd name="connsiteX193" fmla="*/ 213360 w 1547812"/>
                <a:gd name="connsiteY193" fmla="*/ 118110 h 160020"/>
                <a:gd name="connsiteX194" fmla="*/ 203835 w 1547812"/>
                <a:gd name="connsiteY194" fmla="*/ 89535 h 160020"/>
                <a:gd name="connsiteX195" fmla="*/ 307658 w 1547812"/>
                <a:gd name="connsiteY195" fmla="*/ 89535 h 160020"/>
                <a:gd name="connsiteX196" fmla="*/ 307658 w 1547812"/>
                <a:gd name="connsiteY196" fmla="*/ 73343 h 160020"/>
                <a:gd name="connsiteX197" fmla="*/ 290513 w 1547812"/>
                <a:gd name="connsiteY197" fmla="*/ 20003 h 160020"/>
                <a:gd name="connsiteX198" fmla="*/ 239077 w 1547812"/>
                <a:gd name="connsiteY198" fmla="*/ 0 h 160020"/>
                <a:gd name="connsiteX199" fmla="*/ 208598 w 1547812"/>
                <a:gd name="connsiteY199" fmla="*/ 5715 h 160020"/>
                <a:gd name="connsiteX200" fmla="*/ 184785 w 1547812"/>
                <a:gd name="connsiteY200" fmla="*/ 20955 h 160020"/>
                <a:gd name="connsiteX201" fmla="*/ 169545 w 1547812"/>
                <a:gd name="connsiteY201" fmla="*/ 45720 h 160020"/>
                <a:gd name="connsiteX202" fmla="*/ 163830 w 1547812"/>
                <a:gd name="connsiteY202" fmla="*/ 79058 h 160020"/>
                <a:gd name="connsiteX203" fmla="*/ 182880 w 1547812"/>
                <a:gd name="connsiteY203" fmla="*/ 137160 h 160020"/>
                <a:gd name="connsiteX204" fmla="*/ 239077 w 1547812"/>
                <a:gd name="connsiteY204" fmla="*/ 158115 h 160020"/>
                <a:gd name="connsiteX205" fmla="*/ 285750 w 1547812"/>
                <a:gd name="connsiteY205" fmla="*/ 144780 h 160020"/>
                <a:gd name="connsiteX206" fmla="*/ 305753 w 1547812"/>
                <a:gd name="connsiteY206" fmla="*/ 106680 h 160020"/>
                <a:gd name="connsiteX207" fmla="*/ 266700 w 1547812"/>
                <a:gd name="connsiteY207" fmla="*/ 106680 h 160020"/>
                <a:gd name="connsiteX208" fmla="*/ 97155 w 1547812"/>
                <a:gd name="connsiteY208" fmla="*/ 96203 h 160020"/>
                <a:gd name="connsiteX209" fmla="*/ 93345 w 1547812"/>
                <a:gd name="connsiteY209" fmla="*/ 111443 h 160020"/>
                <a:gd name="connsiteX210" fmla="*/ 84773 w 1547812"/>
                <a:gd name="connsiteY210" fmla="*/ 121920 h 160020"/>
                <a:gd name="connsiteX211" fmla="*/ 60007 w 1547812"/>
                <a:gd name="connsiteY211" fmla="*/ 129540 h 160020"/>
                <a:gd name="connsiteX212" fmla="*/ 45720 w 1547812"/>
                <a:gd name="connsiteY212" fmla="*/ 124778 h 160020"/>
                <a:gd name="connsiteX213" fmla="*/ 40957 w 1547812"/>
                <a:gd name="connsiteY213" fmla="*/ 113348 h 160020"/>
                <a:gd name="connsiteX214" fmla="*/ 42863 w 1547812"/>
                <a:gd name="connsiteY214" fmla="*/ 104775 h 160020"/>
                <a:gd name="connsiteX215" fmla="*/ 48577 w 1547812"/>
                <a:gd name="connsiteY215" fmla="*/ 98108 h 160020"/>
                <a:gd name="connsiteX216" fmla="*/ 60007 w 1547812"/>
                <a:gd name="connsiteY216" fmla="*/ 93345 h 160020"/>
                <a:gd name="connsiteX217" fmla="*/ 80010 w 1547812"/>
                <a:gd name="connsiteY217" fmla="*/ 90488 h 160020"/>
                <a:gd name="connsiteX218" fmla="*/ 98107 w 1547812"/>
                <a:gd name="connsiteY218" fmla="*/ 89535 h 160020"/>
                <a:gd name="connsiteX219" fmla="*/ 98107 w 1547812"/>
                <a:gd name="connsiteY219" fmla="*/ 96203 h 160020"/>
                <a:gd name="connsiteX220" fmla="*/ 98107 w 1547812"/>
                <a:gd name="connsiteY220" fmla="*/ 155258 h 160020"/>
                <a:gd name="connsiteX221" fmla="*/ 136208 w 1547812"/>
                <a:gd name="connsiteY221" fmla="*/ 155258 h 160020"/>
                <a:gd name="connsiteX222" fmla="*/ 136208 w 1547812"/>
                <a:gd name="connsiteY222" fmla="*/ 60960 h 160020"/>
                <a:gd name="connsiteX223" fmla="*/ 133350 w 1547812"/>
                <a:gd name="connsiteY223" fmla="*/ 36195 h 160020"/>
                <a:gd name="connsiteX224" fmla="*/ 122873 w 1547812"/>
                <a:gd name="connsiteY224" fmla="*/ 17145 h 160020"/>
                <a:gd name="connsiteX225" fmla="*/ 103823 w 1547812"/>
                <a:gd name="connsiteY225" fmla="*/ 5715 h 160020"/>
                <a:gd name="connsiteX226" fmla="*/ 74295 w 1547812"/>
                <a:gd name="connsiteY226" fmla="*/ 1905 h 160020"/>
                <a:gd name="connsiteX227" fmla="*/ 29527 w 1547812"/>
                <a:gd name="connsiteY227" fmla="*/ 12383 h 160020"/>
                <a:gd name="connsiteX228" fmla="*/ 8573 w 1547812"/>
                <a:gd name="connsiteY228" fmla="*/ 46672 h 160020"/>
                <a:gd name="connsiteX229" fmla="*/ 44768 w 1547812"/>
                <a:gd name="connsiteY229" fmla="*/ 50483 h 160020"/>
                <a:gd name="connsiteX230" fmla="*/ 71438 w 1547812"/>
                <a:gd name="connsiteY230" fmla="*/ 32385 h 160020"/>
                <a:gd name="connsiteX231" fmla="*/ 89535 w 1547812"/>
                <a:gd name="connsiteY231" fmla="*/ 37147 h 160020"/>
                <a:gd name="connsiteX232" fmla="*/ 97155 w 1547812"/>
                <a:gd name="connsiteY232" fmla="*/ 56197 h 160020"/>
                <a:gd name="connsiteX233" fmla="*/ 97155 w 1547812"/>
                <a:gd name="connsiteY233" fmla="*/ 62865 h 160020"/>
                <a:gd name="connsiteX234" fmla="*/ 78105 w 1547812"/>
                <a:gd name="connsiteY234" fmla="*/ 63818 h 160020"/>
                <a:gd name="connsiteX235" fmla="*/ 49530 w 1547812"/>
                <a:gd name="connsiteY235" fmla="*/ 66675 h 160020"/>
                <a:gd name="connsiteX236" fmla="*/ 24765 w 1547812"/>
                <a:gd name="connsiteY236" fmla="*/ 74295 h 160020"/>
                <a:gd name="connsiteX237" fmla="*/ 6668 w 1547812"/>
                <a:gd name="connsiteY237" fmla="*/ 89535 h 160020"/>
                <a:gd name="connsiteX238" fmla="*/ 0 w 1547812"/>
                <a:gd name="connsiteY238" fmla="*/ 114300 h 160020"/>
                <a:gd name="connsiteX239" fmla="*/ 3810 w 1547812"/>
                <a:gd name="connsiteY239" fmla="*/ 134303 h 160020"/>
                <a:gd name="connsiteX240" fmla="*/ 14288 w 1547812"/>
                <a:gd name="connsiteY240" fmla="*/ 148590 h 160020"/>
                <a:gd name="connsiteX241" fmla="*/ 29527 w 1547812"/>
                <a:gd name="connsiteY241" fmla="*/ 156210 h 160020"/>
                <a:gd name="connsiteX242" fmla="*/ 48577 w 1547812"/>
                <a:gd name="connsiteY242" fmla="*/ 159068 h 160020"/>
                <a:gd name="connsiteX243" fmla="*/ 77152 w 1547812"/>
                <a:gd name="connsiteY243" fmla="*/ 152400 h 160020"/>
                <a:gd name="connsiteX244" fmla="*/ 97155 w 1547812"/>
                <a:gd name="connsiteY244" fmla="*/ 136208 h 160020"/>
                <a:gd name="connsiteX245" fmla="*/ 97155 w 1547812"/>
                <a:gd name="connsiteY245" fmla="*/ 155258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</a:cxnLst>
              <a:rect l="l" t="t" r="r" b="b"/>
              <a:pathLst>
                <a:path w="1547812" h="160020">
                  <a:moveTo>
                    <a:pt x="1329690" y="155258"/>
                  </a:moveTo>
                  <a:lnTo>
                    <a:pt x="1369695" y="155258"/>
                  </a:lnTo>
                  <a:lnTo>
                    <a:pt x="1369695" y="65723"/>
                  </a:lnTo>
                  <a:cubicBezTo>
                    <a:pt x="1369695" y="60960"/>
                    <a:pt x="1370648" y="57150"/>
                    <a:pt x="1372553" y="53340"/>
                  </a:cubicBezTo>
                  <a:cubicBezTo>
                    <a:pt x="1374458" y="49530"/>
                    <a:pt x="1376363" y="46672"/>
                    <a:pt x="1379220" y="43815"/>
                  </a:cubicBezTo>
                  <a:cubicBezTo>
                    <a:pt x="1382078" y="40958"/>
                    <a:pt x="1385888" y="38100"/>
                    <a:pt x="1388745" y="37147"/>
                  </a:cubicBezTo>
                  <a:cubicBezTo>
                    <a:pt x="1392555" y="36195"/>
                    <a:pt x="1395413" y="35243"/>
                    <a:pt x="1400175" y="35243"/>
                  </a:cubicBezTo>
                  <a:cubicBezTo>
                    <a:pt x="1403033" y="35243"/>
                    <a:pt x="1404938" y="35243"/>
                    <a:pt x="1407795" y="36195"/>
                  </a:cubicBezTo>
                  <a:cubicBezTo>
                    <a:pt x="1409700" y="37147"/>
                    <a:pt x="1411605" y="38100"/>
                    <a:pt x="1413510" y="40005"/>
                  </a:cubicBezTo>
                  <a:cubicBezTo>
                    <a:pt x="1415415" y="41910"/>
                    <a:pt x="1416368" y="44768"/>
                    <a:pt x="1417320" y="47625"/>
                  </a:cubicBezTo>
                  <a:cubicBezTo>
                    <a:pt x="1418273" y="51435"/>
                    <a:pt x="1419225" y="55245"/>
                    <a:pt x="1419225" y="60960"/>
                  </a:cubicBezTo>
                  <a:lnTo>
                    <a:pt x="1419225" y="155258"/>
                  </a:lnTo>
                  <a:lnTo>
                    <a:pt x="1459230" y="155258"/>
                  </a:lnTo>
                  <a:lnTo>
                    <a:pt x="1459230" y="63818"/>
                  </a:lnTo>
                  <a:cubicBezTo>
                    <a:pt x="1459230" y="60008"/>
                    <a:pt x="1460183" y="56197"/>
                    <a:pt x="1462088" y="53340"/>
                  </a:cubicBezTo>
                  <a:cubicBezTo>
                    <a:pt x="1463993" y="49530"/>
                    <a:pt x="1465898" y="46672"/>
                    <a:pt x="1468755" y="43815"/>
                  </a:cubicBezTo>
                  <a:cubicBezTo>
                    <a:pt x="1471613" y="40958"/>
                    <a:pt x="1475423" y="38100"/>
                    <a:pt x="1478280" y="37147"/>
                  </a:cubicBezTo>
                  <a:cubicBezTo>
                    <a:pt x="1481138" y="36195"/>
                    <a:pt x="1484948" y="35243"/>
                    <a:pt x="1489710" y="35243"/>
                  </a:cubicBezTo>
                  <a:cubicBezTo>
                    <a:pt x="1492568" y="35243"/>
                    <a:pt x="1494473" y="35243"/>
                    <a:pt x="1497330" y="36195"/>
                  </a:cubicBezTo>
                  <a:cubicBezTo>
                    <a:pt x="1499235" y="37147"/>
                    <a:pt x="1501140" y="38100"/>
                    <a:pt x="1503045" y="40005"/>
                  </a:cubicBezTo>
                  <a:cubicBezTo>
                    <a:pt x="1504950" y="41910"/>
                    <a:pt x="1505903" y="44768"/>
                    <a:pt x="1506855" y="47625"/>
                  </a:cubicBezTo>
                  <a:cubicBezTo>
                    <a:pt x="1507808" y="51435"/>
                    <a:pt x="1507808" y="55245"/>
                    <a:pt x="1507808" y="60960"/>
                  </a:cubicBezTo>
                  <a:lnTo>
                    <a:pt x="1507808" y="155258"/>
                  </a:lnTo>
                  <a:lnTo>
                    <a:pt x="1547813" y="155258"/>
                  </a:lnTo>
                  <a:lnTo>
                    <a:pt x="1547813" y="55245"/>
                  </a:lnTo>
                  <a:cubicBezTo>
                    <a:pt x="1547813" y="36195"/>
                    <a:pt x="1544003" y="22860"/>
                    <a:pt x="1536383" y="14288"/>
                  </a:cubicBezTo>
                  <a:cubicBezTo>
                    <a:pt x="1528763" y="5715"/>
                    <a:pt x="1517333" y="1905"/>
                    <a:pt x="1502093" y="1905"/>
                  </a:cubicBezTo>
                  <a:cubicBezTo>
                    <a:pt x="1492568" y="1905"/>
                    <a:pt x="1484948" y="3810"/>
                    <a:pt x="1477328" y="7620"/>
                  </a:cubicBezTo>
                  <a:cubicBezTo>
                    <a:pt x="1469708" y="11430"/>
                    <a:pt x="1462088" y="18098"/>
                    <a:pt x="1455420" y="27623"/>
                  </a:cubicBezTo>
                  <a:cubicBezTo>
                    <a:pt x="1452563" y="19050"/>
                    <a:pt x="1447800" y="12383"/>
                    <a:pt x="1441133" y="8573"/>
                  </a:cubicBezTo>
                  <a:cubicBezTo>
                    <a:pt x="1434465" y="4763"/>
                    <a:pt x="1425893" y="1905"/>
                    <a:pt x="1414463" y="1905"/>
                  </a:cubicBezTo>
                  <a:cubicBezTo>
                    <a:pt x="1405890" y="1905"/>
                    <a:pt x="1398270" y="3810"/>
                    <a:pt x="1390650" y="7620"/>
                  </a:cubicBezTo>
                  <a:cubicBezTo>
                    <a:pt x="1383030" y="11430"/>
                    <a:pt x="1376363" y="18098"/>
                    <a:pt x="1371600" y="25718"/>
                  </a:cubicBezTo>
                  <a:lnTo>
                    <a:pt x="1371600" y="5715"/>
                  </a:lnTo>
                  <a:lnTo>
                    <a:pt x="1332548" y="5715"/>
                  </a:lnTo>
                  <a:lnTo>
                    <a:pt x="1332548" y="155258"/>
                  </a:lnTo>
                  <a:close/>
                  <a:moveTo>
                    <a:pt x="1199198" y="116205"/>
                  </a:moveTo>
                  <a:cubicBezTo>
                    <a:pt x="1193483" y="108585"/>
                    <a:pt x="1190625" y="96203"/>
                    <a:pt x="1190625" y="80963"/>
                  </a:cubicBezTo>
                  <a:cubicBezTo>
                    <a:pt x="1190625" y="65723"/>
                    <a:pt x="1193483" y="54293"/>
                    <a:pt x="1199198" y="45720"/>
                  </a:cubicBezTo>
                  <a:cubicBezTo>
                    <a:pt x="1204913" y="37147"/>
                    <a:pt x="1213485" y="33338"/>
                    <a:pt x="1224915" y="33338"/>
                  </a:cubicBezTo>
                  <a:cubicBezTo>
                    <a:pt x="1236345" y="33338"/>
                    <a:pt x="1244918" y="37147"/>
                    <a:pt x="1250633" y="45720"/>
                  </a:cubicBezTo>
                  <a:cubicBezTo>
                    <a:pt x="1256348" y="54293"/>
                    <a:pt x="1259205" y="65723"/>
                    <a:pt x="1259205" y="80963"/>
                  </a:cubicBezTo>
                  <a:cubicBezTo>
                    <a:pt x="1259205" y="96203"/>
                    <a:pt x="1256348" y="107633"/>
                    <a:pt x="1250633" y="116205"/>
                  </a:cubicBezTo>
                  <a:cubicBezTo>
                    <a:pt x="1244918" y="124778"/>
                    <a:pt x="1236345" y="128588"/>
                    <a:pt x="1224915" y="128588"/>
                  </a:cubicBezTo>
                  <a:cubicBezTo>
                    <a:pt x="1213485" y="127635"/>
                    <a:pt x="1204913" y="123825"/>
                    <a:pt x="1199198" y="116205"/>
                  </a:cubicBezTo>
                  <a:moveTo>
                    <a:pt x="1256348" y="154305"/>
                  </a:moveTo>
                  <a:cubicBezTo>
                    <a:pt x="1265873" y="150495"/>
                    <a:pt x="1273493" y="145733"/>
                    <a:pt x="1280160" y="138113"/>
                  </a:cubicBezTo>
                  <a:cubicBezTo>
                    <a:pt x="1286828" y="131445"/>
                    <a:pt x="1291590" y="122873"/>
                    <a:pt x="1295400" y="113348"/>
                  </a:cubicBezTo>
                  <a:cubicBezTo>
                    <a:pt x="1299210" y="103823"/>
                    <a:pt x="1301115" y="92393"/>
                    <a:pt x="1301115" y="80010"/>
                  </a:cubicBezTo>
                  <a:cubicBezTo>
                    <a:pt x="1301115" y="67628"/>
                    <a:pt x="1299210" y="57150"/>
                    <a:pt x="1296353" y="46672"/>
                  </a:cubicBezTo>
                  <a:cubicBezTo>
                    <a:pt x="1293495" y="36195"/>
                    <a:pt x="1287780" y="28575"/>
                    <a:pt x="1281113" y="21908"/>
                  </a:cubicBezTo>
                  <a:cubicBezTo>
                    <a:pt x="1274445" y="15240"/>
                    <a:pt x="1266825" y="9525"/>
                    <a:pt x="1257300" y="6668"/>
                  </a:cubicBezTo>
                  <a:cubicBezTo>
                    <a:pt x="1247775" y="2858"/>
                    <a:pt x="1237298" y="953"/>
                    <a:pt x="1225868" y="953"/>
                  </a:cubicBezTo>
                  <a:cubicBezTo>
                    <a:pt x="1214438" y="953"/>
                    <a:pt x="1203960" y="2858"/>
                    <a:pt x="1194435" y="6668"/>
                  </a:cubicBezTo>
                  <a:cubicBezTo>
                    <a:pt x="1184910" y="10478"/>
                    <a:pt x="1177290" y="15240"/>
                    <a:pt x="1170623" y="21908"/>
                  </a:cubicBezTo>
                  <a:cubicBezTo>
                    <a:pt x="1163955" y="28575"/>
                    <a:pt x="1159193" y="37147"/>
                    <a:pt x="1155383" y="46672"/>
                  </a:cubicBezTo>
                  <a:cubicBezTo>
                    <a:pt x="1151573" y="56197"/>
                    <a:pt x="1149668" y="67628"/>
                    <a:pt x="1149668" y="80010"/>
                  </a:cubicBezTo>
                  <a:cubicBezTo>
                    <a:pt x="1149668" y="105728"/>
                    <a:pt x="1156335" y="124778"/>
                    <a:pt x="1169670" y="139065"/>
                  </a:cubicBezTo>
                  <a:cubicBezTo>
                    <a:pt x="1183005" y="152400"/>
                    <a:pt x="1201103" y="160020"/>
                    <a:pt x="1225868" y="160020"/>
                  </a:cubicBezTo>
                  <a:cubicBezTo>
                    <a:pt x="1236345" y="160020"/>
                    <a:pt x="1246823" y="158115"/>
                    <a:pt x="1256348" y="154305"/>
                  </a:cubicBezTo>
                  <a:moveTo>
                    <a:pt x="1086803" y="100965"/>
                  </a:moveTo>
                  <a:cubicBezTo>
                    <a:pt x="1085850" y="109538"/>
                    <a:pt x="1083945" y="116205"/>
                    <a:pt x="1079183" y="120968"/>
                  </a:cubicBezTo>
                  <a:cubicBezTo>
                    <a:pt x="1074420" y="125730"/>
                    <a:pt x="1068705" y="127635"/>
                    <a:pt x="1061085" y="127635"/>
                  </a:cubicBezTo>
                  <a:cubicBezTo>
                    <a:pt x="1055370" y="127635"/>
                    <a:pt x="1049655" y="126683"/>
                    <a:pt x="1045845" y="123825"/>
                  </a:cubicBezTo>
                  <a:cubicBezTo>
                    <a:pt x="1042035" y="120968"/>
                    <a:pt x="1038225" y="118110"/>
                    <a:pt x="1036320" y="113348"/>
                  </a:cubicBezTo>
                  <a:cubicBezTo>
                    <a:pt x="1034415" y="108585"/>
                    <a:pt x="1032510" y="103823"/>
                    <a:pt x="1031558" y="98108"/>
                  </a:cubicBezTo>
                  <a:cubicBezTo>
                    <a:pt x="1030605" y="92393"/>
                    <a:pt x="1029653" y="86678"/>
                    <a:pt x="1029653" y="80010"/>
                  </a:cubicBezTo>
                  <a:cubicBezTo>
                    <a:pt x="1029653" y="74295"/>
                    <a:pt x="1030605" y="67628"/>
                    <a:pt x="1031558" y="62865"/>
                  </a:cubicBezTo>
                  <a:cubicBezTo>
                    <a:pt x="1032510" y="57150"/>
                    <a:pt x="1034415" y="52388"/>
                    <a:pt x="1036320" y="47625"/>
                  </a:cubicBezTo>
                  <a:cubicBezTo>
                    <a:pt x="1038225" y="42863"/>
                    <a:pt x="1042035" y="40005"/>
                    <a:pt x="1045845" y="37147"/>
                  </a:cubicBezTo>
                  <a:cubicBezTo>
                    <a:pt x="1049655" y="34290"/>
                    <a:pt x="1054418" y="33338"/>
                    <a:pt x="1061085" y="33338"/>
                  </a:cubicBezTo>
                  <a:cubicBezTo>
                    <a:pt x="1069658" y="33338"/>
                    <a:pt x="1075373" y="35243"/>
                    <a:pt x="1079183" y="40005"/>
                  </a:cubicBezTo>
                  <a:cubicBezTo>
                    <a:pt x="1082993" y="44768"/>
                    <a:pt x="1084898" y="50483"/>
                    <a:pt x="1085850" y="58103"/>
                  </a:cubicBezTo>
                  <a:lnTo>
                    <a:pt x="1125855" y="52388"/>
                  </a:lnTo>
                  <a:cubicBezTo>
                    <a:pt x="1124903" y="44768"/>
                    <a:pt x="1122998" y="38100"/>
                    <a:pt x="1120140" y="31433"/>
                  </a:cubicBezTo>
                  <a:cubicBezTo>
                    <a:pt x="1117283" y="24765"/>
                    <a:pt x="1113473" y="20003"/>
                    <a:pt x="1107758" y="15240"/>
                  </a:cubicBezTo>
                  <a:cubicBezTo>
                    <a:pt x="1102995" y="10478"/>
                    <a:pt x="1096328" y="6668"/>
                    <a:pt x="1088708" y="4763"/>
                  </a:cubicBezTo>
                  <a:cubicBezTo>
                    <a:pt x="1081088" y="1905"/>
                    <a:pt x="1072515" y="953"/>
                    <a:pt x="1062038" y="953"/>
                  </a:cubicBezTo>
                  <a:cubicBezTo>
                    <a:pt x="1050608" y="953"/>
                    <a:pt x="1040130" y="2858"/>
                    <a:pt x="1030605" y="6668"/>
                  </a:cubicBezTo>
                  <a:cubicBezTo>
                    <a:pt x="1021080" y="10478"/>
                    <a:pt x="1013460" y="16193"/>
                    <a:pt x="1007745" y="22860"/>
                  </a:cubicBezTo>
                  <a:cubicBezTo>
                    <a:pt x="1001078" y="29528"/>
                    <a:pt x="996315" y="38100"/>
                    <a:pt x="993458" y="47625"/>
                  </a:cubicBezTo>
                  <a:cubicBezTo>
                    <a:pt x="990600" y="57150"/>
                    <a:pt x="988695" y="68580"/>
                    <a:pt x="988695" y="80010"/>
                  </a:cubicBezTo>
                  <a:cubicBezTo>
                    <a:pt x="988695" y="91440"/>
                    <a:pt x="989647" y="102870"/>
                    <a:pt x="992505" y="112395"/>
                  </a:cubicBezTo>
                  <a:cubicBezTo>
                    <a:pt x="995363" y="121920"/>
                    <a:pt x="1000125" y="130493"/>
                    <a:pt x="1005840" y="137160"/>
                  </a:cubicBezTo>
                  <a:cubicBezTo>
                    <a:pt x="1011555" y="143828"/>
                    <a:pt x="1019175" y="149543"/>
                    <a:pt x="1028700" y="153353"/>
                  </a:cubicBezTo>
                  <a:cubicBezTo>
                    <a:pt x="1038225" y="157163"/>
                    <a:pt x="1048703" y="159068"/>
                    <a:pt x="1061085" y="159068"/>
                  </a:cubicBezTo>
                  <a:cubicBezTo>
                    <a:pt x="1082993" y="159068"/>
                    <a:pt x="1099185" y="153353"/>
                    <a:pt x="1109663" y="142875"/>
                  </a:cubicBezTo>
                  <a:cubicBezTo>
                    <a:pt x="1120140" y="132398"/>
                    <a:pt x="1126808" y="118110"/>
                    <a:pt x="1127760" y="100013"/>
                  </a:cubicBezTo>
                  <a:lnTo>
                    <a:pt x="1086803" y="100013"/>
                  </a:lnTo>
                  <a:close/>
                  <a:moveTo>
                    <a:pt x="921068" y="155258"/>
                  </a:moveTo>
                  <a:lnTo>
                    <a:pt x="962025" y="155258"/>
                  </a:lnTo>
                  <a:lnTo>
                    <a:pt x="962025" y="109538"/>
                  </a:lnTo>
                  <a:lnTo>
                    <a:pt x="921068" y="109538"/>
                  </a:lnTo>
                  <a:lnTo>
                    <a:pt x="921068" y="155258"/>
                  </a:lnTo>
                  <a:close/>
                  <a:moveTo>
                    <a:pt x="671513" y="155258"/>
                  </a:moveTo>
                  <a:lnTo>
                    <a:pt x="711518" y="155258"/>
                  </a:lnTo>
                  <a:lnTo>
                    <a:pt x="711518" y="65723"/>
                  </a:lnTo>
                  <a:cubicBezTo>
                    <a:pt x="711518" y="60960"/>
                    <a:pt x="712470" y="57150"/>
                    <a:pt x="714375" y="53340"/>
                  </a:cubicBezTo>
                  <a:cubicBezTo>
                    <a:pt x="716280" y="49530"/>
                    <a:pt x="718185" y="46672"/>
                    <a:pt x="721043" y="43815"/>
                  </a:cubicBezTo>
                  <a:cubicBezTo>
                    <a:pt x="723900" y="40958"/>
                    <a:pt x="727710" y="38100"/>
                    <a:pt x="730568" y="37147"/>
                  </a:cubicBezTo>
                  <a:cubicBezTo>
                    <a:pt x="734378" y="36195"/>
                    <a:pt x="737235" y="35243"/>
                    <a:pt x="741998" y="35243"/>
                  </a:cubicBezTo>
                  <a:cubicBezTo>
                    <a:pt x="744855" y="35243"/>
                    <a:pt x="746760" y="35243"/>
                    <a:pt x="749618" y="36195"/>
                  </a:cubicBezTo>
                  <a:cubicBezTo>
                    <a:pt x="751523" y="37147"/>
                    <a:pt x="753428" y="38100"/>
                    <a:pt x="755333" y="40005"/>
                  </a:cubicBezTo>
                  <a:cubicBezTo>
                    <a:pt x="757238" y="41910"/>
                    <a:pt x="758190" y="44768"/>
                    <a:pt x="759143" y="47625"/>
                  </a:cubicBezTo>
                  <a:cubicBezTo>
                    <a:pt x="760095" y="51435"/>
                    <a:pt x="761048" y="55245"/>
                    <a:pt x="761048" y="60960"/>
                  </a:cubicBezTo>
                  <a:lnTo>
                    <a:pt x="761048" y="155258"/>
                  </a:lnTo>
                  <a:lnTo>
                    <a:pt x="801053" y="155258"/>
                  </a:lnTo>
                  <a:lnTo>
                    <a:pt x="801053" y="63818"/>
                  </a:lnTo>
                  <a:cubicBezTo>
                    <a:pt x="801053" y="60008"/>
                    <a:pt x="802005" y="56197"/>
                    <a:pt x="803910" y="53340"/>
                  </a:cubicBezTo>
                  <a:cubicBezTo>
                    <a:pt x="805815" y="49530"/>
                    <a:pt x="807720" y="46672"/>
                    <a:pt x="810578" y="43815"/>
                  </a:cubicBezTo>
                  <a:cubicBezTo>
                    <a:pt x="813435" y="40958"/>
                    <a:pt x="817245" y="38100"/>
                    <a:pt x="820103" y="37147"/>
                  </a:cubicBezTo>
                  <a:cubicBezTo>
                    <a:pt x="822960" y="36195"/>
                    <a:pt x="826770" y="35243"/>
                    <a:pt x="831533" y="35243"/>
                  </a:cubicBezTo>
                  <a:cubicBezTo>
                    <a:pt x="834390" y="35243"/>
                    <a:pt x="836295" y="35243"/>
                    <a:pt x="839153" y="36195"/>
                  </a:cubicBezTo>
                  <a:cubicBezTo>
                    <a:pt x="841058" y="37147"/>
                    <a:pt x="842963" y="38100"/>
                    <a:pt x="844868" y="40005"/>
                  </a:cubicBezTo>
                  <a:cubicBezTo>
                    <a:pt x="846772" y="41910"/>
                    <a:pt x="847725" y="44768"/>
                    <a:pt x="848678" y="47625"/>
                  </a:cubicBezTo>
                  <a:cubicBezTo>
                    <a:pt x="849630" y="51435"/>
                    <a:pt x="849630" y="55245"/>
                    <a:pt x="849630" y="60960"/>
                  </a:cubicBezTo>
                  <a:lnTo>
                    <a:pt x="849630" y="155258"/>
                  </a:lnTo>
                  <a:lnTo>
                    <a:pt x="889635" y="155258"/>
                  </a:lnTo>
                  <a:lnTo>
                    <a:pt x="889635" y="55245"/>
                  </a:lnTo>
                  <a:cubicBezTo>
                    <a:pt x="889635" y="36195"/>
                    <a:pt x="885825" y="22860"/>
                    <a:pt x="878205" y="14288"/>
                  </a:cubicBezTo>
                  <a:cubicBezTo>
                    <a:pt x="870585" y="5715"/>
                    <a:pt x="859155" y="1905"/>
                    <a:pt x="843915" y="1905"/>
                  </a:cubicBezTo>
                  <a:cubicBezTo>
                    <a:pt x="834390" y="1905"/>
                    <a:pt x="826770" y="3810"/>
                    <a:pt x="819150" y="7620"/>
                  </a:cubicBezTo>
                  <a:cubicBezTo>
                    <a:pt x="811530" y="11430"/>
                    <a:pt x="803910" y="18098"/>
                    <a:pt x="797243" y="27623"/>
                  </a:cubicBezTo>
                  <a:cubicBezTo>
                    <a:pt x="794385" y="19050"/>
                    <a:pt x="789623" y="12383"/>
                    <a:pt x="782955" y="8573"/>
                  </a:cubicBezTo>
                  <a:cubicBezTo>
                    <a:pt x="776288" y="4763"/>
                    <a:pt x="766763" y="1905"/>
                    <a:pt x="756285" y="1905"/>
                  </a:cubicBezTo>
                  <a:cubicBezTo>
                    <a:pt x="747713" y="1905"/>
                    <a:pt x="740093" y="3810"/>
                    <a:pt x="732473" y="7620"/>
                  </a:cubicBezTo>
                  <a:cubicBezTo>
                    <a:pt x="724853" y="11430"/>
                    <a:pt x="718185" y="18098"/>
                    <a:pt x="713423" y="25718"/>
                  </a:cubicBezTo>
                  <a:lnTo>
                    <a:pt x="713423" y="5715"/>
                  </a:lnTo>
                  <a:lnTo>
                    <a:pt x="674370" y="5715"/>
                  </a:lnTo>
                  <a:lnTo>
                    <a:pt x="674370" y="155258"/>
                  </a:lnTo>
                  <a:close/>
                  <a:moveTo>
                    <a:pt x="541973" y="116205"/>
                  </a:moveTo>
                  <a:cubicBezTo>
                    <a:pt x="536258" y="108585"/>
                    <a:pt x="533400" y="96203"/>
                    <a:pt x="533400" y="80963"/>
                  </a:cubicBezTo>
                  <a:cubicBezTo>
                    <a:pt x="533400" y="65723"/>
                    <a:pt x="536258" y="54293"/>
                    <a:pt x="541973" y="45720"/>
                  </a:cubicBezTo>
                  <a:cubicBezTo>
                    <a:pt x="547688" y="38100"/>
                    <a:pt x="556260" y="33338"/>
                    <a:pt x="567690" y="33338"/>
                  </a:cubicBezTo>
                  <a:cubicBezTo>
                    <a:pt x="579120" y="33338"/>
                    <a:pt x="587693" y="37147"/>
                    <a:pt x="593408" y="45720"/>
                  </a:cubicBezTo>
                  <a:cubicBezTo>
                    <a:pt x="599123" y="53340"/>
                    <a:pt x="601980" y="65723"/>
                    <a:pt x="601980" y="80963"/>
                  </a:cubicBezTo>
                  <a:cubicBezTo>
                    <a:pt x="601980" y="96203"/>
                    <a:pt x="599123" y="107633"/>
                    <a:pt x="593408" y="116205"/>
                  </a:cubicBezTo>
                  <a:cubicBezTo>
                    <a:pt x="587693" y="124778"/>
                    <a:pt x="579120" y="128588"/>
                    <a:pt x="567690" y="128588"/>
                  </a:cubicBezTo>
                  <a:cubicBezTo>
                    <a:pt x="555308" y="127635"/>
                    <a:pt x="546735" y="123825"/>
                    <a:pt x="541973" y="116205"/>
                  </a:cubicBezTo>
                  <a:moveTo>
                    <a:pt x="598170" y="154305"/>
                  </a:moveTo>
                  <a:cubicBezTo>
                    <a:pt x="607695" y="150495"/>
                    <a:pt x="615315" y="145733"/>
                    <a:pt x="621983" y="138113"/>
                  </a:cubicBezTo>
                  <a:cubicBezTo>
                    <a:pt x="628650" y="131445"/>
                    <a:pt x="633413" y="122873"/>
                    <a:pt x="637223" y="113348"/>
                  </a:cubicBezTo>
                  <a:cubicBezTo>
                    <a:pt x="641033" y="103823"/>
                    <a:pt x="642938" y="92393"/>
                    <a:pt x="642938" y="80010"/>
                  </a:cubicBezTo>
                  <a:cubicBezTo>
                    <a:pt x="642938" y="67628"/>
                    <a:pt x="641033" y="57150"/>
                    <a:pt x="638175" y="46672"/>
                  </a:cubicBezTo>
                  <a:cubicBezTo>
                    <a:pt x="635318" y="36195"/>
                    <a:pt x="629603" y="28575"/>
                    <a:pt x="622935" y="21908"/>
                  </a:cubicBezTo>
                  <a:cubicBezTo>
                    <a:pt x="616268" y="15240"/>
                    <a:pt x="608648" y="9525"/>
                    <a:pt x="599123" y="6668"/>
                  </a:cubicBezTo>
                  <a:cubicBezTo>
                    <a:pt x="589598" y="2858"/>
                    <a:pt x="579120" y="953"/>
                    <a:pt x="567690" y="953"/>
                  </a:cubicBezTo>
                  <a:cubicBezTo>
                    <a:pt x="556260" y="953"/>
                    <a:pt x="545783" y="2858"/>
                    <a:pt x="536258" y="6668"/>
                  </a:cubicBezTo>
                  <a:cubicBezTo>
                    <a:pt x="526733" y="10478"/>
                    <a:pt x="519113" y="15240"/>
                    <a:pt x="512445" y="21908"/>
                  </a:cubicBezTo>
                  <a:cubicBezTo>
                    <a:pt x="505778" y="28575"/>
                    <a:pt x="501015" y="37147"/>
                    <a:pt x="497205" y="46672"/>
                  </a:cubicBezTo>
                  <a:cubicBezTo>
                    <a:pt x="493395" y="56197"/>
                    <a:pt x="491490" y="67628"/>
                    <a:pt x="491490" y="80010"/>
                  </a:cubicBezTo>
                  <a:cubicBezTo>
                    <a:pt x="491490" y="105728"/>
                    <a:pt x="498158" y="124778"/>
                    <a:pt x="511492" y="139065"/>
                  </a:cubicBezTo>
                  <a:cubicBezTo>
                    <a:pt x="524828" y="152400"/>
                    <a:pt x="542925" y="160020"/>
                    <a:pt x="566738" y="160020"/>
                  </a:cubicBezTo>
                  <a:cubicBezTo>
                    <a:pt x="579120" y="160020"/>
                    <a:pt x="589598" y="158115"/>
                    <a:pt x="598170" y="154305"/>
                  </a:cubicBezTo>
                  <a:moveTo>
                    <a:pt x="429578" y="100965"/>
                  </a:moveTo>
                  <a:cubicBezTo>
                    <a:pt x="428625" y="109538"/>
                    <a:pt x="425767" y="116205"/>
                    <a:pt x="421958" y="120968"/>
                  </a:cubicBezTo>
                  <a:cubicBezTo>
                    <a:pt x="417195" y="125730"/>
                    <a:pt x="411480" y="127635"/>
                    <a:pt x="403860" y="127635"/>
                  </a:cubicBezTo>
                  <a:cubicBezTo>
                    <a:pt x="398145" y="127635"/>
                    <a:pt x="392430" y="126683"/>
                    <a:pt x="388620" y="123825"/>
                  </a:cubicBezTo>
                  <a:cubicBezTo>
                    <a:pt x="384810" y="120968"/>
                    <a:pt x="381000" y="118110"/>
                    <a:pt x="379095" y="113348"/>
                  </a:cubicBezTo>
                  <a:cubicBezTo>
                    <a:pt x="377190" y="108585"/>
                    <a:pt x="375285" y="103823"/>
                    <a:pt x="374333" y="98108"/>
                  </a:cubicBezTo>
                  <a:cubicBezTo>
                    <a:pt x="373380" y="92393"/>
                    <a:pt x="372428" y="86678"/>
                    <a:pt x="372428" y="80010"/>
                  </a:cubicBezTo>
                  <a:cubicBezTo>
                    <a:pt x="372428" y="74295"/>
                    <a:pt x="373380" y="67628"/>
                    <a:pt x="374333" y="62865"/>
                  </a:cubicBezTo>
                  <a:cubicBezTo>
                    <a:pt x="375285" y="57150"/>
                    <a:pt x="377190" y="52388"/>
                    <a:pt x="379095" y="47625"/>
                  </a:cubicBezTo>
                  <a:cubicBezTo>
                    <a:pt x="381000" y="42863"/>
                    <a:pt x="384810" y="40005"/>
                    <a:pt x="388620" y="37147"/>
                  </a:cubicBezTo>
                  <a:cubicBezTo>
                    <a:pt x="392430" y="34290"/>
                    <a:pt x="398145" y="33338"/>
                    <a:pt x="403860" y="33338"/>
                  </a:cubicBezTo>
                  <a:cubicBezTo>
                    <a:pt x="412433" y="33338"/>
                    <a:pt x="418148" y="35243"/>
                    <a:pt x="421958" y="40005"/>
                  </a:cubicBezTo>
                  <a:cubicBezTo>
                    <a:pt x="425767" y="44768"/>
                    <a:pt x="427673" y="50483"/>
                    <a:pt x="428625" y="58103"/>
                  </a:cubicBezTo>
                  <a:lnTo>
                    <a:pt x="468630" y="52388"/>
                  </a:lnTo>
                  <a:cubicBezTo>
                    <a:pt x="467678" y="44768"/>
                    <a:pt x="465773" y="38100"/>
                    <a:pt x="462915" y="31433"/>
                  </a:cubicBezTo>
                  <a:cubicBezTo>
                    <a:pt x="460058" y="24765"/>
                    <a:pt x="456248" y="20003"/>
                    <a:pt x="450533" y="15240"/>
                  </a:cubicBezTo>
                  <a:cubicBezTo>
                    <a:pt x="445770" y="10478"/>
                    <a:pt x="439103" y="6668"/>
                    <a:pt x="431483" y="4763"/>
                  </a:cubicBezTo>
                  <a:cubicBezTo>
                    <a:pt x="423863" y="1905"/>
                    <a:pt x="415290" y="953"/>
                    <a:pt x="404813" y="953"/>
                  </a:cubicBezTo>
                  <a:cubicBezTo>
                    <a:pt x="393383" y="953"/>
                    <a:pt x="382905" y="2858"/>
                    <a:pt x="373380" y="6668"/>
                  </a:cubicBezTo>
                  <a:cubicBezTo>
                    <a:pt x="363855" y="10478"/>
                    <a:pt x="356235" y="16193"/>
                    <a:pt x="350520" y="22860"/>
                  </a:cubicBezTo>
                  <a:cubicBezTo>
                    <a:pt x="343853" y="29528"/>
                    <a:pt x="339090" y="38100"/>
                    <a:pt x="336233" y="47625"/>
                  </a:cubicBezTo>
                  <a:cubicBezTo>
                    <a:pt x="333375" y="57150"/>
                    <a:pt x="331470" y="68580"/>
                    <a:pt x="331470" y="80010"/>
                  </a:cubicBezTo>
                  <a:cubicBezTo>
                    <a:pt x="331470" y="91440"/>
                    <a:pt x="333375" y="102870"/>
                    <a:pt x="336233" y="112395"/>
                  </a:cubicBezTo>
                  <a:cubicBezTo>
                    <a:pt x="339090" y="121920"/>
                    <a:pt x="343853" y="130493"/>
                    <a:pt x="349567" y="137160"/>
                  </a:cubicBezTo>
                  <a:cubicBezTo>
                    <a:pt x="355283" y="143828"/>
                    <a:pt x="362903" y="149543"/>
                    <a:pt x="372428" y="153353"/>
                  </a:cubicBezTo>
                  <a:cubicBezTo>
                    <a:pt x="381953" y="157163"/>
                    <a:pt x="392430" y="159068"/>
                    <a:pt x="404813" y="159068"/>
                  </a:cubicBezTo>
                  <a:cubicBezTo>
                    <a:pt x="426720" y="159068"/>
                    <a:pt x="442913" y="153353"/>
                    <a:pt x="453390" y="142875"/>
                  </a:cubicBezTo>
                  <a:cubicBezTo>
                    <a:pt x="463867" y="132398"/>
                    <a:pt x="470535" y="118110"/>
                    <a:pt x="471488" y="100013"/>
                  </a:cubicBezTo>
                  <a:lnTo>
                    <a:pt x="429578" y="100013"/>
                  </a:lnTo>
                  <a:close/>
                  <a:moveTo>
                    <a:pt x="203835" y="63818"/>
                  </a:moveTo>
                  <a:cubicBezTo>
                    <a:pt x="203835" y="59055"/>
                    <a:pt x="204788" y="55245"/>
                    <a:pt x="206692" y="51435"/>
                  </a:cubicBezTo>
                  <a:cubicBezTo>
                    <a:pt x="208598" y="47625"/>
                    <a:pt x="210502" y="43815"/>
                    <a:pt x="213360" y="40958"/>
                  </a:cubicBezTo>
                  <a:cubicBezTo>
                    <a:pt x="216217" y="38100"/>
                    <a:pt x="219075" y="35243"/>
                    <a:pt x="223838" y="34290"/>
                  </a:cubicBezTo>
                  <a:cubicBezTo>
                    <a:pt x="227648" y="32385"/>
                    <a:pt x="232410" y="31433"/>
                    <a:pt x="238125" y="31433"/>
                  </a:cubicBezTo>
                  <a:cubicBezTo>
                    <a:pt x="248602" y="31433"/>
                    <a:pt x="256223" y="34290"/>
                    <a:pt x="261938" y="40005"/>
                  </a:cubicBezTo>
                  <a:cubicBezTo>
                    <a:pt x="266700" y="45720"/>
                    <a:pt x="269558" y="53340"/>
                    <a:pt x="269558" y="63818"/>
                  </a:cubicBezTo>
                  <a:lnTo>
                    <a:pt x="203835" y="63818"/>
                  </a:lnTo>
                  <a:close/>
                  <a:moveTo>
                    <a:pt x="266700" y="108585"/>
                  </a:moveTo>
                  <a:cubicBezTo>
                    <a:pt x="263842" y="121920"/>
                    <a:pt x="254317" y="128588"/>
                    <a:pt x="239077" y="128588"/>
                  </a:cubicBezTo>
                  <a:cubicBezTo>
                    <a:pt x="227648" y="128588"/>
                    <a:pt x="219075" y="124778"/>
                    <a:pt x="213360" y="118110"/>
                  </a:cubicBezTo>
                  <a:cubicBezTo>
                    <a:pt x="207645" y="111443"/>
                    <a:pt x="204788" y="101918"/>
                    <a:pt x="203835" y="89535"/>
                  </a:cubicBezTo>
                  <a:lnTo>
                    <a:pt x="307658" y="89535"/>
                  </a:lnTo>
                  <a:lnTo>
                    <a:pt x="307658" y="73343"/>
                  </a:lnTo>
                  <a:cubicBezTo>
                    <a:pt x="307658" y="51435"/>
                    <a:pt x="301942" y="33338"/>
                    <a:pt x="290513" y="20003"/>
                  </a:cubicBezTo>
                  <a:cubicBezTo>
                    <a:pt x="279083" y="6668"/>
                    <a:pt x="261938" y="0"/>
                    <a:pt x="239077" y="0"/>
                  </a:cubicBezTo>
                  <a:cubicBezTo>
                    <a:pt x="227648" y="0"/>
                    <a:pt x="218123" y="1905"/>
                    <a:pt x="208598" y="5715"/>
                  </a:cubicBezTo>
                  <a:cubicBezTo>
                    <a:pt x="199073" y="9525"/>
                    <a:pt x="191452" y="14288"/>
                    <a:pt x="184785" y="20955"/>
                  </a:cubicBezTo>
                  <a:cubicBezTo>
                    <a:pt x="178118" y="27623"/>
                    <a:pt x="173355" y="36195"/>
                    <a:pt x="169545" y="45720"/>
                  </a:cubicBezTo>
                  <a:cubicBezTo>
                    <a:pt x="165735" y="55245"/>
                    <a:pt x="163830" y="66675"/>
                    <a:pt x="163830" y="79058"/>
                  </a:cubicBezTo>
                  <a:cubicBezTo>
                    <a:pt x="163830" y="103823"/>
                    <a:pt x="170498" y="123825"/>
                    <a:pt x="182880" y="137160"/>
                  </a:cubicBezTo>
                  <a:cubicBezTo>
                    <a:pt x="195263" y="150495"/>
                    <a:pt x="214313" y="158115"/>
                    <a:pt x="239077" y="158115"/>
                  </a:cubicBezTo>
                  <a:cubicBezTo>
                    <a:pt x="260033" y="158115"/>
                    <a:pt x="275273" y="153353"/>
                    <a:pt x="285750" y="144780"/>
                  </a:cubicBezTo>
                  <a:cubicBezTo>
                    <a:pt x="296228" y="136208"/>
                    <a:pt x="302895" y="123825"/>
                    <a:pt x="305753" y="106680"/>
                  </a:cubicBezTo>
                  <a:lnTo>
                    <a:pt x="266700" y="106680"/>
                  </a:lnTo>
                  <a:close/>
                  <a:moveTo>
                    <a:pt x="97155" y="96203"/>
                  </a:moveTo>
                  <a:cubicBezTo>
                    <a:pt x="97155" y="101918"/>
                    <a:pt x="96202" y="107633"/>
                    <a:pt x="93345" y="111443"/>
                  </a:cubicBezTo>
                  <a:cubicBezTo>
                    <a:pt x="91440" y="115253"/>
                    <a:pt x="88582" y="119063"/>
                    <a:pt x="84773" y="121920"/>
                  </a:cubicBezTo>
                  <a:cubicBezTo>
                    <a:pt x="78105" y="126683"/>
                    <a:pt x="69532" y="129540"/>
                    <a:pt x="60007" y="129540"/>
                  </a:cubicBezTo>
                  <a:cubicBezTo>
                    <a:pt x="54293" y="129540"/>
                    <a:pt x="49530" y="127635"/>
                    <a:pt x="45720" y="124778"/>
                  </a:cubicBezTo>
                  <a:cubicBezTo>
                    <a:pt x="41910" y="121920"/>
                    <a:pt x="40957" y="118110"/>
                    <a:pt x="40957" y="113348"/>
                  </a:cubicBezTo>
                  <a:cubicBezTo>
                    <a:pt x="40957" y="110490"/>
                    <a:pt x="40957" y="106680"/>
                    <a:pt x="42863" y="104775"/>
                  </a:cubicBezTo>
                  <a:cubicBezTo>
                    <a:pt x="43815" y="101918"/>
                    <a:pt x="45720" y="100013"/>
                    <a:pt x="48577" y="98108"/>
                  </a:cubicBezTo>
                  <a:cubicBezTo>
                    <a:pt x="51435" y="96203"/>
                    <a:pt x="55245" y="94298"/>
                    <a:pt x="60007" y="93345"/>
                  </a:cubicBezTo>
                  <a:cubicBezTo>
                    <a:pt x="64770" y="92393"/>
                    <a:pt x="72390" y="91440"/>
                    <a:pt x="80010" y="90488"/>
                  </a:cubicBezTo>
                  <a:lnTo>
                    <a:pt x="98107" y="89535"/>
                  </a:lnTo>
                  <a:lnTo>
                    <a:pt x="98107" y="96203"/>
                  </a:lnTo>
                  <a:close/>
                  <a:moveTo>
                    <a:pt x="98107" y="155258"/>
                  </a:moveTo>
                  <a:lnTo>
                    <a:pt x="136208" y="155258"/>
                  </a:lnTo>
                  <a:lnTo>
                    <a:pt x="136208" y="60960"/>
                  </a:lnTo>
                  <a:cubicBezTo>
                    <a:pt x="136208" y="51435"/>
                    <a:pt x="135255" y="43815"/>
                    <a:pt x="133350" y="36195"/>
                  </a:cubicBezTo>
                  <a:cubicBezTo>
                    <a:pt x="131445" y="28575"/>
                    <a:pt x="127635" y="22860"/>
                    <a:pt x="122873" y="17145"/>
                  </a:cubicBezTo>
                  <a:cubicBezTo>
                    <a:pt x="118110" y="12383"/>
                    <a:pt x="111443" y="7620"/>
                    <a:pt x="103823" y="5715"/>
                  </a:cubicBezTo>
                  <a:cubicBezTo>
                    <a:pt x="96202" y="3810"/>
                    <a:pt x="85725" y="1905"/>
                    <a:pt x="74295" y="1905"/>
                  </a:cubicBezTo>
                  <a:cubicBezTo>
                    <a:pt x="55245" y="1905"/>
                    <a:pt x="40957" y="5715"/>
                    <a:pt x="29527" y="12383"/>
                  </a:cubicBezTo>
                  <a:cubicBezTo>
                    <a:pt x="18098" y="19050"/>
                    <a:pt x="11430" y="30480"/>
                    <a:pt x="8573" y="46672"/>
                  </a:cubicBezTo>
                  <a:lnTo>
                    <a:pt x="44768" y="50483"/>
                  </a:lnTo>
                  <a:cubicBezTo>
                    <a:pt x="46673" y="38100"/>
                    <a:pt x="56198" y="32385"/>
                    <a:pt x="71438" y="32385"/>
                  </a:cubicBezTo>
                  <a:cubicBezTo>
                    <a:pt x="78105" y="32385"/>
                    <a:pt x="83820" y="34290"/>
                    <a:pt x="89535" y="37147"/>
                  </a:cubicBezTo>
                  <a:cubicBezTo>
                    <a:pt x="94298" y="40958"/>
                    <a:pt x="97155" y="46672"/>
                    <a:pt x="97155" y="56197"/>
                  </a:cubicBezTo>
                  <a:lnTo>
                    <a:pt x="97155" y="62865"/>
                  </a:lnTo>
                  <a:lnTo>
                    <a:pt x="78105" y="63818"/>
                  </a:lnTo>
                  <a:cubicBezTo>
                    <a:pt x="68580" y="63818"/>
                    <a:pt x="59055" y="64770"/>
                    <a:pt x="49530" y="66675"/>
                  </a:cubicBezTo>
                  <a:cubicBezTo>
                    <a:pt x="40005" y="68580"/>
                    <a:pt x="32385" y="70485"/>
                    <a:pt x="24765" y="74295"/>
                  </a:cubicBezTo>
                  <a:cubicBezTo>
                    <a:pt x="17145" y="78105"/>
                    <a:pt x="11430" y="82868"/>
                    <a:pt x="6668" y="89535"/>
                  </a:cubicBezTo>
                  <a:cubicBezTo>
                    <a:pt x="1905" y="96203"/>
                    <a:pt x="0" y="104775"/>
                    <a:pt x="0" y="114300"/>
                  </a:cubicBezTo>
                  <a:cubicBezTo>
                    <a:pt x="0" y="121920"/>
                    <a:pt x="952" y="128588"/>
                    <a:pt x="3810" y="134303"/>
                  </a:cubicBezTo>
                  <a:cubicBezTo>
                    <a:pt x="6668" y="140018"/>
                    <a:pt x="10477" y="144780"/>
                    <a:pt x="14288" y="148590"/>
                  </a:cubicBezTo>
                  <a:cubicBezTo>
                    <a:pt x="19050" y="152400"/>
                    <a:pt x="23813" y="155258"/>
                    <a:pt x="29527" y="156210"/>
                  </a:cubicBezTo>
                  <a:cubicBezTo>
                    <a:pt x="35243" y="157163"/>
                    <a:pt x="41910" y="159068"/>
                    <a:pt x="48577" y="159068"/>
                  </a:cubicBezTo>
                  <a:cubicBezTo>
                    <a:pt x="60007" y="159068"/>
                    <a:pt x="69532" y="157163"/>
                    <a:pt x="77152" y="152400"/>
                  </a:cubicBezTo>
                  <a:cubicBezTo>
                    <a:pt x="84773" y="147638"/>
                    <a:pt x="91440" y="142875"/>
                    <a:pt x="97155" y="136208"/>
                  </a:cubicBezTo>
                  <a:lnTo>
                    <a:pt x="97155" y="15525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68312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1 Call out Mediu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361F1-4A98-B04B-B95B-7B0BAF4FE4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3525" y="441329"/>
            <a:ext cx="11664950" cy="5795960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>
              <a:lnSpc>
                <a:spcPct val="90000"/>
              </a:lnSpc>
              <a:defRPr sz="7200" b="1" i="0">
                <a:solidFill>
                  <a:schemeClr val="tx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Medium text call out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52D4187-4FC3-4942-8F64-97378B9C504F}"/>
              </a:ext>
            </a:extLst>
          </p:cNvPr>
          <p:cNvCxnSpPr>
            <a:cxnSpLocks/>
          </p:cNvCxnSpPr>
          <p:nvPr userDrawn="1"/>
        </p:nvCxnSpPr>
        <p:spPr>
          <a:xfrm>
            <a:off x="263525" y="260350"/>
            <a:ext cx="43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2B9B0851-CEB9-0344-AEA1-A17698E8EA95}"/>
              </a:ext>
            </a:extLst>
          </p:cNvPr>
          <p:cNvGrpSpPr/>
          <p:nvPr userDrawn="1"/>
        </p:nvGrpSpPr>
        <p:grpSpPr>
          <a:xfrm>
            <a:off x="10814051" y="6438651"/>
            <a:ext cx="1111250" cy="225425"/>
            <a:chOff x="292100" y="6413250"/>
            <a:chExt cx="1111250" cy="225425"/>
          </a:xfrm>
        </p:grpSpPr>
        <p:sp>
          <p:nvSpPr>
            <p:cNvPr id="6" name="Freeform: Shape 12">
              <a:extLst>
                <a:ext uri="{FF2B5EF4-FFF2-40B4-BE49-F238E27FC236}">
                  <a16:creationId xmlns:a16="http://schemas.microsoft.com/office/drawing/2014/main" id="{6A8070E9-F1F1-664D-97B4-FAF57EFDAD1E}"/>
                </a:ext>
              </a:extLst>
            </p:cNvPr>
            <p:cNvSpPr/>
            <p:nvPr userDrawn="1"/>
          </p:nvSpPr>
          <p:spPr>
            <a:xfrm>
              <a:off x="292100" y="6413250"/>
              <a:ext cx="225425" cy="225425"/>
            </a:xfrm>
            <a:custGeom>
              <a:avLst/>
              <a:gdLst>
                <a:gd name="connsiteX0" fmla="*/ 329565 w 342900"/>
                <a:gd name="connsiteY0" fmla="*/ 104775 h 342900"/>
                <a:gd name="connsiteX1" fmla="*/ 292418 w 342900"/>
                <a:gd name="connsiteY1" fmla="*/ 50483 h 342900"/>
                <a:gd name="connsiteX2" fmla="*/ 238125 w 342900"/>
                <a:gd name="connsiteY2" fmla="*/ 13335 h 342900"/>
                <a:gd name="connsiteX3" fmla="*/ 171450 w 342900"/>
                <a:gd name="connsiteY3" fmla="*/ 0 h 342900"/>
                <a:gd name="connsiteX4" fmla="*/ 104775 w 342900"/>
                <a:gd name="connsiteY4" fmla="*/ 13335 h 342900"/>
                <a:gd name="connsiteX5" fmla="*/ 50483 w 342900"/>
                <a:gd name="connsiteY5" fmla="*/ 50483 h 342900"/>
                <a:gd name="connsiteX6" fmla="*/ 13335 w 342900"/>
                <a:gd name="connsiteY6" fmla="*/ 104775 h 342900"/>
                <a:gd name="connsiteX7" fmla="*/ 0 w 342900"/>
                <a:gd name="connsiteY7" fmla="*/ 171450 h 342900"/>
                <a:gd name="connsiteX8" fmla="*/ 13335 w 342900"/>
                <a:gd name="connsiteY8" fmla="*/ 238125 h 342900"/>
                <a:gd name="connsiteX9" fmla="*/ 50483 w 342900"/>
                <a:gd name="connsiteY9" fmla="*/ 292418 h 342900"/>
                <a:gd name="connsiteX10" fmla="*/ 104775 w 342900"/>
                <a:gd name="connsiteY10" fmla="*/ 329565 h 342900"/>
                <a:gd name="connsiteX11" fmla="*/ 171450 w 342900"/>
                <a:gd name="connsiteY11" fmla="*/ 342900 h 342900"/>
                <a:gd name="connsiteX12" fmla="*/ 171450 w 342900"/>
                <a:gd name="connsiteY12" fmla="*/ 308610 h 342900"/>
                <a:gd name="connsiteX13" fmla="*/ 74295 w 342900"/>
                <a:gd name="connsiteY13" fmla="*/ 268605 h 342900"/>
                <a:gd name="connsiteX14" fmla="*/ 35243 w 342900"/>
                <a:gd name="connsiteY14" fmla="*/ 188595 h 342900"/>
                <a:gd name="connsiteX15" fmla="*/ 180975 w 342900"/>
                <a:gd name="connsiteY15" fmla="*/ 188595 h 342900"/>
                <a:gd name="connsiteX16" fmla="*/ 141923 w 342900"/>
                <a:gd name="connsiteY16" fmla="*/ 227648 h 342900"/>
                <a:gd name="connsiteX17" fmla="*/ 165735 w 342900"/>
                <a:gd name="connsiteY17" fmla="*/ 251460 h 342900"/>
                <a:gd name="connsiteX18" fmla="*/ 246698 w 342900"/>
                <a:gd name="connsiteY18" fmla="*/ 170498 h 342900"/>
                <a:gd name="connsiteX19" fmla="*/ 165735 w 342900"/>
                <a:gd name="connsiteY19" fmla="*/ 89535 h 342900"/>
                <a:gd name="connsiteX20" fmla="*/ 141923 w 342900"/>
                <a:gd name="connsiteY20" fmla="*/ 113348 h 342900"/>
                <a:gd name="connsiteX21" fmla="*/ 180975 w 342900"/>
                <a:gd name="connsiteY21" fmla="*/ 152400 h 342900"/>
                <a:gd name="connsiteX22" fmla="*/ 35243 w 342900"/>
                <a:gd name="connsiteY22" fmla="*/ 152400 h 342900"/>
                <a:gd name="connsiteX23" fmla="*/ 74295 w 342900"/>
                <a:gd name="connsiteY23" fmla="*/ 72390 h 342900"/>
                <a:gd name="connsiteX24" fmla="*/ 171450 w 342900"/>
                <a:gd name="connsiteY24" fmla="*/ 32385 h 342900"/>
                <a:gd name="connsiteX25" fmla="*/ 268605 w 342900"/>
                <a:gd name="connsiteY25" fmla="*/ 72390 h 342900"/>
                <a:gd name="connsiteX26" fmla="*/ 308610 w 342900"/>
                <a:gd name="connsiteY26" fmla="*/ 169545 h 342900"/>
                <a:gd name="connsiteX27" fmla="*/ 342900 w 342900"/>
                <a:gd name="connsiteY27" fmla="*/ 169545 h 342900"/>
                <a:gd name="connsiteX28" fmla="*/ 329565 w 342900"/>
                <a:gd name="connsiteY28" fmla="*/ 10477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2900" h="342900">
                  <a:moveTo>
                    <a:pt x="329565" y="104775"/>
                  </a:moveTo>
                  <a:cubicBezTo>
                    <a:pt x="320993" y="84773"/>
                    <a:pt x="308610" y="65723"/>
                    <a:pt x="292418" y="50483"/>
                  </a:cubicBezTo>
                  <a:cubicBezTo>
                    <a:pt x="276225" y="34290"/>
                    <a:pt x="258128" y="21908"/>
                    <a:pt x="238125" y="13335"/>
                  </a:cubicBezTo>
                  <a:cubicBezTo>
                    <a:pt x="217170" y="4763"/>
                    <a:pt x="194310" y="0"/>
                    <a:pt x="171450" y="0"/>
                  </a:cubicBezTo>
                  <a:cubicBezTo>
                    <a:pt x="148590" y="0"/>
                    <a:pt x="125730" y="4763"/>
                    <a:pt x="104775" y="13335"/>
                  </a:cubicBezTo>
                  <a:cubicBezTo>
                    <a:pt x="83820" y="21908"/>
                    <a:pt x="65723" y="34290"/>
                    <a:pt x="50483" y="50483"/>
                  </a:cubicBezTo>
                  <a:cubicBezTo>
                    <a:pt x="34290" y="66675"/>
                    <a:pt x="21908" y="84773"/>
                    <a:pt x="13335" y="104775"/>
                  </a:cubicBezTo>
                  <a:cubicBezTo>
                    <a:pt x="4763" y="125730"/>
                    <a:pt x="0" y="148590"/>
                    <a:pt x="0" y="171450"/>
                  </a:cubicBezTo>
                  <a:cubicBezTo>
                    <a:pt x="0" y="194310"/>
                    <a:pt x="4763" y="217170"/>
                    <a:pt x="13335" y="238125"/>
                  </a:cubicBezTo>
                  <a:cubicBezTo>
                    <a:pt x="21908" y="258128"/>
                    <a:pt x="34290" y="277178"/>
                    <a:pt x="50483" y="292418"/>
                  </a:cubicBezTo>
                  <a:cubicBezTo>
                    <a:pt x="66675" y="308610"/>
                    <a:pt x="84773" y="320993"/>
                    <a:pt x="104775" y="329565"/>
                  </a:cubicBezTo>
                  <a:cubicBezTo>
                    <a:pt x="125730" y="338138"/>
                    <a:pt x="148590" y="342900"/>
                    <a:pt x="171450" y="342900"/>
                  </a:cubicBezTo>
                  <a:lnTo>
                    <a:pt x="171450" y="308610"/>
                  </a:lnTo>
                  <a:cubicBezTo>
                    <a:pt x="135255" y="308610"/>
                    <a:pt x="100013" y="294323"/>
                    <a:pt x="74295" y="268605"/>
                  </a:cubicBezTo>
                  <a:cubicBezTo>
                    <a:pt x="52388" y="246698"/>
                    <a:pt x="39053" y="219075"/>
                    <a:pt x="35243" y="188595"/>
                  </a:cubicBezTo>
                  <a:lnTo>
                    <a:pt x="180975" y="188595"/>
                  </a:lnTo>
                  <a:lnTo>
                    <a:pt x="141923" y="227648"/>
                  </a:lnTo>
                  <a:lnTo>
                    <a:pt x="165735" y="251460"/>
                  </a:lnTo>
                  <a:lnTo>
                    <a:pt x="246698" y="170498"/>
                  </a:lnTo>
                  <a:lnTo>
                    <a:pt x="165735" y="89535"/>
                  </a:lnTo>
                  <a:lnTo>
                    <a:pt x="141923" y="113348"/>
                  </a:lnTo>
                  <a:lnTo>
                    <a:pt x="180975" y="152400"/>
                  </a:lnTo>
                  <a:lnTo>
                    <a:pt x="35243" y="152400"/>
                  </a:lnTo>
                  <a:cubicBezTo>
                    <a:pt x="39053" y="121920"/>
                    <a:pt x="52388" y="94298"/>
                    <a:pt x="74295" y="72390"/>
                  </a:cubicBezTo>
                  <a:cubicBezTo>
                    <a:pt x="100013" y="46673"/>
                    <a:pt x="134303" y="32385"/>
                    <a:pt x="171450" y="32385"/>
                  </a:cubicBezTo>
                  <a:cubicBezTo>
                    <a:pt x="207645" y="32385"/>
                    <a:pt x="242888" y="46673"/>
                    <a:pt x="268605" y="72390"/>
                  </a:cubicBezTo>
                  <a:cubicBezTo>
                    <a:pt x="294323" y="98108"/>
                    <a:pt x="308610" y="132398"/>
                    <a:pt x="308610" y="169545"/>
                  </a:cubicBezTo>
                  <a:lnTo>
                    <a:pt x="342900" y="169545"/>
                  </a:lnTo>
                  <a:cubicBezTo>
                    <a:pt x="342900" y="148590"/>
                    <a:pt x="338138" y="125730"/>
                    <a:pt x="329565" y="104775"/>
                  </a:cubicBezTo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13">
              <a:extLst>
                <a:ext uri="{FF2B5EF4-FFF2-40B4-BE49-F238E27FC236}">
                  <a16:creationId xmlns:a16="http://schemas.microsoft.com/office/drawing/2014/main" id="{FA79ABEB-FA91-9449-8F42-63317E39760A}"/>
                </a:ext>
              </a:extLst>
            </p:cNvPr>
            <p:cNvSpPr/>
            <p:nvPr userDrawn="1"/>
          </p:nvSpPr>
          <p:spPr>
            <a:xfrm>
              <a:off x="590579" y="6484379"/>
              <a:ext cx="812771" cy="84028"/>
            </a:xfrm>
            <a:custGeom>
              <a:avLst/>
              <a:gdLst>
                <a:gd name="connsiteX0" fmla="*/ 1329690 w 1547812"/>
                <a:gd name="connsiteY0" fmla="*/ 155258 h 160020"/>
                <a:gd name="connsiteX1" fmla="*/ 1369695 w 1547812"/>
                <a:gd name="connsiteY1" fmla="*/ 155258 h 160020"/>
                <a:gd name="connsiteX2" fmla="*/ 1369695 w 1547812"/>
                <a:gd name="connsiteY2" fmla="*/ 65723 h 160020"/>
                <a:gd name="connsiteX3" fmla="*/ 1372553 w 1547812"/>
                <a:gd name="connsiteY3" fmla="*/ 53340 h 160020"/>
                <a:gd name="connsiteX4" fmla="*/ 1379220 w 1547812"/>
                <a:gd name="connsiteY4" fmla="*/ 43815 h 160020"/>
                <a:gd name="connsiteX5" fmla="*/ 1388745 w 1547812"/>
                <a:gd name="connsiteY5" fmla="*/ 37147 h 160020"/>
                <a:gd name="connsiteX6" fmla="*/ 1400175 w 1547812"/>
                <a:gd name="connsiteY6" fmla="*/ 35243 h 160020"/>
                <a:gd name="connsiteX7" fmla="*/ 1407795 w 1547812"/>
                <a:gd name="connsiteY7" fmla="*/ 36195 h 160020"/>
                <a:gd name="connsiteX8" fmla="*/ 1413510 w 1547812"/>
                <a:gd name="connsiteY8" fmla="*/ 40005 h 160020"/>
                <a:gd name="connsiteX9" fmla="*/ 1417320 w 1547812"/>
                <a:gd name="connsiteY9" fmla="*/ 47625 h 160020"/>
                <a:gd name="connsiteX10" fmla="*/ 1419225 w 1547812"/>
                <a:gd name="connsiteY10" fmla="*/ 60960 h 160020"/>
                <a:gd name="connsiteX11" fmla="*/ 1419225 w 1547812"/>
                <a:gd name="connsiteY11" fmla="*/ 155258 h 160020"/>
                <a:gd name="connsiteX12" fmla="*/ 1459230 w 1547812"/>
                <a:gd name="connsiteY12" fmla="*/ 155258 h 160020"/>
                <a:gd name="connsiteX13" fmla="*/ 1459230 w 1547812"/>
                <a:gd name="connsiteY13" fmla="*/ 63818 h 160020"/>
                <a:gd name="connsiteX14" fmla="*/ 1462088 w 1547812"/>
                <a:gd name="connsiteY14" fmla="*/ 53340 h 160020"/>
                <a:gd name="connsiteX15" fmla="*/ 1468755 w 1547812"/>
                <a:gd name="connsiteY15" fmla="*/ 43815 h 160020"/>
                <a:gd name="connsiteX16" fmla="*/ 1478280 w 1547812"/>
                <a:gd name="connsiteY16" fmla="*/ 37147 h 160020"/>
                <a:gd name="connsiteX17" fmla="*/ 1489710 w 1547812"/>
                <a:gd name="connsiteY17" fmla="*/ 35243 h 160020"/>
                <a:gd name="connsiteX18" fmla="*/ 1497330 w 1547812"/>
                <a:gd name="connsiteY18" fmla="*/ 36195 h 160020"/>
                <a:gd name="connsiteX19" fmla="*/ 1503045 w 1547812"/>
                <a:gd name="connsiteY19" fmla="*/ 40005 h 160020"/>
                <a:gd name="connsiteX20" fmla="*/ 1506855 w 1547812"/>
                <a:gd name="connsiteY20" fmla="*/ 47625 h 160020"/>
                <a:gd name="connsiteX21" fmla="*/ 1507808 w 1547812"/>
                <a:gd name="connsiteY21" fmla="*/ 60960 h 160020"/>
                <a:gd name="connsiteX22" fmla="*/ 1507808 w 1547812"/>
                <a:gd name="connsiteY22" fmla="*/ 155258 h 160020"/>
                <a:gd name="connsiteX23" fmla="*/ 1547813 w 1547812"/>
                <a:gd name="connsiteY23" fmla="*/ 155258 h 160020"/>
                <a:gd name="connsiteX24" fmla="*/ 1547813 w 1547812"/>
                <a:gd name="connsiteY24" fmla="*/ 55245 h 160020"/>
                <a:gd name="connsiteX25" fmla="*/ 1536383 w 1547812"/>
                <a:gd name="connsiteY25" fmla="*/ 14288 h 160020"/>
                <a:gd name="connsiteX26" fmla="*/ 1502093 w 1547812"/>
                <a:gd name="connsiteY26" fmla="*/ 1905 h 160020"/>
                <a:gd name="connsiteX27" fmla="*/ 1477328 w 1547812"/>
                <a:gd name="connsiteY27" fmla="*/ 7620 h 160020"/>
                <a:gd name="connsiteX28" fmla="*/ 1455420 w 1547812"/>
                <a:gd name="connsiteY28" fmla="*/ 27623 h 160020"/>
                <a:gd name="connsiteX29" fmla="*/ 1441133 w 1547812"/>
                <a:gd name="connsiteY29" fmla="*/ 8573 h 160020"/>
                <a:gd name="connsiteX30" fmla="*/ 1414463 w 1547812"/>
                <a:gd name="connsiteY30" fmla="*/ 1905 h 160020"/>
                <a:gd name="connsiteX31" fmla="*/ 1390650 w 1547812"/>
                <a:gd name="connsiteY31" fmla="*/ 7620 h 160020"/>
                <a:gd name="connsiteX32" fmla="*/ 1371600 w 1547812"/>
                <a:gd name="connsiteY32" fmla="*/ 25718 h 160020"/>
                <a:gd name="connsiteX33" fmla="*/ 1371600 w 1547812"/>
                <a:gd name="connsiteY33" fmla="*/ 5715 h 160020"/>
                <a:gd name="connsiteX34" fmla="*/ 1332548 w 1547812"/>
                <a:gd name="connsiteY34" fmla="*/ 5715 h 160020"/>
                <a:gd name="connsiteX35" fmla="*/ 1332548 w 1547812"/>
                <a:gd name="connsiteY35" fmla="*/ 155258 h 160020"/>
                <a:gd name="connsiteX36" fmla="*/ 1199198 w 1547812"/>
                <a:gd name="connsiteY36" fmla="*/ 116205 h 160020"/>
                <a:gd name="connsiteX37" fmla="*/ 1190625 w 1547812"/>
                <a:gd name="connsiteY37" fmla="*/ 80963 h 160020"/>
                <a:gd name="connsiteX38" fmla="*/ 1199198 w 1547812"/>
                <a:gd name="connsiteY38" fmla="*/ 45720 h 160020"/>
                <a:gd name="connsiteX39" fmla="*/ 1224915 w 1547812"/>
                <a:gd name="connsiteY39" fmla="*/ 33338 h 160020"/>
                <a:gd name="connsiteX40" fmla="*/ 1250633 w 1547812"/>
                <a:gd name="connsiteY40" fmla="*/ 45720 h 160020"/>
                <a:gd name="connsiteX41" fmla="*/ 1259205 w 1547812"/>
                <a:gd name="connsiteY41" fmla="*/ 80963 h 160020"/>
                <a:gd name="connsiteX42" fmla="*/ 1250633 w 1547812"/>
                <a:gd name="connsiteY42" fmla="*/ 116205 h 160020"/>
                <a:gd name="connsiteX43" fmla="*/ 1224915 w 1547812"/>
                <a:gd name="connsiteY43" fmla="*/ 128588 h 160020"/>
                <a:gd name="connsiteX44" fmla="*/ 1199198 w 1547812"/>
                <a:gd name="connsiteY44" fmla="*/ 116205 h 160020"/>
                <a:gd name="connsiteX45" fmla="*/ 1256348 w 1547812"/>
                <a:gd name="connsiteY45" fmla="*/ 154305 h 160020"/>
                <a:gd name="connsiteX46" fmla="*/ 1280160 w 1547812"/>
                <a:gd name="connsiteY46" fmla="*/ 138113 h 160020"/>
                <a:gd name="connsiteX47" fmla="*/ 1295400 w 1547812"/>
                <a:gd name="connsiteY47" fmla="*/ 113348 h 160020"/>
                <a:gd name="connsiteX48" fmla="*/ 1301115 w 1547812"/>
                <a:gd name="connsiteY48" fmla="*/ 80010 h 160020"/>
                <a:gd name="connsiteX49" fmla="*/ 1296353 w 1547812"/>
                <a:gd name="connsiteY49" fmla="*/ 46672 h 160020"/>
                <a:gd name="connsiteX50" fmla="*/ 1281113 w 1547812"/>
                <a:gd name="connsiteY50" fmla="*/ 21908 h 160020"/>
                <a:gd name="connsiteX51" fmla="*/ 1257300 w 1547812"/>
                <a:gd name="connsiteY51" fmla="*/ 6668 h 160020"/>
                <a:gd name="connsiteX52" fmla="*/ 1225868 w 1547812"/>
                <a:gd name="connsiteY52" fmla="*/ 953 h 160020"/>
                <a:gd name="connsiteX53" fmla="*/ 1194435 w 1547812"/>
                <a:gd name="connsiteY53" fmla="*/ 6668 h 160020"/>
                <a:gd name="connsiteX54" fmla="*/ 1170623 w 1547812"/>
                <a:gd name="connsiteY54" fmla="*/ 21908 h 160020"/>
                <a:gd name="connsiteX55" fmla="*/ 1155383 w 1547812"/>
                <a:gd name="connsiteY55" fmla="*/ 46672 h 160020"/>
                <a:gd name="connsiteX56" fmla="*/ 1149668 w 1547812"/>
                <a:gd name="connsiteY56" fmla="*/ 80010 h 160020"/>
                <a:gd name="connsiteX57" fmla="*/ 1169670 w 1547812"/>
                <a:gd name="connsiteY57" fmla="*/ 139065 h 160020"/>
                <a:gd name="connsiteX58" fmla="*/ 1225868 w 1547812"/>
                <a:gd name="connsiteY58" fmla="*/ 160020 h 160020"/>
                <a:gd name="connsiteX59" fmla="*/ 1256348 w 1547812"/>
                <a:gd name="connsiteY59" fmla="*/ 154305 h 160020"/>
                <a:gd name="connsiteX60" fmla="*/ 1086803 w 1547812"/>
                <a:gd name="connsiteY60" fmla="*/ 100965 h 160020"/>
                <a:gd name="connsiteX61" fmla="*/ 1079183 w 1547812"/>
                <a:gd name="connsiteY61" fmla="*/ 120968 h 160020"/>
                <a:gd name="connsiteX62" fmla="*/ 1061085 w 1547812"/>
                <a:gd name="connsiteY62" fmla="*/ 127635 h 160020"/>
                <a:gd name="connsiteX63" fmla="*/ 1045845 w 1547812"/>
                <a:gd name="connsiteY63" fmla="*/ 123825 h 160020"/>
                <a:gd name="connsiteX64" fmla="*/ 1036320 w 1547812"/>
                <a:gd name="connsiteY64" fmla="*/ 113348 h 160020"/>
                <a:gd name="connsiteX65" fmla="*/ 1031558 w 1547812"/>
                <a:gd name="connsiteY65" fmla="*/ 98108 h 160020"/>
                <a:gd name="connsiteX66" fmla="*/ 1029653 w 1547812"/>
                <a:gd name="connsiteY66" fmla="*/ 80010 h 160020"/>
                <a:gd name="connsiteX67" fmla="*/ 1031558 w 1547812"/>
                <a:gd name="connsiteY67" fmla="*/ 62865 h 160020"/>
                <a:gd name="connsiteX68" fmla="*/ 1036320 w 1547812"/>
                <a:gd name="connsiteY68" fmla="*/ 47625 h 160020"/>
                <a:gd name="connsiteX69" fmla="*/ 1045845 w 1547812"/>
                <a:gd name="connsiteY69" fmla="*/ 37147 h 160020"/>
                <a:gd name="connsiteX70" fmla="*/ 1061085 w 1547812"/>
                <a:gd name="connsiteY70" fmla="*/ 33338 h 160020"/>
                <a:gd name="connsiteX71" fmla="*/ 1079183 w 1547812"/>
                <a:gd name="connsiteY71" fmla="*/ 40005 h 160020"/>
                <a:gd name="connsiteX72" fmla="*/ 1085850 w 1547812"/>
                <a:gd name="connsiteY72" fmla="*/ 58103 h 160020"/>
                <a:gd name="connsiteX73" fmla="*/ 1125855 w 1547812"/>
                <a:gd name="connsiteY73" fmla="*/ 52388 h 160020"/>
                <a:gd name="connsiteX74" fmla="*/ 1120140 w 1547812"/>
                <a:gd name="connsiteY74" fmla="*/ 31433 h 160020"/>
                <a:gd name="connsiteX75" fmla="*/ 1107758 w 1547812"/>
                <a:gd name="connsiteY75" fmla="*/ 15240 h 160020"/>
                <a:gd name="connsiteX76" fmla="*/ 1088708 w 1547812"/>
                <a:gd name="connsiteY76" fmla="*/ 4763 h 160020"/>
                <a:gd name="connsiteX77" fmla="*/ 1062038 w 1547812"/>
                <a:gd name="connsiteY77" fmla="*/ 953 h 160020"/>
                <a:gd name="connsiteX78" fmla="*/ 1030605 w 1547812"/>
                <a:gd name="connsiteY78" fmla="*/ 6668 h 160020"/>
                <a:gd name="connsiteX79" fmla="*/ 1007745 w 1547812"/>
                <a:gd name="connsiteY79" fmla="*/ 22860 h 160020"/>
                <a:gd name="connsiteX80" fmla="*/ 993458 w 1547812"/>
                <a:gd name="connsiteY80" fmla="*/ 47625 h 160020"/>
                <a:gd name="connsiteX81" fmla="*/ 988695 w 1547812"/>
                <a:gd name="connsiteY81" fmla="*/ 80010 h 160020"/>
                <a:gd name="connsiteX82" fmla="*/ 992505 w 1547812"/>
                <a:gd name="connsiteY82" fmla="*/ 112395 h 160020"/>
                <a:gd name="connsiteX83" fmla="*/ 1005840 w 1547812"/>
                <a:gd name="connsiteY83" fmla="*/ 137160 h 160020"/>
                <a:gd name="connsiteX84" fmla="*/ 1028700 w 1547812"/>
                <a:gd name="connsiteY84" fmla="*/ 153353 h 160020"/>
                <a:gd name="connsiteX85" fmla="*/ 1061085 w 1547812"/>
                <a:gd name="connsiteY85" fmla="*/ 159068 h 160020"/>
                <a:gd name="connsiteX86" fmla="*/ 1109663 w 1547812"/>
                <a:gd name="connsiteY86" fmla="*/ 142875 h 160020"/>
                <a:gd name="connsiteX87" fmla="*/ 1127760 w 1547812"/>
                <a:gd name="connsiteY87" fmla="*/ 100013 h 160020"/>
                <a:gd name="connsiteX88" fmla="*/ 1086803 w 1547812"/>
                <a:gd name="connsiteY88" fmla="*/ 100013 h 160020"/>
                <a:gd name="connsiteX89" fmla="*/ 921068 w 1547812"/>
                <a:gd name="connsiteY89" fmla="*/ 155258 h 160020"/>
                <a:gd name="connsiteX90" fmla="*/ 962025 w 1547812"/>
                <a:gd name="connsiteY90" fmla="*/ 155258 h 160020"/>
                <a:gd name="connsiteX91" fmla="*/ 962025 w 1547812"/>
                <a:gd name="connsiteY91" fmla="*/ 109538 h 160020"/>
                <a:gd name="connsiteX92" fmla="*/ 921068 w 1547812"/>
                <a:gd name="connsiteY92" fmla="*/ 109538 h 160020"/>
                <a:gd name="connsiteX93" fmla="*/ 921068 w 1547812"/>
                <a:gd name="connsiteY93" fmla="*/ 155258 h 160020"/>
                <a:gd name="connsiteX94" fmla="*/ 671513 w 1547812"/>
                <a:gd name="connsiteY94" fmla="*/ 155258 h 160020"/>
                <a:gd name="connsiteX95" fmla="*/ 711518 w 1547812"/>
                <a:gd name="connsiteY95" fmla="*/ 155258 h 160020"/>
                <a:gd name="connsiteX96" fmla="*/ 711518 w 1547812"/>
                <a:gd name="connsiteY96" fmla="*/ 65723 h 160020"/>
                <a:gd name="connsiteX97" fmla="*/ 714375 w 1547812"/>
                <a:gd name="connsiteY97" fmla="*/ 53340 h 160020"/>
                <a:gd name="connsiteX98" fmla="*/ 721043 w 1547812"/>
                <a:gd name="connsiteY98" fmla="*/ 43815 h 160020"/>
                <a:gd name="connsiteX99" fmla="*/ 730568 w 1547812"/>
                <a:gd name="connsiteY99" fmla="*/ 37147 h 160020"/>
                <a:gd name="connsiteX100" fmla="*/ 741998 w 1547812"/>
                <a:gd name="connsiteY100" fmla="*/ 35243 h 160020"/>
                <a:gd name="connsiteX101" fmla="*/ 749618 w 1547812"/>
                <a:gd name="connsiteY101" fmla="*/ 36195 h 160020"/>
                <a:gd name="connsiteX102" fmla="*/ 755333 w 1547812"/>
                <a:gd name="connsiteY102" fmla="*/ 40005 h 160020"/>
                <a:gd name="connsiteX103" fmla="*/ 759143 w 1547812"/>
                <a:gd name="connsiteY103" fmla="*/ 47625 h 160020"/>
                <a:gd name="connsiteX104" fmla="*/ 761048 w 1547812"/>
                <a:gd name="connsiteY104" fmla="*/ 60960 h 160020"/>
                <a:gd name="connsiteX105" fmla="*/ 761048 w 1547812"/>
                <a:gd name="connsiteY105" fmla="*/ 155258 h 160020"/>
                <a:gd name="connsiteX106" fmla="*/ 801053 w 1547812"/>
                <a:gd name="connsiteY106" fmla="*/ 155258 h 160020"/>
                <a:gd name="connsiteX107" fmla="*/ 801053 w 1547812"/>
                <a:gd name="connsiteY107" fmla="*/ 63818 h 160020"/>
                <a:gd name="connsiteX108" fmla="*/ 803910 w 1547812"/>
                <a:gd name="connsiteY108" fmla="*/ 53340 h 160020"/>
                <a:gd name="connsiteX109" fmla="*/ 810578 w 1547812"/>
                <a:gd name="connsiteY109" fmla="*/ 43815 h 160020"/>
                <a:gd name="connsiteX110" fmla="*/ 820103 w 1547812"/>
                <a:gd name="connsiteY110" fmla="*/ 37147 h 160020"/>
                <a:gd name="connsiteX111" fmla="*/ 831533 w 1547812"/>
                <a:gd name="connsiteY111" fmla="*/ 35243 h 160020"/>
                <a:gd name="connsiteX112" fmla="*/ 839153 w 1547812"/>
                <a:gd name="connsiteY112" fmla="*/ 36195 h 160020"/>
                <a:gd name="connsiteX113" fmla="*/ 844868 w 1547812"/>
                <a:gd name="connsiteY113" fmla="*/ 40005 h 160020"/>
                <a:gd name="connsiteX114" fmla="*/ 848678 w 1547812"/>
                <a:gd name="connsiteY114" fmla="*/ 47625 h 160020"/>
                <a:gd name="connsiteX115" fmla="*/ 849630 w 1547812"/>
                <a:gd name="connsiteY115" fmla="*/ 60960 h 160020"/>
                <a:gd name="connsiteX116" fmla="*/ 849630 w 1547812"/>
                <a:gd name="connsiteY116" fmla="*/ 155258 h 160020"/>
                <a:gd name="connsiteX117" fmla="*/ 889635 w 1547812"/>
                <a:gd name="connsiteY117" fmla="*/ 155258 h 160020"/>
                <a:gd name="connsiteX118" fmla="*/ 889635 w 1547812"/>
                <a:gd name="connsiteY118" fmla="*/ 55245 h 160020"/>
                <a:gd name="connsiteX119" fmla="*/ 878205 w 1547812"/>
                <a:gd name="connsiteY119" fmla="*/ 14288 h 160020"/>
                <a:gd name="connsiteX120" fmla="*/ 843915 w 1547812"/>
                <a:gd name="connsiteY120" fmla="*/ 1905 h 160020"/>
                <a:gd name="connsiteX121" fmla="*/ 819150 w 1547812"/>
                <a:gd name="connsiteY121" fmla="*/ 7620 h 160020"/>
                <a:gd name="connsiteX122" fmla="*/ 797243 w 1547812"/>
                <a:gd name="connsiteY122" fmla="*/ 27623 h 160020"/>
                <a:gd name="connsiteX123" fmla="*/ 782955 w 1547812"/>
                <a:gd name="connsiteY123" fmla="*/ 8573 h 160020"/>
                <a:gd name="connsiteX124" fmla="*/ 756285 w 1547812"/>
                <a:gd name="connsiteY124" fmla="*/ 1905 h 160020"/>
                <a:gd name="connsiteX125" fmla="*/ 732473 w 1547812"/>
                <a:gd name="connsiteY125" fmla="*/ 7620 h 160020"/>
                <a:gd name="connsiteX126" fmla="*/ 713423 w 1547812"/>
                <a:gd name="connsiteY126" fmla="*/ 25718 h 160020"/>
                <a:gd name="connsiteX127" fmla="*/ 713423 w 1547812"/>
                <a:gd name="connsiteY127" fmla="*/ 5715 h 160020"/>
                <a:gd name="connsiteX128" fmla="*/ 674370 w 1547812"/>
                <a:gd name="connsiteY128" fmla="*/ 5715 h 160020"/>
                <a:gd name="connsiteX129" fmla="*/ 674370 w 1547812"/>
                <a:gd name="connsiteY129" fmla="*/ 155258 h 160020"/>
                <a:gd name="connsiteX130" fmla="*/ 541973 w 1547812"/>
                <a:gd name="connsiteY130" fmla="*/ 116205 h 160020"/>
                <a:gd name="connsiteX131" fmla="*/ 533400 w 1547812"/>
                <a:gd name="connsiteY131" fmla="*/ 80963 h 160020"/>
                <a:gd name="connsiteX132" fmla="*/ 541973 w 1547812"/>
                <a:gd name="connsiteY132" fmla="*/ 45720 h 160020"/>
                <a:gd name="connsiteX133" fmla="*/ 567690 w 1547812"/>
                <a:gd name="connsiteY133" fmla="*/ 33338 h 160020"/>
                <a:gd name="connsiteX134" fmla="*/ 593408 w 1547812"/>
                <a:gd name="connsiteY134" fmla="*/ 45720 h 160020"/>
                <a:gd name="connsiteX135" fmla="*/ 601980 w 1547812"/>
                <a:gd name="connsiteY135" fmla="*/ 80963 h 160020"/>
                <a:gd name="connsiteX136" fmla="*/ 593408 w 1547812"/>
                <a:gd name="connsiteY136" fmla="*/ 116205 h 160020"/>
                <a:gd name="connsiteX137" fmla="*/ 567690 w 1547812"/>
                <a:gd name="connsiteY137" fmla="*/ 128588 h 160020"/>
                <a:gd name="connsiteX138" fmla="*/ 541973 w 1547812"/>
                <a:gd name="connsiteY138" fmla="*/ 116205 h 160020"/>
                <a:gd name="connsiteX139" fmla="*/ 598170 w 1547812"/>
                <a:gd name="connsiteY139" fmla="*/ 154305 h 160020"/>
                <a:gd name="connsiteX140" fmla="*/ 621983 w 1547812"/>
                <a:gd name="connsiteY140" fmla="*/ 138113 h 160020"/>
                <a:gd name="connsiteX141" fmla="*/ 637223 w 1547812"/>
                <a:gd name="connsiteY141" fmla="*/ 113348 h 160020"/>
                <a:gd name="connsiteX142" fmla="*/ 642938 w 1547812"/>
                <a:gd name="connsiteY142" fmla="*/ 80010 h 160020"/>
                <a:gd name="connsiteX143" fmla="*/ 638175 w 1547812"/>
                <a:gd name="connsiteY143" fmla="*/ 46672 h 160020"/>
                <a:gd name="connsiteX144" fmla="*/ 622935 w 1547812"/>
                <a:gd name="connsiteY144" fmla="*/ 21908 h 160020"/>
                <a:gd name="connsiteX145" fmla="*/ 599123 w 1547812"/>
                <a:gd name="connsiteY145" fmla="*/ 6668 h 160020"/>
                <a:gd name="connsiteX146" fmla="*/ 567690 w 1547812"/>
                <a:gd name="connsiteY146" fmla="*/ 953 h 160020"/>
                <a:gd name="connsiteX147" fmla="*/ 536258 w 1547812"/>
                <a:gd name="connsiteY147" fmla="*/ 6668 h 160020"/>
                <a:gd name="connsiteX148" fmla="*/ 512445 w 1547812"/>
                <a:gd name="connsiteY148" fmla="*/ 21908 h 160020"/>
                <a:gd name="connsiteX149" fmla="*/ 497205 w 1547812"/>
                <a:gd name="connsiteY149" fmla="*/ 46672 h 160020"/>
                <a:gd name="connsiteX150" fmla="*/ 491490 w 1547812"/>
                <a:gd name="connsiteY150" fmla="*/ 80010 h 160020"/>
                <a:gd name="connsiteX151" fmla="*/ 511492 w 1547812"/>
                <a:gd name="connsiteY151" fmla="*/ 139065 h 160020"/>
                <a:gd name="connsiteX152" fmla="*/ 566738 w 1547812"/>
                <a:gd name="connsiteY152" fmla="*/ 160020 h 160020"/>
                <a:gd name="connsiteX153" fmla="*/ 598170 w 1547812"/>
                <a:gd name="connsiteY153" fmla="*/ 154305 h 160020"/>
                <a:gd name="connsiteX154" fmla="*/ 429578 w 1547812"/>
                <a:gd name="connsiteY154" fmla="*/ 100965 h 160020"/>
                <a:gd name="connsiteX155" fmla="*/ 421958 w 1547812"/>
                <a:gd name="connsiteY155" fmla="*/ 120968 h 160020"/>
                <a:gd name="connsiteX156" fmla="*/ 403860 w 1547812"/>
                <a:gd name="connsiteY156" fmla="*/ 127635 h 160020"/>
                <a:gd name="connsiteX157" fmla="*/ 388620 w 1547812"/>
                <a:gd name="connsiteY157" fmla="*/ 123825 h 160020"/>
                <a:gd name="connsiteX158" fmla="*/ 379095 w 1547812"/>
                <a:gd name="connsiteY158" fmla="*/ 113348 h 160020"/>
                <a:gd name="connsiteX159" fmla="*/ 374333 w 1547812"/>
                <a:gd name="connsiteY159" fmla="*/ 98108 h 160020"/>
                <a:gd name="connsiteX160" fmla="*/ 372428 w 1547812"/>
                <a:gd name="connsiteY160" fmla="*/ 80010 h 160020"/>
                <a:gd name="connsiteX161" fmla="*/ 374333 w 1547812"/>
                <a:gd name="connsiteY161" fmla="*/ 62865 h 160020"/>
                <a:gd name="connsiteX162" fmla="*/ 379095 w 1547812"/>
                <a:gd name="connsiteY162" fmla="*/ 47625 h 160020"/>
                <a:gd name="connsiteX163" fmla="*/ 388620 w 1547812"/>
                <a:gd name="connsiteY163" fmla="*/ 37147 h 160020"/>
                <a:gd name="connsiteX164" fmla="*/ 403860 w 1547812"/>
                <a:gd name="connsiteY164" fmla="*/ 33338 h 160020"/>
                <a:gd name="connsiteX165" fmla="*/ 421958 w 1547812"/>
                <a:gd name="connsiteY165" fmla="*/ 40005 h 160020"/>
                <a:gd name="connsiteX166" fmla="*/ 428625 w 1547812"/>
                <a:gd name="connsiteY166" fmla="*/ 58103 h 160020"/>
                <a:gd name="connsiteX167" fmla="*/ 468630 w 1547812"/>
                <a:gd name="connsiteY167" fmla="*/ 52388 h 160020"/>
                <a:gd name="connsiteX168" fmla="*/ 462915 w 1547812"/>
                <a:gd name="connsiteY168" fmla="*/ 31433 h 160020"/>
                <a:gd name="connsiteX169" fmla="*/ 450533 w 1547812"/>
                <a:gd name="connsiteY169" fmla="*/ 15240 h 160020"/>
                <a:gd name="connsiteX170" fmla="*/ 431483 w 1547812"/>
                <a:gd name="connsiteY170" fmla="*/ 4763 h 160020"/>
                <a:gd name="connsiteX171" fmla="*/ 404813 w 1547812"/>
                <a:gd name="connsiteY171" fmla="*/ 953 h 160020"/>
                <a:gd name="connsiteX172" fmla="*/ 373380 w 1547812"/>
                <a:gd name="connsiteY172" fmla="*/ 6668 h 160020"/>
                <a:gd name="connsiteX173" fmla="*/ 350520 w 1547812"/>
                <a:gd name="connsiteY173" fmla="*/ 22860 h 160020"/>
                <a:gd name="connsiteX174" fmla="*/ 336233 w 1547812"/>
                <a:gd name="connsiteY174" fmla="*/ 47625 h 160020"/>
                <a:gd name="connsiteX175" fmla="*/ 331470 w 1547812"/>
                <a:gd name="connsiteY175" fmla="*/ 80010 h 160020"/>
                <a:gd name="connsiteX176" fmla="*/ 336233 w 1547812"/>
                <a:gd name="connsiteY176" fmla="*/ 112395 h 160020"/>
                <a:gd name="connsiteX177" fmla="*/ 349567 w 1547812"/>
                <a:gd name="connsiteY177" fmla="*/ 137160 h 160020"/>
                <a:gd name="connsiteX178" fmla="*/ 372428 w 1547812"/>
                <a:gd name="connsiteY178" fmla="*/ 153353 h 160020"/>
                <a:gd name="connsiteX179" fmla="*/ 404813 w 1547812"/>
                <a:gd name="connsiteY179" fmla="*/ 159068 h 160020"/>
                <a:gd name="connsiteX180" fmla="*/ 453390 w 1547812"/>
                <a:gd name="connsiteY180" fmla="*/ 142875 h 160020"/>
                <a:gd name="connsiteX181" fmla="*/ 471488 w 1547812"/>
                <a:gd name="connsiteY181" fmla="*/ 100013 h 160020"/>
                <a:gd name="connsiteX182" fmla="*/ 429578 w 1547812"/>
                <a:gd name="connsiteY182" fmla="*/ 100013 h 160020"/>
                <a:gd name="connsiteX183" fmla="*/ 203835 w 1547812"/>
                <a:gd name="connsiteY183" fmla="*/ 63818 h 160020"/>
                <a:gd name="connsiteX184" fmla="*/ 206692 w 1547812"/>
                <a:gd name="connsiteY184" fmla="*/ 51435 h 160020"/>
                <a:gd name="connsiteX185" fmla="*/ 213360 w 1547812"/>
                <a:gd name="connsiteY185" fmla="*/ 40958 h 160020"/>
                <a:gd name="connsiteX186" fmla="*/ 223838 w 1547812"/>
                <a:gd name="connsiteY186" fmla="*/ 34290 h 160020"/>
                <a:gd name="connsiteX187" fmla="*/ 238125 w 1547812"/>
                <a:gd name="connsiteY187" fmla="*/ 31433 h 160020"/>
                <a:gd name="connsiteX188" fmla="*/ 261938 w 1547812"/>
                <a:gd name="connsiteY188" fmla="*/ 40005 h 160020"/>
                <a:gd name="connsiteX189" fmla="*/ 269558 w 1547812"/>
                <a:gd name="connsiteY189" fmla="*/ 63818 h 160020"/>
                <a:gd name="connsiteX190" fmla="*/ 203835 w 1547812"/>
                <a:gd name="connsiteY190" fmla="*/ 63818 h 160020"/>
                <a:gd name="connsiteX191" fmla="*/ 266700 w 1547812"/>
                <a:gd name="connsiteY191" fmla="*/ 108585 h 160020"/>
                <a:gd name="connsiteX192" fmla="*/ 239077 w 1547812"/>
                <a:gd name="connsiteY192" fmla="*/ 128588 h 160020"/>
                <a:gd name="connsiteX193" fmla="*/ 213360 w 1547812"/>
                <a:gd name="connsiteY193" fmla="*/ 118110 h 160020"/>
                <a:gd name="connsiteX194" fmla="*/ 203835 w 1547812"/>
                <a:gd name="connsiteY194" fmla="*/ 89535 h 160020"/>
                <a:gd name="connsiteX195" fmla="*/ 307658 w 1547812"/>
                <a:gd name="connsiteY195" fmla="*/ 89535 h 160020"/>
                <a:gd name="connsiteX196" fmla="*/ 307658 w 1547812"/>
                <a:gd name="connsiteY196" fmla="*/ 73343 h 160020"/>
                <a:gd name="connsiteX197" fmla="*/ 290513 w 1547812"/>
                <a:gd name="connsiteY197" fmla="*/ 20003 h 160020"/>
                <a:gd name="connsiteX198" fmla="*/ 239077 w 1547812"/>
                <a:gd name="connsiteY198" fmla="*/ 0 h 160020"/>
                <a:gd name="connsiteX199" fmla="*/ 208598 w 1547812"/>
                <a:gd name="connsiteY199" fmla="*/ 5715 h 160020"/>
                <a:gd name="connsiteX200" fmla="*/ 184785 w 1547812"/>
                <a:gd name="connsiteY200" fmla="*/ 20955 h 160020"/>
                <a:gd name="connsiteX201" fmla="*/ 169545 w 1547812"/>
                <a:gd name="connsiteY201" fmla="*/ 45720 h 160020"/>
                <a:gd name="connsiteX202" fmla="*/ 163830 w 1547812"/>
                <a:gd name="connsiteY202" fmla="*/ 79058 h 160020"/>
                <a:gd name="connsiteX203" fmla="*/ 182880 w 1547812"/>
                <a:gd name="connsiteY203" fmla="*/ 137160 h 160020"/>
                <a:gd name="connsiteX204" fmla="*/ 239077 w 1547812"/>
                <a:gd name="connsiteY204" fmla="*/ 158115 h 160020"/>
                <a:gd name="connsiteX205" fmla="*/ 285750 w 1547812"/>
                <a:gd name="connsiteY205" fmla="*/ 144780 h 160020"/>
                <a:gd name="connsiteX206" fmla="*/ 305753 w 1547812"/>
                <a:gd name="connsiteY206" fmla="*/ 106680 h 160020"/>
                <a:gd name="connsiteX207" fmla="*/ 266700 w 1547812"/>
                <a:gd name="connsiteY207" fmla="*/ 106680 h 160020"/>
                <a:gd name="connsiteX208" fmla="*/ 97155 w 1547812"/>
                <a:gd name="connsiteY208" fmla="*/ 96203 h 160020"/>
                <a:gd name="connsiteX209" fmla="*/ 93345 w 1547812"/>
                <a:gd name="connsiteY209" fmla="*/ 111443 h 160020"/>
                <a:gd name="connsiteX210" fmla="*/ 84773 w 1547812"/>
                <a:gd name="connsiteY210" fmla="*/ 121920 h 160020"/>
                <a:gd name="connsiteX211" fmla="*/ 60007 w 1547812"/>
                <a:gd name="connsiteY211" fmla="*/ 129540 h 160020"/>
                <a:gd name="connsiteX212" fmla="*/ 45720 w 1547812"/>
                <a:gd name="connsiteY212" fmla="*/ 124778 h 160020"/>
                <a:gd name="connsiteX213" fmla="*/ 40957 w 1547812"/>
                <a:gd name="connsiteY213" fmla="*/ 113348 h 160020"/>
                <a:gd name="connsiteX214" fmla="*/ 42863 w 1547812"/>
                <a:gd name="connsiteY214" fmla="*/ 104775 h 160020"/>
                <a:gd name="connsiteX215" fmla="*/ 48577 w 1547812"/>
                <a:gd name="connsiteY215" fmla="*/ 98108 h 160020"/>
                <a:gd name="connsiteX216" fmla="*/ 60007 w 1547812"/>
                <a:gd name="connsiteY216" fmla="*/ 93345 h 160020"/>
                <a:gd name="connsiteX217" fmla="*/ 80010 w 1547812"/>
                <a:gd name="connsiteY217" fmla="*/ 90488 h 160020"/>
                <a:gd name="connsiteX218" fmla="*/ 98107 w 1547812"/>
                <a:gd name="connsiteY218" fmla="*/ 89535 h 160020"/>
                <a:gd name="connsiteX219" fmla="*/ 98107 w 1547812"/>
                <a:gd name="connsiteY219" fmla="*/ 96203 h 160020"/>
                <a:gd name="connsiteX220" fmla="*/ 98107 w 1547812"/>
                <a:gd name="connsiteY220" fmla="*/ 155258 h 160020"/>
                <a:gd name="connsiteX221" fmla="*/ 136208 w 1547812"/>
                <a:gd name="connsiteY221" fmla="*/ 155258 h 160020"/>
                <a:gd name="connsiteX222" fmla="*/ 136208 w 1547812"/>
                <a:gd name="connsiteY222" fmla="*/ 60960 h 160020"/>
                <a:gd name="connsiteX223" fmla="*/ 133350 w 1547812"/>
                <a:gd name="connsiteY223" fmla="*/ 36195 h 160020"/>
                <a:gd name="connsiteX224" fmla="*/ 122873 w 1547812"/>
                <a:gd name="connsiteY224" fmla="*/ 17145 h 160020"/>
                <a:gd name="connsiteX225" fmla="*/ 103823 w 1547812"/>
                <a:gd name="connsiteY225" fmla="*/ 5715 h 160020"/>
                <a:gd name="connsiteX226" fmla="*/ 74295 w 1547812"/>
                <a:gd name="connsiteY226" fmla="*/ 1905 h 160020"/>
                <a:gd name="connsiteX227" fmla="*/ 29527 w 1547812"/>
                <a:gd name="connsiteY227" fmla="*/ 12383 h 160020"/>
                <a:gd name="connsiteX228" fmla="*/ 8573 w 1547812"/>
                <a:gd name="connsiteY228" fmla="*/ 46672 h 160020"/>
                <a:gd name="connsiteX229" fmla="*/ 44768 w 1547812"/>
                <a:gd name="connsiteY229" fmla="*/ 50483 h 160020"/>
                <a:gd name="connsiteX230" fmla="*/ 71438 w 1547812"/>
                <a:gd name="connsiteY230" fmla="*/ 32385 h 160020"/>
                <a:gd name="connsiteX231" fmla="*/ 89535 w 1547812"/>
                <a:gd name="connsiteY231" fmla="*/ 37147 h 160020"/>
                <a:gd name="connsiteX232" fmla="*/ 97155 w 1547812"/>
                <a:gd name="connsiteY232" fmla="*/ 56197 h 160020"/>
                <a:gd name="connsiteX233" fmla="*/ 97155 w 1547812"/>
                <a:gd name="connsiteY233" fmla="*/ 62865 h 160020"/>
                <a:gd name="connsiteX234" fmla="*/ 78105 w 1547812"/>
                <a:gd name="connsiteY234" fmla="*/ 63818 h 160020"/>
                <a:gd name="connsiteX235" fmla="*/ 49530 w 1547812"/>
                <a:gd name="connsiteY235" fmla="*/ 66675 h 160020"/>
                <a:gd name="connsiteX236" fmla="*/ 24765 w 1547812"/>
                <a:gd name="connsiteY236" fmla="*/ 74295 h 160020"/>
                <a:gd name="connsiteX237" fmla="*/ 6668 w 1547812"/>
                <a:gd name="connsiteY237" fmla="*/ 89535 h 160020"/>
                <a:gd name="connsiteX238" fmla="*/ 0 w 1547812"/>
                <a:gd name="connsiteY238" fmla="*/ 114300 h 160020"/>
                <a:gd name="connsiteX239" fmla="*/ 3810 w 1547812"/>
                <a:gd name="connsiteY239" fmla="*/ 134303 h 160020"/>
                <a:gd name="connsiteX240" fmla="*/ 14288 w 1547812"/>
                <a:gd name="connsiteY240" fmla="*/ 148590 h 160020"/>
                <a:gd name="connsiteX241" fmla="*/ 29527 w 1547812"/>
                <a:gd name="connsiteY241" fmla="*/ 156210 h 160020"/>
                <a:gd name="connsiteX242" fmla="*/ 48577 w 1547812"/>
                <a:gd name="connsiteY242" fmla="*/ 159068 h 160020"/>
                <a:gd name="connsiteX243" fmla="*/ 77152 w 1547812"/>
                <a:gd name="connsiteY243" fmla="*/ 152400 h 160020"/>
                <a:gd name="connsiteX244" fmla="*/ 97155 w 1547812"/>
                <a:gd name="connsiteY244" fmla="*/ 136208 h 160020"/>
                <a:gd name="connsiteX245" fmla="*/ 97155 w 1547812"/>
                <a:gd name="connsiteY245" fmla="*/ 155258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</a:cxnLst>
              <a:rect l="l" t="t" r="r" b="b"/>
              <a:pathLst>
                <a:path w="1547812" h="160020">
                  <a:moveTo>
                    <a:pt x="1329690" y="155258"/>
                  </a:moveTo>
                  <a:lnTo>
                    <a:pt x="1369695" y="155258"/>
                  </a:lnTo>
                  <a:lnTo>
                    <a:pt x="1369695" y="65723"/>
                  </a:lnTo>
                  <a:cubicBezTo>
                    <a:pt x="1369695" y="60960"/>
                    <a:pt x="1370648" y="57150"/>
                    <a:pt x="1372553" y="53340"/>
                  </a:cubicBezTo>
                  <a:cubicBezTo>
                    <a:pt x="1374458" y="49530"/>
                    <a:pt x="1376363" y="46672"/>
                    <a:pt x="1379220" y="43815"/>
                  </a:cubicBezTo>
                  <a:cubicBezTo>
                    <a:pt x="1382078" y="40958"/>
                    <a:pt x="1385888" y="38100"/>
                    <a:pt x="1388745" y="37147"/>
                  </a:cubicBezTo>
                  <a:cubicBezTo>
                    <a:pt x="1392555" y="36195"/>
                    <a:pt x="1395413" y="35243"/>
                    <a:pt x="1400175" y="35243"/>
                  </a:cubicBezTo>
                  <a:cubicBezTo>
                    <a:pt x="1403033" y="35243"/>
                    <a:pt x="1404938" y="35243"/>
                    <a:pt x="1407795" y="36195"/>
                  </a:cubicBezTo>
                  <a:cubicBezTo>
                    <a:pt x="1409700" y="37147"/>
                    <a:pt x="1411605" y="38100"/>
                    <a:pt x="1413510" y="40005"/>
                  </a:cubicBezTo>
                  <a:cubicBezTo>
                    <a:pt x="1415415" y="41910"/>
                    <a:pt x="1416368" y="44768"/>
                    <a:pt x="1417320" y="47625"/>
                  </a:cubicBezTo>
                  <a:cubicBezTo>
                    <a:pt x="1418273" y="51435"/>
                    <a:pt x="1419225" y="55245"/>
                    <a:pt x="1419225" y="60960"/>
                  </a:cubicBezTo>
                  <a:lnTo>
                    <a:pt x="1419225" y="155258"/>
                  </a:lnTo>
                  <a:lnTo>
                    <a:pt x="1459230" y="155258"/>
                  </a:lnTo>
                  <a:lnTo>
                    <a:pt x="1459230" y="63818"/>
                  </a:lnTo>
                  <a:cubicBezTo>
                    <a:pt x="1459230" y="60008"/>
                    <a:pt x="1460183" y="56197"/>
                    <a:pt x="1462088" y="53340"/>
                  </a:cubicBezTo>
                  <a:cubicBezTo>
                    <a:pt x="1463993" y="49530"/>
                    <a:pt x="1465898" y="46672"/>
                    <a:pt x="1468755" y="43815"/>
                  </a:cubicBezTo>
                  <a:cubicBezTo>
                    <a:pt x="1471613" y="40958"/>
                    <a:pt x="1475423" y="38100"/>
                    <a:pt x="1478280" y="37147"/>
                  </a:cubicBezTo>
                  <a:cubicBezTo>
                    <a:pt x="1481138" y="36195"/>
                    <a:pt x="1484948" y="35243"/>
                    <a:pt x="1489710" y="35243"/>
                  </a:cubicBezTo>
                  <a:cubicBezTo>
                    <a:pt x="1492568" y="35243"/>
                    <a:pt x="1494473" y="35243"/>
                    <a:pt x="1497330" y="36195"/>
                  </a:cubicBezTo>
                  <a:cubicBezTo>
                    <a:pt x="1499235" y="37147"/>
                    <a:pt x="1501140" y="38100"/>
                    <a:pt x="1503045" y="40005"/>
                  </a:cubicBezTo>
                  <a:cubicBezTo>
                    <a:pt x="1504950" y="41910"/>
                    <a:pt x="1505903" y="44768"/>
                    <a:pt x="1506855" y="47625"/>
                  </a:cubicBezTo>
                  <a:cubicBezTo>
                    <a:pt x="1507808" y="51435"/>
                    <a:pt x="1507808" y="55245"/>
                    <a:pt x="1507808" y="60960"/>
                  </a:cubicBezTo>
                  <a:lnTo>
                    <a:pt x="1507808" y="155258"/>
                  </a:lnTo>
                  <a:lnTo>
                    <a:pt x="1547813" y="155258"/>
                  </a:lnTo>
                  <a:lnTo>
                    <a:pt x="1547813" y="55245"/>
                  </a:lnTo>
                  <a:cubicBezTo>
                    <a:pt x="1547813" y="36195"/>
                    <a:pt x="1544003" y="22860"/>
                    <a:pt x="1536383" y="14288"/>
                  </a:cubicBezTo>
                  <a:cubicBezTo>
                    <a:pt x="1528763" y="5715"/>
                    <a:pt x="1517333" y="1905"/>
                    <a:pt x="1502093" y="1905"/>
                  </a:cubicBezTo>
                  <a:cubicBezTo>
                    <a:pt x="1492568" y="1905"/>
                    <a:pt x="1484948" y="3810"/>
                    <a:pt x="1477328" y="7620"/>
                  </a:cubicBezTo>
                  <a:cubicBezTo>
                    <a:pt x="1469708" y="11430"/>
                    <a:pt x="1462088" y="18098"/>
                    <a:pt x="1455420" y="27623"/>
                  </a:cubicBezTo>
                  <a:cubicBezTo>
                    <a:pt x="1452563" y="19050"/>
                    <a:pt x="1447800" y="12383"/>
                    <a:pt x="1441133" y="8573"/>
                  </a:cubicBezTo>
                  <a:cubicBezTo>
                    <a:pt x="1434465" y="4763"/>
                    <a:pt x="1425893" y="1905"/>
                    <a:pt x="1414463" y="1905"/>
                  </a:cubicBezTo>
                  <a:cubicBezTo>
                    <a:pt x="1405890" y="1905"/>
                    <a:pt x="1398270" y="3810"/>
                    <a:pt x="1390650" y="7620"/>
                  </a:cubicBezTo>
                  <a:cubicBezTo>
                    <a:pt x="1383030" y="11430"/>
                    <a:pt x="1376363" y="18098"/>
                    <a:pt x="1371600" y="25718"/>
                  </a:cubicBezTo>
                  <a:lnTo>
                    <a:pt x="1371600" y="5715"/>
                  </a:lnTo>
                  <a:lnTo>
                    <a:pt x="1332548" y="5715"/>
                  </a:lnTo>
                  <a:lnTo>
                    <a:pt x="1332548" y="155258"/>
                  </a:lnTo>
                  <a:close/>
                  <a:moveTo>
                    <a:pt x="1199198" y="116205"/>
                  </a:moveTo>
                  <a:cubicBezTo>
                    <a:pt x="1193483" y="108585"/>
                    <a:pt x="1190625" y="96203"/>
                    <a:pt x="1190625" y="80963"/>
                  </a:cubicBezTo>
                  <a:cubicBezTo>
                    <a:pt x="1190625" y="65723"/>
                    <a:pt x="1193483" y="54293"/>
                    <a:pt x="1199198" y="45720"/>
                  </a:cubicBezTo>
                  <a:cubicBezTo>
                    <a:pt x="1204913" y="37147"/>
                    <a:pt x="1213485" y="33338"/>
                    <a:pt x="1224915" y="33338"/>
                  </a:cubicBezTo>
                  <a:cubicBezTo>
                    <a:pt x="1236345" y="33338"/>
                    <a:pt x="1244918" y="37147"/>
                    <a:pt x="1250633" y="45720"/>
                  </a:cubicBezTo>
                  <a:cubicBezTo>
                    <a:pt x="1256348" y="54293"/>
                    <a:pt x="1259205" y="65723"/>
                    <a:pt x="1259205" y="80963"/>
                  </a:cubicBezTo>
                  <a:cubicBezTo>
                    <a:pt x="1259205" y="96203"/>
                    <a:pt x="1256348" y="107633"/>
                    <a:pt x="1250633" y="116205"/>
                  </a:cubicBezTo>
                  <a:cubicBezTo>
                    <a:pt x="1244918" y="124778"/>
                    <a:pt x="1236345" y="128588"/>
                    <a:pt x="1224915" y="128588"/>
                  </a:cubicBezTo>
                  <a:cubicBezTo>
                    <a:pt x="1213485" y="127635"/>
                    <a:pt x="1204913" y="123825"/>
                    <a:pt x="1199198" y="116205"/>
                  </a:cubicBezTo>
                  <a:moveTo>
                    <a:pt x="1256348" y="154305"/>
                  </a:moveTo>
                  <a:cubicBezTo>
                    <a:pt x="1265873" y="150495"/>
                    <a:pt x="1273493" y="145733"/>
                    <a:pt x="1280160" y="138113"/>
                  </a:cubicBezTo>
                  <a:cubicBezTo>
                    <a:pt x="1286828" y="131445"/>
                    <a:pt x="1291590" y="122873"/>
                    <a:pt x="1295400" y="113348"/>
                  </a:cubicBezTo>
                  <a:cubicBezTo>
                    <a:pt x="1299210" y="103823"/>
                    <a:pt x="1301115" y="92393"/>
                    <a:pt x="1301115" y="80010"/>
                  </a:cubicBezTo>
                  <a:cubicBezTo>
                    <a:pt x="1301115" y="67628"/>
                    <a:pt x="1299210" y="57150"/>
                    <a:pt x="1296353" y="46672"/>
                  </a:cubicBezTo>
                  <a:cubicBezTo>
                    <a:pt x="1293495" y="36195"/>
                    <a:pt x="1287780" y="28575"/>
                    <a:pt x="1281113" y="21908"/>
                  </a:cubicBezTo>
                  <a:cubicBezTo>
                    <a:pt x="1274445" y="15240"/>
                    <a:pt x="1266825" y="9525"/>
                    <a:pt x="1257300" y="6668"/>
                  </a:cubicBezTo>
                  <a:cubicBezTo>
                    <a:pt x="1247775" y="2858"/>
                    <a:pt x="1237298" y="953"/>
                    <a:pt x="1225868" y="953"/>
                  </a:cubicBezTo>
                  <a:cubicBezTo>
                    <a:pt x="1214438" y="953"/>
                    <a:pt x="1203960" y="2858"/>
                    <a:pt x="1194435" y="6668"/>
                  </a:cubicBezTo>
                  <a:cubicBezTo>
                    <a:pt x="1184910" y="10478"/>
                    <a:pt x="1177290" y="15240"/>
                    <a:pt x="1170623" y="21908"/>
                  </a:cubicBezTo>
                  <a:cubicBezTo>
                    <a:pt x="1163955" y="28575"/>
                    <a:pt x="1159193" y="37147"/>
                    <a:pt x="1155383" y="46672"/>
                  </a:cubicBezTo>
                  <a:cubicBezTo>
                    <a:pt x="1151573" y="56197"/>
                    <a:pt x="1149668" y="67628"/>
                    <a:pt x="1149668" y="80010"/>
                  </a:cubicBezTo>
                  <a:cubicBezTo>
                    <a:pt x="1149668" y="105728"/>
                    <a:pt x="1156335" y="124778"/>
                    <a:pt x="1169670" y="139065"/>
                  </a:cubicBezTo>
                  <a:cubicBezTo>
                    <a:pt x="1183005" y="152400"/>
                    <a:pt x="1201103" y="160020"/>
                    <a:pt x="1225868" y="160020"/>
                  </a:cubicBezTo>
                  <a:cubicBezTo>
                    <a:pt x="1236345" y="160020"/>
                    <a:pt x="1246823" y="158115"/>
                    <a:pt x="1256348" y="154305"/>
                  </a:cubicBezTo>
                  <a:moveTo>
                    <a:pt x="1086803" y="100965"/>
                  </a:moveTo>
                  <a:cubicBezTo>
                    <a:pt x="1085850" y="109538"/>
                    <a:pt x="1083945" y="116205"/>
                    <a:pt x="1079183" y="120968"/>
                  </a:cubicBezTo>
                  <a:cubicBezTo>
                    <a:pt x="1074420" y="125730"/>
                    <a:pt x="1068705" y="127635"/>
                    <a:pt x="1061085" y="127635"/>
                  </a:cubicBezTo>
                  <a:cubicBezTo>
                    <a:pt x="1055370" y="127635"/>
                    <a:pt x="1049655" y="126683"/>
                    <a:pt x="1045845" y="123825"/>
                  </a:cubicBezTo>
                  <a:cubicBezTo>
                    <a:pt x="1042035" y="120968"/>
                    <a:pt x="1038225" y="118110"/>
                    <a:pt x="1036320" y="113348"/>
                  </a:cubicBezTo>
                  <a:cubicBezTo>
                    <a:pt x="1034415" y="108585"/>
                    <a:pt x="1032510" y="103823"/>
                    <a:pt x="1031558" y="98108"/>
                  </a:cubicBezTo>
                  <a:cubicBezTo>
                    <a:pt x="1030605" y="92393"/>
                    <a:pt x="1029653" y="86678"/>
                    <a:pt x="1029653" y="80010"/>
                  </a:cubicBezTo>
                  <a:cubicBezTo>
                    <a:pt x="1029653" y="74295"/>
                    <a:pt x="1030605" y="67628"/>
                    <a:pt x="1031558" y="62865"/>
                  </a:cubicBezTo>
                  <a:cubicBezTo>
                    <a:pt x="1032510" y="57150"/>
                    <a:pt x="1034415" y="52388"/>
                    <a:pt x="1036320" y="47625"/>
                  </a:cubicBezTo>
                  <a:cubicBezTo>
                    <a:pt x="1038225" y="42863"/>
                    <a:pt x="1042035" y="40005"/>
                    <a:pt x="1045845" y="37147"/>
                  </a:cubicBezTo>
                  <a:cubicBezTo>
                    <a:pt x="1049655" y="34290"/>
                    <a:pt x="1054418" y="33338"/>
                    <a:pt x="1061085" y="33338"/>
                  </a:cubicBezTo>
                  <a:cubicBezTo>
                    <a:pt x="1069658" y="33338"/>
                    <a:pt x="1075373" y="35243"/>
                    <a:pt x="1079183" y="40005"/>
                  </a:cubicBezTo>
                  <a:cubicBezTo>
                    <a:pt x="1082993" y="44768"/>
                    <a:pt x="1084898" y="50483"/>
                    <a:pt x="1085850" y="58103"/>
                  </a:cubicBezTo>
                  <a:lnTo>
                    <a:pt x="1125855" y="52388"/>
                  </a:lnTo>
                  <a:cubicBezTo>
                    <a:pt x="1124903" y="44768"/>
                    <a:pt x="1122998" y="38100"/>
                    <a:pt x="1120140" y="31433"/>
                  </a:cubicBezTo>
                  <a:cubicBezTo>
                    <a:pt x="1117283" y="24765"/>
                    <a:pt x="1113473" y="20003"/>
                    <a:pt x="1107758" y="15240"/>
                  </a:cubicBezTo>
                  <a:cubicBezTo>
                    <a:pt x="1102995" y="10478"/>
                    <a:pt x="1096328" y="6668"/>
                    <a:pt x="1088708" y="4763"/>
                  </a:cubicBezTo>
                  <a:cubicBezTo>
                    <a:pt x="1081088" y="1905"/>
                    <a:pt x="1072515" y="953"/>
                    <a:pt x="1062038" y="953"/>
                  </a:cubicBezTo>
                  <a:cubicBezTo>
                    <a:pt x="1050608" y="953"/>
                    <a:pt x="1040130" y="2858"/>
                    <a:pt x="1030605" y="6668"/>
                  </a:cubicBezTo>
                  <a:cubicBezTo>
                    <a:pt x="1021080" y="10478"/>
                    <a:pt x="1013460" y="16193"/>
                    <a:pt x="1007745" y="22860"/>
                  </a:cubicBezTo>
                  <a:cubicBezTo>
                    <a:pt x="1001078" y="29528"/>
                    <a:pt x="996315" y="38100"/>
                    <a:pt x="993458" y="47625"/>
                  </a:cubicBezTo>
                  <a:cubicBezTo>
                    <a:pt x="990600" y="57150"/>
                    <a:pt x="988695" y="68580"/>
                    <a:pt x="988695" y="80010"/>
                  </a:cubicBezTo>
                  <a:cubicBezTo>
                    <a:pt x="988695" y="91440"/>
                    <a:pt x="989647" y="102870"/>
                    <a:pt x="992505" y="112395"/>
                  </a:cubicBezTo>
                  <a:cubicBezTo>
                    <a:pt x="995363" y="121920"/>
                    <a:pt x="1000125" y="130493"/>
                    <a:pt x="1005840" y="137160"/>
                  </a:cubicBezTo>
                  <a:cubicBezTo>
                    <a:pt x="1011555" y="143828"/>
                    <a:pt x="1019175" y="149543"/>
                    <a:pt x="1028700" y="153353"/>
                  </a:cubicBezTo>
                  <a:cubicBezTo>
                    <a:pt x="1038225" y="157163"/>
                    <a:pt x="1048703" y="159068"/>
                    <a:pt x="1061085" y="159068"/>
                  </a:cubicBezTo>
                  <a:cubicBezTo>
                    <a:pt x="1082993" y="159068"/>
                    <a:pt x="1099185" y="153353"/>
                    <a:pt x="1109663" y="142875"/>
                  </a:cubicBezTo>
                  <a:cubicBezTo>
                    <a:pt x="1120140" y="132398"/>
                    <a:pt x="1126808" y="118110"/>
                    <a:pt x="1127760" y="100013"/>
                  </a:cubicBezTo>
                  <a:lnTo>
                    <a:pt x="1086803" y="100013"/>
                  </a:lnTo>
                  <a:close/>
                  <a:moveTo>
                    <a:pt x="921068" y="155258"/>
                  </a:moveTo>
                  <a:lnTo>
                    <a:pt x="962025" y="155258"/>
                  </a:lnTo>
                  <a:lnTo>
                    <a:pt x="962025" y="109538"/>
                  </a:lnTo>
                  <a:lnTo>
                    <a:pt x="921068" y="109538"/>
                  </a:lnTo>
                  <a:lnTo>
                    <a:pt x="921068" y="155258"/>
                  </a:lnTo>
                  <a:close/>
                  <a:moveTo>
                    <a:pt x="671513" y="155258"/>
                  </a:moveTo>
                  <a:lnTo>
                    <a:pt x="711518" y="155258"/>
                  </a:lnTo>
                  <a:lnTo>
                    <a:pt x="711518" y="65723"/>
                  </a:lnTo>
                  <a:cubicBezTo>
                    <a:pt x="711518" y="60960"/>
                    <a:pt x="712470" y="57150"/>
                    <a:pt x="714375" y="53340"/>
                  </a:cubicBezTo>
                  <a:cubicBezTo>
                    <a:pt x="716280" y="49530"/>
                    <a:pt x="718185" y="46672"/>
                    <a:pt x="721043" y="43815"/>
                  </a:cubicBezTo>
                  <a:cubicBezTo>
                    <a:pt x="723900" y="40958"/>
                    <a:pt x="727710" y="38100"/>
                    <a:pt x="730568" y="37147"/>
                  </a:cubicBezTo>
                  <a:cubicBezTo>
                    <a:pt x="734378" y="36195"/>
                    <a:pt x="737235" y="35243"/>
                    <a:pt x="741998" y="35243"/>
                  </a:cubicBezTo>
                  <a:cubicBezTo>
                    <a:pt x="744855" y="35243"/>
                    <a:pt x="746760" y="35243"/>
                    <a:pt x="749618" y="36195"/>
                  </a:cubicBezTo>
                  <a:cubicBezTo>
                    <a:pt x="751523" y="37147"/>
                    <a:pt x="753428" y="38100"/>
                    <a:pt x="755333" y="40005"/>
                  </a:cubicBezTo>
                  <a:cubicBezTo>
                    <a:pt x="757238" y="41910"/>
                    <a:pt x="758190" y="44768"/>
                    <a:pt x="759143" y="47625"/>
                  </a:cubicBezTo>
                  <a:cubicBezTo>
                    <a:pt x="760095" y="51435"/>
                    <a:pt x="761048" y="55245"/>
                    <a:pt x="761048" y="60960"/>
                  </a:cubicBezTo>
                  <a:lnTo>
                    <a:pt x="761048" y="155258"/>
                  </a:lnTo>
                  <a:lnTo>
                    <a:pt x="801053" y="155258"/>
                  </a:lnTo>
                  <a:lnTo>
                    <a:pt x="801053" y="63818"/>
                  </a:lnTo>
                  <a:cubicBezTo>
                    <a:pt x="801053" y="60008"/>
                    <a:pt x="802005" y="56197"/>
                    <a:pt x="803910" y="53340"/>
                  </a:cubicBezTo>
                  <a:cubicBezTo>
                    <a:pt x="805815" y="49530"/>
                    <a:pt x="807720" y="46672"/>
                    <a:pt x="810578" y="43815"/>
                  </a:cubicBezTo>
                  <a:cubicBezTo>
                    <a:pt x="813435" y="40958"/>
                    <a:pt x="817245" y="38100"/>
                    <a:pt x="820103" y="37147"/>
                  </a:cubicBezTo>
                  <a:cubicBezTo>
                    <a:pt x="822960" y="36195"/>
                    <a:pt x="826770" y="35243"/>
                    <a:pt x="831533" y="35243"/>
                  </a:cubicBezTo>
                  <a:cubicBezTo>
                    <a:pt x="834390" y="35243"/>
                    <a:pt x="836295" y="35243"/>
                    <a:pt x="839153" y="36195"/>
                  </a:cubicBezTo>
                  <a:cubicBezTo>
                    <a:pt x="841058" y="37147"/>
                    <a:pt x="842963" y="38100"/>
                    <a:pt x="844868" y="40005"/>
                  </a:cubicBezTo>
                  <a:cubicBezTo>
                    <a:pt x="846772" y="41910"/>
                    <a:pt x="847725" y="44768"/>
                    <a:pt x="848678" y="47625"/>
                  </a:cubicBezTo>
                  <a:cubicBezTo>
                    <a:pt x="849630" y="51435"/>
                    <a:pt x="849630" y="55245"/>
                    <a:pt x="849630" y="60960"/>
                  </a:cubicBezTo>
                  <a:lnTo>
                    <a:pt x="849630" y="155258"/>
                  </a:lnTo>
                  <a:lnTo>
                    <a:pt x="889635" y="155258"/>
                  </a:lnTo>
                  <a:lnTo>
                    <a:pt x="889635" y="55245"/>
                  </a:lnTo>
                  <a:cubicBezTo>
                    <a:pt x="889635" y="36195"/>
                    <a:pt x="885825" y="22860"/>
                    <a:pt x="878205" y="14288"/>
                  </a:cubicBezTo>
                  <a:cubicBezTo>
                    <a:pt x="870585" y="5715"/>
                    <a:pt x="859155" y="1905"/>
                    <a:pt x="843915" y="1905"/>
                  </a:cubicBezTo>
                  <a:cubicBezTo>
                    <a:pt x="834390" y="1905"/>
                    <a:pt x="826770" y="3810"/>
                    <a:pt x="819150" y="7620"/>
                  </a:cubicBezTo>
                  <a:cubicBezTo>
                    <a:pt x="811530" y="11430"/>
                    <a:pt x="803910" y="18098"/>
                    <a:pt x="797243" y="27623"/>
                  </a:cubicBezTo>
                  <a:cubicBezTo>
                    <a:pt x="794385" y="19050"/>
                    <a:pt x="789623" y="12383"/>
                    <a:pt x="782955" y="8573"/>
                  </a:cubicBezTo>
                  <a:cubicBezTo>
                    <a:pt x="776288" y="4763"/>
                    <a:pt x="766763" y="1905"/>
                    <a:pt x="756285" y="1905"/>
                  </a:cubicBezTo>
                  <a:cubicBezTo>
                    <a:pt x="747713" y="1905"/>
                    <a:pt x="740093" y="3810"/>
                    <a:pt x="732473" y="7620"/>
                  </a:cubicBezTo>
                  <a:cubicBezTo>
                    <a:pt x="724853" y="11430"/>
                    <a:pt x="718185" y="18098"/>
                    <a:pt x="713423" y="25718"/>
                  </a:cubicBezTo>
                  <a:lnTo>
                    <a:pt x="713423" y="5715"/>
                  </a:lnTo>
                  <a:lnTo>
                    <a:pt x="674370" y="5715"/>
                  </a:lnTo>
                  <a:lnTo>
                    <a:pt x="674370" y="155258"/>
                  </a:lnTo>
                  <a:close/>
                  <a:moveTo>
                    <a:pt x="541973" y="116205"/>
                  </a:moveTo>
                  <a:cubicBezTo>
                    <a:pt x="536258" y="108585"/>
                    <a:pt x="533400" y="96203"/>
                    <a:pt x="533400" y="80963"/>
                  </a:cubicBezTo>
                  <a:cubicBezTo>
                    <a:pt x="533400" y="65723"/>
                    <a:pt x="536258" y="54293"/>
                    <a:pt x="541973" y="45720"/>
                  </a:cubicBezTo>
                  <a:cubicBezTo>
                    <a:pt x="547688" y="38100"/>
                    <a:pt x="556260" y="33338"/>
                    <a:pt x="567690" y="33338"/>
                  </a:cubicBezTo>
                  <a:cubicBezTo>
                    <a:pt x="579120" y="33338"/>
                    <a:pt x="587693" y="37147"/>
                    <a:pt x="593408" y="45720"/>
                  </a:cubicBezTo>
                  <a:cubicBezTo>
                    <a:pt x="599123" y="53340"/>
                    <a:pt x="601980" y="65723"/>
                    <a:pt x="601980" y="80963"/>
                  </a:cubicBezTo>
                  <a:cubicBezTo>
                    <a:pt x="601980" y="96203"/>
                    <a:pt x="599123" y="107633"/>
                    <a:pt x="593408" y="116205"/>
                  </a:cubicBezTo>
                  <a:cubicBezTo>
                    <a:pt x="587693" y="124778"/>
                    <a:pt x="579120" y="128588"/>
                    <a:pt x="567690" y="128588"/>
                  </a:cubicBezTo>
                  <a:cubicBezTo>
                    <a:pt x="555308" y="127635"/>
                    <a:pt x="546735" y="123825"/>
                    <a:pt x="541973" y="116205"/>
                  </a:cubicBezTo>
                  <a:moveTo>
                    <a:pt x="598170" y="154305"/>
                  </a:moveTo>
                  <a:cubicBezTo>
                    <a:pt x="607695" y="150495"/>
                    <a:pt x="615315" y="145733"/>
                    <a:pt x="621983" y="138113"/>
                  </a:cubicBezTo>
                  <a:cubicBezTo>
                    <a:pt x="628650" y="131445"/>
                    <a:pt x="633413" y="122873"/>
                    <a:pt x="637223" y="113348"/>
                  </a:cubicBezTo>
                  <a:cubicBezTo>
                    <a:pt x="641033" y="103823"/>
                    <a:pt x="642938" y="92393"/>
                    <a:pt x="642938" y="80010"/>
                  </a:cubicBezTo>
                  <a:cubicBezTo>
                    <a:pt x="642938" y="67628"/>
                    <a:pt x="641033" y="57150"/>
                    <a:pt x="638175" y="46672"/>
                  </a:cubicBezTo>
                  <a:cubicBezTo>
                    <a:pt x="635318" y="36195"/>
                    <a:pt x="629603" y="28575"/>
                    <a:pt x="622935" y="21908"/>
                  </a:cubicBezTo>
                  <a:cubicBezTo>
                    <a:pt x="616268" y="15240"/>
                    <a:pt x="608648" y="9525"/>
                    <a:pt x="599123" y="6668"/>
                  </a:cubicBezTo>
                  <a:cubicBezTo>
                    <a:pt x="589598" y="2858"/>
                    <a:pt x="579120" y="953"/>
                    <a:pt x="567690" y="953"/>
                  </a:cubicBezTo>
                  <a:cubicBezTo>
                    <a:pt x="556260" y="953"/>
                    <a:pt x="545783" y="2858"/>
                    <a:pt x="536258" y="6668"/>
                  </a:cubicBezTo>
                  <a:cubicBezTo>
                    <a:pt x="526733" y="10478"/>
                    <a:pt x="519113" y="15240"/>
                    <a:pt x="512445" y="21908"/>
                  </a:cubicBezTo>
                  <a:cubicBezTo>
                    <a:pt x="505778" y="28575"/>
                    <a:pt x="501015" y="37147"/>
                    <a:pt x="497205" y="46672"/>
                  </a:cubicBezTo>
                  <a:cubicBezTo>
                    <a:pt x="493395" y="56197"/>
                    <a:pt x="491490" y="67628"/>
                    <a:pt x="491490" y="80010"/>
                  </a:cubicBezTo>
                  <a:cubicBezTo>
                    <a:pt x="491490" y="105728"/>
                    <a:pt x="498158" y="124778"/>
                    <a:pt x="511492" y="139065"/>
                  </a:cubicBezTo>
                  <a:cubicBezTo>
                    <a:pt x="524828" y="152400"/>
                    <a:pt x="542925" y="160020"/>
                    <a:pt x="566738" y="160020"/>
                  </a:cubicBezTo>
                  <a:cubicBezTo>
                    <a:pt x="579120" y="160020"/>
                    <a:pt x="589598" y="158115"/>
                    <a:pt x="598170" y="154305"/>
                  </a:cubicBezTo>
                  <a:moveTo>
                    <a:pt x="429578" y="100965"/>
                  </a:moveTo>
                  <a:cubicBezTo>
                    <a:pt x="428625" y="109538"/>
                    <a:pt x="425767" y="116205"/>
                    <a:pt x="421958" y="120968"/>
                  </a:cubicBezTo>
                  <a:cubicBezTo>
                    <a:pt x="417195" y="125730"/>
                    <a:pt x="411480" y="127635"/>
                    <a:pt x="403860" y="127635"/>
                  </a:cubicBezTo>
                  <a:cubicBezTo>
                    <a:pt x="398145" y="127635"/>
                    <a:pt x="392430" y="126683"/>
                    <a:pt x="388620" y="123825"/>
                  </a:cubicBezTo>
                  <a:cubicBezTo>
                    <a:pt x="384810" y="120968"/>
                    <a:pt x="381000" y="118110"/>
                    <a:pt x="379095" y="113348"/>
                  </a:cubicBezTo>
                  <a:cubicBezTo>
                    <a:pt x="377190" y="108585"/>
                    <a:pt x="375285" y="103823"/>
                    <a:pt x="374333" y="98108"/>
                  </a:cubicBezTo>
                  <a:cubicBezTo>
                    <a:pt x="373380" y="92393"/>
                    <a:pt x="372428" y="86678"/>
                    <a:pt x="372428" y="80010"/>
                  </a:cubicBezTo>
                  <a:cubicBezTo>
                    <a:pt x="372428" y="74295"/>
                    <a:pt x="373380" y="67628"/>
                    <a:pt x="374333" y="62865"/>
                  </a:cubicBezTo>
                  <a:cubicBezTo>
                    <a:pt x="375285" y="57150"/>
                    <a:pt x="377190" y="52388"/>
                    <a:pt x="379095" y="47625"/>
                  </a:cubicBezTo>
                  <a:cubicBezTo>
                    <a:pt x="381000" y="42863"/>
                    <a:pt x="384810" y="40005"/>
                    <a:pt x="388620" y="37147"/>
                  </a:cubicBezTo>
                  <a:cubicBezTo>
                    <a:pt x="392430" y="34290"/>
                    <a:pt x="398145" y="33338"/>
                    <a:pt x="403860" y="33338"/>
                  </a:cubicBezTo>
                  <a:cubicBezTo>
                    <a:pt x="412433" y="33338"/>
                    <a:pt x="418148" y="35243"/>
                    <a:pt x="421958" y="40005"/>
                  </a:cubicBezTo>
                  <a:cubicBezTo>
                    <a:pt x="425767" y="44768"/>
                    <a:pt x="427673" y="50483"/>
                    <a:pt x="428625" y="58103"/>
                  </a:cubicBezTo>
                  <a:lnTo>
                    <a:pt x="468630" y="52388"/>
                  </a:lnTo>
                  <a:cubicBezTo>
                    <a:pt x="467678" y="44768"/>
                    <a:pt x="465773" y="38100"/>
                    <a:pt x="462915" y="31433"/>
                  </a:cubicBezTo>
                  <a:cubicBezTo>
                    <a:pt x="460058" y="24765"/>
                    <a:pt x="456248" y="20003"/>
                    <a:pt x="450533" y="15240"/>
                  </a:cubicBezTo>
                  <a:cubicBezTo>
                    <a:pt x="445770" y="10478"/>
                    <a:pt x="439103" y="6668"/>
                    <a:pt x="431483" y="4763"/>
                  </a:cubicBezTo>
                  <a:cubicBezTo>
                    <a:pt x="423863" y="1905"/>
                    <a:pt x="415290" y="953"/>
                    <a:pt x="404813" y="953"/>
                  </a:cubicBezTo>
                  <a:cubicBezTo>
                    <a:pt x="393383" y="953"/>
                    <a:pt x="382905" y="2858"/>
                    <a:pt x="373380" y="6668"/>
                  </a:cubicBezTo>
                  <a:cubicBezTo>
                    <a:pt x="363855" y="10478"/>
                    <a:pt x="356235" y="16193"/>
                    <a:pt x="350520" y="22860"/>
                  </a:cubicBezTo>
                  <a:cubicBezTo>
                    <a:pt x="343853" y="29528"/>
                    <a:pt x="339090" y="38100"/>
                    <a:pt x="336233" y="47625"/>
                  </a:cubicBezTo>
                  <a:cubicBezTo>
                    <a:pt x="333375" y="57150"/>
                    <a:pt x="331470" y="68580"/>
                    <a:pt x="331470" y="80010"/>
                  </a:cubicBezTo>
                  <a:cubicBezTo>
                    <a:pt x="331470" y="91440"/>
                    <a:pt x="333375" y="102870"/>
                    <a:pt x="336233" y="112395"/>
                  </a:cubicBezTo>
                  <a:cubicBezTo>
                    <a:pt x="339090" y="121920"/>
                    <a:pt x="343853" y="130493"/>
                    <a:pt x="349567" y="137160"/>
                  </a:cubicBezTo>
                  <a:cubicBezTo>
                    <a:pt x="355283" y="143828"/>
                    <a:pt x="362903" y="149543"/>
                    <a:pt x="372428" y="153353"/>
                  </a:cubicBezTo>
                  <a:cubicBezTo>
                    <a:pt x="381953" y="157163"/>
                    <a:pt x="392430" y="159068"/>
                    <a:pt x="404813" y="159068"/>
                  </a:cubicBezTo>
                  <a:cubicBezTo>
                    <a:pt x="426720" y="159068"/>
                    <a:pt x="442913" y="153353"/>
                    <a:pt x="453390" y="142875"/>
                  </a:cubicBezTo>
                  <a:cubicBezTo>
                    <a:pt x="463867" y="132398"/>
                    <a:pt x="470535" y="118110"/>
                    <a:pt x="471488" y="100013"/>
                  </a:cubicBezTo>
                  <a:lnTo>
                    <a:pt x="429578" y="100013"/>
                  </a:lnTo>
                  <a:close/>
                  <a:moveTo>
                    <a:pt x="203835" y="63818"/>
                  </a:moveTo>
                  <a:cubicBezTo>
                    <a:pt x="203835" y="59055"/>
                    <a:pt x="204788" y="55245"/>
                    <a:pt x="206692" y="51435"/>
                  </a:cubicBezTo>
                  <a:cubicBezTo>
                    <a:pt x="208598" y="47625"/>
                    <a:pt x="210502" y="43815"/>
                    <a:pt x="213360" y="40958"/>
                  </a:cubicBezTo>
                  <a:cubicBezTo>
                    <a:pt x="216217" y="38100"/>
                    <a:pt x="219075" y="35243"/>
                    <a:pt x="223838" y="34290"/>
                  </a:cubicBezTo>
                  <a:cubicBezTo>
                    <a:pt x="227648" y="32385"/>
                    <a:pt x="232410" y="31433"/>
                    <a:pt x="238125" y="31433"/>
                  </a:cubicBezTo>
                  <a:cubicBezTo>
                    <a:pt x="248602" y="31433"/>
                    <a:pt x="256223" y="34290"/>
                    <a:pt x="261938" y="40005"/>
                  </a:cubicBezTo>
                  <a:cubicBezTo>
                    <a:pt x="266700" y="45720"/>
                    <a:pt x="269558" y="53340"/>
                    <a:pt x="269558" y="63818"/>
                  </a:cubicBezTo>
                  <a:lnTo>
                    <a:pt x="203835" y="63818"/>
                  </a:lnTo>
                  <a:close/>
                  <a:moveTo>
                    <a:pt x="266700" y="108585"/>
                  </a:moveTo>
                  <a:cubicBezTo>
                    <a:pt x="263842" y="121920"/>
                    <a:pt x="254317" y="128588"/>
                    <a:pt x="239077" y="128588"/>
                  </a:cubicBezTo>
                  <a:cubicBezTo>
                    <a:pt x="227648" y="128588"/>
                    <a:pt x="219075" y="124778"/>
                    <a:pt x="213360" y="118110"/>
                  </a:cubicBezTo>
                  <a:cubicBezTo>
                    <a:pt x="207645" y="111443"/>
                    <a:pt x="204788" y="101918"/>
                    <a:pt x="203835" y="89535"/>
                  </a:cubicBezTo>
                  <a:lnTo>
                    <a:pt x="307658" y="89535"/>
                  </a:lnTo>
                  <a:lnTo>
                    <a:pt x="307658" y="73343"/>
                  </a:lnTo>
                  <a:cubicBezTo>
                    <a:pt x="307658" y="51435"/>
                    <a:pt x="301942" y="33338"/>
                    <a:pt x="290513" y="20003"/>
                  </a:cubicBezTo>
                  <a:cubicBezTo>
                    <a:pt x="279083" y="6668"/>
                    <a:pt x="261938" y="0"/>
                    <a:pt x="239077" y="0"/>
                  </a:cubicBezTo>
                  <a:cubicBezTo>
                    <a:pt x="227648" y="0"/>
                    <a:pt x="218123" y="1905"/>
                    <a:pt x="208598" y="5715"/>
                  </a:cubicBezTo>
                  <a:cubicBezTo>
                    <a:pt x="199073" y="9525"/>
                    <a:pt x="191452" y="14288"/>
                    <a:pt x="184785" y="20955"/>
                  </a:cubicBezTo>
                  <a:cubicBezTo>
                    <a:pt x="178118" y="27623"/>
                    <a:pt x="173355" y="36195"/>
                    <a:pt x="169545" y="45720"/>
                  </a:cubicBezTo>
                  <a:cubicBezTo>
                    <a:pt x="165735" y="55245"/>
                    <a:pt x="163830" y="66675"/>
                    <a:pt x="163830" y="79058"/>
                  </a:cubicBezTo>
                  <a:cubicBezTo>
                    <a:pt x="163830" y="103823"/>
                    <a:pt x="170498" y="123825"/>
                    <a:pt x="182880" y="137160"/>
                  </a:cubicBezTo>
                  <a:cubicBezTo>
                    <a:pt x="195263" y="150495"/>
                    <a:pt x="214313" y="158115"/>
                    <a:pt x="239077" y="158115"/>
                  </a:cubicBezTo>
                  <a:cubicBezTo>
                    <a:pt x="260033" y="158115"/>
                    <a:pt x="275273" y="153353"/>
                    <a:pt x="285750" y="144780"/>
                  </a:cubicBezTo>
                  <a:cubicBezTo>
                    <a:pt x="296228" y="136208"/>
                    <a:pt x="302895" y="123825"/>
                    <a:pt x="305753" y="106680"/>
                  </a:cubicBezTo>
                  <a:lnTo>
                    <a:pt x="266700" y="106680"/>
                  </a:lnTo>
                  <a:close/>
                  <a:moveTo>
                    <a:pt x="97155" y="96203"/>
                  </a:moveTo>
                  <a:cubicBezTo>
                    <a:pt x="97155" y="101918"/>
                    <a:pt x="96202" y="107633"/>
                    <a:pt x="93345" y="111443"/>
                  </a:cubicBezTo>
                  <a:cubicBezTo>
                    <a:pt x="91440" y="115253"/>
                    <a:pt x="88582" y="119063"/>
                    <a:pt x="84773" y="121920"/>
                  </a:cubicBezTo>
                  <a:cubicBezTo>
                    <a:pt x="78105" y="126683"/>
                    <a:pt x="69532" y="129540"/>
                    <a:pt x="60007" y="129540"/>
                  </a:cubicBezTo>
                  <a:cubicBezTo>
                    <a:pt x="54293" y="129540"/>
                    <a:pt x="49530" y="127635"/>
                    <a:pt x="45720" y="124778"/>
                  </a:cubicBezTo>
                  <a:cubicBezTo>
                    <a:pt x="41910" y="121920"/>
                    <a:pt x="40957" y="118110"/>
                    <a:pt x="40957" y="113348"/>
                  </a:cubicBezTo>
                  <a:cubicBezTo>
                    <a:pt x="40957" y="110490"/>
                    <a:pt x="40957" y="106680"/>
                    <a:pt x="42863" y="104775"/>
                  </a:cubicBezTo>
                  <a:cubicBezTo>
                    <a:pt x="43815" y="101918"/>
                    <a:pt x="45720" y="100013"/>
                    <a:pt x="48577" y="98108"/>
                  </a:cubicBezTo>
                  <a:cubicBezTo>
                    <a:pt x="51435" y="96203"/>
                    <a:pt x="55245" y="94298"/>
                    <a:pt x="60007" y="93345"/>
                  </a:cubicBezTo>
                  <a:cubicBezTo>
                    <a:pt x="64770" y="92393"/>
                    <a:pt x="72390" y="91440"/>
                    <a:pt x="80010" y="90488"/>
                  </a:cubicBezTo>
                  <a:lnTo>
                    <a:pt x="98107" y="89535"/>
                  </a:lnTo>
                  <a:lnTo>
                    <a:pt x="98107" y="96203"/>
                  </a:lnTo>
                  <a:close/>
                  <a:moveTo>
                    <a:pt x="98107" y="155258"/>
                  </a:moveTo>
                  <a:lnTo>
                    <a:pt x="136208" y="155258"/>
                  </a:lnTo>
                  <a:lnTo>
                    <a:pt x="136208" y="60960"/>
                  </a:lnTo>
                  <a:cubicBezTo>
                    <a:pt x="136208" y="51435"/>
                    <a:pt x="135255" y="43815"/>
                    <a:pt x="133350" y="36195"/>
                  </a:cubicBezTo>
                  <a:cubicBezTo>
                    <a:pt x="131445" y="28575"/>
                    <a:pt x="127635" y="22860"/>
                    <a:pt x="122873" y="17145"/>
                  </a:cubicBezTo>
                  <a:cubicBezTo>
                    <a:pt x="118110" y="12383"/>
                    <a:pt x="111443" y="7620"/>
                    <a:pt x="103823" y="5715"/>
                  </a:cubicBezTo>
                  <a:cubicBezTo>
                    <a:pt x="96202" y="3810"/>
                    <a:pt x="85725" y="1905"/>
                    <a:pt x="74295" y="1905"/>
                  </a:cubicBezTo>
                  <a:cubicBezTo>
                    <a:pt x="55245" y="1905"/>
                    <a:pt x="40957" y="5715"/>
                    <a:pt x="29527" y="12383"/>
                  </a:cubicBezTo>
                  <a:cubicBezTo>
                    <a:pt x="18098" y="19050"/>
                    <a:pt x="11430" y="30480"/>
                    <a:pt x="8573" y="46672"/>
                  </a:cubicBezTo>
                  <a:lnTo>
                    <a:pt x="44768" y="50483"/>
                  </a:lnTo>
                  <a:cubicBezTo>
                    <a:pt x="46673" y="38100"/>
                    <a:pt x="56198" y="32385"/>
                    <a:pt x="71438" y="32385"/>
                  </a:cubicBezTo>
                  <a:cubicBezTo>
                    <a:pt x="78105" y="32385"/>
                    <a:pt x="83820" y="34290"/>
                    <a:pt x="89535" y="37147"/>
                  </a:cubicBezTo>
                  <a:cubicBezTo>
                    <a:pt x="94298" y="40958"/>
                    <a:pt x="97155" y="46672"/>
                    <a:pt x="97155" y="56197"/>
                  </a:cubicBezTo>
                  <a:lnTo>
                    <a:pt x="97155" y="62865"/>
                  </a:lnTo>
                  <a:lnTo>
                    <a:pt x="78105" y="63818"/>
                  </a:lnTo>
                  <a:cubicBezTo>
                    <a:pt x="68580" y="63818"/>
                    <a:pt x="59055" y="64770"/>
                    <a:pt x="49530" y="66675"/>
                  </a:cubicBezTo>
                  <a:cubicBezTo>
                    <a:pt x="40005" y="68580"/>
                    <a:pt x="32385" y="70485"/>
                    <a:pt x="24765" y="74295"/>
                  </a:cubicBezTo>
                  <a:cubicBezTo>
                    <a:pt x="17145" y="78105"/>
                    <a:pt x="11430" y="82868"/>
                    <a:pt x="6668" y="89535"/>
                  </a:cubicBezTo>
                  <a:cubicBezTo>
                    <a:pt x="1905" y="96203"/>
                    <a:pt x="0" y="104775"/>
                    <a:pt x="0" y="114300"/>
                  </a:cubicBezTo>
                  <a:cubicBezTo>
                    <a:pt x="0" y="121920"/>
                    <a:pt x="952" y="128588"/>
                    <a:pt x="3810" y="134303"/>
                  </a:cubicBezTo>
                  <a:cubicBezTo>
                    <a:pt x="6668" y="140018"/>
                    <a:pt x="10477" y="144780"/>
                    <a:pt x="14288" y="148590"/>
                  </a:cubicBezTo>
                  <a:cubicBezTo>
                    <a:pt x="19050" y="152400"/>
                    <a:pt x="23813" y="155258"/>
                    <a:pt x="29527" y="156210"/>
                  </a:cubicBezTo>
                  <a:cubicBezTo>
                    <a:pt x="35243" y="157163"/>
                    <a:pt x="41910" y="159068"/>
                    <a:pt x="48577" y="159068"/>
                  </a:cubicBezTo>
                  <a:cubicBezTo>
                    <a:pt x="60007" y="159068"/>
                    <a:pt x="69532" y="157163"/>
                    <a:pt x="77152" y="152400"/>
                  </a:cubicBezTo>
                  <a:cubicBezTo>
                    <a:pt x="84773" y="147638"/>
                    <a:pt x="91440" y="142875"/>
                    <a:pt x="97155" y="136208"/>
                  </a:cubicBezTo>
                  <a:lnTo>
                    <a:pt x="97155" y="1552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8886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2 Call out Mediu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361F1-4A98-B04B-B95B-7B0BAF4FE4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3525" y="441325"/>
            <a:ext cx="11664950" cy="5795963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>
              <a:lnSpc>
                <a:spcPct val="90000"/>
              </a:lnSpc>
              <a:defRPr sz="7200" b="1" i="0">
                <a:solidFill>
                  <a:schemeClr val="bg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Medium text call out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7514B16-2202-1F4E-A625-CCC316E17EE0}"/>
              </a:ext>
            </a:extLst>
          </p:cNvPr>
          <p:cNvCxnSpPr>
            <a:cxnSpLocks/>
          </p:cNvCxnSpPr>
          <p:nvPr userDrawn="1"/>
        </p:nvCxnSpPr>
        <p:spPr>
          <a:xfrm>
            <a:off x="263525" y="260350"/>
            <a:ext cx="432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E837DC1E-9AD8-5948-89BD-3A4C098FEB52}"/>
              </a:ext>
            </a:extLst>
          </p:cNvPr>
          <p:cNvGrpSpPr/>
          <p:nvPr userDrawn="1"/>
        </p:nvGrpSpPr>
        <p:grpSpPr>
          <a:xfrm>
            <a:off x="10814051" y="6438651"/>
            <a:ext cx="1111250" cy="225425"/>
            <a:chOff x="292100" y="6413250"/>
            <a:chExt cx="1111250" cy="225425"/>
          </a:xfrm>
        </p:grpSpPr>
        <p:sp>
          <p:nvSpPr>
            <p:cNvPr id="6" name="Freeform: Shape 12">
              <a:extLst>
                <a:ext uri="{FF2B5EF4-FFF2-40B4-BE49-F238E27FC236}">
                  <a16:creationId xmlns:a16="http://schemas.microsoft.com/office/drawing/2014/main" id="{7B642F0A-B0BB-F348-9447-D4ACDE2843B2}"/>
                </a:ext>
              </a:extLst>
            </p:cNvPr>
            <p:cNvSpPr/>
            <p:nvPr userDrawn="1"/>
          </p:nvSpPr>
          <p:spPr>
            <a:xfrm>
              <a:off x="292100" y="6413250"/>
              <a:ext cx="225425" cy="225425"/>
            </a:xfrm>
            <a:custGeom>
              <a:avLst/>
              <a:gdLst>
                <a:gd name="connsiteX0" fmla="*/ 329565 w 342900"/>
                <a:gd name="connsiteY0" fmla="*/ 104775 h 342900"/>
                <a:gd name="connsiteX1" fmla="*/ 292418 w 342900"/>
                <a:gd name="connsiteY1" fmla="*/ 50483 h 342900"/>
                <a:gd name="connsiteX2" fmla="*/ 238125 w 342900"/>
                <a:gd name="connsiteY2" fmla="*/ 13335 h 342900"/>
                <a:gd name="connsiteX3" fmla="*/ 171450 w 342900"/>
                <a:gd name="connsiteY3" fmla="*/ 0 h 342900"/>
                <a:gd name="connsiteX4" fmla="*/ 104775 w 342900"/>
                <a:gd name="connsiteY4" fmla="*/ 13335 h 342900"/>
                <a:gd name="connsiteX5" fmla="*/ 50483 w 342900"/>
                <a:gd name="connsiteY5" fmla="*/ 50483 h 342900"/>
                <a:gd name="connsiteX6" fmla="*/ 13335 w 342900"/>
                <a:gd name="connsiteY6" fmla="*/ 104775 h 342900"/>
                <a:gd name="connsiteX7" fmla="*/ 0 w 342900"/>
                <a:gd name="connsiteY7" fmla="*/ 171450 h 342900"/>
                <a:gd name="connsiteX8" fmla="*/ 13335 w 342900"/>
                <a:gd name="connsiteY8" fmla="*/ 238125 h 342900"/>
                <a:gd name="connsiteX9" fmla="*/ 50483 w 342900"/>
                <a:gd name="connsiteY9" fmla="*/ 292418 h 342900"/>
                <a:gd name="connsiteX10" fmla="*/ 104775 w 342900"/>
                <a:gd name="connsiteY10" fmla="*/ 329565 h 342900"/>
                <a:gd name="connsiteX11" fmla="*/ 171450 w 342900"/>
                <a:gd name="connsiteY11" fmla="*/ 342900 h 342900"/>
                <a:gd name="connsiteX12" fmla="*/ 171450 w 342900"/>
                <a:gd name="connsiteY12" fmla="*/ 308610 h 342900"/>
                <a:gd name="connsiteX13" fmla="*/ 74295 w 342900"/>
                <a:gd name="connsiteY13" fmla="*/ 268605 h 342900"/>
                <a:gd name="connsiteX14" fmla="*/ 35243 w 342900"/>
                <a:gd name="connsiteY14" fmla="*/ 188595 h 342900"/>
                <a:gd name="connsiteX15" fmla="*/ 180975 w 342900"/>
                <a:gd name="connsiteY15" fmla="*/ 188595 h 342900"/>
                <a:gd name="connsiteX16" fmla="*/ 141923 w 342900"/>
                <a:gd name="connsiteY16" fmla="*/ 227648 h 342900"/>
                <a:gd name="connsiteX17" fmla="*/ 165735 w 342900"/>
                <a:gd name="connsiteY17" fmla="*/ 251460 h 342900"/>
                <a:gd name="connsiteX18" fmla="*/ 246698 w 342900"/>
                <a:gd name="connsiteY18" fmla="*/ 170498 h 342900"/>
                <a:gd name="connsiteX19" fmla="*/ 165735 w 342900"/>
                <a:gd name="connsiteY19" fmla="*/ 89535 h 342900"/>
                <a:gd name="connsiteX20" fmla="*/ 141923 w 342900"/>
                <a:gd name="connsiteY20" fmla="*/ 113348 h 342900"/>
                <a:gd name="connsiteX21" fmla="*/ 180975 w 342900"/>
                <a:gd name="connsiteY21" fmla="*/ 152400 h 342900"/>
                <a:gd name="connsiteX22" fmla="*/ 35243 w 342900"/>
                <a:gd name="connsiteY22" fmla="*/ 152400 h 342900"/>
                <a:gd name="connsiteX23" fmla="*/ 74295 w 342900"/>
                <a:gd name="connsiteY23" fmla="*/ 72390 h 342900"/>
                <a:gd name="connsiteX24" fmla="*/ 171450 w 342900"/>
                <a:gd name="connsiteY24" fmla="*/ 32385 h 342900"/>
                <a:gd name="connsiteX25" fmla="*/ 268605 w 342900"/>
                <a:gd name="connsiteY25" fmla="*/ 72390 h 342900"/>
                <a:gd name="connsiteX26" fmla="*/ 308610 w 342900"/>
                <a:gd name="connsiteY26" fmla="*/ 169545 h 342900"/>
                <a:gd name="connsiteX27" fmla="*/ 342900 w 342900"/>
                <a:gd name="connsiteY27" fmla="*/ 169545 h 342900"/>
                <a:gd name="connsiteX28" fmla="*/ 329565 w 342900"/>
                <a:gd name="connsiteY28" fmla="*/ 10477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2900" h="342900">
                  <a:moveTo>
                    <a:pt x="329565" y="104775"/>
                  </a:moveTo>
                  <a:cubicBezTo>
                    <a:pt x="320993" y="84773"/>
                    <a:pt x="308610" y="65723"/>
                    <a:pt x="292418" y="50483"/>
                  </a:cubicBezTo>
                  <a:cubicBezTo>
                    <a:pt x="276225" y="34290"/>
                    <a:pt x="258128" y="21908"/>
                    <a:pt x="238125" y="13335"/>
                  </a:cubicBezTo>
                  <a:cubicBezTo>
                    <a:pt x="217170" y="4763"/>
                    <a:pt x="194310" y="0"/>
                    <a:pt x="171450" y="0"/>
                  </a:cubicBezTo>
                  <a:cubicBezTo>
                    <a:pt x="148590" y="0"/>
                    <a:pt x="125730" y="4763"/>
                    <a:pt x="104775" y="13335"/>
                  </a:cubicBezTo>
                  <a:cubicBezTo>
                    <a:pt x="83820" y="21908"/>
                    <a:pt x="65723" y="34290"/>
                    <a:pt x="50483" y="50483"/>
                  </a:cubicBezTo>
                  <a:cubicBezTo>
                    <a:pt x="34290" y="66675"/>
                    <a:pt x="21908" y="84773"/>
                    <a:pt x="13335" y="104775"/>
                  </a:cubicBezTo>
                  <a:cubicBezTo>
                    <a:pt x="4763" y="125730"/>
                    <a:pt x="0" y="148590"/>
                    <a:pt x="0" y="171450"/>
                  </a:cubicBezTo>
                  <a:cubicBezTo>
                    <a:pt x="0" y="194310"/>
                    <a:pt x="4763" y="217170"/>
                    <a:pt x="13335" y="238125"/>
                  </a:cubicBezTo>
                  <a:cubicBezTo>
                    <a:pt x="21908" y="258128"/>
                    <a:pt x="34290" y="277178"/>
                    <a:pt x="50483" y="292418"/>
                  </a:cubicBezTo>
                  <a:cubicBezTo>
                    <a:pt x="66675" y="308610"/>
                    <a:pt x="84773" y="320993"/>
                    <a:pt x="104775" y="329565"/>
                  </a:cubicBezTo>
                  <a:cubicBezTo>
                    <a:pt x="125730" y="338138"/>
                    <a:pt x="148590" y="342900"/>
                    <a:pt x="171450" y="342900"/>
                  </a:cubicBezTo>
                  <a:lnTo>
                    <a:pt x="171450" y="308610"/>
                  </a:lnTo>
                  <a:cubicBezTo>
                    <a:pt x="135255" y="308610"/>
                    <a:pt x="100013" y="294323"/>
                    <a:pt x="74295" y="268605"/>
                  </a:cubicBezTo>
                  <a:cubicBezTo>
                    <a:pt x="52388" y="246698"/>
                    <a:pt x="39053" y="219075"/>
                    <a:pt x="35243" y="188595"/>
                  </a:cubicBezTo>
                  <a:lnTo>
                    <a:pt x="180975" y="188595"/>
                  </a:lnTo>
                  <a:lnTo>
                    <a:pt x="141923" y="227648"/>
                  </a:lnTo>
                  <a:lnTo>
                    <a:pt x="165735" y="251460"/>
                  </a:lnTo>
                  <a:lnTo>
                    <a:pt x="246698" y="170498"/>
                  </a:lnTo>
                  <a:lnTo>
                    <a:pt x="165735" y="89535"/>
                  </a:lnTo>
                  <a:lnTo>
                    <a:pt x="141923" y="113348"/>
                  </a:lnTo>
                  <a:lnTo>
                    <a:pt x="180975" y="152400"/>
                  </a:lnTo>
                  <a:lnTo>
                    <a:pt x="35243" y="152400"/>
                  </a:lnTo>
                  <a:cubicBezTo>
                    <a:pt x="39053" y="121920"/>
                    <a:pt x="52388" y="94298"/>
                    <a:pt x="74295" y="72390"/>
                  </a:cubicBezTo>
                  <a:cubicBezTo>
                    <a:pt x="100013" y="46673"/>
                    <a:pt x="134303" y="32385"/>
                    <a:pt x="171450" y="32385"/>
                  </a:cubicBezTo>
                  <a:cubicBezTo>
                    <a:pt x="207645" y="32385"/>
                    <a:pt x="242888" y="46673"/>
                    <a:pt x="268605" y="72390"/>
                  </a:cubicBezTo>
                  <a:cubicBezTo>
                    <a:pt x="294323" y="98108"/>
                    <a:pt x="308610" y="132398"/>
                    <a:pt x="308610" y="169545"/>
                  </a:cubicBezTo>
                  <a:lnTo>
                    <a:pt x="342900" y="169545"/>
                  </a:lnTo>
                  <a:cubicBezTo>
                    <a:pt x="342900" y="148590"/>
                    <a:pt x="338138" y="125730"/>
                    <a:pt x="329565" y="104775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13">
              <a:extLst>
                <a:ext uri="{FF2B5EF4-FFF2-40B4-BE49-F238E27FC236}">
                  <a16:creationId xmlns:a16="http://schemas.microsoft.com/office/drawing/2014/main" id="{01B4C5F2-EB81-4248-8CB1-A35EBFBF68A9}"/>
                </a:ext>
              </a:extLst>
            </p:cNvPr>
            <p:cNvSpPr/>
            <p:nvPr userDrawn="1"/>
          </p:nvSpPr>
          <p:spPr>
            <a:xfrm>
              <a:off x="590579" y="6484379"/>
              <a:ext cx="812771" cy="84028"/>
            </a:xfrm>
            <a:custGeom>
              <a:avLst/>
              <a:gdLst>
                <a:gd name="connsiteX0" fmla="*/ 1329690 w 1547812"/>
                <a:gd name="connsiteY0" fmla="*/ 155258 h 160020"/>
                <a:gd name="connsiteX1" fmla="*/ 1369695 w 1547812"/>
                <a:gd name="connsiteY1" fmla="*/ 155258 h 160020"/>
                <a:gd name="connsiteX2" fmla="*/ 1369695 w 1547812"/>
                <a:gd name="connsiteY2" fmla="*/ 65723 h 160020"/>
                <a:gd name="connsiteX3" fmla="*/ 1372553 w 1547812"/>
                <a:gd name="connsiteY3" fmla="*/ 53340 h 160020"/>
                <a:gd name="connsiteX4" fmla="*/ 1379220 w 1547812"/>
                <a:gd name="connsiteY4" fmla="*/ 43815 h 160020"/>
                <a:gd name="connsiteX5" fmla="*/ 1388745 w 1547812"/>
                <a:gd name="connsiteY5" fmla="*/ 37147 h 160020"/>
                <a:gd name="connsiteX6" fmla="*/ 1400175 w 1547812"/>
                <a:gd name="connsiteY6" fmla="*/ 35243 h 160020"/>
                <a:gd name="connsiteX7" fmla="*/ 1407795 w 1547812"/>
                <a:gd name="connsiteY7" fmla="*/ 36195 h 160020"/>
                <a:gd name="connsiteX8" fmla="*/ 1413510 w 1547812"/>
                <a:gd name="connsiteY8" fmla="*/ 40005 h 160020"/>
                <a:gd name="connsiteX9" fmla="*/ 1417320 w 1547812"/>
                <a:gd name="connsiteY9" fmla="*/ 47625 h 160020"/>
                <a:gd name="connsiteX10" fmla="*/ 1419225 w 1547812"/>
                <a:gd name="connsiteY10" fmla="*/ 60960 h 160020"/>
                <a:gd name="connsiteX11" fmla="*/ 1419225 w 1547812"/>
                <a:gd name="connsiteY11" fmla="*/ 155258 h 160020"/>
                <a:gd name="connsiteX12" fmla="*/ 1459230 w 1547812"/>
                <a:gd name="connsiteY12" fmla="*/ 155258 h 160020"/>
                <a:gd name="connsiteX13" fmla="*/ 1459230 w 1547812"/>
                <a:gd name="connsiteY13" fmla="*/ 63818 h 160020"/>
                <a:gd name="connsiteX14" fmla="*/ 1462088 w 1547812"/>
                <a:gd name="connsiteY14" fmla="*/ 53340 h 160020"/>
                <a:gd name="connsiteX15" fmla="*/ 1468755 w 1547812"/>
                <a:gd name="connsiteY15" fmla="*/ 43815 h 160020"/>
                <a:gd name="connsiteX16" fmla="*/ 1478280 w 1547812"/>
                <a:gd name="connsiteY16" fmla="*/ 37147 h 160020"/>
                <a:gd name="connsiteX17" fmla="*/ 1489710 w 1547812"/>
                <a:gd name="connsiteY17" fmla="*/ 35243 h 160020"/>
                <a:gd name="connsiteX18" fmla="*/ 1497330 w 1547812"/>
                <a:gd name="connsiteY18" fmla="*/ 36195 h 160020"/>
                <a:gd name="connsiteX19" fmla="*/ 1503045 w 1547812"/>
                <a:gd name="connsiteY19" fmla="*/ 40005 h 160020"/>
                <a:gd name="connsiteX20" fmla="*/ 1506855 w 1547812"/>
                <a:gd name="connsiteY20" fmla="*/ 47625 h 160020"/>
                <a:gd name="connsiteX21" fmla="*/ 1507808 w 1547812"/>
                <a:gd name="connsiteY21" fmla="*/ 60960 h 160020"/>
                <a:gd name="connsiteX22" fmla="*/ 1507808 w 1547812"/>
                <a:gd name="connsiteY22" fmla="*/ 155258 h 160020"/>
                <a:gd name="connsiteX23" fmla="*/ 1547813 w 1547812"/>
                <a:gd name="connsiteY23" fmla="*/ 155258 h 160020"/>
                <a:gd name="connsiteX24" fmla="*/ 1547813 w 1547812"/>
                <a:gd name="connsiteY24" fmla="*/ 55245 h 160020"/>
                <a:gd name="connsiteX25" fmla="*/ 1536383 w 1547812"/>
                <a:gd name="connsiteY25" fmla="*/ 14288 h 160020"/>
                <a:gd name="connsiteX26" fmla="*/ 1502093 w 1547812"/>
                <a:gd name="connsiteY26" fmla="*/ 1905 h 160020"/>
                <a:gd name="connsiteX27" fmla="*/ 1477328 w 1547812"/>
                <a:gd name="connsiteY27" fmla="*/ 7620 h 160020"/>
                <a:gd name="connsiteX28" fmla="*/ 1455420 w 1547812"/>
                <a:gd name="connsiteY28" fmla="*/ 27623 h 160020"/>
                <a:gd name="connsiteX29" fmla="*/ 1441133 w 1547812"/>
                <a:gd name="connsiteY29" fmla="*/ 8573 h 160020"/>
                <a:gd name="connsiteX30" fmla="*/ 1414463 w 1547812"/>
                <a:gd name="connsiteY30" fmla="*/ 1905 h 160020"/>
                <a:gd name="connsiteX31" fmla="*/ 1390650 w 1547812"/>
                <a:gd name="connsiteY31" fmla="*/ 7620 h 160020"/>
                <a:gd name="connsiteX32" fmla="*/ 1371600 w 1547812"/>
                <a:gd name="connsiteY32" fmla="*/ 25718 h 160020"/>
                <a:gd name="connsiteX33" fmla="*/ 1371600 w 1547812"/>
                <a:gd name="connsiteY33" fmla="*/ 5715 h 160020"/>
                <a:gd name="connsiteX34" fmla="*/ 1332548 w 1547812"/>
                <a:gd name="connsiteY34" fmla="*/ 5715 h 160020"/>
                <a:gd name="connsiteX35" fmla="*/ 1332548 w 1547812"/>
                <a:gd name="connsiteY35" fmla="*/ 155258 h 160020"/>
                <a:gd name="connsiteX36" fmla="*/ 1199198 w 1547812"/>
                <a:gd name="connsiteY36" fmla="*/ 116205 h 160020"/>
                <a:gd name="connsiteX37" fmla="*/ 1190625 w 1547812"/>
                <a:gd name="connsiteY37" fmla="*/ 80963 h 160020"/>
                <a:gd name="connsiteX38" fmla="*/ 1199198 w 1547812"/>
                <a:gd name="connsiteY38" fmla="*/ 45720 h 160020"/>
                <a:gd name="connsiteX39" fmla="*/ 1224915 w 1547812"/>
                <a:gd name="connsiteY39" fmla="*/ 33338 h 160020"/>
                <a:gd name="connsiteX40" fmla="*/ 1250633 w 1547812"/>
                <a:gd name="connsiteY40" fmla="*/ 45720 h 160020"/>
                <a:gd name="connsiteX41" fmla="*/ 1259205 w 1547812"/>
                <a:gd name="connsiteY41" fmla="*/ 80963 h 160020"/>
                <a:gd name="connsiteX42" fmla="*/ 1250633 w 1547812"/>
                <a:gd name="connsiteY42" fmla="*/ 116205 h 160020"/>
                <a:gd name="connsiteX43" fmla="*/ 1224915 w 1547812"/>
                <a:gd name="connsiteY43" fmla="*/ 128588 h 160020"/>
                <a:gd name="connsiteX44" fmla="*/ 1199198 w 1547812"/>
                <a:gd name="connsiteY44" fmla="*/ 116205 h 160020"/>
                <a:gd name="connsiteX45" fmla="*/ 1256348 w 1547812"/>
                <a:gd name="connsiteY45" fmla="*/ 154305 h 160020"/>
                <a:gd name="connsiteX46" fmla="*/ 1280160 w 1547812"/>
                <a:gd name="connsiteY46" fmla="*/ 138113 h 160020"/>
                <a:gd name="connsiteX47" fmla="*/ 1295400 w 1547812"/>
                <a:gd name="connsiteY47" fmla="*/ 113348 h 160020"/>
                <a:gd name="connsiteX48" fmla="*/ 1301115 w 1547812"/>
                <a:gd name="connsiteY48" fmla="*/ 80010 h 160020"/>
                <a:gd name="connsiteX49" fmla="*/ 1296353 w 1547812"/>
                <a:gd name="connsiteY49" fmla="*/ 46672 h 160020"/>
                <a:gd name="connsiteX50" fmla="*/ 1281113 w 1547812"/>
                <a:gd name="connsiteY50" fmla="*/ 21908 h 160020"/>
                <a:gd name="connsiteX51" fmla="*/ 1257300 w 1547812"/>
                <a:gd name="connsiteY51" fmla="*/ 6668 h 160020"/>
                <a:gd name="connsiteX52" fmla="*/ 1225868 w 1547812"/>
                <a:gd name="connsiteY52" fmla="*/ 953 h 160020"/>
                <a:gd name="connsiteX53" fmla="*/ 1194435 w 1547812"/>
                <a:gd name="connsiteY53" fmla="*/ 6668 h 160020"/>
                <a:gd name="connsiteX54" fmla="*/ 1170623 w 1547812"/>
                <a:gd name="connsiteY54" fmla="*/ 21908 h 160020"/>
                <a:gd name="connsiteX55" fmla="*/ 1155383 w 1547812"/>
                <a:gd name="connsiteY55" fmla="*/ 46672 h 160020"/>
                <a:gd name="connsiteX56" fmla="*/ 1149668 w 1547812"/>
                <a:gd name="connsiteY56" fmla="*/ 80010 h 160020"/>
                <a:gd name="connsiteX57" fmla="*/ 1169670 w 1547812"/>
                <a:gd name="connsiteY57" fmla="*/ 139065 h 160020"/>
                <a:gd name="connsiteX58" fmla="*/ 1225868 w 1547812"/>
                <a:gd name="connsiteY58" fmla="*/ 160020 h 160020"/>
                <a:gd name="connsiteX59" fmla="*/ 1256348 w 1547812"/>
                <a:gd name="connsiteY59" fmla="*/ 154305 h 160020"/>
                <a:gd name="connsiteX60" fmla="*/ 1086803 w 1547812"/>
                <a:gd name="connsiteY60" fmla="*/ 100965 h 160020"/>
                <a:gd name="connsiteX61" fmla="*/ 1079183 w 1547812"/>
                <a:gd name="connsiteY61" fmla="*/ 120968 h 160020"/>
                <a:gd name="connsiteX62" fmla="*/ 1061085 w 1547812"/>
                <a:gd name="connsiteY62" fmla="*/ 127635 h 160020"/>
                <a:gd name="connsiteX63" fmla="*/ 1045845 w 1547812"/>
                <a:gd name="connsiteY63" fmla="*/ 123825 h 160020"/>
                <a:gd name="connsiteX64" fmla="*/ 1036320 w 1547812"/>
                <a:gd name="connsiteY64" fmla="*/ 113348 h 160020"/>
                <a:gd name="connsiteX65" fmla="*/ 1031558 w 1547812"/>
                <a:gd name="connsiteY65" fmla="*/ 98108 h 160020"/>
                <a:gd name="connsiteX66" fmla="*/ 1029653 w 1547812"/>
                <a:gd name="connsiteY66" fmla="*/ 80010 h 160020"/>
                <a:gd name="connsiteX67" fmla="*/ 1031558 w 1547812"/>
                <a:gd name="connsiteY67" fmla="*/ 62865 h 160020"/>
                <a:gd name="connsiteX68" fmla="*/ 1036320 w 1547812"/>
                <a:gd name="connsiteY68" fmla="*/ 47625 h 160020"/>
                <a:gd name="connsiteX69" fmla="*/ 1045845 w 1547812"/>
                <a:gd name="connsiteY69" fmla="*/ 37147 h 160020"/>
                <a:gd name="connsiteX70" fmla="*/ 1061085 w 1547812"/>
                <a:gd name="connsiteY70" fmla="*/ 33338 h 160020"/>
                <a:gd name="connsiteX71" fmla="*/ 1079183 w 1547812"/>
                <a:gd name="connsiteY71" fmla="*/ 40005 h 160020"/>
                <a:gd name="connsiteX72" fmla="*/ 1085850 w 1547812"/>
                <a:gd name="connsiteY72" fmla="*/ 58103 h 160020"/>
                <a:gd name="connsiteX73" fmla="*/ 1125855 w 1547812"/>
                <a:gd name="connsiteY73" fmla="*/ 52388 h 160020"/>
                <a:gd name="connsiteX74" fmla="*/ 1120140 w 1547812"/>
                <a:gd name="connsiteY74" fmla="*/ 31433 h 160020"/>
                <a:gd name="connsiteX75" fmla="*/ 1107758 w 1547812"/>
                <a:gd name="connsiteY75" fmla="*/ 15240 h 160020"/>
                <a:gd name="connsiteX76" fmla="*/ 1088708 w 1547812"/>
                <a:gd name="connsiteY76" fmla="*/ 4763 h 160020"/>
                <a:gd name="connsiteX77" fmla="*/ 1062038 w 1547812"/>
                <a:gd name="connsiteY77" fmla="*/ 953 h 160020"/>
                <a:gd name="connsiteX78" fmla="*/ 1030605 w 1547812"/>
                <a:gd name="connsiteY78" fmla="*/ 6668 h 160020"/>
                <a:gd name="connsiteX79" fmla="*/ 1007745 w 1547812"/>
                <a:gd name="connsiteY79" fmla="*/ 22860 h 160020"/>
                <a:gd name="connsiteX80" fmla="*/ 993458 w 1547812"/>
                <a:gd name="connsiteY80" fmla="*/ 47625 h 160020"/>
                <a:gd name="connsiteX81" fmla="*/ 988695 w 1547812"/>
                <a:gd name="connsiteY81" fmla="*/ 80010 h 160020"/>
                <a:gd name="connsiteX82" fmla="*/ 992505 w 1547812"/>
                <a:gd name="connsiteY82" fmla="*/ 112395 h 160020"/>
                <a:gd name="connsiteX83" fmla="*/ 1005840 w 1547812"/>
                <a:gd name="connsiteY83" fmla="*/ 137160 h 160020"/>
                <a:gd name="connsiteX84" fmla="*/ 1028700 w 1547812"/>
                <a:gd name="connsiteY84" fmla="*/ 153353 h 160020"/>
                <a:gd name="connsiteX85" fmla="*/ 1061085 w 1547812"/>
                <a:gd name="connsiteY85" fmla="*/ 159068 h 160020"/>
                <a:gd name="connsiteX86" fmla="*/ 1109663 w 1547812"/>
                <a:gd name="connsiteY86" fmla="*/ 142875 h 160020"/>
                <a:gd name="connsiteX87" fmla="*/ 1127760 w 1547812"/>
                <a:gd name="connsiteY87" fmla="*/ 100013 h 160020"/>
                <a:gd name="connsiteX88" fmla="*/ 1086803 w 1547812"/>
                <a:gd name="connsiteY88" fmla="*/ 100013 h 160020"/>
                <a:gd name="connsiteX89" fmla="*/ 921068 w 1547812"/>
                <a:gd name="connsiteY89" fmla="*/ 155258 h 160020"/>
                <a:gd name="connsiteX90" fmla="*/ 962025 w 1547812"/>
                <a:gd name="connsiteY90" fmla="*/ 155258 h 160020"/>
                <a:gd name="connsiteX91" fmla="*/ 962025 w 1547812"/>
                <a:gd name="connsiteY91" fmla="*/ 109538 h 160020"/>
                <a:gd name="connsiteX92" fmla="*/ 921068 w 1547812"/>
                <a:gd name="connsiteY92" fmla="*/ 109538 h 160020"/>
                <a:gd name="connsiteX93" fmla="*/ 921068 w 1547812"/>
                <a:gd name="connsiteY93" fmla="*/ 155258 h 160020"/>
                <a:gd name="connsiteX94" fmla="*/ 671513 w 1547812"/>
                <a:gd name="connsiteY94" fmla="*/ 155258 h 160020"/>
                <a:gd name="connsiteX95" fmla="*/ 711518 w 1547812"/>
                <a:gd name="connsiteY95" fmla="*/ 155258 h 160020"/>
                <a:gd name="connsiteX96" fmla="*/ 711518 w 1547812"/>
                <a:gd name="connsiteY96" fmla="*/ 65723 h 160020"/>
                <a:gd name="connsiteX97" fmla="*/ 714375 w 1547812"/>
                <a:gd name="connsiteY97" fmla="*/ 53340 h 160020"/>
                <a:gd name="connsiteX98" fmla="*/ 721043 w 1547812"/>
                <a:gd name="connsiteY98" fmla="*/ 43815 h 160020"/>
                <a:gd name="connsiteX99" fmla="*/ 730568 w 1547812"/>
                <a:gd name="connsiteY99" fmla="*/ 37147 h 160020"/>
                <a:gd name="connsiteX100" fmla="*/ 741998 w 1547812"/>
                <a:gd name="connsiteY100" fmla="*/ 35243 h 160020"/>
                <a:gd name="connsiteX101" fmla="*/ 749618 w 1547812"/>
                <a:gd name="connsiteY101" fmla="*/ 36195 h 160020"/>
                <a:gd name="connsiteX102" fmla="*/ 755333 w 1547812"/>
                <a:gd name="connsiteY102" fmla="*/ 40005 h 160020"/>
                <a:gd name="connsiteX103" fmla="*/ 759143 w 1547812"/>
                <a:gd name="connsiteY103" fmla="*/ 47625 h 160020"/>
                <a:gd name="connsiteX104" fmla="*/ 761048 w 1547812"/>
                <a:gd name="connsiteY104" fmla="*/ 60960 h 160020"/>
                <a:gd name="connsiteX105" fmla="*/ 761048 w 1547812"/>
                <a:gd name="connsiteY105" fmla="*/ 155258 h 160020"/>
                <a:gd name="connsiteX106" fmla="*/ 801053 w 1547812"/>
                <a:gd name="connsiteY106" fmla="*/ 155258 h 160020"/>
                <a:gd name="connsiteX107" fmla="*/ 801053 w 1547812"/>
                <a:gd name="connsiteY107" fmla="*/ 63818 h 160020"/>
                <a:gd name="connsiteX108" fmla="*/ 803910 w 1547812"/>
                <a:gd name="connsiteY108" fmla="*/ 53340 h 160020"/>
                <a:gd name="connsiteX109" fmla="*/ 810578 w 1547812"/>
                <a:gd name="connsiteY109" fmla="*/ 43815 h 160020"/>
                <a:gd name="connsiteX110" fmla="*/ 820103 w 1547812"/>
                <a:gd name="connsiteY110" fmla="*/ 37147 h 160020"/>
                <a:gd name="connsiteX111" fmla="*/ 831533 w 1547812"/>
                <a:gd name="connsiteY111" fmla="*/ 35243 h 160020"/>
                <a:gd name="connsiteX112" fmla="*/ 839153 w 1547812"/>
                <a:gd name="connsiteY112" fmla="*/ 36195 h 160020"/>
                <a:gd name="connsiteX113" fmla="*/ 844868 w 1547812"/>
                <a:gd name="connsiteY113" fmla="*/ 40005 h 160020"/>
                <a:gd name="connsiteX114" fmla="*/ 848678 w 1547812"/>
                <a:gd name="connsiteY114" fmla="*/ 47625 h 160020"/>
                <a:gd name="connsiteX115" fmla="*/ 849630 w 1547812"/>
                <a:gd name="connsiteY115" fmla="*/ 60960 h 160020"/>
                <a:gd name="connsiteX116" fmla="*/ 849630 w 1547812"/>
                <a:gd name="connsiteY116" fmla="*/ 155258 h 160020"/>
                <a:gd name="connsiteX117" fmla="*/ 889635 w 1547812"/>
                <a:gd name="connsiteY117" fmla="*/ 155258 h 160020"/>
                <a:gd name="connsiteX118" fmla="*/ 889635 w 1547812"/>
                <a:gd name="connsiteY118" fmla="*/ 55245 h 160020"/>
                <a:gd name="connsiteX119" fmla="*/ 878205 w 1547812"/>
                <a:gd name="connsiteY119" fmla="*/ 14288 h 160020"/>
                <a:gd name="connsiteX120" fmla="*/ 843915 w 1547812"/>
                <a:gd name="connsiteY120" fmla="*/ 1905 h 160020"/>
                <a:gd name="connsiteX121" fmla="*/ 819150 w 1547812"/>
                <a:gd name="connsiteY121" fmla="*/ 7620 h 160020"/>
                <a:gd name="connsiteX122" fmla="*/ 797243 w 1547812"/>
                <a:gd name="connsiteY122" fmla="*/ 27623 h 160020"/>
                <a:gd name="connsiteX123" fmla="*/ 782955 w 1547812"/>
                <a:gd name="connsiteY123" fmla="*/ 8573 h 160020"/>
                <a:gd name="connsiteX124" fmla="*/ 756285 w 1547812"/>
                <a:gd name="connsiteY124" fmla="*/ 1905 h 160020"/>
                <a:gd name="connsiteX125" fmla="*/ 732473 w 1547812"/>
                <a:gd name="connsiteY125" fmla="*/ 7620 h 160020"/>
                <a:gd name="connsiteX126" fmla="*/ 713423 w 1547812"/>
                <a:gd name="connsiteY126" fmla="*/ 25718 h 160020"/>
                <a:gd name="connsiteX127" fmla="*/ 713423 w 1547812"/>
                <a:gd name="connsiteY127" fmla="*/ 5715 h 160020"/>
                <a:gd name="connsiteX128" fmla="*/ 674370 w 1547812"/>
                <a:gd name="connsiteY128" fmla="*/ 5715 h 160020"/>
                <a:gd name="connsiteX129" fmla="*/ 674370 w 1547812"/>
                <a:gd name="connsiteY129" fmla="*/ 155258 h 160020"/>
                <a:gd name="connsiteX130" fmla="*/ 541973 w 1547812"/>
                <a:gd name="connsiteY130" fmla="*/ 116205 h 160020"/>
                <a:gd name="connsiteX131" fmla="*/ 533400 w 1547812"/>
                <a:gd name="connsiteY131" fmla="*/ 80963 h 160020"/>
                <a:gd name="connsiteX132" fmla="*/ 541973 w 1547812"/>
                <a:gd name="connsiteY132" fmla="*/ 45720 h 160020"/>
                <a:gd name="connsiteX133" fmla="*/ 567690 w 1547812"/>
                <a:gd name="connsiteY133" fmla="*/ 33338 h 160020"/>
                <a:gd name="connsiteX134" fmla="*/ 593408 w 1547812"/>
                <a:gd name="connsiteY134" fmla="*/ 45720 h 160020"/>
                <a:gd name="connsiteX135" fmla="*/ 601980 w 1547812"/>
                <a:gd name="connsiteY135" fmla="*/ 80963 h 160020"/>
                <a:gd name="connsiteX136" fmla="*/ 593408 w 1547812"/>
                <a:gd name="connsiteY136" fmla="*/ 116205 h 160020"/>
                <a:gd name="connsiteX137" fmla="*/ 567690 w 1547812"/>
                <a:gd name="connsiteY137" fmla="*/ 128588 h 160020"/>
                <a:gd name="connsiteX138" fmla="*/ 541973 w 1547812"/>
                <a:gd name="connsiteY138" fmla="*/ 116205 h 160020"/>
                <a:gd name="connsiteX139" fmla="*/ 598170 w 1547812"/>
                <a:gd name="connsiteY139" fmla="*/ 154305 h 160020"/>
                <a:gd name="connsiteX140" fmla="*/ 621983 w 1547812"/>
                <a:gd name="connsiteY140" fmla="*/ 138113 h 160020"/>
                <a:gd name="connsiteX141" fmla="*/ 637223 w 1547812"/>
                <a:gd name="connsiteY141" fmla="*/ 113348 h 160020"/>
                <a:gd name="connsiteX142" fmla="*/ 642938 w 1547812"/>
                <a:gd name="connsiteY142" fmla="*/ 80010 h 160020"/>
                <a:gd name="connsiteX143" fmla="*/ 638175 w 1547812"/>
                <a:gd name="connsiteY143" fmla="*/ 46672 h 160020"/>
                <a:gd name="connsiteX144" fmla="*/ 622935 w 1547812"/>
                <a:gd name="connsiteY144" fmla="*/ 21908 h 160020"/>
                <a:gd name="connsiteX145" fmla="*/ 599123 w 1547812"/>
                <a:gd name="connsiteY145" fmla="*/ 6668 h 160020"/>
                <a:gd name="connsiteX146" fmla="*/ 567690 w 1547812"/>
                <a:gd name="connsiteY146" fmla="*/ 953 h 160020"/>
                <a:gd name="connsiteX147" fmla="*/ 536258 w 1547812"/>
                <a:gd name="connsiteY147" fmla="*/ 6668 h 160020"/>
                <a:gd name="connsiteX148" fmla="*/ 512445 w 1547812"/>
                <a:gd name="connsiteY148" fmla="*/ 21908 h 160020"/>
                <a:gd name="connsiteX149" fmla="*/ 497205 w 1547812"/>
                <a:gd name="connsiteY149" fmla="*/ 46672 h 160020"/>
                <a:gd name="connsiteX150" fmla="*/ 491490 w 1547812"/>
                <a:gd name="connsiteY150" fmla="*/ 80010 h 160020"/>
                <a:gd name="connsiteX151" fmla="*/ 511492 w 1547812"/>
                <a:gd name="connsiteY151" fmla="*/ 139065 h 160020"/>
                <a:gd name="connsiteX152" fmla="*/ 566738 w 1547812"/>
                <a:gd name="connsiteY152" fmla="*/ 160020 h 160020"/>
                <a:gd name="connsiteX153" fmla="*/ 598170 w 1547812"/>
                <a:gd name="connsiteY153" fmla="*/ 154305 h 160020"/>
                <a:gd name="connsiteX154" fmla="*/ 429578 w 1547812"/>
                <a:gd name="connsiteY154" fmla="*/ 100965 h 160020"/>
                <a:gd name="connsiteX155" fmla="*/ 421958 w 1547812"/>
                <a:gd name="connsiteY155" fmla="*/ 120968 h 160020"/>
                <a:gd name="connsiteX156" fmla="*/ 403860 w 1547812"/>
                <a:gd name="connsiteY156" fmla="*/ 127635 h 160020"/>
                <a:gd name="connsiteX157" fmla="*/ 388620 w 1547812"/>
                <a:gd name="connsiteY157" fmla="*/ 123825 h 160020"/>
                <a:gd name="connsiteX158" fmla="*/ 379095 w 1547812"/>
                <a:gd name="connsiteY158" fmla="*/ 113348 h 160020"/>
                <a:gd name="connsiteX159" fmla="*/ 374333 w 1547812"/>
                <a:gd name="connsiteY159" fmla="*/ 98108 h 160020"/>
                <a:gd name="connsiteX160" fmla="*/ 372428 w 1547812"/>
                <a:gd name="connsiteY160" fmla="*/ 80010 h 160020"/>
                <a:gd name="connsiteX161" fmla="*/ 374333 w 1547812"/>
                <a:gd name="connsiteY161" fmla="*/ 62865 h 160020"/>
                <a:gd name="connsiteX162" fmla="*/ 379095 w 1547812"/>
                <a:gd name="connsiteY162" fmla="*/ 47625 h 160020"/>
                <a:gd name="connsiteX163" fmla="*/ 388620 w 1547812"/>
                <a:gd name="connsiteY163" fmla="*/ 37147 h 160020"/>
                <a:gd name="connsiteX164" fmla="*/ 403860 w 1547812"/>
                <a:gd name="connsiteY164" fmla="*/ 33338 h 160020"/>
                <a:gd name="connsiteX165" fmla="*/ 421958 w 1547812"/>
                <a:gd name="connsiteY165" fmla="*/ 40005 h 160020"/>
                <a:gd name="connsiteX166" fmla="*/ 428625 w 1547812"/>
                <a:gd name="connsiteY166" fmla="*/ 58103 h 160020"/>
                <a:gd name="connsiteX167" fmla="*/ 468630 w 1547812"/>
                <a:gd name="connsiteY167" fmla="*/ 52388 h 160020"/>
                <a:gd name="connsiteX168" fmla="*/ 462915 w 1547812"/>
                <a:gd name="connsiteY168" fmla="*/ 31433 h 160020"/>
                <a:gd name="connsiteX169" fmla="*/ 450533 w 1547812"/>
                <a:gd name="connsiteY169" fmla="*/ 15240 h 160020"/>
                <a:gd name="connsiteX170" fmla="*/ 431483 w 1547812"/>
                <a:gd name="connsiteY170" fmla="*/ 4763 h 160020"/>
                <a:gd name="connsiteX171" fmla="*/ 404813 w 1547812"/>
                <a:gd name="connsiteY171" fmla="*/ 953 h 160020"/>
                <a:gd name="connsiteX172" fmla="*/ 373380 w 1547812"/>
                <a:gd name="connsiteY172" fmla="*/ 6668 h 160020"/>
                <a:gd name="connsiteX173" fmla="*/ 350520 w 1547812"/>
                <a:gd name="connsiteY173" fmla="*/ 22860 h 160020"/>
                <a:gd name="connsiteX174" fmla="*/ 336233 w 1547812"/>
                <a:gd name="connsiteY174" fmla="*/ 47625 h 160020"/>
                <a:gd name="connsiteX175" fmla="*/ 331470 w 1547812"/>
                <a:gd name="connsiteY175" fmla="*/ 80010 h 160020"/>
                <a:gd name="connsiteX176" fmla="*/ 336233 w 1547812"/>
                <a:gd name="connsiteY176" fmla="*/ 112395 h 160020"/>
                <a:gd name="connsiteX177" fmla="*/ 349567 w 1547812"/>
                <a:gd name="connsiteY177" fmla="*/ 137160 h 160020"/>
                <a:gd name="connsiteX178" fmla="*/ 372428 w 1547812"/>
                <a:gd name="connsiteY178" fmla="*/ 153353 h 160020"/>
                <a:gd name="connsiteX179" fmla="*/ 404813 w 1547812"/>
                <a:gd name="connsiteY179" fmla="*/ 159068 h 160020"/>
                <a:gd name="connsiteX180" fmla="*/ 453390 w 1547812"/>
                <a:gd name="connsiteY180" fmla="*/ 142875 h 160020"/>
                <a:gd name="connsiteX181" fmla="*/ 471488 w 1547812"/>
                <a:gd name="connsiteY181" fmla="*/ 100013 h 160020"/>
                <a:gd name="connsiteX182" fmla="*/ 429578 w 1547812"/>
                <a:gd name="connsiteY182" fmla="*/ 100013 h 160020"/>
                <a:gd name="connsiteX183" fmla="*/ 203835 w 1547812"/>
                <a:gd name="connsiteY183" fmla="*/ 63818 h 160020"/>
                <a:gd name="connsiteX184" fmla="*/ 206692 w 1547812"/>
                <a:gd name="connsiteY184" fmla="*/ 51435 h 160020"/>
                <a:gd name="connsiteX185" fmla="*/ 213360 w 1547812"/>
                <a:gd name="connsiteY185" fmla="*/ 40958 h 160020"/>
                <a:gd name="connsiteX186" fmla="*/ 223838 w 1547812"/>
                <a:gd name="connsiteY186" fmla="*/ 34290 h 160020"/>
                <a:gd name="connsiteX187" fmla="*/ 238125 w 1547812"/>
                <a:gd name="connsiteY187" fmla="*/ 31433 h 160020"/>
                <a:gd name="connsiteX188" fmla="*/ 261938 w 1547812"/>
                <a:gd name="connsiteY188" fmla="*/ 40005 h 160020"/>
                <a:gd name="connsiteX189" fmla="*/ 269558 w 1547812"/>
                <a:gd name="connsiteY189" fmla="*/ 63818 h 160020"/>
                <a:gd name="connsiteX190" fmla="*/ 203835 w 1547812"/>
                <a:gd name="connsiteY190" fmla="*/ 63818 h 160020"/>
                <a:gd name="connsiteX191" fmla="*/ 266700 w 1547812"/>
                <a:gd name="connsiteY191" fmla="*/ 108585 h 160020"/>
                <a:gd name="connsiteX192" fmla="*/ 239077 w 1547812"/>
                <a:gd name="connsiteY192" fmla="*/ 128588 h 160020"/>
                <a:gd name="connsiteX193" fmla="*/ 213360 w 1547812"/>
                <a:gd name="connsiteY193" fmla="*/ 118110 h 160020"/>
                <a:gd name="connsiteX194" fmla="*/ 203835 w 1547812"/>
                <a:gd name="connsiteY194" fmla="*/ 89535 h 160020"/>
                <a:gd name="connsiteX195" fmla="*/ 307658 w 1547812"/>
                <a:gd name="connsiteY195" fmla="*/ 89535 h 160020"/>
                <a:gd name="connsiteX196" fmla="*/ 307658 w 1547812"/>
                <a:gd name="connsiteY196" fmla="*/ 73343 h 160020"/>
                <a:gd name="connsiteX197" fmla="*/ 290513 w 1547812"/>
                <a:gd name="connsiteY197" fmla="*/ 20003 h 160020"/>
                <a:gd name="connsiteX198" fmla="*/ 239077 w 1547812"/>
                <a:gd name="connsiteY198" fmla="*/ 0 h 160020"/>
                <a:gd name="connsiteX199" fmla="*/ 208598 w 1547812"/>
                <a:gd name="connsiteY199" fmla="*/ 5715 h 160020"/>
                <a:gd name="connsiteX200" fmla="*/ 184785 w 1547812"/>
                <a:gd name="connsiteY200" fmla="*/ 20955 h 160020"/>
                <a:gd name="connsiteX201" fmla="*/ 169545 w 1547812"/>
                <a:gd name="connsiteY201" fmla="*/ 45720 h 160020"/>
                <a:gd name="connsiteX202" fmla="*/ 163830 w 1547812"/>
                <a:gd name="connsiteY202" fmla="*/ 79058 h 160020"/>
                <a:gd name="connsiteX203" fmla="*/ 182880 w 1547812"/>
                <a:gd name="connsiteY203" fmla="*/ 137160 h 160020"/>
                <a:gd name="connsiteX204" fmla="*/ 239077 w 1547812"/>
                <a:gd name="connsiteY204" fmla="*/ 158115 h 160020"/>
                <a:gd name="connsiteX205" fmla="*/ 285750 w 1547812"/>
                <a:gd name="connsiteY205" fmla="*/ 144780 h 160020"/>
                <a:gd name="connsiteX206" fmla="*/ 305753 w 1547812"/>
                <a:gd name="connsiteY206" fmla="*/ 106680 h 160020"/>
                <a:gd name="connsiteX207" fmla="*/ 266700 w 1547812"/>
                <a:gd name="connsiteY207" fmla="*/ 106680 h 160020"/>
                <a:gd name="connsiteX208" fmla="*/ 97155 w 1547812"/>
                <a:gd name="connsiteY208" fmla="*/ 96203 h 160020"/>
                <a:gd name="connsiteX209" fmla="*/ 93345 w 1547812"/>
                <a:gd name="connsiteY209" fmla="*/ 111443 h 160020"/>
                <a:gd name="connsiteX210" fmla="*/ 84773 w 1547812"/>
                <a:gd name="connsiteY210" fmla="*/ 121920 h 160020"/>
                <a:gd name="connsiteX211" fmla="*/ 60007 w 1547812"/>
                <a:gd name="connsiteY211" fmla="*/ 129540 h 160020"/>
                <a:gd name="connsiteX212" fmla="*/ 45720 w 1547812"/>
                <a:gd name="connsiteY212" fmla="*/ 124778 h 160020"/>
                <a:gd name="connsiteX213" fmla="*/ 40957 w 1547812"/>
                <a:gd name="connsiteY213" fmla="*/ 113348 h 160020"/>
                <a:gd name="connsiteX214" fmla="*/ 42863 w 1547812"/>
                <a:gd name="connsiteY214" fmla="*/ 104775 h 160020"/>
                <a:gd name="connsiteX215" fmla="*/ 48577 w 1547812"/>
                <a:gd name="connsiteY215" fmla="*/ 98108 h 160020"/>
                <a:gd name="connsiteX216" fmla="*/ 60007 w 1547812"/>
                <a:gd name="connsiteY216" fmla="*/ 93345 h 160020"/>
                <a:gd name="connsiteX217" fmla="*/ 80010 w 1547812"/>
                <a:gd name="connsiteY217" fmla="*/ 90488 h 160020"/>
                <a:gd name="connsiteX218" fmla="*/ 98107 w 1547812"/>
                <a:gd name="connsiteY218" fmla="*/ 89535 h 160020"/>
                <a:gd name="connsiteX219" fmla="*/ 98107 w 1547812"/>
                <a:gd name="connsiteY219" fmla="*/ 96203 h 160020"/>
                <a:gd name="connsiteX220" fmla="*/ 98107 w 1547812"/>
                <a:gd name="connsiteY220" fmla="*/ 155258 h 160020"/>
                <a:gd name="connsiteX221" fmla="*/ 136208 w 1547812"/>
                <a:gd name="connsiteY221" fmla="*/ 155258 h 160020"/>
                <a:gd name="connsiteX222" fmla="*/ 136208 w 1547812"/>
                <a:gd name="connsiteY222" fmla="*/ 60960 h 160020"/>
                <a:gd name="connsiteX223" fmla="*/ 133350 w 1547812"/>
                <a:gd name="connsiteY223" fmla="*/ 36195 h 160020"/>
                <a:gd name="connsiteX224" fmla="*/ 122873 w 1547812"/>
                <a:gd name="connsiteY224" fmla="*/ 17145 h 160020"/>
                <a:gd name="connsiteX225" fmla="*/ 103823 w 1547812"/>
                <a:gd name="connsiteY225" fmla="*/ 5715 h 160020"/>
                <a:gd name="connsiteX226" fmla="*/ 74295 w 1547812"/>
                <a:gd name="connsiteY226" fmla="*/ 1905 h 160020"/>
                <a:gd name="connsiteX227" fmla="*/ 29527 w 1547812"/>
                <a:gd name="connsiteY227" fmla="*/ 12383 h 160020"/>
                <a:gd name="connsiteX228" fmla="*/ 8573 w 1547812"/>
                <a:gd name="connsiteY228" fmla="*/ 46672 h 160020"/>
                <a:gd name="connsiteX229" fmla="*/ 44768 w 1547812"/>
                <a:gd name="connsiteY229" fmla="*/ 50483 h 160020"/>
                <a:gd name="connsiteX230" fmla="*/ 71438 w 1547812"/>
                <a:gd name="connsiteY230" fmla="*/ 32385 h 160020"/>
                <a:gd name="connsiteX231" fmla="*/ 89535 w 1547812"/>
                <a:gd name="connsiteY231" fmla="*/ 37147 h 160020"/>
                <a:gd name="connsiteX232" fmla="*/ 97155 w 1547812"/>
                <a:gd name="connsiteY232" fmla="*/ 56197 h 160020"/>
                <a:gd name="connsiteX233" fmla="*/ 97155 w 1547812"/>
                <a:gd name="connsiteY233" fmla="*/ 62865 h 160020"/>
                <a:gd name="connsiteX234" fmla="*/ 78105 w 1547812"/>
                <a:gd name="connsiteY234" fmla="*/ 63818 h 160020"/>
                <a:gd name="connsiteX235" fmla="*/ 49530 w 1547812"/>
                <a:gd name="connsiteY235" fmla="*/ 66675 h 160020"/>
                <a:gd name="connsiteX236" fmla="*/ 24765 w 1547812"/>
                <a:gd name="connsiteY236" fmla="*/ 74295 h 160020"/>
                <a:gd name="connsiteX237" fmla="*/ 6668 w 1547812"/>
                <a:gd name="connsiteY237" fmla="*/ 89535 h 160020"/>
                <a:gd name="connsiteX238" fmla="*/ 0 w 1547812"/>
                <a:gd name="connsiteY238" fmla="*/ 114300 h 160020"/>
                <a:gd name="connsiteX239" fmla="*/ 3810 w 1547812"/>
                <a:gd name="connsiteY239" fmla="*/ 134303 h 160020"/>
                <a:gd name="connsiteX240" fmla="*/ 14288 w 1547812"/>
                <a:gd name="connsiteY240" fmla="*/ 148590 h 160020"/>
                <a:gd name="connsiteX241" fmla="*/ 29527 w 1547812"/>
                <a:gd name="connsiteY241" fmla="*/ 156210 h 160020"/>
                <a:gd name="connsiteX242" fmla="*/ 48577 w 1547812"/>
                <a:gd name="connsiteY242" fmla="*/ 159068 h 160020"/>
                <a:gd name="connsiteX243" fmla="*/ 77152 w 1547812"/>
                <a:gd name="connsiteY243" fmla="*/ 152400 h 160020"/>
                <a:gd name="connsiteX244" fmla="*/ 97155 w 1547812"/>
                <a:gd name="connsiteY244" fmla="*/ 136208 h 160020"/>
                <a:gd name="connsiteX245" fmla="*/ 97155 w 1547812"/>
                <a:gd name="connsiteY245" fmla="*/ 155258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</a:cxnLst>
              <a:rect l="l" t="t" r="r" b="b"/>
              <a:pathLst>
                <a:path w="1547812" h="160020">
                  <a:moveTo>
                    <a:pt x="1329690" y="155258"/>
                  </a:moveTo>
                  <a:lnTo>
                    <a:pt x="1369695" y="155258"/>
                  </a:lnTo>
                  <a:lnTo>
                    <a:pt x="1369695" y="65723"/>
                  </a:lnTo>
                  <a:cubicBezTo>
                    <a:pt x="1369695" y="60960"/>
                    <a:pt x="1370648" y="57150"/>
                    <a:pt x="1372553" y="53340"/>
                  </a:cubicBezTo>
                  <a:cubicBezTo>
                    <a:pt x="1374458" y="49530"/>
                    <a:pt x="1376363" y="46672"/>
                    <a:pt x="1379220" y="43815"/>
                  </a:cubicBezTo>
                  <a:cubicBezTo>
                    <a:pt x="1382078" y="40958"/>
                    <a:pt x="1385888" y="38100"/>
                    <a:pt x="1388745" y="37147"/>
                  </a:cubicBezTo>
                  <a:cubicBezTo>
                    <a:pt x="1392555" y="36195"/>
                    <a:pt x="1395413" y="35243"/>
                    <a:pt x="1400175" y="35243"/>
                  </a:cubicBezTo>
                  <a:cubicBezTo>
                    <a:pt x="1403033" y="35243"/>
                    <a:pt x="1404938" y="35243"/>
                    <a:pt x="1407795" y="36195"/>
                  </a:cubicBezTo>
                  <a:cubicBezTo>
                    <a:pt x="1409700" y="37147"/>
                    <a:pt x="1411605" y="38100"/>
                    <a:pt x="1413510" y="40005"/>
                  </a:cubicBezTo>
                  <a:cubicBezTo>
                    <a:pt x="1415415" y="41910"/>
                    <a:pt x="1416368" y="44768"/>
                    <a:pt x="1417320" y="47625"/>
                  </a:cubicBezTo>
                  <a:cubicBezTo>
                    <a:pt x="1418273" y="51435"/>
                    <a:pt x="1419225" y="55245"/>
                    <a:pt x="1419225" y="60960"/>
                  </a:cubicBezTo>
                  <a:lnTo>
                    <a:pt x="1419225" y="155258"/>
                  </a:lnTo>
                  <a:lnTo>
                    <a:pt x="1459230" y="155258"/>
                  </a:lnTo>
                  <a:lnTo>
                    <a:pt x="1459230" y="63818"/>
                  </a:lnTo>
                  <a:cubicBezTo>
                    <a:pt x="1459230" y="60008"/>
                    <a:pt x="1460183" y="56197"/>
                    <a:pt x="1462088" y="53340"/>
                  </a:cubicBezTo>
                  <a:cubicBezTo>
                    <a:pt x="1463993" y="49530"/>
                    <a:pt x="1465898" y="46672"/>
                    <a:pt x="1468755" y="43815"/>
                  </a:cubicBezTo>
                  <a:cubicBezTo>
                    <a:pt x="1471613" y="40958"/>
                    <a:pt x="1475423" y="38100"/>
                    <a:pt x="1478280" y="37147"/>
                  </a:cubicBezTo>
                  <a:cubicBezTo>
                    <a:pt x="1481138" y="36195"/>
                    <a:pt x="1484948" y="35243"/>
                    <a:pt x="1489710" y="35243"/>
                  </a:cubicBezTo>
                  <a:cubicBezTo>
                    <a:pt x="1492568" y="35243"/>
                    <a:pt x="1494473" y="35243"/>
                    <a:pt x="1497330" y="36195"/>
                  </a:cubicBezTo>
                  <a:cubicBezTo>
                    <a:pt x="1499235" y="37147"/>
                    <a:pt x="1501140" y="38100"/>
                    <a:pt x="1503045" y="40005"/>
                  </a:cubicBezTo>
                  <a:cubicBezTo>
                    <a:pt x="1504950" y="41910"/>
                    <a:pt x="1505903" y="44768"/>
                    <a:pt x="1506855" y="47625"/>
                  </a:cubicBezTo>
                  <a:cubicBezTo>
                    <a:pt x="1507808" y="51435"/>
                    <a:pt x="1507808" y="55245"/>
                    <a:pt x="1507808" y="60960"/>
                  </a:cubicBezTo>
                  <a:lnTo>
                    <a:pt x="1507808" y="155258"/>
                  </a:lnTo>
                  <a:lnTo>
                    <a:pt x="1547813" y="155258"/>
                  </a:lnTo>
                  <a:lnTo>
                    <a:pt x="1547813" y="55245"/>
                  </a:lnTo>
                  <a:cubicBezTo>
                    <a:pt x="1547813" y="36195"/>
                    <a:pt x="1544003" y="22860"/>
                    <a:pt x="1536383" y="14288"/>
                  </a:cubicBezTo>
                  <a:cubicBezTo>
                    <a:pt x="1528763" y="5715"/>
                    <a:pt x="1517333" y="1905"/>
                    <a:pt x="1502093" y="1905"/>
                  </a:cubicBezTo>
                  <a:cubicBezTo>
                    <a:pt x="1492568" y="1905"/>
                    <a:pt x="1484948" y="3810"/>
                    <a:pt x="1477328" y="7620"/>
                  </a:cubicBezTo>
                  <a:cubicBezTo>
                    <a:pt x="1469708" y="11430"/>
                    <a:pt x="1462088" y="18098"/>
                    <a:pt x="1455420" y="27623"/>
                  </a:cubicBezTo>
                  <a:cubicBezTo>
                    <a:pt x="1452563" y="19050"/>
                    <a:pt x="1447800" y="12383"/>
                    <a:pt x="1441133" y="8573"/>
                  </a:cubicBezTo>
                  <a:cubicBezTo>
                    <a:pt x="1434465" y="4763"/>
                    <a:pt x="1425893" y="1905"/>
                    <a:pt x="1414463" y="1905"/>
                  </a:cubicBezTo>
                  <a:cubicBezTo>
                    <a:pt x="1405890" y="1905"/>
                    <a:pt x="1398270" y="3810"/>
                    <a:pt x="1390650" y="7620"/>
                  </a:cubicBezTo>
                  <a:cubicBezTo>
                    <a:pt x="1383030" y="11430"/>
                    <a:pt x="1376363" y="18098"/>
                    <a:pt x="1371600" y="25718"/>
                  </a:cubicBezTo>
                  <a:lnTo>
                    <a:pt x="1371600" y="5715"/>
                  </a:lnTo>
                  <a:lnTo>
                    <a:pt x="1332548" y="5715"/>
                  </a:lnTo>
                  <a:lnTo>
                    <a:pt x="1332548" y="155258"/>
                  </a:lnTo>
                  <a:close/>
                  <a:moveTo>
                    <a:pt x="1199198" y="116205"/>
                  </a:moveTo>
                  <a:cubicBezTo>
                    <a:pt x="1193483" y="108585"/>
                    <a:pt x="1190625" y="96203"/>
                    <a:pt x="1190625" y="80963"/>
                  </a:cubicBezTo>
                  <a:cubicBezTo>
                    <a:pt x="1190625" y="65723"/>
                    <a:pt x="1193483" y="54293"/>
                    <a:pt x="1199198" y="45720"/>
                  </a:cubicBezTo>
                  <a:cubicBezTo>
                    <a:pt x="1204913" y="37147"/>
                    <a:pt x="1213485" y="33338"/>
                    <a:pt x="1224915" y="33338"/>
                  </a:cubicBezTo>
                  <a:cubicBezTo>
                    <a:pt x="1236345" y="33338"/>
                    <a:pt x="1244918" y="37147"/>
                    <a:pt x="1250633" y="45720"/>
                  </a:cubicBezTo>
                  <a:cubicBezTo>
                    <a:pt x="1256348" y="54293"/>
                    <a:pt x="1259205" y="65723"/>
                    <a:pt x="1259205" y="80963"/>
                  </a:cubicBezTo>
                  <a:cubicBezTo>
                    <a:pt x="1259205" y="96203"/>
                    <a:pt x="1256348" y="107633"/>
                    <a:pt x="1250633" y="116205"/>
                  </a:cubicBezTo>
                  <a:cubicBezTo>
                    <a:pt x="1244918" y="124778"/>
                    <a:pt x="1236345" y="128588"/>
                    <a:pt x="1224915" y="128588"/>
                  </a:cubicBezTo>
                  <a:cubicBezTo>
                    <a:pt x="1213485" y="127635"/>
                    <a:pt x="1204913" y="123825"/>
                    <a:pt x="1199198" y="116205"/>
                  </a:cubicBezTo>
                  <a:moveTo>
                    <a:pt x="1256348" y="154305"/>
                  </a:moveTo>
                  <a:cubicBezTo>
                    <a:pt x="1265873" y="150495"/>
                    <a:pt x="1273493" y="145733"/>
                    <a:pt x="1280160" y="138113"/>
                  </a:cubicBezTo>
                  <a:cubicBezTo>
                    <a:pt x="1286828" y="131445"/>
                    <a:pt x="1291590" y="122873"/>
                    <a:pt x="1295400" y="113348"/>
                  </a:cubicBezTo>
                  <a:cubicBezTo>
                    <a:pt x="1299210" y="103823"/>
                    <a:pt x="1301115" y="92393"/>
                    <a:pt x="1301115" y="80010"/>
                  </a:cubicBezTo>
                  <a:cubicBezTo>
                    <a:pt x="1301115" y="67628"/>
                    <a:pt x="1299210" y="57150"/>
                    <a:pt x="1296353" y="46672"/>
                  </a:cubicBezTo>
                  <a:cubicBezTo>
                    <a:pt x="1293495" y="36195"/>
                    <a:pt x="1287780" y="28575"/>
                    <a:pt x="1281113" y="21908"/>
                  </a:cubicBezTo>
                  <a:cubicBezTo>
                    <a:pt x="1274445" y="15240"/>
                    <a:pt x="1266825" y="9525"/>
                    <a:pt x="1257300" y="6668"/>
                  </a:cubicBezTo>
                  <a:cubicBezTo>
                    <a:pt x="1247775" y="2858"/>
                    <a:pt x="1237298" y="953"/>
                    <a:pt x="1225868" y="953"/>
                  </a:cubicBezTo>
                  <a:cubicBezTo>
                    <a:pt x="1214438" y="953"/>
                    <a:pt x="1203960" y="2858"/>
                    <a:pt x="1194435" y="6668"/>
                  </a:cubicBezTo>
                  <a:cubicBezTo>
                    <a:pt x="1184910" y="10478"/>
                    <a:pt x="1177290" y="15240"/>
                    <a:pt x="1170623" y="21908"/>
                  </a:cubicBezTo>
                  <a:cubicBezTo>
                    <a:pt x="1163955" y="28575"/>
                    <a:pt x="1159193" y="37147"/>
                    <a:pt x="1155383" y="46672"/>
                  </a:cubicBezTo>
                  <a:cubicBezTo>
                    <a:pt x="1151573" y="56197"/>
                    <a:pt x="1149668" y="67628"/>
                    <a:pt x="1149668" y="80010"/>
                  </a:cubicBezTo>
                  <a:cubicBezTo>
                    <a:pt x="1149668" y="105728"/>
                    <a:pt x="1156335" y="124778"/>
                    <a:pt x="1169670" y="139065"/>
                  </a:cubicBezTo>
                  <a:cubicBezTo>
                    <a:pt x="1183005" y="152400"/>
                    <a:pt x="1201103" y="160020"/>
                    <a:pt x="1225868" y="160020"/>
                  </a:cubicBezTo>
                  <a:cubicBezTo>
                    <a:pt x="1236345" y="160020"/>
                    <a:pt x="1246823" y="158115"/>
                    <a:pt x="1256348" y="154305"/>
                  </a:cubicBezTo>
                  <a:moveTo>
                    <a:pt x="1086803" y="100965"/>
                  </a:moveTo>
                  <a:cubicBezTo>
                    <a:pt x="1085850" y="109538"/>
                    <a:pt x="1083945" y="116205"/>
                    <a:pt x="1079183" y="120968"/>
                  </a:cubicBezTo>
                  <a:cubicBezTo>
                    <a:pt x="1074420" y="125730"/>
                    <a:pt x="1068705" y="127635"/>
                    <a:pt x="1061085" y="127635"/>
                  </a:cubicBezTo>
                  <a:cubicBezTo>
                    <a:pt x="1055370" y="127635"/>
                    <a:pt x="1049655" y="126683"/>
                    <a:pt x="1045845" y="123825"/>
                  </a:cubicBezTo>
                  <a:cubicBezTo>
                    <a:pt x="1042035" y="120968"/>
                    <a:pt x="1038225" y="118110"/>
                    <a:pt x="1036320" y="113348"/>
                  </a:cubicBezTo>
                  <a:cubicBezTo>
                    <a:pt x="1034415" y="108585"/>
                    <a:pt x="1032510" y="103823"/>
                    <a:pt x="1031558" y="98108"/>
                  </a:cubicBezTo>
                  <a:cubicBezTo>
                    <a:pt x="1030605" y="92393"/>
                    <a:pt x="1029653" y="86678"/>
                    <a:pt x="1029653" y="80010"/>
                  </a:cubicBezTo>
                  <a:cubicBezTo>
                    <a:pt x="1029653" y="74295"/>
                    <a:pt x="1030605" y="67628"/>
                    <a:pt x="1031558" y="62865"/>
                  </a:cubicBezTo>
                  <a:cubicBezTo>
                    <a:pt x="1032510" y="57150"/>
                    <a:pt x="1034415" y="52388"/>
                    <a:pt x="1036320" y="47625"/>
                  </a:cubicBezTo>
                  <a:cubicBezTo>
                    <a:pt x="1038225" y="42863"/>
                    <a:pt x="1042035" y="40005"/>
                    <a:pt x="1045845" y="37147"/>
                  </a:cubicBezTo>
                  <a:cubicBezTo>
                    <a:pt x="1049655" y="34290"/>
                    <a:pt x="1054418" y="33338"/>
                    <a:pt x="1061085" y="33338"/>
                  </a:cubicBezTo>
                  <a:cubicBezTo>
                    <a:pt x="1069658" y="33338"/>
                    <a:pt x="1075373" y="35243"/>
                    <a:pt x="1079183" y="40005"/>
                  </a:cubicBezTo>
                  <a:cubicBezTo>
                    <a:pt x="1082993" y="44768"/>
                    <a:pt x="1084898" y="50483"/>
                    <a:pt x="1085850" y="58103"/>
                  </a:cubicBezTo>
                  <a:lnTo>
                    <a:pt x="1125855" y="52388"/>
                  </a:lnTo>
                  <a:cubicBezTo>
                    <a:pt x="1124903" y="44768"/>
                    <a:pt x="1122998" y="38100"/>
                    <a:pt x="1120140" y="31433"/>
                  </a:cubicBezTo>
                  <a:cubicBezTo>
                    <a:pt x="1117283" y="24765"/>
                    <a:pt x="1113473" y="20003"/>
                    <a:pt x="1107758" y="15240"/>
                  </a:cubicBezTo>
                  <a:cubicBezTo>
                    <a:pt x="1102995" y="10478"/>
                    <a:pt x="1096328" y="6668"/>
                    <a:pt x="1088708" y="4763"/>
                  </a:cubicBezTo>
                  <a:cubicBezTo>
                    <a:pt x="1081088" y="1905"/>
                    <a:pt x="1072515" y="953"/>
                    <a:pt x="1062038" y="953"/>
                  </a:cubicBezTo>
                  <a:cubicBezTo>
                    <a:pt x="1050608" y="953"/>
                    <a:pt x="1040130" y="2858"/>
                    <a:pt x="1030605" y="6668"/>
                  </a:cubicBezTo>
                  <a:cubicBezTo>
                    <a:pt x="1021080" y="10478"/>
                    <a:pt x="1013460" y="16193"/>
                    <a:pt x="1007745" y="22860"/>
                  </a:cubicBezTo>
                  <a:cubicBezTo>
                    <a:pt x="1001078" y="29528"/>
                    <a:pt x="996315" y="38100"/>
                    <a:pt x="993458" y="47625"/>
                  </a:cubicBezTo>
                  <a:cubicBezTo>
                    <a:pt x="990600" y="57150"/>
                    <a:pt x="988695" y="68580"/>
                    <a:pt x="988695" y="80010"/>
                  </a:cubicBezTo>
                  <a:cubicBezTo>
                    <a:pt x="988695" y="91440"/>
                    <a:pt x="989647" y="102870"/>
                    <a:pt x="992505" y="112395"/>
                  </a:cubicBezTo>
                  <a:cubicBezTo>
                    <a:pt x="995363" y="121920"/>
                    <a:pt x="1000125" y="130493"/>
                    <a:pt x="1005840" y="137160"/>
                  </a:cubicBezTo>
                  <a:cubicBezTo>
                    <a:pt x="1011555" y="143828"/>
                    <a:pt x="1019175" y="149543"/>
                    <a:pt x="1028700" y="153353"/>
                  </a:cubicBezTo>
                  <a:cubicBezTo>
                    <a:pt x="1038225" y="157163"/>
                    <a:pt x="1048703" y="159068"/>
                    <a:pt x="1061085" y="159068"/>
                  </a:cubicBezTo>
                  <a:cubicBezTo>
                    <a:pt x="1082993" y="159068"/>
                    <a:pt x="1099185" y="153353"/>
                    <a:pt x="1109663" y="142875"/>
                  </a:cubicBezTo>
                  <a:cubicBezTo>
                    <a:pt x="1120140" y="132398"/>
                    <a:pt x="1126808" y="118110"/>
                    <a:pt x="1127760" y="100013"/>
                  </a:cubicBezTo>
                  <a:lnTo>
                    <a:pt x="1086803" y="100013"/>
                  </a:lnTo>
                  <a:close/>
                  <a:moveTo>
                    <a:pt x="921068" y="155258"/>
                  </a:moveTo>
                  <a:lnTo>
                    <a:pt x="962025" y="155258"/>
                  </a:lnTo>
                  <a:lnTo>
                    <a:pt x="962025" y="109538"/>
                  </a:lnTo>
                  <a:lnTo>
                    <a:pt x="921068" y="109538"/>
                  </a:lnTo>
                  <a:lnTo>
                    <a:pt x="921068" y="155258"/>
                  </a:lnTo>
                  <a:close/>
                  <a:moveTo>
                    <a:pt x="671513" y="155258"/>
                  </a:moveTo>
                  <a:lnTo>
                    <a:pt x="711518" y="155258"/>
                  </a:lnTo>
                  <a:lnTo>
                    <a:pt x="711518" y="65723"/>
                  </a:lnTo>
                  <a:cubicBezTo>
                    <a:pt x="711518" y="60960"/>
                    <a:pt x="712470" y="57150"/>
                    <a:pt x="714375" y="53340"/>
                  </a:cubicBezTo>
                  <a:cubicBezTo>
                    <a:pt x="716280" y="49530"/>
                    <a:pt x="718185" y="46672"/>
                    <a:pt x="721043" y="43815"/>
                  </a:cubicBezTo>
                  <a:cubicBezTo>
                    <a:pt x="723900" y="40958"/>
                    <a:pt x="727710" y="38100"/>
                    <a:pt x="730568" y="37147"/>
                  </a:cubicBezTo>
                  <a:cubicBezTo>
                    <a:pt x="734378" y="36195"/>
                    <a:pt x="737235" y="35243"/>
                    <a:pt x="741998" y="35243"/>
                  </a:cubicBezTo>
                  <a:cubicBezTo>
                    <a:pt x="744855" y="35243"/>
                    <a:pt x="746760" y="35243"/>
                    <a:pt x="749618" y="36195"/>
                  </a:cubicBezTo>
                  <a:cubicBezTo>
                    <a:pt x="751523" y="37147"/>
                    <a:pt x="753428" y="38100"/>
                    <a:pt x="755333" y="40005"/>
                  </a:cubicBezTo>
                  <a:cubicBezTo>
                    <a:pt x="757238" y="41910"/>
                    <a:pt x="758190" y="44768"/>
                    <a:pt x="759143" y="47625"/>
                  </a:cubicBezTo>
                  <a:cubicBezTo>
                    <a:pt x="760095" y="51435"/>
                    <a:pt x="761048" y="55245"/>
                    <a:pt x="761048" y="60960"/>
                  </a:cubicBezTo>
                  <a:lnTo>
                    <a:pt x="761048" y="155258"/>
                  </a:lnTo>
                  <a:lnTo>
                    <a:pt x="801053" y="155258"/>
                  </a:lnTo>
                  <a:lnTo>
                    <a:pt x="801053" y="63818"/>
                  </a:lnTo>
                  <a:cubicBezTo>
                    <a:pt x="801053" y="60008"/>
                    <a:pt x="802005" y="56197"/>
                    <a:pt x="803910" y="53340"/>
                  </a:cubicBezTo>
                  <a:cubicBezTo>
                    <a:pt x="805815" y="49530"/>
                    <a:pt x="807720" y="46672"/>
                    <a:pt x="810578" y="43815"/>
                  </a:cubicBezTo>
                  <a:cubicBezTo>
                    <a:pt x="813435" y="40958"/>
                    <a:pt x="817245" y="38100"/>
                    <a:pt x="820103" y="37147"/>
                  </a:cubicBezTo>
                  <a:cubicBezTo>
                    <a:pt x="822960" y="36195"/>
                    <a:pt x="826770" y="35243"/>
                    <a:pt x="831533" y="35243"/>
                  </a:cubicBezTo>
                  <a:cubicBezTo>
                    <a:pt x="834390" y="35243"/>
                    <a:pt x="836295" y="35243"/>
                    <a:pt x="839153" y="36195"/>
                  </a:cubicBezTo>
                  <a:cubicBezTo>
                    <a:pt x="841058" y="37147"/>
                    <a:pt x="842963" y="38100"/>
                    <a:pt x="844868" y="40005"/>
                  </a:cubicBezTo>
                  <a:cubicBezTo>
                    <a:pt x="846772" y="41910"/>
                    <a:pt x="847725" y="44768"/>
                    <a:pt x="848678" y="47625"/>
                  </a:cubicBezTo>
                  <a:cubicBezTo>
                    <a:pt x="849630" y="51435"/>
                    <a:pt x="849630" y="55245"/>
                    <a:pt x="849630" y="60960"/>
                  </a:cubicBezTo>
                  <a:lnTo>
                    <a:pt x="849630" y="155258"/>
                  </a:lnTo>
                  <a:lnTo>
                    <a:pt x="889635" y="155258"/>
                  </a:lnTo>
                  <a:lnTo>
                    <a:pt x="889635" y="55245"/>
                  </a:lnTo>
                  <a:cubicBezTo>
                    <a:pt x="889635" y="36195"/>
                    <a:pt x="885825" y="22860"/>
                    <a:pt x="878205" y="14288"/>
                  </a:cubicBezTo>
                  <a:cubicBezTo>
                    <a:pt x="870585" y="5715"/>
                    <a:pt x="859155" y="1905"/>
                    <a:pt x="843915" y="1905"/>
                  </a:cubicBezTo>
                  <a:cubicBezTo>
                    <a:pt x="834390" y="1905"/>
                    <a:pt x="826770" y="3810"/>
                    <a:pt x="819150" y="7620"/>
                  </a:cubicBezTo>
                  <a:cubicBezTo>
                    <a:pt x="811530" y="11430"/>
                    <a:pt x="803910" y="18098"/>
                    <a:pt x="797243" y="27623"/>
                  </a:cubicBezTo>
                  <a:cubicBezTo>
                    <a:pt x="794385" y="19050"/>
                    <a:pt x="789623" y="12383"/>
                    <a:pt x="782955" y="8573"/>
                  </a:cubicBezTo>
                  <a:cubicBezTo>
                    <a:pt x="776288" y="4763"/>
                    <a:pt x="766763" y="1905"/>
                    <a:pt x="756285" y="1905"/>
                  </a:cubicBezTo>
                  <a:cubicBezTo>
                    <a:pt x="747713" y="1905"/>
                    <a:pt x="740093" y="3810"/>
                    <a:pt x="732473" y="7620"/>
                  </a:cubicBezTo>
                  <a:cubicBezTo>
                    <a:pt x="724853" y="11430"/>
                    <a:pt x="718185" y="18098"/>
                    <a:pt x="713423" y="25718"/>
                  </a:cubicBezTo>
                  <a:lnTo>
                    <a:pt x="713423" y="5715"/>
                  </a:lnTo>
                  <a:lnTo>
                    <a:pt x="674370" y="5715"/>
                  </a:lnTo>
                  <a:lnTo>
                    <a:pt x="674370" y="155258"/>
                  </a:lnTo>
                  <a:close/>
                  <a:moveTo>
                    <a:pt x="541973" y="116205"/>
                  </a:moveTo>
                  <a:cubicBezTo>
                    <a:pt x="536258" y="108585"/>
                    <a:pt x="533400" y="96203"/>
                    <a:pt x="533400" y="80963"/>
                  </a:cubicBezTo>
                  <a:cubicBezTo>
                    <a:pt x="533400" y="65723"/>
                    <a:pt x="536258" y="54293"/>
                    <a:pt x="541973" y="45720"/>
                  </a:cubicBezTo>
                  <a:cubicBezTo>
                    <a:pt x="547688" y="38100"/>
                    <a:pt x="556260" y="33338"/>
                    <a:pt x="567690" y="33338"/>
                  </a:cubicBezTo>
                  <a:cubicBezTo>
                    <a:pt x="579120" y="33338"/>
                    <a:pt x="587693" y="37147"/>
                    <a:pt x="593408" y="45720"/>
                  </a:cubicBezTo>
                  <a:cubicBezTo>
                    <a:pt x="599123" y="53340"/>
                    <a:pt x="601980" y="65723"/>
                    <a:pt x="601980" y="80963"/>
                  </a:cubicBezTo>
                  <a:cubicBezTo>
                    <a:pt x="601980" y="96203"/>
                    <a:pt x="599123" y="107633"/>
                    <a:pt x="593408" y="116205"/>
                  </a:cubicBezTo>
                  <a:cubicBezTo>
                    <a:pt x="587693" y="124778"/>
                    <a:pt x="579120" y="128588"/>
                    <a:pt x="567690" y="128588"/>
                  </a:cubicBezTo>
                  <a:cubicBezTo>
                    <a:pt x="555308" y="127635"/>
                    <a:pt x="546735" y="123825"/>
                    <a:pt x="541973" y="116205"/>
                  </a:cubicBezTo>
                  <a:moveTo>
                    <a:pt x="598170" y="154305"/>
                  </a:moveTo>
                  <a:cubicBezTo>
                    <a:pt x="607695" y="150495"/>
                    <a:pt x="615315" y="145733"/>
                    <a:pt x="621983" y="138113"/>
                  </a:cubicBezTo>
                  <a:cubicBezTo>
                    <a:pt x="628650" y="131445"/>
                    <a:pt x="633413" y="122873"/>
                    <a:pt x="637223" y="113348"/>
                  </a:cubicBezTo>
                  <a:cubicBezTo>
                    <a:pt x="641033" y="103823"/>
                    <a:pt x="642938" y="92393"/>
                    <a:pt x="642938" y="80010"/>
                  </a:cubicBezTo>
                  <a:cubicBezTo>
                    <a:pt x="642938" y="67628"/>
                    <a:pt x="641033" y="57150"/>
                    <a:pt x="638175" y="46672"/>
                  </a:cubicBezTo>
                  <a:cubicBezTo>
                    <a:pt x="635318" y="36195"/>
                    <a:pt x="629603" y="28575"/>
                    <a:pt x="622935" y="21908"/>
                  </a:cubicBezTo>
                  <a:cubicBezTo>
                    <a:pt x="616268" y="15240"/>
                    <a:pt x="608648" y="9525"/>
                    <a:pt x="599123" y="6668"/>
                  </a:cubicBezTo>
                  <a:cubicBezTo>
                    <a:pt x="589598" y="2858"/>
                    <a:pt x="579120" y="953"/>
                    <a:pt x="567690" y="953"/>
                  </a:cubicBezTo>
                  <a:cubicBezTo>
                    <a:pt x="556260" y="953"/>
                    <a:pt x="545783" y="2858"/>
                    <a:pt x="536258" y="6668"/>
                  </a:cubicBezTo>
                  <a:cubicBezTo>
                    <a:pt x="526733" y="10478"/>
                    <a:pt x="519113" y="15240"/>
                    <a:pt x="512445" y="21908"/>
                  </a:cubicBezTo>
                  <a:cubicBezTo>
                    <a:pt x="505778" y="28575"/>
                    <a:pt x="501015" y="37147"/>
                    <a:pt x="497205" y="46672"/>
                  </a:cubicBezTo>
                  <a:cubicBezTo>
                    <a:pt x="493395" y="56197"/>
                    <a:pt x="491490" y="67628"/>
                    <a:pt x="491490" y="80010"/>
                  </a:cubicBezTo>
                  <a:cubicBezTo>
                    <a:pt x="491490" y="105728"/>
                    <a:pt x="498158" y="124778"/>
                    <a:pt x="511492" y="139065"/>
                  </a:cubicBezTo>
                  <a:cubicBezTo>
                    <a:pt x="524828" y="152400"/>
                    <a:pt x="542925" y="160020"/>
                    <a:pt x="566738" y="160020"/>
                  </a:cubicBezTo>
                  <a:cubicBezTo>
                    <a:pt x="579120" y="160020"/>
                    <a:pt x="589598" y="158115"/>
                    <a:pt x="598170" y="154305"/>
                  </a:cubicBezTo>
                  <a:moveTo>
                    <a:pt x="429578" y="100965"/>
                  </a:moveTo>
                  <a:cubicBezTo>
                    <a:pt x="428625" y="109538"/>
                    <a:pt x="425767" y="116205"/>
                    <a:pt x="421958" y="120968"/>
                  </a:cubicBezTo>
                  <a:cubicBezTo>
                    <a:pt x="417195" y="125730"/>
                    <a:pt x="411480" y="127635"/>
                    <a:pt x="403860" y="127635"/>
                  </a:cubicBezTo>
                  <a:cubicBezTo>
                    <a:pt x="398145" y="127635"/>
                    <a:pt x="392430" y="126683"/>
                    <a:pt x="388620" y="123825"/>
                  </a:cubicBezTo>
                  <a:cubicBezTo>
                    <a:pt x="384810" y="120968"/>
                    <a:pt x="381000" y="118110"/>
                    <a:pt x="379095" y="113348"/>
                  </a:cubicBezTo>
                  <a:cubicBezTo>
                    <a:pt x="377190" y="108585"/>
                    <a:pt x="375285" y="103823"/>
                    <a:pt x="374333" y="98108"/>
                  </a:cubicBezTo>
                  <a:cubicBezTo>
                    <a:pt x="373380" y="92393"/>
                    <a:pt x="372428" y="86678"/>
                    <a:pt x="372428" y="80010"/>
                  </a:cubicBezTo>
                  <a:cubicBezTo>
                    <a:pt x="372428" y="74295"/>
                    <a:pt x="373380" y="67628"/>
                    <a:pt x="374333" y="62865"/>
                  </a:cubicBezTo>
                  <a:cubicBezTo>
                    <a:pt x="375285" y="57150"/>
                    <a:pt x="377190" y="52388"/>
                    <a:pt x="379095" y="47625"/>
                  </a:cubicBezTo>
                  <a:cubicBezTo>
                    <a:pt x="381000" y="42863"/>
                    <a:pt x="384810" y="40005"/>
                    <a:pt x="388620" y="37147"/>
                  </a:cubicBezTo>
                  <a:cubicBezTo>
                    <a:pt x="392430" y="34290"/>
                    <a:pt x="398145" y="33338"/>
                    <a:pt x="403860" y="33338"/>
                  </a:cubicBezTo>
                  <a:cubicBezTo>
                    <a:pt x="412433" y="33338"/>
                    <a:pt x="418148" y="35243"/>
                    <a:pt x="421958" y="40005"/>
                  </a:cubicBezTo>
                  <a:cubicBezTo>
                    <a:pt x="425767" y="44768"/>
                    <a:pt x="427673" y="50483"/>
                    <a:pt x="428625" y="58103"/>
                  </a:cubicBezTo>
                  <a:lnTo>
                    <a:pt x="468630" y="52388"/>
                  </a:lnTo>
                  <a:cubicBezTo>
                    <a:pt x="467678" y="44768"/>
                    <a:pt x="465773" y="38100"/>
                    <a:pt x="462915" y="31433"/>
                  </a:cubicBezTo>
                  <a:cubicBezTo>
                    <a:pt x="460058" y="24765"/>
                    <a:pt x="456248" y="20003"/>
                    <a:pt x="450533" y="15240"/>
                  </a:cubicBezTo>
                  <a:cubicBezTo>
                    <a:pt x="445770" y="10478"/>
                    <a:pt x="439103" y="6668"/>
                    <a:pt x="431483" y="4763"/>
                  </a:cubicBezTo>
                  <a:cubicBezTo>
                    <a:pt x="423863" y="1905"/>
                    <a:pt x="415290" y="953"/>
                    <a:pt x="404813" y="953"/>
                  </a:cubicBezTo>
                  <a:cubicBezTo>
                    <a:pt x="393383" y="953"/>
                    <a:pt x="382905" y="2858"/>
                    <a:pt x="373380" y="6668"/>
                  </a:cubicBezTo>
                  <a:cubicBezTo>
                    <a:pt x="363855" y="10478"/>
                    <a:pt x="356235" y="16193"/>
                    <a:pt x="350520" y="22860"/>
                  </a:cubicBezTo>
                  <a:cubicBezTo>
                    <a:pt x="343853" y="29528"/>
                    <a:pt x="339090" y="38100"/>
                    <a:pt x="336233" y="47625"/>
                  </a:cubicBezTo>
                  <a:cubicBezTo>
                    <a:pt x="333375" y="57150"/>
                    <a:pt x="331470" y="68580"/>
                    <a:pt x="331470" y="80010"/>
                  </a:cubicBezTo>
                  <a:cubicBezTo>
                    <a:pt x="331470" y="91440"/>
                    <a:pt x="333375" y="102870"/>
                    <a:pt x="336233" y="112395"/>
                  </a:cubicBezTo>
                  <a:cubicBezTo>
                    <a:pt x="339090" y="121920"/>
                    <a:pt x="343853" y="130493"/>
                    <a:pt x="349567" y="137160"/>
                  </a:cubicBezTo>
                  <a:cubicBezTo>
                    <a:pt x="355283" y="143828"/>
                    <a:pt x="362903" y="149543"/>
                    <a:pt x="372428" y="153353"/>
                  </a:cubicBezTo>
                  <a:cubicBezTo>
                    <a:pt x="381953" y="157163"/>
                    <a:pt x="392430" y="159068"/>
                    <a:pt x="404813" y="159068"/>
                  </a:cubicBezTo>
                  <a:cubicBezTo>
                    <a:pt x="426720" y="159068"/>
                    <a:pt x="442913" y="153353"/>
                    <a:pt x="453390" y="142875"/>
                  </a:cubicBezTo>
                  <a:cubicBezTo>
                    <a:pt x="463867" y="132398"/>
                    <a:pt x="470535" y="118110"/>
                    <a:pt x="471488" y="100013"/>
                  </a:cubicBezTo>
                  <a:lnTo>
                    <a:pt x="429578" y="100013"/>
                  </a:lnTo>
                  <a:close/>
                  <a:moveTo>
                    <a:pt x="203835" y="63818"/>
                  </a:moveTo>
                  <a:cubicBezTo>
                    <a:pt x="203835" y="59055"/>
                    <a:pt x="204788" y="55245"/>
                    <a:pt x="206692" y="51435"/>
                  </a:cubicBezTo>
                  <a:cubicBezTo>
                    <a:pt x="208598" y="47625"/>
                    <a:pt x="210502" y="43815"/>
                    <a:pt x="213360" y="40958"/>
                  </a:cubicBezTo>
                  <a:cubicBezTo>
                    <a:pt x="216217" y="38100"/>
                    <a:pt x="219075" y="35243"/>
                    <a:pt x="223838" y="34290"/>
                  </a:cubicBezTo>
                  <a:cubicBezTo>
                    <a:pt x="227648" y="32385"/>
                    <a:pt x="232410" y="31433"/>
                    <a:pt x="238125" y="31433"/>
                  </a:cubicBezTo>
                  <a:cubicBezTo>
                    <a:pt x="248602" y="31433"/>
                    <a:pt x="256223" y="34290"/>
                    <a:pt x="261938" y="40005"/>
                  </a:cubicBezTo>
                  <a:cubicBezTo>
                    <a:pt x="266700" y="45720"/>
                    <a:pt x="269558" y="53340"/>
                    <a:pt x="269558" y="63818"/>
                  </a:cubicBezTo>
                  <a:lnTo>
                    <a:pt x="203835" y="63818"/>
                  </a:lnTo>
                  <a:close/>
                  <a:moveTo>
                    <a:pt x="266700" y="108585"/>
                  </a:moveTo>
                  <a:cubicBezTo>
                    <a:pt x="263842" y="121920"/>
                    <a:pt x="254317" y="128588"/>
                    <a:pt x="239077" y="128588"/>
                  </a:cubicBezTo>
                  <a:cubicBezTo>
                    <a:pt x="227648" y="128588"/>
                    <a:pt x="219075" y="124778"/>
                    <a:pt x="213360" y="118110"/>
                  </a:cubicBezTo>
                  <a:cubicBezTo>
                    <a:pt x="207645" y="111443"/>
                    <a:pt x="204788" y="101918"/>
                    <a:pt x="203835" y="89535"/>
                  </a:cubicBezTo>
                  <a:lnTo>
                    <a:pt x="307658" y="89535"/>
                  </a:lnTo>
                  <a:lnTo>
                    <a:pt x="307658" y="73343"/>
                  </a:lnTo>
                  <a:cubicBezTo>
                    <a:pt x="307658" y="51435"/>
                    <a:pt x="301942" y="33338"/>
                    <a:pt x="290513" y="20003"/>
                  </a:cubicBezTo>
                  <a:cubicBezTo>
                    <a:pt x="279083" y="6668"/>
                    <a:pt x="261938" y="0"/>
                    <a:pt x="239077" y="0"/>
                  </a:cubicBezTo>
                  <a:cubicBezTo>
                    <a:pt x="227648" y="0"/>
                    <a:pt x="218123" y="1905"/>
                    <a:pt x="208598" y="5715"/>
                  </a:cubicBezTo>
                  <a:cubicBezTo>
                    <a:pt x="199073" y="9525"/>
                    <a:pt x="191452" y="14288"/>
                    <a:pt x="184785" y="20955"/>
                  </a:cubicBezTo>
                  <a:cubicBezTo>
                    <a:pt x="178118" y="27623"/>
                    <a:pt x="173355" y="36195"/>
                    <a:pt x="169545" y="45720"/>
                  </a:cubicBezTo>
                  <a:cubicBezTo>
                    <a:pt x="165735" y="55245"/>
                    <a:pt x="163830" y="66675"/>
                    <a:pt x="163830" y="79058"/>
                  </a:cubicBezTo>
                  <a:cubicBezTo>
                    <a:pt x="163830" y="103823"/>
                    <a:pt x="170498" y="123825"/>
                    <a:pt x="182880" y="137160"/>
                  </a:cubicBezTo>
                  <a:cubicBezTo>
                    <a:pt x="195263" y="150495"/>
                    <a:pt x="214313" y="158115"/>
                    <a:pt x="239077" y="158115"/>
                  </a:cubicBezTo>
                  <a:cubicBezTo>
                    <a:pt x="260033" y="158115"/>
                    <a:pt x="275273" y="153353"/>
                    <a:pt x="285750" y="144780"/>
                  </a:cubicBezTo>
                  <a:cubicBezTo>
                    <a:pt x="296228" y="136208"/>
                    <a:pt x="302895" y="123825"/>
                    <a:pt x="305753" y="106680"/>
                  </a:cubicBezTo>
                  <a:lnTo>
                    <a:pt x="266700" y="106680"/>
                  </a:lnTo>
                  <a:close/>
                  <a:moveTo>
                    <a:pt x="97155" y="96203"/>
                  </a:moveTo>
                  <a:cubicBezTo>
                    <a:pt x="97155" y="101918"/>
                    <a:pt x="96202" y="107633"/>
                    <a:pt x="93345" y="111443"/>
                  </a:cubicBezTo>
                  <a:cubicBezTo>
                    <a:pt x="91440" y="115253"/>
                    <a:pt x="88582" y="119063"/>
                    <a:pt x="84773" y="121920"/>
                  </a:cubicBezTo>
                  <a:cubicBezTo>
                    <a:pt x="78105" y="126683"/>
                    <a:pt x="69532" y="129540"/>
                    <a:pt x="60007" y="129540"/>
                  </a:cubicBezTo>
                  <a:cubicBezTo>
                    <a:pt x="54293" y="129540"/>
                    <a:pt x="49530" y="127635"/>
                    <a:pt x="45720" y="124778"/>
                  </a:cubicBezTo>
                  <a:cubicBezTo>
                    <a:pt x="41910" y="121920"/>
                    <a:pt x="40957" y="118110"/>
                    <a:pt x="40957" y="113348"/>
                  </a:cubicBezTo>
                  <a:cubicBezTo>
                    <a:pt x="40957" y="110490"/>
                    <a:pt x="40957" y="106680"/>
                    <a:pt x="42863" y="104775"/>
                  </a:cubicBezTo>
                  <a:cubicBezTo>
                    <a:pt x="43815" y="101918"/>
                    <a:pt x="45720" y="100013"/>
                    <a:pt x="48577" y="98108"/>
                  </a:cubicBezTo>
                  <a:cubicBezTo>
                    <a:pt x="51435" y="96203"/>
                    <a:pt x="55245" y="94298"/>
                    <a:pt x="60007" y="93345"/>
                  </a:cubicBezTo>
                  <a:cubicBezTo>
                    <a:pt x="64770" y="92393"/>
                    <a:pt x="72390" y="91440"/>
                    <a:pt x="80010" y="90488"/>
                  </a:cubicBezTo>
                  <a:lnTo>
                    <a:pt x="98107" y="89535"/>
                  </a:lnTo>
                  <a:lnTo>
                    <a:pt x="98107" y="96203"/>
                  </a:lnTo>
                  <a:close/>
                  <a:moveTo>
                    <a:pt x="98107" y="155258"/>
                  </a:moveTo>
                  <a:lnTo>
                    <a:pt x="136208" y="155258"/>
                  </a:lnTo>
                  <a:lnTo>
                    <a:pt x="136208" y="60960"/>
                  </a:lnTo>
                  <a:cubicBezTo>
                    <a:pt x="136208" y="51435"/>
                    <a:pt x="135255" y="43815"/>
                    <a:pt x="133350" y="36195"/>
                  </a:cubicBezTo>
                  <a:cubicBezTo>
                    <a:pt x="131445" y="28575"/>
                    <a:pt x="127635" y="22860"/>
                    <a:pt x="122873" y="17145"/>
                  </a:cubicBezTo>
                  <a:cubicBezTo>
                    <a:pt x="118110" y="12383"/>
                    <a:pt x="111443" y="7620"/>
                    <a:pt x="103823" y="5715"/>
                  </a:cubicBezTo>
                  <a:cubicBezTo>
                    <a:pt x="96202" y="3810"/>
                    <a:pt x="85725" y="1905"/>
                    <a:pt x="74295" y="1905"/>
                  </a:cubicBezTo>
                  <a:cubicBezTo>
                    <a:pt x="55245" y="1905"/>
                    <a:pt x="40957" y="5715"/>
                    <a:pt x="29527" y="12383"/>
                  </a:cubicBezTo>
                  <a:cubicBezTo>
                    <a:pt x="18098" y="19050"/>
                    <a:pt x="11430" y="30480"/>
                    <a:pt x="8573" y="46672"/>
                  </a:cubicBezTo>
                  <a:lnTo>
                    <a:pt x="44768" y="50483"/>
                  </a:lnTo>
                  <a:cubicBezTo>
                    <a:pt x="46673" y="38100"/>
                    <a:pt x="56198" y="32385"/>
                    <a:pt x="71438" y="32385"/>
                  </a:cubicBezTo>
                  <a:cubicBezTo>
                    <a:pt x="78105" y="32385"/>
                    <a:pt x="83820" y="34290"/>
                    <a:pt x="89535" y="37147"/>
                  </a:cubicBezTo>
                  <a:cubicBezTo>
                    <a:pt x="94298" y="40958"/>
                    <a:pt x="97155" y="46672"/>
                    <a:pt x="97155" y="56197"/>
                  </a:cubicBezTo>
                  <a:lnTo>
                    <a:pt x="97155" y="62865"/>
                  </a:lnTo>
                  <a:lnTo>
                    <a:pt x="78105" y="63818"/>
                  </a:lnTo>
                  <a:cubicBezTo>
                    <a:pt x="68580" y="63818"/>
                    <a:pt x="59055" y="64770"/>
                    <a:pt x="49530" y="66675"/>
                  </a:cubicBezTo>
                  <a:cubicBezTo>
                    <a:pt x="40005" y="68580"/>
                    <a:pt x="32385" y="70485"/>
                    <a:pt x="24765" y="74295"/>
                  </a:cubicBezTo>
                  <a:cubicBezTo>
                    <a:pt x="17145" y="78105"/>
                    <a:pt x="11430" y="82868"/>
                    <a:pt x="6668" y="89535"/>
                  </a:cubicBezTo>
                  <a:cubicBezTo>
                    <a:pt x="1905" y="96203"/>
                    <a:pt x="0" y="104775"/>
                    <a:pt x="0" y="114300"/>
                  </a:cubicBezTo>
                  <a:cubicBezTo>
                    <a:pt x="0" y="121920"/>
                    <a:pt x="952" y="128588"/>
                    <a:pt x="3810" y="134303"/>
                  </a:cubicBezTo>
                  <a:cubicBezTo>
                    <a:pt x="6668" y="140018"/>
                    <a:pt x="10477" y="144780"/>
                    <a:pt x="14288" y="148590"/>
                  </a:cubicBezTo>
                  <a:cubicBezTo>
                    <a:pt x="19050" y="152400"/>
                    <a:pt x="23813" y="155258"/>
                    <a:pt x="29527" y="156210"/>
                  </a:cubicBezTo>
                  <a:cubicBezTo>
                    <a:pt x="35243" y="157163"/>
                    <a:pt x="41910" y="159068"/>
                    <a:pt x="48577" y="159068"/>
                  </a:cubicBezTo>
                  <a:cubicBezTo>
                    <a:pt x="60007" y="159068"/>
                    <a:pt x="69532" y="157163"/>
                    <a:pt x="77152" y="152400"/>
                  </a:cubicBezTo>
                  <a:cubicBezTo>
                    <a:pt x="84773" y="147638"/>
                    <a:pt x="91440" y="142875"/>
                    <a:pt x="97155" y="136208"/>
                  </a:cubicBezTo>
                  <a:lnTo>
                    <a:pt x="97155" y="15525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21479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1 Call out Smal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361F1-4A98-B04B-B95B-7B0BAF4FE4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3525" y="441325"/>
            <a:ext cx="11664950" cy="5798051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>
              <a:lnSpc>
                <a:spcPct val="90000"/>
              </a:lnSpc>
              <a:defRPr sz="4800" b="1" i="0">
                <a:solidFill>
                  <a:schemeClr val="tx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Small text call 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8974E2A-ABE8-0D43-8F6C-17704301D1B4}"/>
              </a:ext>
            </a:extLst>
          </p:cNvPr>
          <p:cNvGrpSpPr/>
          <p:nvPr userDrawn="1"/>
        </p:nvGrpSpPr>
        <p:grpSpPr>
          <a:xfrm>
            <a:off x="10814051" y="6438651"/>
            <a:ext cx="1111250" cy="225425"/>
            <a:chOff x="292100" y="6413250"/>
            <a:chExt cx="1111250" cy="225425"/>
          </a:xfrm>
        </p:grpSpPr>
        <p:sp>
          <p:nvSpPr>
            <p:cNvPr id="4" name="Freeform: Shape 12">
              <a:extLst>
                <a:ext uri="{FF2B5EF4-FFF2-40B4-BE49-F238E27FC236}">
                  <a16:creationId xmlns:a16="http://schemas.microsoft.com/office/drawing/2014/main" id="{97ADD078-64B3-4D46-8BB7-036C6BD2DC3C}"/>
                </a:ext>
              </a:extLst>
            </p:cNvPr>
            <p:cNvSpPr/>
            <p:nvPr userDrawn="1"/>
          </p:nvSpPr>
          <p:spPr>
            <a:xfrm>
              <a:off x="292100" y="6413250"/>
              <a:ext cx="225425" cy="225425"/>
            </a:xfrm>
            <a:custGeom>
              <a:avLst/>
              <a:gdLst>
                <a:gd name="connsiteX0" fmla="*/ 329565 w 342900"/>
                <a:gd name="connsiteY0" fmla="*/ 104775 h 342900"/>
                <a:gd name="connsiteX1" fmla="*/ 292418 w 342900"/>
                <a:gd name="connsiteY1" fmla="*/ 50483 h 342900"/>
                <a:gd name="connsiteX2" fmla="*/ 238125 w 342900"/>
                <a:gd name="connsiteY2" fmla="*/ 13335 h 342900"/>
                <a:gd name="connsiteX3" fmla="*/ 171450 w 342900"/>
                <a:gd name="connsiteY3" fmla="*/ 0 h 342900"/>
                <a:gd name="connsiteX4" fmla="*/ 104775 w 342900"/>
                <a:gd name="connsiteY4" fmla="*/ 13335 h 342900"/>
                <a:gd name="connsiteX5" fmla="*/ 50483 w 342900"/>
                <a:gd name="connsiteY5" fmla="*/ 50483 h 342900"/>
                <a:gd name="connsiteX6" fmla="*/ 13335 w 342900"/>
                <a:gd name="connsiteY6" fmla="*/ 104775 h 342900"/>
                <a:gd name="connsiteX7" fmla="*/ 0 w 342900"/>
                <a:gd name="connsiteY7" fmla="*/ 171450 h 342900"/>
                <a:gd name="connsiteX8" fmla="*/ 13335 w 342900"/>
                <a:gd name="connsiteY8" fmla="*/ 238125 h 342900"/>
                <a:gd name="connsiteX9" fmla="*/ 50483 w 342900"/>
                <a:gd name="connsiteY9" fmla="*/ 292418 h 342900"/>
                <a:gd name="connsiteX10" fmla="*/ 104775 w 342900"/>
                <a:gd name="connsiteY10" fmla="*/ 329565 h 342900"/>
                <a:gd name="connsiteX11" fmla="*/ 171450 w 342900"/>
                <a:gd name="connsiteY11" fmla="*/ 342900 h 342900"/>
                <a:gd name="connsiteX12" fmla="*/ 171450 w 342900"/>
                <a:gd name="connsiteY12" fmla="*/ 308610 h 342900"/>
                <a:gd name="connsiteX13" fmla="*/ 74295 w 342900"/>
                <a:gd name="connsiteY13" fmla="*/ 268605 h 342900"/>
                <a:gd name="connsiteX14" fmla="*/ 35243 w 342900"/>
                <a:gd name="connsiteY14" fmla="*/ 188595 h 342900"/>
                <a:gd name="connsiteX15" fmla="*/ 180975 w 342900"/>
                <a:gd name="connsiteY15" fmla="*/ 188595 h 342900"/>
                <a:gd name="connsiteX16" fmla="*/ 141923 w 342900"/>
                <a:gd name="connsiteY16" fmla="*/ 227648 h 342900"/>
                <a:gd name="connsiteX17" fmla="*/ 165735 w 342900"/>
                <a:gd name="connsiteY17" fmla="*/ 251460 h 342900"/>
                <a:gd name="connsiteX18" fmla="*/ 246698 w 342900"/>
                <a:gd name="connsiteY18" fmla="*/ 170498 h 342900"/>
                <a:gd name="connsiteX19" fmla="*/ 165735 w 342900"/>
                <a:gd name="connsiteY19" fmla="*/ 89535 h 342900"/>
                <a:gd name="connsiteX20" fmla="*/ 141923 w 342900"/>
                <a:gd name="connsiteY20" fmla="*/ 113348 h 342900"/>
                <a:gd name="connsiteX21" fmla="*/ 180975 w 342900"/>
                <a:gd name="connsiteY21" fmla="*/ 152400 h 342900"/>
                <a:gd name="connsiteX22" fmla="*/ 35243 w 342900"/>
                <a:gd name="connsiteY22" fmla="*/ 152400 h 342900"/>
                <a:gd name="connsiteX23" fmla="*/ 74295 w 342900"/>
                <a:gd name="connsiteY23" fmla="*/ 72390 h 342900"/>
                <a:gd name="connsiteX24" fmla="*/ 171450 w 342900"/>
                <a:gd name="connsiteY24" fmla="*/ 32385 h 342900"/>
                <a:gd name="connsiteX25" fmla="*/ 268605 w 342900"/>
                <a:gd name="connsiteY25" fmla="*/ 72390 h 342900"/>
                <a:gd name="connsiteX26" fmla="*/ 308610 w 342900"/>
                <a:gd name="connsiteY26" fmla="*/ 169545 h 342900"/>
                <a:gd name="connsiteX27" fmla="*/ 342900 w 342900"/>
                <a:gd name="connsiteY27" fmla="*/ 169545 h 342900"/>
                <a:gd name="connsiteX28" fmla="*/ 329565 w 342900"/>
                <a:gd name="connsiteY28" fmla="*/ 10477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2900" h="342900">
                  <a:moveTo>
                    <a:pt x="329565" y="104775"/>
                  </a:moveTo>
                  <a:cubicBezTo>
                    <a:pt x="320993" y="84773"/>
                    <a:pt x="308610" y="65723"/>
                    <a:pt x="292418" y="50483"/>
                  </a:cubicBezTo>
                  <a:cubicBezTo>
                    <a:pt x="276225" y="34290"/>
                    <a:pt x="258128" y="21908"/>
                    <a:pt x="238125" y="13335"/>
                  </a:cubicBezTo>
                  <a:cubicBezTo>
                    <a:pt x="217170" y="4763"/>
                    <a:pt x="194310" y="0"/>
                    <a:pt x="171450" y="0"/>
                  </a:cubicBezTo>
                  <a:cubicBezTo>
                    <a:pt x="148590" y="0"/>
                    <a:pt x="125730" y="4763"/>
                    <a:pt x="104775" y="13335"/>
                  </a:cubicBezTo>
                  <a:cubicBezTo>
                    <a:pt x="83820" y="21908"/>
                    <a:pt x="65723" y="34290"/>
                    <a:pt x="50483" y="50483"/>
                  </a:cubicBezTo>
                  <a:cubicBezTo>
                    <a:pt x="34290" y="66675"/>
                    <a:pt x="21908" y="84773"/>
                    <a:pt x="13335" y="104775"/>
                  </a:cubicBezTo>
                  <a:cubicBezTo>
                    <a:pt x="4763" y="125730"/>
                    <a:pt x="0" y="148590"/>
                    <a:pt x="0" y="171450"/>
                  </a:cubicBezTo>
                  <a:cubicBezTo>
                    <a:pt x="0" y="194310"/>
                    <a:pt x="4763" y="217170"/>
                    <a:pt x="13335" y="238125"/>
                  </a:cubicBezTo>
                  <a:cubicBezTo>
                    <a:pt x="21908" y="258128"/>
                    <a:pt x="34290" y="277178"/>
                    <a:pt x="50483" y="292418"/>
                  </a:cubicBezTo>
                  <a:cubicBezTo>
                    <a:pt x="66675" y="308610"/>
                    <a:pt x="84773" y="320993"/>
                    <a:pt x="104775" y="329565"/>
                  </a:cubicBezTo>
                  <a:cubicBezTo>
                    <a:pt x="125730" y="338138"/>
                    <a:pt x="148590" y="342900"/>
                    <a:pt x="171450" y="342900"/>
                  </a:cubicBezTo>
                  <a:lnTo>
                    <a:pt x="171450" y="308610"/>
                  </a:lnTo>
                  <a:cubicBezTo>
                    <a:pt x="135255" y="308610"/>
                    <a:pt x="100013" y="294323"/>
                    <a:pt x="74295" y="268605"/>
                  </a:cubicBezTo>
                  <a:cubicBezTo>
                    <a:pt x="52388" y="246698"/>
                    <a:pt x="39053" y="219075"/>
                    <a:pt x="35243" y="188595"/>
                  </a:cubicBezTo>
                  <a:lnTo>
                    <a:pt x="180975" y="188595"/>
                  </a:lnTo>
                  <a:lnTo>
                    <a:pt x="141923" y="227648"/>
                  </a:lnTo>
                  <a:lnTo>
                    <a:pt x="165735" y="251460"/>
                  </a:lnTo>
                  <a:lnTo>
                    <a:pt x="246698" y="170498"/>
                  </a:lnTo>
                  <a:lnTo>
                    <a:pt x="165735" y="89535"/>
                  </a:lnTo>
                  <a:lnTo>
                    <a:pt x="141923" y="113348"/>
                  </a:lnTo>
                  <a:lnTo>
                    <a:pt x="180975" y="152400"/>
                  </a:lnTo>
                  <a:lnTo>
                    <a:pt x="35243" y="152400"/>
                  </a:lnTo>
                  <a:cubicBezTo>
                    <a:pt x="39053" y="121920"/>
                    <a:pt x="52388" y="94298"/>
                    <a:pt x="74295" y="72390"/>
                  </a:cubicBezTo>
                  <a:cubicBezTo>
                    <a:pt x="100013" y="46673"/>
                    <a:pt x="134303" y="32385"/>
                    <a:pt x="171450" y="32385"/>
                  </a:cubicBezTo>
                  <a:cubicBezTo>
                    <a:pt x="207645" y="32385"/>
                    <a:pt x="242888" y="46673"/>
                    <a:pt x="268605" y="72390"/>
                  </a:cubicBezTo>
                  <a:cubicBezTo>
                    <a:pt x="294323" y="98108"/>
                    <a:pt x="308610" y="132398"/>
                    <a:pt x="308610" y="169545"/>
                  </a:cubicBezTo>
                  <a:lnTo>
                    <a:pt x="342900" y="169545"/>
                  </a:lnTo>
                  <a:cubicBezTo>
                    <a:pt x="342900" y="148590"/>
                    <a:pt x="338138" y="125730"/>
                    <a:pt x="329565" y="104775"/>
                  </a:cubicBezTo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13">
              <a:extLst>
                <a:ext uri="{FF2B5EF4-FFF2-40B4-BE49-F238E27FC236}">
                  <a16:creationId xmlns:a16="http://schemas.microsoft.com/office/drawing/2014/main" id="{90326CDB-2216-E640-9AF4-B507219F7F88}"/>
                </a:ext>
              </a:extLst>
            </p:cNvPr>
            <p:cNvSpPr/>
            <p:nvPr userDrawn="1"/>
          </p:nvSpPr>
          <p:spPr>
            <a:xfrm>
              <a:off x="590579" y="6484379"/>
              <a:ext cx="812771" cy="84028"/>
            </a:xfrm>
            <a:custGeom>
              <a:avLst/>
              <a:gdLst>
                <a:gd name="connsiteX0" fmla="*/ 1329690 w 1547812"/>
                <a:gd name="connsiteY0" fmla="*/ 155258 h 160020"/>
                <a:gd name="connsiteX1" fmla="*/ 1369695 w 1547812"/>
                <a:gd name="connsiteY1" fmla="*/ 155258 h 160020"/>
                <a:gd name="connsiteX2" fmla="*/ 1369695 w 1547812"/>
                <a:gd name="connsiteY2" fmla="*/ 65723 h 160020"/>
                <a:gd name="connsiteX3" fmla="*/ 1372553 w 1547812"/>
                <a:gd name="connsiteY3" fmla="*/ 53340 h 160020"/>
                <a:gd name="connsiteX4" fmla="*/ 1379220 w 1547812"/>
                <a:gd name="connsiteY4" fmla="*/ 43815 h 160020"/>
                <a:gd name="connsiteX5" fmla="*/ 1388745 w 1547812"/>
                <a:gd name="connsiteY5" fmla="*/ 37147 h 160020"/>
                <a:gd name="connsiteX6" fmla="*/ 1400175 w 1547812"/>
                <a:gd name="connsiteY6" fmla="*/ 35243 h 160020"/>
                <a:gd name="connsiteX7" fmla="*/ 1407795 w 1547812"/>
                <a:gd name="connsiteY7" fmla="*/ 36195 h 160020"/>
                <a:gd name="connsiteX8" fmla="*/ 1413510 w 1547812"/>
                <a:gd name="connsiteY8" fmla="*/ 40005 h 160020"/>
                <a:gd name="connsiteX9" fmla="*/ 1417320 w 1547812"/>
                <a:gd name="connsiteY9" fmla="*/ 47625 h 160020"/>
                <a:gd name="connsiteX10" fmla="*/ 1419225 w 1547812"/>
                <a:gd name="connsiteY10" fmla="*/ 60960 h 160020"/>
                <a:gd name="connsiteX11" fmla="*/ 1419225 w 1547812"/>
                <a:gd name="connsiteY11" fmla="*/ 155258 h 160020"/>
                <a:gd name="connsiteX12" fmla="*/ 1459230 w 1547812"/>
                <a:gd name="connsiteY12" fmla="*/ 155258 h 160020"/>
                <a:gd name="connsiteX13" fmla="*/ 1459230 w 1547812"/>
                <a:gd name="connsiteY13" fmla="*/ 63818 h 160020"/>
                <a:gd name="connsiteX14" fmla="*/ 1462088 w 1547812"/>
                <a:gd name="connsiteY14" fmla="*/ 53340 h 160020"/>
                <a:gd name="connsiteX15" fmla="*/ 1468755 w 1547812"/>
                <a:gd name="connsiteY15" fmla="*/ 43815 h 160020"/>
                <a:gd name="connsiteX16" fmla="*/ 1478280 w 1547812"/>
                <a:gd name="connsiteY16" fmla="*/ 37147 h 160020"/>
                <a:gd name="connsiteX17" fmla="*/ 1489710 w 1547812"/>
                <a:gd name="connsiteY17" fmla="*/ 35243 h 160020"/>
                <a:gd name="connsiteX18" fmla="*/ 1497330 w 1547812"/>
                <a:gd name="connsiteY18" fmla="*/ 36195 h 160020"/>
                <a:gd name="connsiteX19" fmla="*/ 1503045 w 1547812"/>
                <a:gd name="connsiteY19" fmla="*/ 40005 h 160020"/>
                <a:gd name="connsiteX20" fmla="*/ 1506855 w 1547812"/>
                <a:gd name="connsiteY20" fmla="*/ 47625 h 160020"/>
                <a:gd name="connsiteX21" fmla="*/ 1507808 w 1547812"/>
                <a:gd name="connsiteY21" fmla="*/ 60960 h 160020"/>
                <a:gd name="connsiteX22" fmla="*/ 1507808 w 1547812"/>
                <a:gd name="connsiteY22" fmla="*/ 155258 h 160020"/>
                <a:gd name="connsiteX23" fmla="*/ 1547813 w 1547812"/>
                <a:gd name="connsiteY23" fmla="*/ 155258 h 160020"/>
                <a:gd name="connsiteX24" fmla="*/ 1547813 w 1547812"/>
                <a:gd name="connsiteY24" fmla="*/ 55245 h 160020"/>
                <a:gd name="connsiteX25" fmla="*/ 1536383 w 1547812"/>
                <a:gd name="connsiteY25" fmla="*/ 14288 h 160020"/>
                <a:gd name="connsiteX26" fmla="*/ 1502093 w 1547812"/>
                <a:gd name="connsiteY26" fmla="*/ 1905 h 160020"/>
                <a:gd name="connsiteX27" fmla="*/ 1477328 w 1547812"/>
                <a:gd name="connsiteY27" fmla="*/ 7620 h 160020"/>
                <a:gd name="connsiteX28" fmla="*/ 1455420 w 1547812"/>
                <a:gd name="connsiteY28" fmla="*/ 27623 h 160020"/>
                <a:gd name="connsiteX29" fmla="*/ 1441133 w 1547812"/>
                <a:gd name="connsiteY29" fmla="*/ 8573 h 160020"/>
                <a:gd name="connsiteX30" fmla="*/ 1414463 w 1547812"/>
                <a:gd name="connsiteY30" fmla="*/ 1905 h 160020"/>
                <a:gd name="connsiteX31" fmla="*/ 1390650 w 1547812"/>
                <a:gd name="connsiteY31" fmla="*/ 7620 h 160020"/>
                <a:gd name="connsiteX32" fmla="*/ 1371600 w 1547812"/>
                <a:gd name="connsiteY32" fmla="*/ 25718 h 160020"/>
                <a:gd name="connsiteX33" fmla="*/ 1371600 w 1547812"/>
                <a:gd name="connsiteY33" fmla="*/ 5715 h 160020"/>
                <a:gd name="connsiteX34" fmla="*/ 1332548 w 1547812"/>
                <a:gd name="connsiteY34" fmla="*/ 5715 h 160020"/>
                <a:gd name="connsiteX35" fmla="*/ 1332548 w 1547812"/>
                <a:gd name="connsiteY35" fmla="*/ 155258 h 160020"/>
                <a:gd name="connsiteX36" fmla="*/ 1199198 w 1547812"/>
                <a:gd name="connsiteY36" fmla="*/ 116205 h 160020"/>
                <a:gd name="connsiteX37" fmla="*/ 1190625 w 1547812"/>
                <a:gd name="connsiteY37" fmla="*/ 80963 h 160020"/>
                <a:gd name="connsiteX38" fmla="*/ 1199198 w 1547812"/>
                <a:gd name="connsiteY38" fmla="*/ 45720 h 160020"/>
                <a:gd name="connsiteX39" fmla="*/ 1224915 w 1547812"/>
                <a:gd name="connsiteY39" fmla="*/ 33338 h 160020"/>
                <a:gd name="connsiteX40" fmla="*/ 1250633 w 1547812"/>
                <a:gd name="connsiteY40" fmla="*/ 45720 h 160020"/>
                <a:gd name="connsiteX41" fmla="*/ 1259205 w 1547812"/>
                <a:gd name="connsiteY41" fmla="*/ 80963 h 160020"/>
                <a:gd name="connsiteX42" fmla="*/ 1250633 w 1547812"/>
                <a:gd name="connsiteY42" fmla="*/ 116205 h 160020"/>
                <a:gd name="connsiteX43" fmla="*/ 1224915 w 1547812"/>
                <a:gd name="connsiteY43" fmla="*/ 128588 h 160020"/>
                <a:gd name="connsiteX44" fmla="*/ 1199198 w 1547812"/>
                <a:gd name="connsiteY44" fmla="*/ 116205 h 160020"/>
                <a:gd name="connsiteX45" fmla="*/ 1256348 w 1547812"/>
                <a:gd name="connsiteY45" fmla="*/ 154305 h 160020"/>
                <a:gd name="connsiteX46" fmla="*/ 1280160 w 1547812"/>
                <a:gd name="connsiteY46" fmla="*/ 138113 h 160020"/>
                <a:gd name="connsiteX47" fmla="*/ 1295400 w 1547812"/>
                <a:gd name="connsiteY47" fmla="*/ 113348 h 160020"/>
                <a:gd name="connsiteX48" fmla="*/ 1301115 w 1547812"/>
                <a:gd name="connsiteY48" fmla="*/ 80010 h 160020"/>
                <a:gd name="connsiteX49" fmla="*/ 1296353 w 1547812"/>
                <a:gd name="connsiteY49" fmla="*/ 46672 h 160020"/>
                <a:gd name="connsiteX50" fmla="*/ 1281113 w 1547812"/>
                <a:gd name="connsiteY50" fmla="*/ 21908 h 160020"/>
                <a:gd name="connsiteX51" fmla="*/ 1257300 w 1547812"/>
                <a:gd name="connsiteY51" fmla="*/ 6668 h 160020"/>
                <a:gd name="connsiteX52" fmla="*/ 1225868 w 1547812"/>
                <a:gd name="connsiteY52" fmla="*/ 953 h 160020"/>
                <a:gd name="connsiteX53" fmla="*/ 1194435 w 1547812"/>
                <a:gd name="connsiteY53" fmla="*/ 6668 h 160020"/>
                <a:gd name="connsiteX54" fmla="*/ 1170623 w 1547812"/>
                <a:gd name="connsiteY54" fmla="*/ 21908 h 160020"/>
                <a:gd name="connsiteX55" fmla="*/ 1155383 w 1547812"/>
                <a:gd name="connsiteY55" fmla="*/ 46672 h 160020"/>
                <a:gd name="connsiteX56" fmla="*/ 1149668 w 1547812"/>
                <a:gd name="connsiteY56" fmla="*/ 80010 h 160020"/>
                <a:gd name="connsiteX57" fmla="*/ 1169670 w 1547812"/>
                <a:gd name="connsiteY57" fmla="*/ 139065 h 160020"/>
                <a:gd name="connsiteX58" fmla="*/ 1225868 w 1547812"/>
                <a:gd name="connsiteY58" fmla="*/ 160020 h 160020"/>
                <a:gd name="connsiteX59" fmla="*/ 1256348 w 1547812"/>
                <a:gd name="connsiteY59" fmla="*/ 154305 h 160020"/>
                <a:gd name="connsiteX60" fmla="*/ 1086803 w 1547812"/>
                <a:gd name="connsiteY60" fmla="*/ 100965 h 160020"/>
                <a:gd name="connsiteX61" fmla="*/ 1079183 w 1547812"/>
                <a:gd name="connsiteY61" fmla="*/ 120968 h 160020"/>
                <a:gd name="connsiteX62" fmla="*/ 1061085 w 1547812"/>
                <a:gd name="connsiteY62" fmla="*/ 127635 h 160020"/>
                <a:gd name="connsiteX63" fmla="*/ 1045845 w 1547812"/>
                <a:gd name="connsiteY63" fmla="*/ 123825 h 160020"/>
                <a:gd name="connsiteX64" fmla="*/ 1036320 w 1547812"/>
                <a:gd name="connsiteY64" fmla="*/ 113348 h 160020"/>
                <a:gd name="connsiteX65" fmla="*/ 1031558 w 1547812"/>
                <a:gd name="connsiteY65" fmla="*/ 98108 h 160020"/>
                <a:gd name="connsiteX66" fmla="*/ 1029653 w 1547812"/>
                <a:gd name="connsiteY66" fmla="*/ 80010 h 160020"/>
                <a:gd name="connsiteX67" fmla="*/ 1031558 w 1547812"/>
                <a:gd name="connsiteY67" fmla="*/ 62865 h 160020"/>
                <a:gd name="connsiteX68" fmla="*/ 1036320 w 1547812"/>
                <a:gd name="connsiteY68" fmla="*/ 47625 h 160020"/>
                <a:gd name="connsiteX69" fmla="*/ 1045845 w 1547812"/>
                <a:gd name="connsiteY69" fmla="*/ 37147 h 160020"/>
                <a:gd name="connsiteX70" fmla="*/ 1061085 w 1547812"/>
                <a:gd name="connsiteY70" fmla="*/ 33338 h 160020"/>
                <a:gd name="connsiteX71" fmla="*/ 1079183 w 1547812"/>
                <a:gd name="connsiteY71" fmla="*/ 40005 h 160020"/>
                <a:gd name="connsiteX72" fmla="*/ 1085850 w 1547812"/>
                <a:gd name="connsiteY72" fmla="*/ 58103 h 160020"/>
                <a:gd name="connsiteX73" fmla="*/ 1125855 w 1547812"/>
                <a:gd name="connsiteY73" fmla="*/ 52388 h 160020"/>
                <a:gd name="connsiteX74" fmla="*/ 1120140 w 1547812"/>
                <a:gd name="connsiteY74" fmla="*/ 31433 h 160020"/>
                <a:gd name="connsiteX75" fmla="*/ 1107758 w 1547812"/>
                <a:gd name="connsiteY75" fmla="*/ 15240 h 160020"/>
                <a:gd name="connsiteX76" fmla="*/ 1088708 w 1547812"/>
                <a:gd name="connsiteY76" fmla="*/ 4763 h 160020"/>
                <a:gd name="connsiteX77" fmla="*/ 1062038 w 1547812"/>
                <a:gd name="connsiteY77" fmla="*/ 953 h 160020"/>
                <a:gd name="connsiteX78" fmla="*/ 1030605 w 1547812"/>
                <a:gd name="connsiteY78" fmla="*/ 6668 h 160020"/>
                <a:gd name="connsiteX79" fmla="*/ 1007745 w 1547812"/>
                <a:gd name="connsiteY79" fmla="*/ 22860 h 160020"/>
                <a:gd name="connsiteX80" fmla="*/ 993458 w 1547812"/>
                <a:gd name="connsiteY80" fmla="*/ 47625 h 160020"/>
                <a:gd name="connsiteX81" fmla="*/ 988695 w 1547812"/>
                <a:gd name="connsiteY81" fmla="*/ 80010 h 160020"/>
                <a:gd name="connsiteX82" fmla="*/ 992505 w 1547812"/>
                <a:gd name="connsiteY82" fmla="*/ 112395 h 160020"/>
                <a:gd name="connsiteX83" fmla="*/ 1005840 w 1547812"/>
                <a:gd name="connsiteY83" fmla="*/ 137160 h 160020"/>
                <a:gd name="connsiteX84" fmla="*/ 1028700 w 1547812"/>
                <a:gd name="connsiteY84" fmla="*/ 153353 h 160020"/>
                <a:gd name="connsiteX85" fmla="*/ 1061085 w 1547812"/>
                <a:gd name="connsiteY85" fmla="*/ 159068 h 160020"/>
                <a:gd name="connsiteX86" fmla="*/ 1109663 w 1547812"/>
                <a:gd name="connsiteY86" fmla="*/ 142875 h 160020"/>
                <a:gd name="connsiteX87" fmla="*/ 1127760 w 1547812"/>
                <a:gd name="connsiteY87" fmla="*/ 100013 h 160020"/>
                <a:gd name="connsiteX88" fmla="*/ 1086803 w 1547812"/>
                <a:gd name="connsiteY88" fmla="*/ 100013 h 160020"/>
                <a:gd name="connsiteX89" fmla="*/ 921068 w 1547812"/>
                <a:gd name="connsiteY89" fmla="*/ 155258 h 160020"/>
                <a:gd name="connsiteX90" fmla="*/ 962025 w 1547812"/>
                <a:gd name="connsiteY90" fmla="*/ 155258 h 160020"/>
                <a:gd name="connsiteX91" fmla="*/ 962025 w 1547812"/>
                <a:gd name="connsiteY91" fmla="*/ 109538 h 160020"/>
                <a:gd name="connsiteX92" fmla="*/ 921068 w 1547812"/>
                <a:gd name="connsiteY92" fmla="*/ 109538 h 160020"/>
                <a:gd name="connsiteX93" fmla="*/ 921068 w 1547812"/>
                <a:gd name="connsiteY93" fmla="*/ 155258 h 160020"/>
                <a:gd name="connsiteX94" fmla="*/ 671513 w 1547812"/>
                <a:gd name="connsiteY94" fmla="*/ 155258 h 160020"/>
                <a:gd name="connsiteX95" fmla="*/ 711518 w 1547812"/>
                <a:gd name="connsiteY95" fmla="*/ 155258 h 160020"/>
                <a:gd name="connsiteX96" fmla="*/ 711518 w 1547812"/>
                <a:gd name="connsiteY96" fmla="*/ 65723 h 160020"/>
                <a:gd name="connsiteX97" fmla="*/ 714375 w 1547812"/>
                <a:gd name="connsiteY97" fmla="*/ 53340 h 160020"/>
                <a:gd name="connsiteX98" fmla="*/ 721043 w 1547812"/>
                <a:gd name="connsiteY98" fmla="*/ 43815 h 160020"/>
                <a:gd name="connsiteX99" fmla="*/ 730568 w 1547812"/>
                <a:gd name="connsiteY99" fmla="*/ 37147 h 160020"/>
                <a:gd name="connsiteX100" fmla="*/ 741998 w 1547812"/>
                <a:gd name="connsiteY100" fmla="*/ 35243 h 160020"/>
                <a:gd name="connsiteX101" fmla="*/ 749618 w 1547812"/>
                <a:gd name="connsiteY101" fmla="*/ 36195 h 160020"/>
                <a:gd name="connsiteX102" fmla="*/ 755333 w 1547812"/>
                <a:gd name="connsiteY102" fmla="*/ 40005 h 160020"/>
                <a:gd name="connsiteX103" fmla="*/ 759143 w 1547812"/>
                <a:gd name="connsiteY103" fmla="*/ 47625 h 160020"/>
                <a:gd name="connsiteX104" fmla="*/ 761048 w 1547812"/>
                <a:gd name="connsiteY104" fmla="*/ 60960 h 160020"/>
                <a:gd name="connsiteX105" fmla="*/ 761048 w 1547812"/>
                <a:gd name="connsiteY105" fmla="*/ 155258 h 160020"/>
                <a:gd name="connsiteX106" fmla="*/ 801053 w 1547812"/>
                <a:gd name="connsiteY106" fmla="*/ 155258 h 160020"/>
                <a:gd name="connsiteX107" fmla="*/ 801053 w 1547812"/>
                <a:gd name="connsiteY107" fmla="*/ 63818 h 160020"/>
                <a:gd name="connsiteX108" fmla="*/ 803910 w 1547812"/>
                <a:gd name="connsiteY108" fmla="*/ 53340 h 160020"/>
                <a:gd name="connsiteX109" fmla="*/ 810578 w 1547812"/>
                <a:gd name="connsiteY109" fmla="*/ 43815 h 160020"/>
                <a:gd name="connsiteX110" fmla="*/ 820103 w 1547812"/>
                <a:gd name="connsiteY110" fmla="*/ 37147 h 160020"/>
                <a:gd name="connsiteX111" fmla="*/ 831533 w 1547812"/>
                <a:gd name="connsiteY111" fmla="*/ 35243 h 160020"/>
                <a:gd name="connsiteX112" fmla="*/ 839153 w 1547812"/>
                <a:gd name="connsiteY112" fmla="*/ 36195 h 160020"/>
                <a:gd name="connsiteX113" fmla="*/ 844868 w 1547812"/>
                <a:gd name="connsiteY113" fmla="*/ 40005 h 160020"/>
                <a:gd name="connsiteX114" fmla="*/ 848678 w 1547812"/>
                <a:gd name="connsiteY114" fmla="*/ 47625 h 160020"/>
                <a:gd name="connsiteX115" fmla="*/ 849630 w 1547812"/>
                <a:gd name="connsiteY115" fmla="*/ 60960 h 160020"/>
                <a:gd name="connsiteX116" fmla="*/ 849630 w 1547812"/>
                <a:gd name="connsiteY116" fmla="*/ 155258 h 160020"/>
                <a:gd name="connsiteX117" fmla="*/ 889635 w 1547812"/>
                <a:gd name="connsiteY117" fmla="*/ 155258 h 160020"/>
                <a:gd name="connsiteX118" fmla="*/ 889635 w 1547812"/>
                <a:gd name="connsiteY118" fmla="*/ 55245 h 160020"/>
                <a:gd name="connsiteX119" fmla="*/ 878205 w 1547812"/>
                <a:gd name="connsiteY119" fmla="*/ 14288 h 160020"/>
                <a:gd name="connsiteX120" fmla="*/ 843915 w 1547812"/>
                <a:gd name="connsiteY120" fmla="*/ 1905 h 160020"/>
                <a:gd name="connsiteX121" fmla="*/ 819150 w 1547812"/>
                <a:gd name="connsiteY121" fmla="*/ 7620 h 160020"/>
                <a:gd name="connsiteX122" fmla="*/ 797243 w 1547812"/>
                <a:gd name="connsiteY122" fmla="*/ 27623 h 160020"/>
                <a:gd name="connsiteX123" fmla="*/ 782955 w 1547812"/>
                <a:gd name="connsiteY123" fmla="*/ 8573 h 160020"/>
                <a:gd name="connsiteX124" fmla="*/ 756285 w 1547812"/>
                <a:gd name="connsiteY124" fmla="*/ 1905 h 160020"/>
                <a:gd name="connsiteX125" fmla="*/ 732473 w 1547812"/>
                <a:gd name="connsiteY125" fmla="*/ 7620 h 160020"/>
                <a:gd name="connsiteX126" fmla="*/ 713423 w 1547812"/>
                <a:gd name="connsiteY126" fmla="*/ 25718 h 160020"/>
                <a:gd name="connsiteX127" fmla="*/ 713423 w 1547812"/>
                <a:gd name="connsiteY127" fmla="*/ 5715 h 160020"/>
                <a:gd name="connsiteX128" fmla="*/ 674370 w 1547812"/>
                <a:gd name="connsiteY128" fmla="*/ 5715 h 160020"/>
                <a:gd name="connsiteX129" fmla="*/ 674370 w 1547812"/>
                <a:gd name="connsiteY129" fmla="*/ 155258 h 160020"/>
                <a:gd name="connsiteX130" fmla="*/ 541973 w 1547812"/>
                <a:gd name="connsiteY130" fmla="*/ 116205 h 160020"/>
                <a:gd name="connsiteX131" fmla="*/ 533400 w 1547812"/>
                <a:gd name="connsiteY131" fmla="*/ 80963 h 160020"/>
                <a:gd name="connsiteX132" fmla="*/ 541973 w 1547812"/>
                <a:gd name="connsiteY132" fmla="*/ 45720 h 160020"/>
                <a:gd name="connsiteX133" fmla="*/ 567690 w 1547812"/>
                <a:gd name="connsiteY133" fmla="*/ 33338 h 160020"/>
                <a:gd name="connsiteX134" fmla="*/ 593408 w 1547812"/>
                <a:gd name="connsiteY134" fmla="*/ 45720 h 160020"/>
                <a:gd name="connsiteX135" fmla="*/ 601980 w 1547812"/>
                <a:gd name="connsiteY135" fmla="*/ 80963 h 160020"/>
                <a:gd name="connsiteX136" fmla="*/ 593408 w 1547812"/>
                <a:gd name="connsiteY136" fmla="*/ 116205 h 160020"/>
                <a:gd name="connsiteX137" fmla="*/ 567690 w 1547812"/>
                <a:gd name="connsiteY137" fmla="*/ 128588 h 160020"/>
                <a:gd name="connsiteX138" fmla="*/ 541973 w 1547812"/>
                <a:gd name="connsiteY138" fmla="*/ 116205 h 160020"/>
                <a:gd name="connsiteX139" fmla="*/ 598170 w 1547812"/>
                <a:gd name="connsiteY139" fmla="*/ 154305 h 160020"/>
                <a:gd name="connsiteX140" fmla="*/ 621983 w 1547812"/>
                <a:gd name="connsiteY140" fmla="*/ 138113 h 160020"/>
                <a:gd name="connsiteX141" fmla="*/ 637223 w 1547812"/>
                <a:gd name="connsiteY141" fmla="*/ 113348 h 160020"/>
                <a:gd name="connsiteX142" fmla="*/ 642938 w 1547812"/>
                <a:gd name="connsiteY142" fmla="*/ 80010 h 160020"/>
                <a:gd name="connsiteX143" fmla="*/ 638175 w 1547812"/>
                <a:gd name="connsiteY143" fmla="*/ 46672 h 160020"/>
                <a:gd name="connsiteX144" fmla="*/ 622935 w 1547812"/>
                <a:gd name="connsiteY144" fmla="*/ 21908 h 160020"/>
                <a:gd name="connsiteX145" fmla="*/ 599123 w 1547812"/>
                <a:gd name="connsiteY145" fmla="*/ 6668 h 160020"/>
                <a:gd name="connsiteX146" fmla="*/ 567690 w 1547812"/>
                <a:gd name="connsiteY146" fmla="*/ 953 h 160020"/>
                <a:gd name="connsiteX147" fmla="*/ 536258 w 1547812"/>
                <a:gd name="connsiteY147" fmla="*/ 6668 h 160020"/>
                <a:gd name="connsiteX148" fmla="*/ 512445 w 1547812"/>
                <a:gd name="connsiteY148" fmla="*/ 21908 h 160020"/>
                <a:gd name="connsiteX149" fmla="*/ 497205 w 1547812"/>
                <a:gd name="connsiteY149" fmla="*/ 46672 h 160020"/>
                <a:gd name="connsiteX150" fmla="*/ 491490 w 1547812"/>
                <a:gd name="connsiteY150" fmla="*/ 80010 h 160020"/>
                <a:gd name="connsiteX151" fmla="*/ 511492 w 1547812"/>
                <a:gd name="connsiteY151" fmla="*/ 139065 h 160020"/>
                <a:gd name="connsiteX152" fmla="*/ 566738 w 1547812"/>
                <a:gd name="connsiteY152" fmla="*/ 160020 h 160020"/>
                <a:gd name="connsiteX153" fmla="*/ 598170 w 1547812"/>
                <a:gd name="connsiteY153" fmla="*/ 154305 h 160020"/>
                <a:gd name="connsiteX154" fmla="*/ 429578 w 1547812"/>
                <a:gd name="connsiteY154" fmla="*/ 100965 h 160020"/>
                <a:gd name="connsiteX155" fmla="*/ 421958 w 1547812"/>
                <a:gd name="connsiteY155" fmla="*/ 120968 h 160020"/>
                <a:gd name="connsiteX156" fmla="*/ 403860 w 1547812"/>
                <a:gd name="connsiteY156" fmla="*/ 127635 h 160020"/>
                <a:gd name="connsiteX157" fmla="*/ 388620 w 1547812"/>
                <a:gd name="connsiteY157" fmla="*/ 123825 h 160020"/>
                <a:gd name="connsiteX158" fmla="*/ 379095 w 1547812"/>
                <a:gd name="connsiteY158" fmla="*/ 113348 h 160020"/>
                <a:gd name="connsiteX159" fmla="*/ 374333 w 1547812"/>
                <a:gd name="connsiteY159" fmla="*/ 98108 h 160020"/>
                <a:gd name="connsiteX160" fmla="*/ 372428 w 1547812"/>
                <a:gd name="connsiteY160" fmla="*/ 80010 h 160020"/>
                <a:gd name="connsiteX161" fmla="*/ 374333 w 1547812"/>
                <a:gd name="connsiteY161" fmla="*/ 62865 h 160020"/>
                <a:gd name="connsiteX162" fmla="*/ 379095 w 1547812"/>
                <a:gd name="connsiteY162" fmla="*/ 47625 h 160020"/>
                <a:gd name="connsiteX163" fmla="*/ 388620 w 1547812"/>
                <a:gd name="connsiteY163" fmla="*/ 37147 h 160020"/>
                <a:gd name="connsiteX164" fmla="*/ 403860 w 1547812"/>
                <a:gd name="connsiteY164" fmla="*/ 33338 h 160020"/>
                <a:gd name="connsiteX165" fmla="*/ 421958 w 1547812"/>
                <a:gd name="connsiteY165" fmla="*/ 40005 h 160020"/>
                <a:gd name="connsiteX166" fmla="*/ 428625 w 1547812"/>
                <a:gd name="connsiteY166" fmla="*/ 58103 h 160020"/>
                <a:gd name="connsiteX167" fmla="*/ 468630 w 1547812"/>
                <a:gd name="connsiteY167" fmla="*/ 52388 h 160020"/>
                <a:gd name="connsiteX168" fmla="*/ 462915 w 1547812"/>
                <a:gd name="connsiteY168" fmla="*/ 31433 h 160020"/>
                <a:gd name="connsiteX169" fmla="*/ 450533 w 1547812"/>
                <a:gd name="connsiteY169" fmla="*/ 15240 h 160020"/>
                <a:gd name="connsiteX170" fmla="*/ 431483 w 1547812"/>
                <a:gd name="connsiteY170" fmla="*/ 4763 h 160020"/>
                <a:gd name="connsiteX171" fmla="*/ 404813 w 1547812"/>
                <a:gd name="connsiteY171" fmla="*/ 953 h 160020"/>
                <a:gd name="connsiteX172" fmla="*/ 373380 w 1547812"/>
                <a:gd name="connsiteY172" fmla="*/ 6668 h 160020"/>
                <a:gd name="connsiteX173" fmla="*/ 350520 w 1547812"/>
                <a:gd name="connsiteY173" fmla="*/ 22860 h 160020"/>
                <a:gd name="connsiteX174" fmla="*/ 336233 w 1547812"/>
                <a:gd name="connsiteY174" fmla="*/ 47625 h 160020"/>
                <a:gd name="connsiteX175" fmla="*/ 331470 w 1547812"/>
                <a:gd name="connsiteY175" fmla="*/ 80010 h 160020"/>
                <a:gd name="connsiteX176" fmla="*/ 336233 w 1547812"/>
                <a:gd name="connsiteY176" fmla="*/ 112395 h 160020"/>
                <a:gd name="connsiteX177" fmla="*/ 349567 w 1547812"/>
                <a:gd name="connsiteY177" fmla="*/ 137160 h 160020"/>
                <a:gd name="connsiteX178" fmla="*/ 372428 w 1547812"/>
                <a:gd name="connsiteY178" fmla="*/ 153353 h 160020"/>
                <a:gd name="connsiteX179" fmla="*/ 404813 w 1547812"/>
                <a:gd name="connsiteY179" fmla="*/ 159068 h 160020"/>
                <a:gd name="connsiteX180" fmla="*/ 453390 w 1547812"/>
                <a:gd name="connsiteY180" fmla="*/ 142875 h 160020"/>
                <a:gd name="connsiteX181" fmla="*/ 471488 w 1547812"/>
                <a:gd name="connsiteY181" fmla="*/ 100013 h 160020"/>
                <a:gd name="connsiteX182" fmla="*/ 429578 w 1547812"/>
                <a:gd name="connsiteY182" fmla="*/ 100013 h 160020"/>
                <a:gd name="connsiteX183" fmla="*/ 203835 w 1547812"/>
                <a:gd name="connsiteY183" fmla="*/ 63818 h 160020"/>
                <a:gd name="connsiteX184" fmla="*/ 206692 w 1547812"/>
                <a:gd name="connsiteY184" fmla="*/ 51435 h 160020"/>
                <a:gd name="connsiteX185" fmla="*/ 213360 w 1547812"/>
                <a:gd name="connsiteY185" fmla="*/ 40958 h 160020"/>
                <a:gd name="connsiteX186" fmla="*/ 223838 w 1547812"/>
                <a:gd name="connsiteY186" fmla="*/ 34290 h 160020"/>
                <a:gd name="connsiteX187" fmla="*/ 238125 w 1547812"/>
                <a:gd name="connsiteY187" fmla="*/ 31433 h 160020"/>
                <a:gd name="connsiteX188" fmla="*/ 261938 w 1547812"/>
                <a:gd name="connsiteY188" fmla="*/ 40005 h 160020"/>
                <a:gd name="connsiteX189" fmla="*/ 269558 w 1547812"/>
                <a:gd name="connsiteY189" fmla="*/ 63818 h 160020"/>
                <a:gd name="connsiteX190" fmla="*/ 203835 w 1547812"/>
                <a:gd name="connsiteY190" fmla="*/ 63818 h 160020"/>
                <a:gd name="connsiteX191" fmla="*/ 266700 w 1547812"/>
                <a:gd name="connsiteY191" fmla="*/ 108585 h 160020"/>
                <a:gd name="connsiteX192" fmla="*/ 239077 w 1547812"/>
                <a:gd name="connsiteY192" fmla="*/ 128588 h 160020"/>
                <a:gd name="connsiteX193" fmla="*/ 213360 w 1547812"/>
                <a:gd name="connsiteY193" fmla="*/ 118110 h 160020"/>
                <a:gd name="connsiteX194" fmla="*/ 203835 w 1547812"/>
                <a:gd name="connsiteY194" fmla="*/ 89535 h 160020"/>
                <a:gd name="connsiteX195" fmla="*/ 307658 w 1547812"/>
                <a:gd name="connsiteY195" fmla="*/ 89535 h 160020"/>
                <a:gd name="connsiteX196" fmla="*/ 307658 w 1547812"/>
                <a:gd name="connsiteY196" fmla="*/ 73343 h 160020"/>
                <a:gd name="connsiteX197" fmla="*/ 290513 w 1547812"/>
                <a:gd name="connsiteY197" fmla="*/ 20003 h 160020"/>
                <a:gd name="connsiteX198" fmla="*/ 239077 w 1547812"/>
                <a:gd name="connsiteY198" fmla="*/ 0 h 160020"/>
                <a:gd name="connsiteX199" fmla="*/ 208598 w 1547812"/>
                <a:gd name="connsiteY199" fmla="*/ 5715 h 160020"/>
                <a:gd name="connsiteX200" fmla="*/ 184785 w 1547812"/>
                <a:gd name="connsiteY200" fmla="*/ 20955 h 160020"/>
                <a:gd name="connsiteX201" fmla="*/ 169545 w 1547812"/>
                <a:gd name="connsiteY201" fmla="*/ 45720 h 160020"/>
                <a:gd name="connsiteX202" fmla="*/ 163830 w 1547812"/>
                <a:gd name="connsiteY202" fmla="*/ 79058 h 160020"/>
                <a:gd name="connsiteX203" fmla="*/ 182880 w 1547812"/>
                <a:gd name="connsiteY203" fmla="*/ 137160 h 160020"/>
                <a:gd name="connsiteX204" fmla="*/ 239077 w 1547812"/>
                <a:gd name="connsiteY204" fmla="*/ 158115 h 160020"/>
                <a:gd name="connsiteX205" fmla="*/ 285750 w 1547812"/>
                <a:gd name="connsiteY205" fmla="*/ 144780 h 160020"/>
                <a:gd name="connsiteX206" fmla="*/ 305753 w 1547812"/>
                <a:gd name="connsiteY206" fmla="*/ 106680 h 160020"/>
                <a:gd name="connsiteX207" fmla="*/ 266700 w 1547812"/>
                <a:gd name="connsiteY207" fmla="*/ 106680 h 160020"/>
                <a:gd name="connsiteX208" fmla="*/ 97155 w 1547812"/>
                <a:gd name="connsiteY208" fmla="*/ 96203 h 160020"/>
                <a:gd name="connsiteX209" fmla="*/ 93345 w 1547812"/>
                <a:gd name="connsiteY209" fmla="*/ 111443 h 160020"/>
                <a:gd name="connsiteX210" fmla="*/ 84773 w 1547812"/>
                <a:gd name="connsiteY210" fmla="*/ 121920 h 160020"/>
                <a:gd name="connsiteX211" fmla="*/ 60007 w 1547812"/>
                <a:gd name="connsiteY211" fmla="*/ 129540 h 160020"/>
                <a:gd name="connsiteX212" fmla="*/ 45720 w 1547812"/>
                <a:gd name="connsiteY212" fmla="*/ 124778 h 160020"/>
                <a:gd name="connsiteX213" fmla="*/ 40957 w 1547812"/>
                <a:gd name="connsiteY213" fmla="*/ 113348 h 160020"/>
                <a:gd name="connsiteX214" fmla="*/ 42863 w 1547812"/>
                <a:gd name="connsiteY214" fmla="*/ 104775 h 160020"/>
                <a:gd name="connsiteX215" fmla="*/ 48577 w 1547812"/>
                <a:gd name="connsiteY215" fmla="*/ 98108 h 160020"/>
                <a:gd name="connsiteX216" fmla="*/ 60007 w 1547812"/>
                <a:gd name="connsiteY216" fmla="*/ 93345 h 160020"/>
                <a:gd name="connsiteX217" fmla="*/ 80010 w 1547812"/>
                <a:gd name="connsiteY217" fmla="*/ 90488 h 160020"/>
                <a:gd name="connsiteX218" fmla="*/ 98107 w 1547812"/>
                <a:gd name="connsiteY218" fmla="*/ 89535 h 160020"/>
                <a:gd name="connsiteX219" fmla="*/ 98107 w 1547812"/>
                <a:gd name="connsiteY219" fmla="*/ 96203 h 160020"/>
                <a:gd name="connsiteX220" fmla="*/ 98107 w 1547812"/>
                <a:gd name="connsiteY220" fmla="*/ 155258 h 160020"/>
                <a:gd name="connsiteX221" fmla="*/ 136208 w 1547812"/>
                <a:gd name="connsiteY221" fmla="*/ 155258 h 160020"/>
                <a:gd name="connsiteX222" fmla="*/ 136208 w 1547812"/>
                <a:gd name="connsiteY222" fmla="*/ 60960 h 160020"/>
                <a:gd name="connsiteX223" fmla="*/ 133350 w 1547812"/>
                <a:gd name="connsiteY223" fmla="*/ 36195 h 160020"/>
                <a:gd name="connsiteX224" fmla="*/ 122873 w 1547812"/>
                <a:gd name="connsiteY224" fmla="*/ 17145 h 160020"/>
                <a:gd name="connsiteX225" fmla="*/ 103823 w 1547812"/>
                <a:gd name="connsiteY225" fmla="*/ 5715 h 160020"/>
                <a:gd name="connsiteX226" fmla="*/ 74295 w 1547812"/>
                <a:gd name="connsiteY226" fmla="*/ 1905 h 160020"/>
                <a:gd name="connsiteX227" fmla="*/ 29527 w 1547812"/>
                <a:gd name="connsiteY227" fmla="*/ 12383 h 160020"/>
                <a:gd name="connsiteX228" fmla="*/ 8573 w 1547812"/>
                <a:gd name="connsiteY228" fmla="*/ 46672 h 160020"/>
                <a:gd name="connsiteX229" fmla="*/ 44768 w 1547812"/>
                <a:gd name="connsiteY229" fmla="*/ 50483 h 160020"/>
                <a:gd name="connsiteX230" fmla="*/ 71438 w 1547812"/>
                <a:gd name="connsiteY230" fmla="*/ 32385 h 160020"/>
                <a:gd name="connsiteX231" fmla="*/ 89535 w 1547812"/>
                <a:gd name="connsiteY231" fmla="*/ 37147 h 160020"/>
                <a:gd name="connsiteX232" fmla="*/ 97155 w 1547812"/>
                <a:gd name="connsiteY232" fmla="*/ 56197 h 160020"/>
                <a:gd name="connsiteX233" fmla="*/ 97155 w 1547812"/>
                <a:gd name="connsiteY233" fmla="*/ 62865 h 160020"/>
                <a:gd name="connsiteX234" fmla="*/ 78105 w 1547812"/>
                <a:gd name="connsiteY234" fmla="*/ 63818 h 160020"/>
                <a:gd name="connsiteX235" fmla="*/ 49530 w 1547812"/>
                <a:gd name="connsiteY235" fmla="*/ 66675 h 160020"/>
                <a:gd name="connsiteX236" fmla="*/ 24765 w 1547812"/>
                <a:gd name="connsiteY236" fmla="*/ 74295 h 160020"/>
                <a:gd name="connsiteX237" fmla="*/ 6668 w 1547812"/>
                <a:gd name="connsiteY237" fmla="*/ 89535 h 160020"/>
                <a:gd name="connsiteX238" fmla="*/ 0 w 1547812"/>
                <a:gd name="connsiteY238" fmla="*/ 114300 h 160020"/>
                <a:gd name="connsiteX239" fmla="*/ 3810 w 1547812"/>
                <a:gd name="connsiteY239" fmla="*/ 134303 h 160020"/>
                <a:gd name="connsiteX240" fmla="*/ 14288 w 1547812"/>
                <a:gd name="connsiteY240" fmla="*/ 148590 h 160020"/>
                <a:gd name="connsiteX241" fmla="*/ 29527 w 1547812"/>
                <a:gd name="connsiteY241" fmla="*/ 156210 h 160020"/>
                <a:gd name="connsiteX242" fmla="*/ 48577 w 1547812"/>
                <a:gd name="connsiteY242" fmla="*/ 159068 h 160020"/>
                <a:gd name="connsiteX243" fmla="*/ 77152 w 1547812"/>
                <a:gd name="connsiteY243" fmla="*/ 152400 h 160020"/>
                <a:gd name="connsiteX244" fmla="*/ 97155 w 1547812"/>
                <a:gd name="connsiteY244" fmla="*/ 136208 h 160020"/>
                <a:gd name="connsiteX245" fmla="*/ 97155 w 1547812"/>
                <a:gd name="connsiteY245" fmla="*/ 155258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</a:cxnLst>
              <a:rect l="l" t="t" r="r" b="b"/>
              <a:pathLst>
                <a:path w="1547812" h="160020">
                  <a:moveTo>
                    <a:pt x="1329690" y="155258"/>
                  </a:moveTo>
                  <a:lnTo>
                    <a:pt x="1369695" y="155258"/>
                  </a:lnTo>
                  <a:lnTo>
                    <a:pt x="1369695" y="65723"/>
                  </a:lnTo>
                  <a:cubicBezTo>
                    <a:pt x="1369695" y="60960"/>
                    <a:pt x="1370648" y="57150"/>
                    <a:pt x="1372553" y="53340"/>
                  </a:cubicBezTo>
                  <a:cubicBezTo>
                    <a:pt x="1374458" y="49530"/>
                    <a:pt x="1376363" y="46672"/>
                    <a:pt x="1379220" y="43815"/>
                  </a:cubicBezTo>
                  <a:cubicBezTo>
                    <a:pt x="1382078" y="40958"/>
                    <a:pt x="1385888" y="38100"/>
                    <a:pt x="1388745" y="37147"/>
                  </a:cubicBezTo>
                  <a:cubicBezTo>
                    <a:pt x="1392555" y="36195"/>
                    <a:pt x="1395413" y="35243"/>
                    <a:pt x="1400175" y="35243"/>
                  </a:cubicBezTo>
                  <a:cubicBezTo>
                    <a:pt x="1403033" y="35243"/>
                    <a:pt x="1404938" y="35243"/>
                    <a:pt x="1407795" y="36195"/>
                  </a:cubicBezTo>
                  <a:cubicBezTo>
                    <a:pt x="1409700" y="37147"/>
                    <a:pt x="1411605" y="38100"/>
                    <a:pt x="1413510" y="40005"/>
                  </a:cubicBezTo>
                  <a:cubicBezTo>
                    <a:pt x="1415415" y="41910"/>
                    <a:pt x="1416368" y="44768"/>
                    <a:pt x="1417320" y="47625"/>
                  </a:cubicBezTo>
                  <a:cubicBezTo>
                    <a:pt x="1418273" y="51435"/>
                    <a:pt x="1419225" y="55245"/>
                    <a:pt x="1419225" y="60960"/>
                  </a:cubicBezTo>
                  <a:lnTo>
                    <a:pt x="1419225" y="155258"/>
                  </a:lnTo>
                  <a:lnTo>
                    <a:pt x="1459230" y="155258"/>
                  </a:lnTo>
                  <a:lnTo>
                    <a:pt x="1459230" y="63818"/>
                  </a:lnTo>
                  <a:cubicBezTo>
                    <a:pt x="1459230" y="60008"/>
                    <a:pt x="1460183" y="56197"/>
                    <a:pt x="1462088" y="53340"/>
                  </a:cubicBezTo>
                  <a:cubicBezTo>
                    <a:pt x="1463993" y="49530"/>
                    <a:pt x="1465898" y="46672"/>
                    <a:pt x="1468755" y="43815"/>
                  </a:cubicBezTo>
                  <a:cubicBezTo>
                    <a:pt x="1471613" y="40958"/>
                    <a:pt x="1475423" y="38100"/>
                    <a:pt x="1478280" y="37147"/>
                  </a:cubicBezTo>
                  <a:cubicBezTo>
                    <a:pt x="1481138" y="36195"/>
                    <a:pt x="1484948" y="35243"/>
                    <a:pt x="1489710" y="35243"/>
                  </a:cubicBezTo>
                  <a:cubicBezTo>
                    <a:pt x="1492568" y="35243"/>
                    <a:pt x="1494473" y="35243"/>
                    <a:pt x="1497330" y="36195"/>
                  </a:cubicBezTo>
                  <a:cubicBezTo>
                    <a:pt x="1499235" y="37147"/>
                    <a:pt x="1501140" y="38100"/>
                    <a:pt x="1503045" y="40005"/>
                  </a:cubicBezTo>
                  <a:cubicBezTo>
                    <a:pt x="1504950" y="41910"/>
                    <a:pt x="1505903" y="44768"/>
                    <a:pt x="1506855" y="47625"/>
                  </a:cubicBezTo>
                  <a:cubicBezTo>
                    <a:pt x="1507808" y="51435"/>
                    <a:pt x="1507808" y="55245"/>
                    <a:pt x="1507808" y="60960"/>
                  </a:cubicBezTo>
                  <a:lnTo>
                    <a:pt x="1507808" y="155258"/>
                  </a:lnTo>
                  <a:lnTo>
                    <a:pt x="1547813" y="155258"/>
                  </a:lnTo>
                  <a:lnTo>
                    <a:pt x="1547813" y="55245"/>
                  </a:lnTo>
                  <a:cubicBezTo>
                    <a:pt x="1547813" y="36195"/>
                    <a:pt x="1544003" y="22860"/>
                    <a:pt x="1536383" y="14288"/>
                  </a:cubicBezTo>
                  <a:cubicBezTo>
                    <a:pt x="1528763" y="5715"/>
                    <a:pt x="1517333" y="1905"/>
                    <a:pt x="1502093" y="1905"/>
                  </a:cubicBezTo>
                  <a:cubicBezTo>
                    <a:pt x="1492568" y="1905"/>
                    <a:pt x="1484948" y="3810"/>
                    <a:pt x="1477328" y="7620"/>
                  </a:cubicBezTo>
                  <a:cubicBezTo>
                    <a:pt x="1469708" y="11430"/>
                    <a:pt x="1462088" y="18098"/>
                    <a:pt x="1455420" y="27623"/>
                  </a:cubicBezTo>
                  <a:cubicBezTo>
                    <a:pt x="1452563" y="19050"/>
                    <a:pt x="1447800" y="12383"/>
                    <a:pt x="1441133" y="8573"/>
                  </a:cubicBezTo>
                  <a:cubicBezTo>
                    <a:pt x="1434465" y="4763"/>
                    <a:pt x="1425893" y="1905"/>
                    <a:pt x="1414463" y="1905"/>
                  </a:cubicBezTo>
                  <a:cubicBezTo>
                    <a:pt x="1405890" y="1905"/>
                    <a:pt x="1398270" y="3810"/>
                    <a:pt x="1390650" y="7620"/>
                  </a:cubicBezTo>
                  <a:cubicBezTo>
                    <a:pt x="1383030" y="11430"/>
                    <a:pt x="1376363" y="18098"/>
                    <a:pt x="1371600" y="25718"/>
                  </a:cubicBezTo>
                  <a:lnTo>
                    <a:pt x="1371600" y="5715"/>
                  </a:lnTo>
                  <a:lnTo>
                    <a:pt x="1332548" y="5715"/>
                  </a:lnTo>
                  <a:lnTo>
                    <a:pt x="1332548" y="155258"/>
                  </a:lnTo>
                  <a:close/>
                  <a:moveTo>
                    <a:pt x="1199198" y="116205"/>
                  </a:moveTo>
                  <a:cubicBezTo>
                    <a:pt x="1193483" y="108585"/>
                    <a:pt x="1190625" y="96203"/>
                    <a:pt x="1190625" y="80963"/>
                  </a:cubicBezTo>
                  <a:cubicBezTo>
                    <a:pt x="1190625" y="65723"/>
                    <a:pt x="1193483" y="54293"/>
                    <a:pt x="1199198" y="45720"/>
                  </a:cubicBezTo>
                  <a:cubicBezTo>
                    <a:pt x="1204913" y="37147"/>
                    <a:pt x="1213485" y="33338"/>
                    <a:pt x="1224915" y="33338"/>
                  </a:cubicBezTo>
                  <a:cubicBezTo>
                    <a:pt x="1236345" y="33338"/>
                    <a:pt x="1244918" y="37147"/>
                    <a:pt x="1250633" y="45720"/>
                  </a:cubicBezTo>
                  <a:cubicBezTo>
                    <a:pt x="1256348" y="54293"/>
                    <a:pt x="1259205" y="65723"/>
                    <a:pt x="1259205" y="80963"/>
                  </a:cubicBezTo>
                  <a:cubicBezTo>
                    <a:pt x="1259205" y="96203"/>
                    <a:pt x="1256348" y="107633"/>
                    <a:pt x="1250633" y="116205"/>
                  </a:cubicBezTo>
                  <a:cubicBezTo>
                    <a:pt x="1244918" y="124778"/>
                    <a:pt x="1236345" y="128588"/>
                    <a:pt x="1224915" y="128588"/>
                  </a:cubicBezTo>
                  <a:cubicBezTo>
                    <a:pt x="1213485" y="127635"/>
                    <a:pt x="1204913" y="123825"/>
                    <a:pt x="1199198" y="116205"/>
                  </a:cubicBezTo>
                  <a:moveTo>
                    <a:pt x="1256348" y="154305"/>
                  </a:moveTo>
                  <a:cubicBezTo>
                    <a:pt x="1265873" y="150495"/>
                    <a:pt x="1273493" y="145733"/>
                    <a:pt x="1280160" y="138113"/>
                  </a:cubicBezTo>
                  <a:cubicBezTo>
                    <a:pt x="1286828" y="131445"/>
                    <a:pt x="1291590" y="122873"/>
                    <a:pt x="1295400" y="113348"/>
                  </a:cubicBezTo>
                  <a:cubicBezTo>
                    <a:pt x="1299210" y="103823"/>
                    <a:pt x="1301115" y="92393"/>
                    <a:pt x="1301115" y="80010"/>
                  </a:cubicBezTo>
                  <a:cubicBezTo>
                    <a:pt x="1301115" y="67628"/>
                    <a:pt x="1299210" y="57150"/>
                    <a:pt x="1296353" y="46672"/>
                  </a:cubicBezTo>
                  <a:cubicBezTo>
                    <a:pt x="1293495" y="36195"/>
                    <a:pt x="1287780" y="28575"/>
                    <a:pt x="1281113" y="21908"/>
                  </a:cubicBezTo>
                  <a:cubicBezTo>
                    <a:pt x="1274445" y="15240"/>
                    <a:pt x="1266825" y="9525"/>
                    <a:pt x="1257300" y="6668"/>
                  </a:cubicBezTo>
                  <a:cubicBezTo>
                    <a:pt x="1247775" y="2858"/>
                    <a:pt x="1237298" y="953"/>
                    <a:pt x="1225868" y="953"/>
                  </a:cubicBezTo>
                  <a:cubicBezTo>
                    <a:pt x="1214438" y="953"/>
                    <a:pt x="1203960" y="2858"/>
                    <a:pt x="1194435" y="6668"/>
                  </a:cubicBezTo>
                  <a:cubicBezTo>
                    <a:pt x="1184910" y="10478"/>
                    <a:pt x="1177290" y="15240"/>
                    <a:pt x="1170623" y="21908"/>
                  </a:cubicBezTo>
                  <a:cubicBezTo>
                    <a:pt x="1163955" y="28575"/>
                    <a:pt x="1159193" y="37147"/>
                    <a:pt x="1155383" y="46672"/>
                  </a:cubicBezTo>
                  <a:cubicBezTo>
                    <a:pt x="1151573" y="56197"/>
                    <a:pt x="1149668" y="67628"/>
                    <a:pt x="1149668" y="80010"/>
                  </a:cubicBezTo>
                  <a:cubicBezTo>
                    <a:pt x="1149668" y="105728"/>
                    <a:pt x="1156335" y="124778"/>
                    <a:pt x="1169670" y="139065"/>
                  </a:cubicBezTo>
                  <a:cubicBezTo>
                    <a:pt x="1183005" y="152400"/>
                    <a:pt x="1201103" y="160020"/>
                    <a:pt x="1225868" y="160020"/>
                  </a:cubicBezTo>
                  <a:cubicBezTo>
                    <a:pt x="1236345" y="160020"/>
                    <a:pt x="1246823" y="158115"/>
                    <a:pt x="1256348" y="154305"/>
                  </a:cubicBezTo>
                  <a:moveTo>
                    <a:pt x="1086803" y="100965"/>
                  </a:moveTo>
                  <a:cubicBezTo>
                    <a:pt x="1085850" y="109538"/>
                    <a:pt x="1083945" y="116205"/>
                    <a:pt x="1079183" y="120968"/>
                  </a:cubicBezTo>
                  <a:cubicBezTo>
                    <a:pt x="1074420" y="125730"/>
                    <a:pt x="1068705" y="127635"/>
                    <a:pt x="1061085" y="127635"/>
                  </a:cubicBezTo>
                  <a:cubicBezTo>
                    <a:pt x="1055370" y="127635"/>
                    <a:pt x="1049655" y="126683"/>
                    <a:pt x="1045845" y="123825"/>
                  </a:cubicBezTo>
                  <a:cubicBezTo>
                    <a:pt x="1042035" y="120968"/>
                    <a:pt x="1038225" y="118110"/>
                    <a:pt x="1036320" y="113348"/>
                  </a:cubicBezTo>
                  <a:cubicBezTo>
                    <a:pt x="1034415" y="108585"/>
                    <a:pt x="1032510" y="103823"/>
                    <a:pt x="1031558" y="98108"/>
                  </a:cubicBezTo>
                  <a:cubicBezTo>
                    <a:pt x="1030605" y="92393"/>
                    <a:pt x="1029653" y="86678"/>
                    <a:pt x="1029653" y="80010"/>
                  </a:cubicBezTo>
                  <a:cubicBezTo>
                    <a:pt x="1029653" y="74295"/>
                    <a:pt x="1030605" y="67628"/>
                    <a:pt x="1031558" y="62865"/>
                  </a:cubicBezTo>
                  <a:cubicBezTo>
                    <a:pt x="1032510" y="57150"/>
                    <a:pt x="1034415" y="52388"/>
                    <a:pt x="1036320" y="47625"/>
                  </a:cubicBezTo>
                  <a:cubicBezTo>
                    <a:pt x="1038225" y="42863"/>
                    <a:pt x="1042035" y="40005"/>
                    <a:pt x="1045845" y="37147"/>
                  </a:cubicBezTo>
                  <a:cubicBezTo>
                    <a:pt x="1049655" y="34290"/>
                    <a:pt x="1054418" y="33338"/>
                    <a:pt x="1061085" y="33338"/>
                  </a:cubicBezTo>
                  <a:cubicBezTo>
                    <a:pt x="1069658" y="33338"/>
                    <a:pt x="1075373" y="35243"/>
                    <a:pt x="1079183" y="40005"/>
                  </a:cubicBezTo>
                  <a:cubicBezTo>
                    <a:pt x="1082993" y="44768"/>
                    <a:pt x="1084898" y="50483"/>
                    <a:pt x="1085850" y="58103"/>
                  </a:cubicBezTo>
                  <a:lnTo>
                    <a:pt x="1125855" y="52388"/>
                  </a:lnTo>
                  <a:cubicBezTo>
                    <a:pt x="1124903" y="44768"/>
                    <a:pt x="1122998" y="38100"/>
                    <a:pt x="1120140" y="31433"/>
                  </a:cubicBezTo>
                  <a:cubicBezTo>
                    <a:pt x="1117283" y="24765"/>
                    <a:pt x="1113473" y="20003"/>
                    <a:pt x="1107758" y="15240"/>
                  </a:cubicBezTo>
                  <a:cubicBezTo>
                    <a:pt x="1102995" y="10478"/>
                    <a:pt x="1096328" y="6668"/>
                    <a:pt x="1088708" y="4763"/>
                  </a:cubicBezTo>
                  <a:cubicBezTo>
                    <a:pt x="1081088" y="1905"/>
                    <a:pt x="1072515" y="953"/>
                    <a:pt x="1062038" y="953"/>
                  </a:cubicBezTo>
                  <a:cubicBezTo>
                    <a:pt x="1050608" y="953"/>
                    <a:pt x="1040130" y="2858"/>
                    <a:pt x="1030605" y="6668"/>
                  </a:cubicBezTo>
                  <a:cubicBezTo>
                    <a:pt x="1021080" y="10478"/>
                    <a:pt x="1013460" y="16193"/>
                    <a:pt x="1007745" y="22860"/>
                  </a:cubicBezTo>
                  <a:cubicBezTo>
                    <a:pt x="1001078" y="29528"/>
                    <a:pt x="996315" y="38100"/>
                    <a:pt x="993458" y="47625"/>
                  </a:cubicBezTo>
                  <a:cubicBezTo>
                    <a:pt x="990600" y="57150"/>
                    <a:pt x="988695" y="68580"/>
                    <a:pt x="988695" y="80010"/>
                  </a:cubicBezTo>
                  <a:cubicBezTo>
                    <a:pt x="988695" y="91440"/>
                    <a:pt x="989647" y="102870"/>
                    <a:pt x="992505" y="112395"/>
                  </a:cubicBezTo>
                  <a:cubicBezTo>
                    <a:pt x="995363" y="121920"/>
                    <a:pt x="1000125" y="130493"/>
                    <a:pt x="1005840" y="137160"/>
                  </a:cubicBezTo>
                  <a:cubicBezTo>
                    <a:pt x="1011555" y="143828"/>
                    <a:pt x="1019175" y="149543"/>
                    <a:pt x="1028700" y="153353"/>
                  </a:cubicBezTo>
                  <a:cubicBezTo>
                    <a:pt x="1038225" y="157163"/>
                    <a:pt x="1048703" y="159068"/>
                    <a:pt x="1061085" y="159068"/>
                  </a:cubicBezTo>
                  <a:cubicBezTo>
                    <a:pt x="1082993" y="159068"/>
                    <a:pt x="1099185" y="153353"/>
                    <a:pt x="1109663" y="142875"/>
                  </a:cubicBezTo>
                  <a:cubicBezTo>
                    <a:pt x="1120140" y="132398"/>
                    <a:pt x="1126808" y="118110"/>
                    <a:pt x="1127760" y="100013"/>
                  </a:cubicBezTo>
                  <a:lnTo>
                    <a:pt x="1086803" y="100013"/>
                  </a:lnTo>
                  <a:close/>
                  <a:moveTo>
                    <a:pt x="921068" y="155258"/>
                  </a:moveTo>
                  <a:lnTo>
                    <a:pt x="962025" y="155258"/>
                  </a:lnTo>
                  <a:lnTo>
                    <a:pt x="962025" y="109538"/>
                  </a:lnTo>
                  <a:lnTo>
                    <a:pt x="921068" y="109538"/>
                  </a:lnTo>
                  <a:lnTo>
                    <a:pt x="921068" y="155258"/>
                  </a:lnTo>
                  <a:close/>
                  <a:moveTo>
                    <a:pt x="671513" y="155258"/>
                  </a:moveTo>
                  <a:lnTo>
                    <a:pt x="711518" y="155258"/>
                  </a:lnTo>
                  <a:lnTo>
                    <a:pt x="711518" y="65723"/>
                  </a:lnTo>
                  <a:cubicBezTo>
                    <a:pt x="711518" y="60960"/>
                    <a:pt x="712470" y="57150"/>
                    <a:pt x="714375" y="53340"/>
                  </a:cubicBezTo>
                  <a:cubicBezTo>
                    <a:pt x="716280" y="49530"/>
                    <a:pt x="718185" y="46672"/>
                    <a:pt x="721043" y="43815"/>
                  </a:cubicBezTo>
                  <a:cubicBezTo>
                    <a:pt x="723900" y="40958"/>
                    <a:pt x="727710" y="38100"/>
                    <a:pt x="730568" y="37147"/>
                  </a:cubicBezTo>
                  <a:cubicBezTo>
                    <a:pt x="734378" y="36195"/>
                    <a:pt x="737235" y="35243"/>
                    <a:pt x="741998" y="35243"/>
                  </a:cubicBezTo>
                  <a:cubicBezTo>
                    <a:pt x="744855" y="35243"/>
                    <a:pt x="746760" y="35243"/>
                    <a:pt x="749618" y="36195"/>
                  </a:cubicBezTo>
                  <a:cubicBezTo>
                    <a:pt x="751523" y="37147"/>
                    <a:pt x="753428" y="38100"/>
                    <a:pt x="755333" y="40005"/>
                  </a:cubicBezTo>
                  <a:cubicBezTo>
                    <a:pt x="757238" y="41910"/>
                    <a:pt x="758190" y="44768"/>
                    <a:pt x="759143" y="47625"/>
                  </a:cubicBezTo>
                  <a:cubicBezTo>
                    <a:pt x="760095" y="51435"/>
                    <a:pt x="761048" y="55245"/>
                    <a:pt x="761048" y="60960"/>
                  </a:cubicBezTo>
                  <a:lnTo>
                    <a:pt x="761048" y="155258"/>
                  </a:lnTo>
                  <a:lnTo>
                    <a:pt x="801053" y="155258"/>
                  </a:lnTo>
                  <a:lnTo>
                    <a:pt x="801053" y="63818"/>
                  </a:lnTo>
                  <a:cubicBezTo>
                    <a:pt x="801053" y="60008"/>
                    <a:pt x="802005" y="56197"/>
                    <a:pt x="803910" y="53340"/>
                  </a:cubicBezTo>
                  <a:cubicBezTo>
                    <a:pt x="805815" y="49530"/>
                    <a:pt x="807720" y="46672"/>
                    <a:pt x="810578" y="43815"/>
                  </a:cubicBezTo>
                  <a:cubicBezTo>
                    <a:pt x="813435" y="40958"/>
                    <a:pt x="817245" y="38100"/>
                    <a:pt x="820103" y="37147"/>
                  </a:cubicBezTo>
                  <a:cubicBezTo>
                    <a:pt x="822960" y="36195"/>
                    <a:pt x="826770" y="35243"/>
                    <a:pt x="831533" y="35243"/>
                  </a:cubicBezTo>
                  <a:cubicBezTo>
                    <a:pt x="834390" y="35243"/>
                    <a:pt x="836295" y="35243"/>
                    <a:pt x="839153" y="36195"/>
                  </a:cubicBezTo>
                  <a:cubicBezTo>
                    <a:pt x="841058" y="37147"/>
                    <a:pt x="842963" y="38100"/>
                    <a:pt x="844868" y="40005"/>
                  </a:cubicBezTo>
                  <a:cubicBezTo>
                    <a:pt x="846772" y="41910"/>
                    <a:pt x="847725" y="44768"/>
                    <a:pt x="848678" y="47625"/>
                  </a:cubicBezTo>
                  <a:cubicBezTo>
                    <a:pt x="849630" y="51435"/>
                    <a:pt x="849630" y="55245"/>
                    <a:pt x="849630" y="60960"/>
                  </a:cubicBezTo>
                  <a:lnTo>
                    <a:pt x="849630" y="155258"/>
                  </a:lnTo>
                  <a:lnTo>
                    <a:pt x="889635" y="155258"/>
                  </a:lnTo>
                  <a:lnTo>
                    <a:pt x="889635" y="55245"/>
                  </a:lnTo>
                  <a:cubicBezTo>
                    <a:pt x="889635" y="36195"/>
                    <a:pt x="885825" y="22860"/>
                    <a:pt x="878205" y="14288"/>
                  </a:cubicBezTo>
                  <a:cubicBezTo>
                    <a:pt x="870585" y="5715"/>
                    <a:pt x="859155" y="1905"/>
                    <a:pt x="843915" y="1905"/>
                  </a:cubicBezTo>
                  <a:cubicBezTo>
                    <a:pt x="834390" y="1905"/>
                    <a:pt x="826770" y="3810"/>
                    <a:pt x="819150" y="7620"/>
                  </a:cubicBezTo>
                  <a:cubicBezTo>
                    <a:pt x="811530" y="11430"/>
                    <a:pt x="803910" y="18098"/>
                    <a:pt x="797243" y="27623"/>
                  </a:cubicBezTo>
                  <a:cubicBezTo>
                    <a:pt x="794385" y="19050"/>
                    <a:pt x="789623" y="12383"/>
                    <a:pt x="782955" y="8573"/>
                  </a:cubicBezTo>
                  <a:cubicBezTo>
                    <a:pt x="776288" y="4763"/>
                    <a:pt x="766763" y="1905"/>
                    <a:pt x="756285" y="1905"/>
                  </a:cubicBezTo>
                  <a:cubicBezTo>
                    <a:pt x="747713" y="1905"/>
                    <a:pt x="740093" y="3810"/>
                    <a:pt x="732473" y="7620"/>
                  </a:cubicBezTo>
                  <a:cubicBezTo>
                    <a:pt x="724853" y="11430"/>
                    <a:pt x="718185" y="18098"/>
                    <a:pt x="713423" y="25718"/>
                  </a:cubicBezTo>
                  <a:lnTo>
                    <a:pt x="713423" y="5715"/>
                  </a:lnTo>
                  <a:lnTo>
                    <a:pt x="674370" y="5715"/>
                  </a:lnTo>
                  <a:lnTo>
                    <a:pt x="674370" y="155258"/>
                  </a:lnTo>
                  <a:close/>
                  <a:moveTo>
                    <a:pt x="541973" y="116205"/>
                  </a:moveTo>
                  <a:cubicBezTo>
                    <a:pt x="536258" y="108585"/>
                    <a:pt x="533400" y="96203"/>
                    <a:pt x="533400" y="80963"/>
                  </a:cubicBezTo>
                  <a:cubicBezTo>
                    <a:pt x="533400" y="65723"/>
                    <a:pt x="536258" y="54293"/>
                    <a:pt x="541973" y="45720"/>
                  </a:cubicBezTo>
                  <a:cubicBezTo>
                    <a:pt x="547688" y="38100"/>
                    <a:pt x="556260" y="33338"/>
                    <a:pt x="567690" y="33338"/>
                  </a:cubicBezTo>
                  <a:cubicBezTo>
                    <a:pt x="579120" y="33338"/>
                    <a:pt x="587693" y="37147"/>
                    <a:pt x="593408" y="45720"/>
                  </a:cubicBezTo>
                  <a:cubicBezTo>
                    <a:pt x="599123" y="53340"/>
                    <a:pt x="601980" y="65723"/>
                    <a:pt x="601980" y="80963"/>
                  </a:cubicBezTo>
                  <a:cubicBezTo>
                    <a:pt x="601980" y="96203"/>
                    <a:pt x="599123" y="107633"/>
                    <a:pt x="593408" y="116205"/>
                  </a:cubicBezTo>
                  <a:cubicBezTo>
                    <a:pt x="587693" y="124778"/>
                    <a:pt x="579120" y="128588"/>
                    <a:pt x="567690" y="128588"/>
                  </a:cubicBezTo>
                  <a:cubicBezTo>
                    <a:pt x="555308" y="127635"/>
                    <a:pt x="546735" y="123825"/>
                    <a:pt x="541973" y="116205"/>
                  </a:cubicBezTo>
                  <a:moveTo>
                    <a:pt x="598170" y="154305"/>
                  </a:moveTo>
                  <a:cubicBezTo>
                    <a:pt x="607695" y="150495"/>
                    <a:pt x="615315" y="145733"/>
                    <a:pt x="621983" y="138113"/>
                  </a:cubicBezTo>
                  <a:cubicBezTo>
                    <a:pt x="628650" y="131445"/>
                    <a:pt x="633413" y="122873"/>
                    <a:pt x="637223" y="113348"/>
                  </a:cubicBezTo>
                  <a:cubicBezTo>
                    <a:pt x="641033" y="103823"/>
                    <a:pt x="642938" y="92393"/>
                    <a:pt x="642938" y="80010"/>
                  </a:cubicBezTo>
                  <a:cubicBezTo>
                    <a:pt x="642938" y="67628"/>
                    <a:pt x="641033" y="57150"/>
                    <a:pt x="638175" y="46672"/>
                  </a:cubicBezTo>
                  <a:cubicBezTo>
                    <a:pt x="635318" y="36195"/>
                    <a:pt x="629603" y="28575"/>
                    <a:pt x="622935" y="21908"/>
                  </a:cubicBezTo>
                  <a:cubicBezTo>
                    <a:pt x="616268" y="15240"/>
                    <a:pt x="608648" y="9525"/>
                    <a:pt x="599123" y="6668"/>
                  </a:cubicBezTo>
                  <a:cubicBezTo>
                    <a:pt x="589598" y="2858"/>
                    <a:pt x="579120" y="953"/>
                    <a:pt x="567690" y="953"/>
                  </a:cubicBezTo>
                  <a:cubicBezTo>
                    <a:pt x="556260" y="953"/>
                    <a:pt x="545783" y="2858"/>
                    <a:pt x="536258" y="6668"/>
                  </a:cubicBezTo>
                  <a:cubicBezTo>
                    <a:pt x="526733" y="10478"/>
                    <a:pt x="519113" y="15240"/>
                    <a:pt x="512445" y="21908"/>
                  </a:cubicBezTo>
                  <a:cubicBezTo>
                    <a:pt x="505778" y="28575"/>
                    <a:pt x="501015" y="37147"/>
                    <a:pt x="497205" y="46672"/>
                  </a:cubicBezTo>
                  <a:cubicBezTo>
                    <a:pt x="493395" y="56197"/>
                    <a:pt x="491490" y="67628"/>
                    <a:pt x="491490" y="80010"/>
                  </a:cubicBezTo>
                  <a:cubicBezTo>
                    <a:pt x="491490" y="105728"/>
                    <a:pt x="498158" y="124778"/>
                    <a:pt x="511492" y="139065"/>
                  </a:cubicBezTo>
                  <a:cubicBezTo>
                    <a:pt x="524828" y="152400"/>
                    <a:pt x="542925" y="160020"/>
                    <a:pt x="566738" y="160020"/>
                  </a:cubicBezTo>
                  <a:cubicBezTo>
                    <a:pt x="579120" y="160020"/>
                    <a:pt x="589598" y="158115"/>
                    <a:pt x="598170" y="154305"/>
                  </a:cubicBezTo>
                  <a:moveTo>
                    <a:pt x="429578" y="100965"/>
                  </a:moveTo>
                  <a:cubicBezTo>
                    <a:pt x="428625" y="109538"/>
                    <a:pt x="425767" y="116205"/>
                    <a:pt x="421958" y="120968"/>
                  </a:cubicBezTo>
                  <a:cubicBezTo>
                    <a:pt x="417195" y="125730"/>
                    <a:pt x="411480" y="127635"/>
                    <a:pt x="403860" y="127635"/>
                  </a:cubicBezTo>
                  <a:cubicBezTo>
                    <a:pt x="398145" y="127635"/>
                    <a:pt x="392430" y="126683"/>
                    <a:pt x="388620" y="123825"/>
                  </a:cubicBezTo>
                  <a:cubicBezTo>
                    <a:pt x="384810" y="120968"/>
                    <a:pt x="381000" y="118110"/>
                    <a:pt x="379095" y="113348"/>
                  </a:cubicBezTo>
                  <a:cubicBezTo>
                    <a:pt x="377190" y="108585"/>
                    <a:pt x="375285" y="103823"/>
                    <a:pt x="374333" y="98108"/>
                  </a:cubicBezTo>
                  <a:cubicBezTo>
                    <a:pt x="373380" y="92393"/>
                    <a:pt x="372428" y="86678"/>
                    <a:pt x="372428" y="80010"/>
                  </a:cubicBezTo>
                  <a:cubicBezTo>
                    <a:pt x="372428" y="74295"/>
                    <a:pt x="373380" y="67628"/>
                    <a:pt x="374333" y="62865"/>
                  </a:cubicBezTo>
                  <a:cubicBezTo>
                    <a:pt x="375285" y="57150"/>
                    <a:pt x="377190" y="52388"/>
                    <a:pt x="379095" y="47625"/>
                  </a:cubicBezTo>
                  <a:cubicBezTo>
                    <a:pt x="381000" y="42863"/>
                    <a:pt x="384810" y="40005"/>
                    <a:pt x="388620" y="37147"/>
                  </a:cubicBezTo>
                  <a:cubicBezTo>
                    <a:pt x="392430" y="34290"/>
                    <a:pt x="398145" y="33338"/>
                    <a:pt x="403860" y="33338"/>
                  </a:cubicBezTo>
                  <a:cubicBezTo>
                    <a:pt x="412433" y="33338"/>
                    <a:pt x="418148" y="35243"/>
                    <a:pt x="421958" y="40005"/>
                  </a:cubicBezTo>
                  <a:cubicBezTo>
                    <a:pt x="425767" y="44768"/>
                    <a:pt x="427673" y="50483"/>
                    <a:pt x="428625" y="58103"/>
                  </a:cubicBezTo>
                  <a:lnTo>
                    <a:pt x="468630" y="52388"/>
                  </a:lnTo>
                  <a:cubicBezTo>
                    <a:pt x="467678" y="44768"/>
                    <a:pt x="465773" y="38100"/>
                    <a:pt x="462915" y="31433"/>
                  </a:cubicBezTo>
                  <a:cubicBezTo>
                    <a:pt x="460058" y="24765"/>
                    <a:pt x="456248" y="20003"/>
                    <a:pt x="450533" y="15240"/>
                  </a:cubicBezTo>
                  <a:cubicBezTo>
                    <a:pt x="445770" y="10478"/>
                    <a:pt x="439103" y="6668"/>
                    <a:pt x="431483" y="4763"/>
                  </a:cubicBezTo>
                  <a:cubicBezTo>
                    <a:pt x="423863" y="1905"/>
                    <a:pt x="415290" y="953"/>
                    <a:pt x="404813" y="953"/>
                  </a:cubicBezTo>
                  <a:cubicBezTo>
                    <a:pt x="393383" y="953"/>
                    <a:pt x="382905" y="2858"/>
                    <a:pt x="373380" y="6668"/>
                  </a:cubicBezTo>
                  <a:cubicBezTo>
                    <a:pt x="363855" y="10478"/>
                    <a:pt x="356235" y="16193"/>
                    <a:pt x="350520" y="22860"/>
                  </a:cubicBezTo>
                  <a:cubicBezTo>
                    <a:pt x="343853" y="29528"/>
                    <a:pt x="339090" y="38100"/>
                    <a:pt x="336233" y="47625"/>
                  </a:cubicBezTo>
                  <a:cubicBezTo>
                    <a:pt x="333375" y="57150"/>
                    <a:pt x="331470" y="68580"/>
                    <a:pt x="331470" y="80010"/>
                  </a:cubicBezTo>
                  <a:cubicBezTo>
                    <a:pt x="331470" y="91440"/>
                    <a:pt x="333375" y="102870"/>
                    <a:pt x="336233" y="112395"/>
                  </a:cubicBezTo>
                  <a:cubicBezTo>
                    <a:pt x="339090" y="121920"/>
                    <a:pt x="343853" y="130493"/>
                    <a:pt x="349567" y="137160"/>
                  </a:cubicBezTo>
                  <a:cubicBezTo>
                    <a:pt x="355283" y="143828"/>
                    <a:pt x="362903" y="149543"/>
                    <a:pt x="372428" y="153353"/>
                  </a:cubicBezTo>
                  <a:cubicBezTo>
                    <a:pt x="381953" y="157163"/>
                    <a:pt x="392430" y="159068"/>
                    <a:pt x="404813" y="159068"/>
                  </a:cubicBezTo>
                  <a:cubicBezTo>
                    <a:pt x="426720" y="159068"/>
                    <a:pt x="442913" y="153353"/>
                    <a:pt x="453390" y="142875"/>
                  </a:cubicBezTo>
                  <a:cubicBezTo>
                    <a:pt x="463867" y="132398"/>
                    <a:pt x="470535" y="118110"/>
                    <a:pt x="471488" y="100013"/>
                  </a:cubicBezTo>
                  <a:lnTo>
                    <a:pt x="429578" y="100013"/>
                  </a:lnTo>
                  <a:close/>
                  <a:moveTo>
                    <a:pt x="203835" y="63818"/>
                  </a:moveTo>
                  <a:cubicBezTo>
                    <a:pt x="203835" y="59055"/>
                    <a:pt x="204788" y="55245"/>
                    <a:pt x="206692" y="51435"/>
                  </a:cubicBezTo>
                  <a:cubicBezTo>
                    <a:pt x="208598" y="47625"/>
                    <a:pt x="210502" y="43815"/>
                    <a:pt x="213360" y="40958"/>
                  </a:cubicBezTo>
                  <a:cubicBezTo>
                    <a:pt x="216217" y="38100"/>
                    <a:pt x="219075" y="35243"/>
                    <a:pt x="223838" y="34290"/>
                  </a:cubicBezTo>
                  <a:cubicBezTo>
                    <a:pt x="227648" y="32385"/>
                    <a:pt x="232410" y="31433"/>
                    <a:pt x="238125" y="31433"/>
                  </a:cubicBezTo>
                  <a:cubicBezTo>
                    <a:pt x="248602" y="31433"/>
                    <a:pt x="256223" y="34290"/>
                    <a:pt x="261938" y="40005"/>
                  </a:cubicBezTo>
                  <a:cubicBezTo>
                    <a:pt x="266700" y="45720"/>
                    <a:pt x="269558" y="53340"/>
                    <a:pt x="269558" y="63818"/>
                  </a:cubicBezTo>
                  <a:lnTo>
                    <a:pt x="203835" y="63818"/>
                  </a:lnTo>
                  <a:close/>
                  <a:moveTo>
                    <a:pt x="266700" y="108585"/>
                  </a:moveTo>
                  <a:cubicBezTo>
                    <a:pt x="263842" y="121920"/>
                    <a:pt x="254317" y="128588"/>
                    <a:pt x="239077" y="128588"/>
                  </a:cubicBezTo>
                  <a:cubicBezTo>
                    <a:pt x="227648" y="128588"/>
                    <a:pt x="219075" y="124778"/>
                    <a:pt x="213360" y="118110"/>
                  </a:cubicBezTo>
                  <a:cubicBezTo>
                    <a:pt x="207645" y="111443"/>
                    <a:pt x="204788" y="101918"/>
                    <a:pt x="203835" y="89535"/>
                  </a:cubicBezTo>
                  <a:lnTo>
                    <a:pt x="307658" y="89535"/>
                  </a:lnTo>
                  <a:lnTo>
                    <a:pt x="307658" y="73343"/>
                  </a:lnTo>
                  <a:cubicBezTo>
                    <a:pt x="307658" y="51435"/>
                    <a:pt x="301942" y="33338"/>
                    <a:pt x="290513" y="20003"/>
                  </a:cubicBezTo>
                  <a:cubicBezTo>
                    <a:pt x="279083" y="6668"/>
                    <a:pt x="261938" y="0"/>
                    <a:pt x="239077" y="0"/>
                  </a:cubicBezTo>
                  <a:cubicBezTo>
                    <a:pt x="227648" y="0"/>
                    <a:pt x="218123" y="1905"/>
                    <a:pt x="208598" y="5715"/>
                  </a:cubicBezTo>
                  <a:cubicBezTo>
                    <a:pt x="199073" y="9525"/>
                    <a:pt x="191452" y="14288"/>
                    <a:pt x="184785" y="20955"/>
                  </a:cubicBezTo>
                  <a:cubicBezTo>
                    <a:pt x="178118" y="27623"/>
                    <a:pt x="173355" y="36195"/>
                    <a:pt x="169545" y="45720"/>
                  </a:cubicBezTo>
                  <a:cubicBezTo>
                    <a:pt x="165735" y="55245"/>
                    <a:pt x="163830" y="66675"/>
                    <a:pt x="163830" y="79058"/>
                  </a:cubicBezTo>
                  <a:cubicBezTo>
                    <a:pt x="163830" y="103823"/>
                    <a:pt x="170498" y="123825"/>
                    <a:pt x="182880" y="137160"/>
                  </a:cubicBezTo>
                  <a:cubicBezTo>
                    <a:pt x="195263" y="150495"/>
                    <a:pt x="214313" y="158115"/>
                    <a:pt x="239077" y="158115"/>
                  </a:cubicBezTo>
                  <a:cubicBezTo>
                    <a:pt x="260033" y="158115"/>
                    <a:pt x="275273" y="153353"/>
                    <a:pt x="285750" y="144780"/>
                  </a:cubicBezTo>
                  <a:cubicBezTo>
                    <a:pt x="296228" y="136208"/>
                    <a:pt x="302895" y="123825"/>
                    <a:pt x="305753" y="106680"/>
                  </a:cubicBezTo>
                  <a:lnTo>
                    <a:pt x="266700" y="106680"/>
                  </a:lnTo>
                  <a:close/>
                  <a:moveTo>
                    <a:pt x="97155" y="96203"/>
                  </a:moveTo>
                  <a:cubicBezTo>
                    <a:pt x="97155" y="101918"/>
                    <a:pt x="96202" y="107633"/>
                    <a:pt x="93345" y="111443"/>
                  </a:cubicBezTo>
                  <a:cubicBezTo>
                    <a:pt x="91440" y="115253"/>
                    <a:pt x="88582" y="119063"/>
                    <a:pt x="84773" y="121920"/>
                  </a:cubicBezTo>
                  <a:cubicBezTo>
                    <a:pt x="78105" y="126683"/>
                    <a:pt x="69532" y="129540"/>
                    <a:pt x="60007" y="129540"/>
                  </a:cubicBezTo>
                  <a:cubicBezTo>
                    <a:pt x="54293" y="129540"/>
                    <a:pt x="49530" y="127635"/>
                    <a:pt x="45720" y="124778"/>
                  </a:cubicBezTo>
                  <a:cubicBezTo>
                    <a:pt x="41910" y="121920"/>
                    <a:pt x="40957" y="118110"/>
                    <a:pt x="40957" y="113348"/>
                  </a:cubicBezTo>
                  <a:cubicBezTo>
                    <a:pt x="40957" y="110490"/>
                    <a:pt x="40957" y="106680"/>
                    <a:pt x="42863" y="104775"/>
                  </a:cubicBezTo>
                  <a:cubicBezTo>
                    <a:pt x="43815" y="101918"/>
                    <a:pt x="45720" y="100013"/>
                    <a:pt x="48577" y="98108"/>
                  </a:cubicBezTo>
                  <a:cubicBezTo>
                    <a:pt x="51435" y="96203"/>
                    <a:pt x="55245" y="94298"/>
                    <a:pt x="60007" y="93345"/>
                  </a:cubicBezTo>
                  <a:cubicBezTo>
                    <a:pt x="64770" y="92393"/>
                    <a:pt x="72390" y="91440"/>
                    <a:pt x="80010" y="90488"/>
                  </a:cubicBezTo>
                  <a:lnTo>
                    <a:pt x="98107" y="89535"/>
                  </a:lnTo>
                  <a:lnTo>
                    <a:pt x="98107" y="96203"/>
                  </a:lnTo>
                  <a:close/>
                  <a:moveTo>
                    <a:pt x="98107" y="155258"/>
                  </a:moveTo>
                  <a:lnTo>
                    <a:pt x="136208" y="155258"/>
                  </a:lnTo>
                  <a:lnTo>
                    <a:pt x="136208" y="60960"/>
                  </a:lnTo>
                  <a:cubicBezTo>
                    <a:pt x="136208" y="51435"/>
                    <a:pt x="135255" y="43815"/>
                    <a:pt x="133350" y="36195"/>
                  </a:cubicBezTo>
                  <a:cubicBezTo>
                    <a:pt x="131445" y="28575"/>
                    <a:pt x="127635" y="22860"/>
                    <a:pt x="122873" y="17145"/>
                  </a:cubicBezTo>
                  <a:cubicBezTo>
                    <a:pt x="118110" y="12383"/>
                    <a:pt x="111443" y="7620"/>
                    <a:pt x="103823" y="5715"/>
                  </a:cubicBezTo>
                  <a:cubicBezTo>
                    <a:pt x="96202" y="3810"/>
                    <a:pt x="85725" y="1905"/>
                    <a:pt x="74295" y="1905"/>
                  </a:cubicBezTo>
                  <a:cubicBezTo>
                    <a:pt x="55245" y="1905"/>
                    <a:pt x="40957" y="5715"/>
                    <a:pt x="29527" y="12383"/>
                  </a:cubicBezTo>
                  <a:cubicBezTo>
                    <a:pt x="18098" y="19050"/>
                    <a:pt x="11430" y="30480"/>
                    <a:pt x="8573" y="46672"/>
                  </a:cubicBezTo>
                  <a:lnTo>
                    <a:pt x="44768" y="50483"/>
                  </a:lnTo>
                  <a:cubicBezTo>
                    <a:pt x="46673" y="38100"/>
                    <a:pt x="56198" y="32385"/>
                    <a:pt x="71438" y="32385"/>
                  </a:cubicBezTo>
                  <a:cubicBezTo>
                    <a:pt x="78105" y="32385"/>
                    <a:pt x="83820" y="34290"/>
                    <a:pt x="89535" y="37147"/>
                  </a:cubicBezTo>
                  <a:cubicBezTo>
                    <a:pt x="94298" y="40958"/>
                    <a:pt x="97155" y="46672"/>
                    <a:pt x="97155" y="56197"/>
                  </a:cubicBezTo>
                  <a:lnTo>
                    <a:pt x="97155" y="62865"/>
                  </a:lnTo>
                  <a:lnTo>
                    <a:pt x="78105" y="63818"/>
                  </a:lnTo>
                  <a:cubicBezTo>
                    <a:pt x="68580" y="63818"/>
                    <a:pt x="59055" y="64770"/>
                    <a:pt x="49530" y="66675"/>
                  </a:cubicBezTo>
                  <a:cubicBezTo>
                    <a:pt x="40005" y="68580"/>
                    <a:pt x="32385" y="70485"/>
                    <a:pt x="24765" y="74295"/>
                  </a:cubicBezTo>
                  <a:cubicBezTo>
                    <a:pt x="17145" y="78105"/>
                    <a:pt x="11430" y="82868"/>
                    <a:pt x="6668" y="89535"/>
                  </a:cubicBezTo>
                  <a:cubicBezTo>
                    <a:pt x="1905" y="96203"/>
                    <a:pt x="0" y="104775"/>
                    <a:pt x="0" y="114300"/>
                  </a:cubicBezTo>
                  <a:cubicBezTo>
                    <a:pt x="0" y="121920"/>
                    <a:pt x="952" y="128588"/>
                    <a:pt x="3810" y="134303"/>
                  </a:cubicBezTo>
                  <a:cubicBezTo>
                    <a:pt x="6668" y="140018"/>
                    <a:pt x="10477" y="144780"/>
                    <a:pt x="14288" y="148590"/>
                  </a:cubicBezTo>
                  <a:cubicBezTo>
                    <a:pt x="19050" y="152400"/>
                    <a:pt x="23813" y="155258"/>
                    <a:pt x="29527" y="156210"/>
                  </a:cubicBezTo>
                  <a:cubicBezTo>
                    <a:pt x="35243" y="157163"/>
                    <a:pt x="41910" y="159068"/>
                    <a:pt x="48577" y="159068"/>
                  </a:cubicBezTo>
                  <a:cubicBezTo>
                    <a:pt x="60007" y="159068"/>
                    <a:pt x="69532" y="157163"/>
                    <a:pt x="77152" y="152400"/>
                  </a:cubicBezTo>
                  <a:cubicBezTo>
                    <a:pt x="84773" y="147638"/>
                    <a:pt x="91440" y="142875"/>
                    <a:pt x="97155" y="136208"/>
                  </a:cubicBezTo>
                  <a:lnTo>
                    <a:pt x="97155" y="1552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6307A67-CFFB-7F41-9017-14963722CC3D}"/>
              </a:ext>
            </a:extLst>
          </p:cNvPr>
          <p:cNvCxnSpPr>
            <a:cxnSpLocks/>
          </p:cNvCxnSpPr>
          <p:nvPr userDrawn="1"/>
        </p:nvCxnSpPr>
        <p:spPr>
          <a:xfrm>
            <a:off x="263525" y="260350"/>
            <a:ext cx="432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9728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2 Call out Small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361F1-4A98-B04B-B95B-7B0BAF4FE4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3525" y="441330"/>
            <a:ext cx="11664949" cy="5795958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>
              <a:lnSpc>
                <a:spcPct val="90000"/>
              </a:lnSpc>
              <a:defRPr sz="4800" b="1" i="0">
                <a:solidFill>
                  <a:schemeClr val="bg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Small text call out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5FF0B00-EC19-A74E-B31A-73535D638000}"/>
              </a:ext>
            </a:extLst>
          </p:cNvPr>
          <p:cNvCxnSpPr>
            <a:cxnSpLocks/>
          </p:cNvCxnSpPr>
          <p:nvPr userDrawn="1"/>
        </p:nvCxnSpPr>
        <p:spPr>
          <a:xfrm>
            <a:off x="263525" y="260350"/>
            <a:ext cx="432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A23C378A-742B-AF48-B6C1-EBD1CAA766D0}"/>
              </a:ext>
            </a:extLst>
          </p:cNvPr>
          <p:cNvGrpSpPr/>
          <p:nvPr userDrawn="1"/>
        </p:nvGrpSpPr>
        <p:grpSpPr>
          <a:xfrm>
            <a:off x="10814051" y="6438651"/>
            <a:ext cx="1111250" cy="225425"/>
            <a:chOff x="292100" y="6413250"/>
            <a:chExt cx="1111250" cy="225425"/>
          </a:xfrm>
        </p:grpSpPr>
        <p:sp>
          <p:nvSpPr>
            <p:cNvPr id="6" name="Freeform: Shape 12">
              <a:extLst>
                <a:ext uri="{FF2B5EF4-FFF2-40B4-BE49-F238E27FC236}">
                  <a16:creationId xmlns:a16="http://schemas.microsoft.com/office/drawing/2014/main" id="{2DB3619A-E4FB-AA48-B244-E3478973AD6A}"/>
                </a:ext>
              </a:extLst>
            </p:cNvPr>
            <p:cNvSpPr/>
            <p:nvPr userDrawn="1"/>
          </p:nvSpPr>
          <p:spPr>
            <a:xfrm>
              <a:off x="292100" y="6413250"/>
              <a:ext cx="225425" cy="225425"/>
            </a:xfrm>
            <a:custGeom>
              <a:avLst/>
              <a:gdLst>
                <a:gd name="connsiteX0" fmla="*/ 329565 w 342900"/>
                <a:gd name="connsiteY0" fmla="*/ 104775 h 342900"/>
                <a:gd name="connsiteX1" fmla="*/ 292418 w 342900"/>
                <a:gd name="connsiteY1" fmla="*/ 50483 h 342900"/>
                <a:gd name="connsiteX2" fmla="*/ 238125 w 342900"/>
                <a:gd name="connsiteY2" fmla="*/ 13335 h 342900"/>
                <a:gd name="connsiteX3" fmla="*/ 171450 w 342900"/>
                <a:gd name="connsiteY3" fmla="*/ 0 h 342900"/>
                <a:gd name="connsiteX4" fmla="*/ 104775 w 342900"/>
                <a:gd name="connsiteY4" fmla="*/ 13335 h 342900"/>
                <a:gd name="connsiteX5" fmla="*/ 50483 w 342900"/>
                <a:gd name="connsiteY5" fmla="*/ 50483 h 342900"/>
                <a:gd name="connsiteX6" fmla="*/ 13335 w 342900"/>
                <a:gd name="connsiteY6" fmla="*/ 104775 h 342900"/>
                <a:gd name="connsiteX7" fmla="*/ 0 w 342900"/>
                <a:gd name="connsiteY7" fmla="*/ 171450 h 342900"/>
                <a:gd name="connsiteX8" fmla="*/ 13335 w 342900"/>
                <a:gd name="connsiteY8" fmla="*/ 238125 h 342900"/>
                <a:gd name="connsiteX9" fmla="*/ 50483 w 342900"/>
                <a:gd name="connsiteY9" fmla="*/ 292418 h 342900"/>
                <a:gd name="connsiteX10" fmla="*/ 104775 w 342900"/>
                <a:gd name="connsiteY10" fmla="*/ 329565 h 342900"/>
                <a:gd name="connsiteX11" fmla="*/ 171450 w 342900"/>
                <a:gd name="connsiteY11" fmla="*/ 342900 h 342900"/>
                <a:gd name="connsiteX12" fmla="*/ 171450 w 342900"/>
                <a:gd name="connsiteY12" fmla="*/ 308610 h 342900"/>
                <a:gd name="connsiteX13" fmla="*/ 74295 w 342900"/>
                <a:gd name="connsiteY13" fmla="*/ 268605 h 342900"/>
                <a:gd name="connsiteX14" fmla="*/ 35243 w 342900"/>
                <a:gd name="connsiteY14" fmla="*/ 188595 h 342900"/>
                <a:gd name="connsiteX15" fmla="*/ 180975 w 342900"/>
                <a:gd name="connsiteY15" fmla="*/ 188595 h 342900"/>
                <a:gd name="connsiteX16" fmla="*/ 141923 w 342900"/>
                <a:gd name="connsiteY16" fmla="*/ 227648 h 342900"/>
                <a:gd name="connsiteX17" fmla="*/ 165735 w 342900"/>
                <a:gd name="connsiteY17" fmla="*/ 251460 h 342900"/>
                <a:gd name="connsiteX18" fmla="*/ 246698 w 342900"/>
                <a:gd name="connsiteY18" fmla="*/ 170498 h 342900"/>
                <a:gd name="connsiteX19" fmla="*/ 165735 w 342900"/>
                <a:gd name="connsiteY19" fmla="*/ 89535 h 342900"/>
                <a:gd name="connsiteX20" fmla="*/ 141923 w 342900"/>
                <a:gd name="connsiteY20" fmla="*/ 113348 h 342900"/>
                <a:gd name="connsiteX21" fmla="*/ 180975 w 342900"/>
                <a:gd name="connsiteY21" fmla="*/ 152400 h 342900"/>
                <a:gd name="connsiteX22" fmla="*/ 35243 w 342900"/>
                <a:gd name="connsiteY22" fmla="*/ 152400 h 342900"/>
                <a:gd name="connsiteX23" fmla="*/ 74295 w 342900"/>
                <a:gd name="connsiteY23" fmla="*/ 72390 h 342900"/>
                <a:gd name="connsiteX24" fmla="*/ 171450 w 342900"/>
                <a:gd name="connsiteY24" fmla="*/ 32385 h 342900"/>
                <a:gd name="connsiteX25" fmla="*/ 268605 w 342900"/>
                <a:gd name="connsiteY25" fmla="*/ 72390 h 342900"/>
                <a:gd name="connsiteX26" fmla="*/ 308610 w 342900"/>
                <a:gd name="connsiteY26" fmla="*/ 169545 h 342900"/>
                <a:gd name="connsiteX27" fmla="*/ 342900 w 342900"/>
                <a:gd name="connsiteY27" fmla="*/ 169545 h 342900"/>
                <a:gd name="connsiteX28" fmla="*/ 329565 w 342900"/>
                <a:gd name="connsiteY28" fmla="*/ 10477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2900" h="342900">
                  <a:moveTo>
                    <a:pt x="329565" y="104775"/>
                  </a:moveTo>
                  <a:cubicBezTo>
                    <a:pt x="320993" y="84773"/>
                    <a:pt x="308610" y="65723"/>
                    <a:pt x="292418" y="50483"/>
                  </a:cubicBezTo>
                  <a:cubicBezTo>
                    <a:pt x="276225" y="34290"/>
                    <a:pt x="258128" y="21908"/>
                    <a:pt x="238125" y="13335"/>
                  </a:cubicBezTo>
                  <a:cubicBezTo>
                    <a:pt x="217170" y="4763"/>
                    <a:pt x="194310" y="0"/>
                    <a:pt x="171450" y="0"/>
                  </a:cubicBezTo>
                  <a:cubicBezTo>
                    <a:pt x="148590" y="0"/>
                    <a:pt x="125730" y="4763"/>
                    <a:pt x="104775" y="13335"/>
                  </a:cubicBezTo>
                  <a:cubicBezTo>
                    <a:pt x="83820" y="21908"/>
                    <a:pt x="65723" y="34290"/>
                    <a:pt x="50483" y="50483"/>
                  </a:cubicBezTo>
                  <a:cubicBezTo>
                    <a:pt x="34290" y="66675"/>
                    <a:pt x="21908" y="84773"/>
                    <a:pt x="13335" y="104775"/>
                  </a:cubicBezTo>
                  <a:cubicBezTo>
                    <a:pt x="4763" y="125730"/>
                    <a:pt x="0" y="148590"/>
                    <a:pt x="0" y="171450"/>
                  </a:cubicBezTo>
                  <a:cubicBezTo>
                    <a:pt x="0" y="194310"/>
                    <a:pt x="4763" y="217170"/>
                    <a:pt x="13335" y="238125"/>
                  </a:cubicBezTo>
                  <a:cubicBezTo>
                    <a:pt x="21908" y="258128"/>
                    <a:pt x="34290" y="277178"/>
                    <a:pt x="50483" y="292418"/>
                  </a:cubicBezTo>
                  <a:cubicBezTo>
                    <a:pt x="66675" y="308610"/>
                    <a:pt x="84773" y="320993"/>
                    <a:pt x="104775" y="329565"/>
                  </a:cubicBezTo>
                  <a:cubicBezTo>
                    <a:pt x="125730" y="338138"/>
                    <a:pt x="148590" y="342900"/>
                    <a:pt x="171450" y="342900"/>
                  </a:cubicBezTo>
                  <a:lnTo>
                    <a:pt x="171450" y="308610"/>
                  </a:lnTo>
                  <a:cubicBezTo>
                    <a:pt x="135255" y="308610"/>
                    <a:pt x="100013" y="294323"/>
                    <a:pt x="74295" y="268605"/>
                  </a:cubicBezTo>
                  <a:cubicBezTo>
                    <a:pt x="52388" y="246698"/>
                    <a:pt x="39053" y="219075"/>
                    <a:pt x="35243" y="188595"/>
                  </a:cubicBezTo>
                  <a:lnTo>
                    <a:pt x="180975" y="188595"/>
                  </a:lnTo>
                  <a:lnTo>
                    <a:pt x="141923" y="227648"/>
                  </a:lnTo>
                  <a:lnTo>
                    <a:pt x="165735" y="251460"/>
                  </a:lnTo>
                  <a:lnTo>
                    <a:pt x="246698" y="170498"/>
                  </a:lnTo>
                  <a:lnTo>
                    <a:pt x="165735" y="89535"/>
                  </a:lnTo>
                  <a:lnTo>
                    <a:pt x="141923" y="113348"/>
                  </a:lnTo>
                  <a:lnTo>
                    <a:pt x="180975" y="152400"/>
                  </a:lnTo>
                  <a:lnTo>
                    <a:pt x="35243" y="152400"/>
                  </a:lnTo>
                  <a:cubicBezTo>
                    <a:pt x="39053" y="121920"/>
                    <a:pt x="52388" y="94298"/>
                    <a:pt x="74295" y="72390"/>
                  </a:cubicBezTo>
                  <a:cubicBezTo>
                    <a:pt x="100013" y="46673"/>
                    <a:pt x="134303" y="32385"/>
                    <a:pt x="171450" y="32385"/>
                  </a:cubicBezTo>
                  <a:cubicBezTo>
                    <a:pt x="207645" y="32385"/>
                    <a:pt x="242888" y="46673"/>
                    <a:pt x="268605" y="72390"/>
                  </a:cubicBezTo>
                  <a:cubicBezTo>
                    <a:pt x="294323" y="98108"/>
                    <a:pt x="308610" y="132398"/>
                    <a:pt x="308610" y="169545"/>
                  </a:cubicBezTo>
                  <a:lnTo>
                    <a:pt x="342900" y="169545"/>
                  </a:lnTo>
                  <a:cubicBezTo>
                    <a:pt x="342900" y="148590"/>
                    <a:pt x="338138" y="125730"/>
                    <a:pt x="329565" y="104775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13">
              <a:extLst>
                <a:ext uri="{FF2B5EF4-FFF2-40B4-BE49-F238E27FC236}">
                  <a16:creationId xmlns:a16="http://schemas.microsoft.com/office/drawing/2014/main" id="{46F1D90F-5C33-BA44-ABCA-36DD2F8F30D6}"/>
                </a:ext>
              </a:extLst>
            </p:cNvPr>
            <p:cNvSpPr/>
            <p:nvPr userDrawn="1"/>
          </p:nvSpPr>
          <p:spPr>
            <a:xfrm>
              <a:off x="590579" y="6484379"/>
              <a:ext cx="812771" cy="84028"/>
            </a:xfrm>
            <a:custGeom>
              <a:avLst/>
              <a:gdLst>
                <a:gd name="connsiteX0" fmla="*/ 1329690 w 1547812"/>
                <a:gd name="connsiteY0" fmla="*/ 155258 h 160020"/>
                <a:gd name="connsiteX1" fmla="*/ 1369695 w 1547812"/>
                <a:gd name="connsiteY1" fmla="*/ 155258 h 160020"/>
                <a:gd name="connsiteX2" fmla="*/ 1369695 w 1547812"/>
                <a:gd name="connsiteY2" fmla="*/ 65723 h 160020"/>
                <a:gd name="connsiteX3" fmla="*/ 1372553 w 1547812"/>
                <a:gd name="connsiteY3" fmla="*/ 53340 h 160020"/>
                <a:gd name="connsiteX4" fmla="*/ 1379220 w 1547812"/>
                <a:gd name="connsiteY4" fmla="*/ 43815 h 160020"/>
                <a:gd name="connsiteX5" fmla="*/ 1388745 w 1547812"/>
                <a:gd name="connsiteY5" fmla="*/ 37147 h 160020"/>
                <a:gd name="connsiteX6" fmla="*/ 1400175 w 1547812"/>
                <a:gd name="connsiteY6" fmla="*/ 35243 h 160020"/>
                <a:gd name="connsiteX7" fmla="*/ 1407795 w 1547812"/>
                <a:gd name="connsiteY7" fmla="*/ 36195 h 160020"/>
                <a:gd name="connsiteX8" fmla="*/ 1413510 w 1547812"/>
                <a:gd name="connsiteY8" fmla="*/ 40005 h 160020"/>
                <a:gd name="connsiteX9" fmla="*/ 1417320 w 1547812"/>
                <a:gd name="connsiteY9" fmla="*/ 47625 h 160020"/>
                <a:gd name="connsiteX10" fmla="*/ 1419225 w 1547812"/>
                <a:gd name="connsiteY10" fmla="*/ 60960 h 160020"/>
                <a:gd name="connsiteX11" fmla="*/ 1419225 w 1547812"/>
                <a:gd name="connsiteY11" fmla="*/ 155258 h 160020"/>
                <a:gd name="connsiteX12" fmla="*/ 1459230 w 1547812"/>
                <a:gd name="connsiteY12" fmla="*/ 155258 h 160020"/>
                <a:gd name="connsiteX13" fmla="*/ 1459230 w 1547812"/>
                <a:gd name="connsiteY13" fmla="*/ 63818 h 160020"/>
                <a:gd name="connsiteX14" fmla="*/ 1462088 w 1547812"/>
                <a:gd name="connsiteY14" fmla="*/ 53340 h 160020"/>
                <a:gd name="connsiteX15" fmla="*/ 1468755 w 1547812"/>
                <a:gd name="connsiteY15" fmla="*/ 43815 h 160020"/>
                <a:gd name="connsiteX16" fmla="*/ 1478280 w 1547812"/>
                <a:gd name="connsiteY16" fmla="*/ 37147 h 160020"/>
                <a:gd name="connsiteX17" fmla="*/ 1489710 w 1547812"/>
                <a:gd name="connsiteY17" fmla="*/ 35243 h 160020"/>
                <a:gd name="connsiteX18" fmla="*/ 1497330 w 1547812"/>
                <a:gd name="connsiteY18" fmla="*/ 36195 h 160020"/>
                <a:gd name="connsiteX19" fmla="*/ 1503045 w 1547812"/>
                <a:gd name="connsiteY19" fmla="*/ 40005 h 160020"/>
                <a:gd name="connsiteX20" fmla="*/ 1506855 w 1547812"/>
                <a:gd name="connsiteY20" fmla="*/ 47625 h 160020"/>
                <a:gd name="connsiteX21" fmla="*/ 1507808 w 1547812"/>
                <a:gd name="connsiteY21" fmla="*/ 60960 h 160020"/>
                <a:gd name="connsiteX22" fmla="*/ 1507808 w 1547812"/>
                <a:gd name="connsiteY22" fmla="*/ 155258 h 160020"/>
                <a:gd name="connsiteX23" fmla="*/ 1547813 w 1547812"/>
                <a:gd name="connsiteY23" fmla="*/ 155258 h 160020"/>
                <a:gd name="connsiteX24" fmla="*/ 1547813 w 1547812"/>
                <a:gd name="connsiteY24" fmla="*/ 55245 h 160020"/>
                <a:gd name="connsiteX25" fmla="*/ 1536383 w 1547812"/>
                <a:gd name="connsiteY25" fmla="*/ 14288 h 160020"/>
                <a:gd name="connsiteX26" fmla="*/ 1502093 w 1547812"/>
                <a:gd name="connsiteY26" fmla="*/ 1905 h 160020"/>
                <a:gd name="connsiteX27" fmla="*/ 1477328 w 1547812"/>
                <a:gd name="connsiteY27" fmla="*/ 7620 h 160020"/>
                <a:gd name="connsiteX28" fmla="*/ 1455420 w 1547812"/>
                <a:gd name="connsiteY28" fmla="*/ 27623 h 160020"/>
                <a:gd name="connsiteX29" fmla="*/ 1441133 w 1547812"/>
                <a:gd name="connsiteY29" fmla="*/ 8573 h 160020"/>
                <a:gd name="connsiteX30" fmla="*/ 1414463 w 1547812"/>
                <a:gd name="connsiteY30" fmla="*/ 1905 h 160020"/>
                <a:gd name="connsiteX31" fmla="*/ 1390650 w 1547812"/>
                <a:gd name="connsiteY31" fmla="*/ 7620 h 160020"/>
                <a:gd name="connsiteX32" fmla="*/ 1371600 w 1547812"/>
                <a:gd name="connsiteY32" fmla="*/ 25718 h 160020"/>
                <a:gd name="connsiteX33" fmla="*/ 1371600 w 1547812"/>
                <a:gd name="connsiteY33" fmla="*/ 5715 h 160020"/>
                <a:gd name="connsiteX34" fmla="*/ 1332548 w 1547812"/>
                <a:gd name="connsiteY34" fmla="*/ 5715 h 160020"/>
                <a:gd name="connsiteX35" fmla="*/ 1332548 w 1547812"/>
                <a:gd name="connsiteY35" fmla="*/ 155258 h 160020"/>
                <a:gd name="connsiteX36" fmla="*/ 1199198 w 1547812"/>
                <a:gd name="connsiteY36" fmla="*/ 116205 h 160020"/>
                <a:gd name="connsiteX37" fmla="*/ 1190625 w 1547812"/>
                <a:gd name="connsiteY37" fmla="*/ 80963 h 160020"/>
                <a:gd name="connsiteX38" fmla="*/ 1199198 w 1547812"/>
                <a:gd name="connsiteY38" fmla="*/ 45720 h 160020"/>
                <a:gd name="connsiteX39" fmla="*/ 1224915 w 1547812"/>
                <a:gd name="connsiteY39" fmla="*/ 33338 h 160020"/>
                <a:gd name="connsiteX40" fmla="*/ 1250633 w 1547812"/>
                <a:gd name="connsiteY40" fmla="*/ 45720 h 160020"/>
                <a:gd name="connsiteX41" fmla="*/ 1259205 w 1547812"/>
                <a:gd name="connsiteY41" fmla="*/ 80963 h 160020"/>
                <a:gd name="connsiteX42" fmla="*/ 1250633 w 1547812"/>
                <a:gd name="connsiteY42" fmla="*/ 116205 h 160020"/>
                <a:gd name="connsiteX43" fmla="*/ 1224915 w 1547812"/>
                <a:gd name="connsiteY43" fmla="*/ 128588 h 160020"/>
                <a:gd name="connsiteX44" fmla="*/ 1199198 w 1547812"/>
                <a:gd name="connsiteY44" fmla="*/ 116205 h 160020"/>
                <a:gd name="connsiteX45" fmla="*/ 1256348 w 1547812"/>
                <a:gd name="connsiteY45" fmla="*/ 154305 h 160020"/>
                <a:gd name="connsiteX46" fmla="*/ 1280160 w 1547812"/>
                <a:gd name="connsiteY46" fmla="*/ 138113 h 160020"/>
                <a:gd name="connsiteX47" fmla="*/ 1295400 w 1547812"/>
                <a:gd name="connsiteY47" fmla="*/ 113348 h 160020"/>
                <a:gd name="connsiteX48" fmla="*/ 1301115 w 1547812"/>
                <a:gd name="connsiteY48" fmla="*/ 80010 h 160020"/>
                <a:gd name="connsiteX49" fmla="*/ 1296353 w 1547812"/>
                <a:gd name="connsiteY49" fmla="*/ 46672 h 160020"/>
                <a:gd name="connsiteX50" fmla="*/ 1281113 w 1547812"/>
                <a:gd name="connsiteY50" fmla="*/ 21908 h 160020"/>
                <a:gd name="connsiteX51" fmla="*/ 1257300 w 1547812"/>
                <a:gd name="connsiteY51" fmla="*/ 6668 h 160020"/>
                <a:gd name="connsiteX52" fmla="*/ 1225868 w 1547812"/>
                <a:gd name="connsiteY52" fmla="*/ 953 h 160020"/>
                <a:gd name="connsiteX53" fmla="*/ 1194435 w 1547812"/>
                <a:gd name="connsiteY53" fmla="*/ 6668 h 160020"/>
                <a:gd name="connsiteX54" fmla="*/ 1170623 w 1547812"/>
                <a:gd name="connsiteY54" fmla="*/ 21908 h 160020"/>
                <a:gd name="connsiteX55" fmla="*/ 1155383 w 1547812"/>
                <a:gd name="connsiteY55" fmla="*/ 46672 h 160020"/>
                <a:gd name="connsiteX56" fmla="*/ 1149668 w 1547812"/>
                <a:gd name="connsiteY56" fmla="*/ 80010 h 160020"/>
                <a:gd name="connsiteX57" fmla="*/ 1169670 w 1547812"/>
                <a:gd name="connsiteY57" fmla="*/ 139065 h 160020"/>
                <a:gd name="connsiteX58" fmla="*/ 1225868 w 1547812"/>
                <a:gd name="connsiteY58" fmla="*/ 160020 h 160020"/>
                <a:gd name="connsiteX59" fmla="*/ 1256348 w 1547812"/>
                <a:gd name="connsiteY59" fmla="*/ 154305 h 160020"/>
                <a:gd name="connsiteX60" fmla="*/ 1086803 w 1547812"/>
                <a:gd name="connsiteY60" fmla="*/ 100965 h 160020"/>
                <a:gd name="connsiteX61" fmla="*/ 1079183 w 1547812"/>
                <a:gd name="connsiteY61" fmla="*/ 120968 h 160020"/>
                <a:gd name="connsiteX62" fmla="*/ 1061085 w 1547812"/>
                <a:gd name="connsiteY62" fmla="*/ 127635 h 160020"/>
                <a:gd name="connsiteX63" fmla="*/ 1045845 w 1547812"/>
                <a:gd name="connsiteY63" fmla="*/ 123825 h 160020"/>
                <a:gd name="connsiteX64" fmla="*/ 1036320 w 1547812"/>
                <a:gd name="connsiteY64" fmla="*/ 113348 h 160020"/>
                <a:gd name="connsiteX65" fmla="*/ 1031558 w 1547812"/>
                <a:gd name="connsiteY65" fmla="*/ 98108 h 160020"/>
                <a:gd name="connsiteX66" fmla="*/ 1029653 w 1547812"/>
                <a:gd name="connsiteY66" fmla="*/ 80010 h 160020"/>
                <a:gd name="connsiteX67" fmla="*/ 1031558 w 1547812"/>
                <a:gd name="connsiteY67" fmla="*/ 62865 h 160020"/>
                <a:gd name="connsiteX68" fmla="*/ 1036320 w 1547812"/>
                <a:gd name="connsiteY68" fmla="*/ 47625 h 160020"/>
                <a:gd name="connsiteX69" fmla="*/ 1045845 w 1547812"/>
                <a:gd name="connsiteY69" fmla="*/ 37147 h 160020"/>
                <a:gd name="connsiteX70" fmla="*/ 1061085 w 1547812"/>
                <a:gd name="connsiteY70" fmla="*/ 33338 h 160020"/>
                <a:gd name="connsiteX71" fmla="*/ 1079183 w 1547812"/>
                <a:gd name="connsiteY71" fmla="*/ 40005 h 160020"/>
                <a:gd name="connsiteX72" fmla="*/ 1085850 w 1547812"/>
                <a:gd name="connsiteY72" fmla="*/ 58103 h 160020"/>
                <a:gd name="connsiteX73" fmla="*/ 1125855 w 1547812"/>
                <a:gd name="connsiteY73" fmla="*/ 52388 h 160020"/>
                <a:gd name="connsiteX74" fmla="*/ 1120140 w 1547812"/>
                <a:gd name="connsiteY74" fmla="*/ 31433 h 160020"/>
                <a:gd name="connsiteX75" fmla="*/ 1107758 w 1547812"/>
                <a:gd name="connsiteY75" fmla="*/ 15240 h 160020"/>
                <a:gd name="connsiteX76" fmla="*/ 1088708 w 1547812"/>
                <a:gd name="connsiteY76" fmla="*/ 4763 h 160020"/>
                <a:gd name="connsiteX77" fmla="*/ 1062038 w 1547812"/>
                <a:gd name="connsiteY77" fmla="*/ 953 h 160020"/>
                <a:gd name="connsiteX78" fmla="*/ 1030605 w 1547812"/>
                <a:gd name="connsiteY78" fmla="*/ 6668 h 160020"/>
                <a:gd name="connsiteX79" fmla="*/ 1007745 w 1547812"/>
                <a:gd name="connsiteY79" fmla="*/ 22860 h 160020"/>
                <a:gd name="connsiteX80" fmla="*/ 993458 w 1547812"/>
                <a:gd name="connsiteY80" fmla="*/ 47625 h 160020"/>
                <a:gd name="connsiteX81" fmla="*/ 988695 w 1547812"/>
                <a:gd name="connsiteY81" fmla="*/ 80010 h 160020"/>
                <a:gd name="connsiteX82" fmla="*/ 992505 w 1547812"/>
                <a:gd name="connsiteY82" fmla="*/ 112395 h 160020"/>
                <a:gd name="connsiteX83" fmla="*/ 1005840 w 1547812"/>
                <a:gd name="connsiteY83" fmla="*/ 137160 h 160020"/>
                <a:gd name="connsiteX84" fmla="*/ 1028700 w 1547812"/>
                <a:gd name="connsiteY84" fmla="*/ 153353 h 160020"/>
                <a:gd name="connsiteX85" fmla="*/ 1061085 w 1547812"/>
                <a:gd name="connsiteY85" fmla="*/ 159068 h 160020"/>
                <a:gd name="connsiteX86" fmla="*/ 1109663 w 1547812"/>
                <a:gd name="connsiteY86" fmla="*/ 142875 h 160020"/>
                <a:gd name="connsiteX87" fmla="*/ 1127760 w 1547812"/>
                <a:gd name="connsiteY87" fmla="*/ 100013 h 160020"/>
                <a:gd name="connsiteX88" fmla="*/ 1086803 w 1547812"/>
                <a:gd name="connsiteY88" fmla="*/ 100013 h 160020"/>
                <a:gd name="connsiteX89" fmla="*/ 921068 w 1547812"/>
                <a:gd name="connsiteY89" fmla="*/ 155258 h 160020"/>
                <a:gd name="connsiteX90" fmla="*/ 962025 w 1547812"/>
                <a:gd name="connsiteY90" fmla="*/ 155258 h 160020"/>
                <a:gd name="connsiteX91" fmla="*/ 962025 w 1547812"/>
                <a:gd name="connsiteY91" fmla="*/ 109538 h 160020"/>
                <a:gd name="connsiteX92" fmla="*/ 921068 w 1547812"/>
                <a:gd name="connsiteY92" fmla="*/ 109538 h 160020"/>
                <a:gd name="connsiteX93" fmla="*/ 921068 w 1547812"/>
                <a:gd name="connsiteY93" fmla="*/ 155258 h 160020"/>
                <a:gd name="connsiteX94" fmla="*/ 671513 w 1547812"/>
                <a:gd name="connsiteY94" fmla="*/ 155258 h 160020"/>
                <a:gd name="connsiteX95" fmla="*/ 711518 w 1547812"/>
                <a:gd name="connsiteY95" fmla="*/ 155258 h 160020"/>
                <a:gd name="connsiteX96" fmla="*/ 711518 w 1547812"/>
                <a:gd name="connsiteY96" fmla="*/ 65723 h 160020"/>
                <a:gd name="connsiteX97" fmla="*/ 714375 w 1547812"/>
                <a:gd name="connsiteY97" fmla="*/ 53340 h 160020"/>
                <a:gd name="connsiteX98" fmla="*/ 721043 w 1547812"/>
                <a:gd name="connsiteY98" fmla="*/ 43815 h 160020"/>
                <a:gd name="connsiteX99" fmla="*/ 730568 w 1547812"/>
                <a:gd name="connsiteY99" fmla="*/ 37147 h 160020"/>
                <a:gd name="connsiteX100" fmla="*/ 741998 w 1547812"/>
                <a:gd name="connsiteY100" fmla="*/ 35243 h 160020"/>
                <a:gd name="connsiteX101" fmla="*/ 749618 w 1547812"/>
                <a:gd name="connsiteY101" fmla="*/ 36195 h 160020"/>
                <a:gd name="connsiteX102" fmla="*/ 755333 w 1547812"/>
                <a:gd name="connsiteY102" fmla="*/ 40005 h 160020"/>
                <a:gd name="connsiteX103" fmla="*/ 759143 w 1547812"/>
                <a:gd name="connsiteY103" fmla="*/ 47625 h 160020"/>
                <a:gd name="connsiteX104" fmla="*/ 761048 w 1547812"/>
                <a:gd name="connsiteY104" fmla="*/ 60960 h 160020"/>
                <a:gd name="connsiteX105" fmla="*/ 761048 w 1547812"/>
                <a:gd name="connsiteY105" fmla="*/ 155258 h 160020"/>
                <a:gd name="connsiteX106" fmla="*/ 801053 w 1547812"/>
                <a:gd name="connsiteY106" fmla="*/ 155258 h 160020"/>
                <a:gd name="connsiteX107" fmla="*/ 801053 w 1547812"/>
                <a:gd name="connsiteY107" fmla="*/ 63818 h 160020"/>
                <a:gd name="connsiteX108" fmla="*/ 803910 w 1547812"/>
                <a:gd name="connsiteY108" fmla="*/ 53340 h 160020"/>
                <a:gd name="connsiteX109" fmla="*/ 810578 w 1547812"/>
                <a:gd name="connsiteY109" fmla="*/ 43815 h 160020"/>
                <a:gd name="connsiteX110" fmla="*/ 820103 w 1547812"/>
                <a:gd name="connsiteY110" fmla="*/ 37147 h 160020"/>
                <a:gd name="connsiteX111" fmla="*/ 831533 w 1547812"/>
                <a:gd name="connsiteY111" fmla="*/ 35243 h 160020"/>
                <a:gd name="connsiteX112" fmla="*/ 839153 w 1547812"/>
                <a:gd name="connsiteY112" fmla="*/ 36195 h 160020"/>
                <a:gd name="connsiteX113" fmla="*/ 844868 w 1547812"/>
                <a:gd name="connsiteY113" fmla="*/ 40005 h 160020"/>
                <a:gd name="connsiteX114" fmla="*/ 848678 w 1547812"/>
                <a:gd name="connsiteY114" fmla="*/ 47625 h 160020"/>
                <a:gd name="connsiteX115" fmla="*/ 849630 w 1547812"/>
                <a:gd name="connsiteY115" fmla="*/ 60960 h 160020"/>
                <a:gd name="connsiteX116" fmla="*/ 849630 w 1547812"/>
                <a:gd name="connsiteY116" fmla="*/ 155258 h 160020"/>
                <a:gd name="connsiteX117" fmla="*/ 889635 w 1547812"/>
                <a:gd name="connsiteY117" fmla="*/ 155258 h 160020"/>
                <a:gd name="connsiteX118" fmla="*/ 889635 w 1547812"/>
                <a:gd name="connsiteY118" fmla="*/ 55245 h 160020"/>
                <a:gd name="connsiteX119" fmla="*/ 878205 w 1547812"/>
                <a:gd name="connsiteY119" fmla="*/ 14288 h 160020"/>
                <a:gd name="connsiteX120" fmla="*/ 843915 w 1547812"/>
                <a:gd name="connsiteY120" fmla="*/ 1905 h 160020"/>
                <a:gd name="connsiteX121" fmla="*/ 819150 w 1547812"/>
                <a:gd name="connsiteY121" fmla="*/ 7620 h 160020"/>
                <a:gd name="connsiteX122" fmla="*/ 797243 w 1547812"/>
                <a:gd name="connsiteY122" fmla="*/ 27623 h 160020"/>
                <a:gd name="connsiteX123" fmla="*/ 782955 w 1547812"/>
                <a:gd name="connsiteY123" fmla="*/ 8573 h 160020"/>
                <a:gd name="connsiteX124" fmla="*/ 756285 w 1547812"/>
                <a:gd name="connsiteY124" fmla="*/ 1905 h 160020"/>
                <a:gd name="connsiteX125" fmla="*/ 732473 w 1547812"/>
                <a:gd name="connsiteY125" fmla="*/ 7620 h 160020"/>
                <a:gd name="connsiteX126" fmla="*/ 713423 w 1547812"/>
                <a:gd name="connsiteY126" fmla="*/ 25718 h 160020"/>
                <a:gd name="connsiteX127" fmla="*/ 713423 w 1547812"/>
                <a:gd name="connsiteY127" fmla="*/ 5715 h 160020"/>
                <a:gd name="connsiteX128" fmla="*/ 674370 w 1547812"/>
                <a:gd name="connsiteY128" fmla="*/ 5715 h 160020"/>
                <a:gd name="connsiteX129" fmla="*/ 674370 w 1547812"/>
                <a:gd name="connsiteY129" fmla="*/ 155258 h 160020"/>
                <a:gd name="connsiteX130" fmla="*/ 541973 w 1547812"/>
                <a:gd name="connsiteY130" fmla="*/ 116205 h 160020"/>
                <a:gd name="connsiteX131" fmla="*/ 533400 w 1547812"/>
                <a:gd name="connsiteY131" fmla="*/ 80963 h 160020"/>
                <a:gd name="connsiteX132" fmla="*/ 541973 w 1547812"/>
                <a:gd name="connsiteY132" fmla="*/ 45720 h 160020"/>
                <a:gd name="connsiteX133" fmla="*/ 567690 w 1547812"/>
                <a:gd name="connsiteY133" fmla="*/ 33338 h 160020"/>
                <a:gd name="connsiteX134" fmla="*/ 593408 w 1547812"/>
                <a:gd name="connsiteY134" fmla="*/ 45720 h 160020"/>
                <a:gd name="connsiteX135" fmla="*/ 601980 w 1547812"/>
                <a:gd name="connsiteY135" fmla="*/ 80963 h 160020"/>
                <a:gd name="connsiteX136" fmla="*/ 593408 w 1547812"/>
                <a:gd name="connsiteY136" fmla="*/ 116205 h 160020"/>
                <a:gd name="connsiteX137" fmla="*/ 567690 w 1547812"/>
                <a:gd name="connsiteY137" fmla="*/ 128588 h 160020"/>
                <a:gd name="connsiteX138" fmla="*/ 541973 w 1547812"/>
                <a:gd name="connsiteY138" fmla="*/ 116205 h 160020"/>
                <a:gd name="connsiteX139" fmla="*/ 598170 w 1547812"/>
                <a:gd name="connsiteY139" fmla="*/ 154305 h 160020"/>
                <a:gd name="connsiteX140" fmla="*/ 621983 w 1547812"/>
                <a:gd name="connsiteY140" fmla="*/ 138113 h 160020"/>
                <a:gd name="connsiteX141" fmla="*/ 637223 w 1547812"/>
                <a:gd name="connsiteY141" fmla="*/ 113348 h 160020"/>
                <a:gd name="connsiteX142" fmla="*/ 642938 w 1547812"/>
                <a:gd name="connsiteY142" fmla="*/ 80010 h 160020"/>
                <a:gd name="connsiteX143" fmla="*/ 638175 w 1547812"/>
                <a:gd name="connsiteY143" fmla="*/ 46672 h 160020"/>
                <a:gd name="connsiteX144" fmla="*/ 622935 w 1547812"/>
                <a:gd name="connsiteY144" fmla="*/ 21908 h 160020"/>
                <a:gd name="connsiteX145" fmla="*/ 599123 w 1547812"/>
                <a:gd name="connsiteY145" fmla="*/ 6668 h 160020"/>
                <a:gd name="connsiteX146" fmla="*/ 567690 w 1547812"/>
                <a:gd name="connsiteY146" fmla="*/ 953 h 160020"/>
                <a:gd name="connsiteX147" fmla="*/ 536258 w 1547812"/>
                <a:gd name="connsiteY147" fmla="*/ 6668 h 160020"/>
                <a:gd name="connsiteX148" fmla="*/ 512445 w 1547812"/>
                <a:gd name="connsiteY148" fmla="*/ 21908 h 160020"/>
                <a:gd name="connsiteX149" fmla="*/ 497205 w 1547812"/>
                <a:gd name="connsiteY149" fmla="*/ 46672 h 160020"/>
                <a:gd name="connsiteX150" fmla="*/ 491490 w 1547812"/>
                <a:gd name="connsiteY150" fmla="*/ 80010 h 160020"/>
                <a:gd name="connsiteX151" fmla="*/ 511492 w 1547812"/>
                <a:gd name="connsiteY151" fmla="*/ 139065 h 160020"/>
                <a:gd name="connsiteX152" fmla="*/ 566738 w 1547812"/>
                <a:gd name="connsiteY152" fmla="*/ 160020 h 160020"/>
                <a:gd name="connsiteX153" fmla="*/ 598170 w 1547812"/>
                <a:gd name="connsiteY153" fmla="*/ 154305 h 160020"/>
                <a:gd name="connsiteX154" fmla="*/ 429578 w 1547812"/>
                <a:gd name="connsiteY154" fmla="*/ 100965 h 160020"/>
                <a:gd name="connsiteX155" fmla="*/ 421958 w 1547812"/>
                <a:gd name="connsiteY155" fmla="*/ 120968 h 160020"/>
                <a:gd name="connsiteX156" fmla="*/ 403860 w 1547812"/>
                <a:gd name="connsiteY156" fmla="*/ 127635 h 160020"/>
                <a:gd name="connsiteX157" fmla="*/ 388620 w 1547812"/>
                <a:gd name="connsiteY157" fmla="*/ 123825 h 160020"/>
                <a:gd name="connsiteX158" fmla="*/ 379095 w 1547812"/>
                <a:gd name="connsiteY158" fmla="*/ 113348 h 160020"/>
                <a:gd name="connsiteX159" fmla="*/ 374333 w 1547812"/>
                <a:gd name="connsiteY159" fmla="*/ 98108 h 160020"/>
                <a:gd name="connsiteX160" fmla="*/ 372428 w 1547812"/>
                <a:gd name="connsiteY160" fmla="*/ 80010 h 160020"/>
                <a:gd name="connsiteX161" fmla="*/ 374333 w 1547812"/>
                <a:gd name="connsiteY161" fmla="*/ 62865 h 160020"/>
                <a:gd name="connsiteX162" fmla="*/ 379095 w 1547812"/>
                <a:gd name="connsiteY162" fmla="*/ 47625 h 160020"/>
                <a:gd name="connsiteX163" fmla="*/ 388620 w 1547812"/>
                <a:gd name="connsiteY163" fmla="*/ 37147 h 160020"/>
                <a:gd name="connsiteX164" fmla="*/ 403860 w 1547812"/>
                <a:gd name="connsiteY164" fmla="*/ 33338 h 160020"/>
                <a:gd name="connsiteX165" fmla="*/ 421958 w 1547812"/>
                <a:gd name="connsiteY165" fmla="*/ 40005 h 160020"/>
                <a:gd name="connsiteX166" fmla="*/ 428625 w 1547812"/>
                <a:gd name="connsiteY166" fmla="*/ 58103 h 160020"/>
                <a:gd name="connsiteX167" fmla="*/ 468630 w 1547812"/>
                <a:gd name="connsiteY167" fmla="*/ 52388 h 160020"/>
                <a:gd name="connsiteX168" fmla="*/ 462915 w 1547812"/>
                <a:gd name="connsiteY168" fmla="*/ 31433 h 160020"/>
                <a:gd name="connsiteX169" fmla="*/ 450533 w 1547812"/>
                <a:gd name="connsiteY169" fmla="*/ 15240 h 160020"/>
                <a:gd name="connsiteX170" fmla="*/ 431483 w 1547812"/>
                <a:gd name="connsiteY170" fmla="*/ 4763 h 160020"/>
                <a:gd name="connsiteX171" fmla="*/ 404813 w 1547812"/>
                <a:gd name="connsiteY171" fmla="*/ 953 h 160020"/>
                <a:gd name="connsiteX172" fmla="*/ 373380 w 1547812"/>
                <a:gd name="connsiteY172" fmla="*/ 6668 h 160020"/>
                <a:gd name="connsiteX173" fmla="*/ 350520 w 1547812"/>
                <a:gd name="connsiteY173" fmla="*/ 22860 h 160020"/>
                <a:gd name="connsiteX174" fmla="*/ 336233 w 1547812"/>
                <a:gd name="connsiteY174" fmla="*/ 47625 h 160020"/>
                <a:gd name="connsiteX175" fmla="*/ 331470 w 1547812"/>
                <a:gd name="connsiteY175" fmla="*/ 80010 h 160020"/>
                <a:gd name="connsiteX176" fmla="*/ 336233 w 1547812"/>
                <a:gd name="connsiteY176" fmla="*/ 112395 h 160020"/>
                <a:gd name="connsiteX177" fmla="*/ 349567 w 1547812"/>
                <a:gd name="connsiteY177" fmla="*/ 137160 h 160020"/>
                <a:gd name="connsiteX178" fmla="*/ 372428 w 1547812"/>
                <a:gd name="connsiteY178" fmla="*/ 153353 h 160020"/>
                <a:gd name="connsiteX179" fmla="*/ 404813 w 1547812"/>
                <a:gd name="connsiteY179" fmla="*/ 159068 h 160020"/>
                <a:gd name="connsiteX180" fmla="*/ 453390 w 1547812"/>
                <a:gd name="connsiteY180" fmla="*/ 142875 h 160020"/>
                <a:gd name="connsiteX181" fmla="*/ 471488 w 1547812"/>
                <a:gd name="connsiteY181" fmla="*/ 100013 h 160020"/>
                <a:gd name="connsiteX182" fmla="*/ 429578 w 1547812"/>
                <a:gd name="connsiteY182" fmla="*/ 100013 h 160020"/>
                <a:gd name="connsiteX183" fmla="*/ 203835 w 1547812"/>
                <a:gd name="connsiteY183" fmla="*/ 63818 h 160020"/>
                <a:gd name="connsiteX184" fmla="*/ 206692 w 1547812"/>
                <a:gd name="connsiteY184" fmla="*/ 51435 h 160020"/>
                <a:gd name="connsiteX185" fmla="*/ 213360 w 1547812"/>
                <a:gd name="connsiteY185" fmla="*/ 40958 h 160020"/>
                <a:gd name="connsiteX186" fmla="*/ 223838 w 1547812"/>
                <a:gd name="connsiteY186" fmla="*/ 34290 h 160020"/>
                <a:gd name="connsiteX187" fmla="*/ 238125 w 1547812"/>
                <a:gd name="connsiteY187" fmla="*/ 31433 h 160020"/>
                <a:gd name="connsiteX188" fmla="*/ 261938 w 1547812"/>
                <a:gd name="connsiteY188" fmla="*/ 40005 h 160020"/>
                <a:gd name="connsiteX189" fmla="*/ 269558 w 1547812"/>
                <a:gd name="connsiteY189" fmla="*/ 63818 h 160020"/>
                <a:gd name="connsiteX190" fmla="*/ 203835 w 1547812"/>
                <a:gd name="connsiteY190" fmla="*/ 63818 h 160020"/>
                <a:gd name="connsiteX191" fmla="*/ 266700 w 1547812"/>
                <a:gd name="connsiteY191" fmla="*/ 108585 h 160020"/>
                <a:gd name="connsiteX192" fmla="*/ 239077 w 1547812"/>
                <a:gd name="connsiteY192" fmla="*/ 128588 h 160020"/>
                <a:gd name="connsiteX193" fmla="*/ 213360 w 1547812"/>
                <a:gd name="connsiteY193" fmla="*/ 118110 h 160020"/>
                <a:gd name="connsiteX194" fmla="*/ 203835 w 1547812"/>
                <a:gd name="connsiteY194" fmla="*/ 89535 h 160020"/>
                <a:gd name="connsiteX195" fmla="*/ 307658 w 1547812"/>
                <a:gd name="connsiteY195" fmla="*/ 89535 h 160020"/>
                <a:gd name="connsiteX196" fmla="*/ 307658 w 1547812"/>
                <a:gd name="connsiteY196" fmla="*/ 73343 h 160020"/>
                <a:gd name="connsiteX197" fmla="*/ 290513 w 1547812"/>
                <a:gd name="connsiteY197" fmla="*/ 20003 h 160020"/>
                <a:gd name="connsiteX198" fmla="*/ 239077 w 1547812"/>
                <a:gd name="connsiteY198" fmla="*/ 0 h 160020"/>
                <a:gd name="connsiteX199" fmla="*/ 208598 w 1547812"/>
                <a:gd name="connsiteY199" fmla="*/ 5715 h 160020"/>
                <a:gd name="connsiteX200" fmla="*/ 184785 w 1547812"/>
                <a:gd name="connsiteY200" fmla="*/ 20955 h 160020"/>
                <a:gd name="connsiteX201" fmla="*/ 169545 w 1547812"/>
                <a:gd name="connsiteY201" fmla="*/ 45720 h 160020"/>
                <a:gd name="connsiteX202" fmla="*/ 163830 w 1547812"/>
                <a:gd name="connsiteY202" fmla="*/ 79058 h 160020"/>
                <a:gd name="connsiteX203" fmla="*/ 182880 w 1547812"/>
                <a:gd name="connsiteY203" fmla="*/ 137160 h 160020"/>
                <a:gd name="connsiteX204" fmla="*/ 239077 w 1547812"/>
                <a:gd name="connsiteY204" fmla="*/ 158115 h 160020"/>
                <a:gd name="connsiteX205" fmla="*/ 285750 w 1547812"/>
                <a:gd name="connsiteY205" fmla="*/ 144780 h 160020"/>
                <a:gd name="connsiteX206" fmla="*/ 305753 w 1547812"/>
                <a:gd name="connsiteY206" fmla="*/ 106680 h 160020"/>
                <a:gd name="connsiteX207" fmla="*/ 266700 w 1547812"/>
                <a:gd name="connsiteY207" fmla="*/ 106680 h 160020"/>
                <a:gd name="connsiteX208" fmla="*/ 97155 w 1547812"/>
                <a:gd name="connsiteY208" fmla="*/ 96203 h 160020"/>
                <a:gd name="connsiteX209" fmla="*/ 93345 w 1547812"/>
                <a:gd name="connsiteY209" fmla="*/ 111443 h 160020"/>
                <a:gd name="connsiteX210" fmla="*/ 84773 w 1547812"/>
                <a:gd name="connsiteY210" fmla="*/ 121920 h 160020"/>
                <a:gd name="connsiteX211" fmla="*/ 60007 w 1547812"/>
                <a:gd name="connsiteY211" fmla="*/ 129540 h 160020"/>
                <a:gd name="connsiteX212" fmla="*/ 45720 w 1547812"/>
                <a:gd name="connsiteY212" fmla="*/ 124778 h 160020"/>
                <a:gd name="connsiteX213" fmla="*/ 40957 w 1547812"/>
                <a:gd name="connsiteY213" fmla="*/ 113348 h 160020"/>
                <a:gd name="connsiteX214" fmla="*/ 42863 w 1547812"/>
                <a:gd name="connsiteY214" fmla="*/ 104775 h 160020"/>
                <a:gd name="connsiteX215" fmla="*/ 48577 w 1547812"/>
                <a:gd name="connsiteY215" fmla="*/ 98108 h 160020"/>
                <a:gd name="connsiteX216" fmla="*/ 60007 w 1547812"/>
                <a:gd name="connsiteY216" fmla="*/ 93345 h 160020"/>
                <a:gd name="connsiteX217" fmla="*/ 80010 w 1547812"/>
                <a:gd name="connsiteY217" fmla="*/ 90488 h 160020"/>
                <a:gd name="connsiteX218" fmla="*/ 98107 w 1547812"/>
                <a:gd name="connsiteY218" fmla="*/ 89535 h 160020"/>
                <a:gd name="connsiteX219" fmla="*/ 98107 w 1547812"/>
                <a:gd name="connsiteY219" fmla="*/ 96203 h 160020"/>
                <a:gd name="connsiteX220" fmla="*/ 98107 w 1547812"/>
                <a:gd name="connsiteY220" fmla="*/ 155258 h 160020"/>
                <a:gd name="connsiteX221" fmla="*/ 136208 w 1547812"/>
                <a:gd name="connsiteY221" fmla="*/ 155258 h 160020"/>
                <a:gd name="connsiteX222" fmla="*/ 136208 w 1547812"/>
                <a:gd name="connsiteY222" fmla="*/ 60960 h 160020"/>
                <a:gd name="connsiteX223" fmla="*/ 133350 w 1547812"/>
                <a:gd name="connsiteY223" fmla="*/ 36195 h 160020"/>
                <a:gd name="connsiteX224" fmla="*/ 122873 w 1547812"/>
                <a:gd name="connsiteY224" fmla="*/ 17145 h 160020"/>
                <a:gd name="connsiteX225" fmla="*/ 103823 w 1547812"/>
                <a:gd name="connsiteY225" fmla="*/ 5715 h 160020"/>
                <a:gd name="connsiteX226" fmla="*/ 74295 w 1547812"/>
                <a:gd name="connsiteY226" fmla="*/ 1905 h 160020"/>
                <a:gd name="connsiteX227" fmla="*/ 29527 w 1547812"/>
                <a:gd name="connsiteY227" fmla="*/ 12383 h 160020"/>
                <a:gd name="connsiteX228" fmla="*/ 8573 w 1547812"/>
                <a:gd name="connsiteY228" fmla="*/ 46672 h 160020"/>
                <a:gd name="connsiteX229" fmla="*/ 44768 w 1547812"/>
                <a:gd name="connsiteY229" fmla="*/ 50483 h 160020"/>
                <a:gd name="connsiteX230" fmla="*/ 71438 w 1547812"/>
                <a:gd name="connsiteY230" fmla="*/ 32385 h 160020"/>
                <a:gd name="connsiteX231" fmla="*/ 89535 w 1547812"/>
                <a:gd name="connsiteY231" fmla="*/ 37147 h 160020"/>
                <a:gd name="connsiteX232" fmla="*/ 97155 w 1547812"/>
                <a:gd name="connsiteY232" fmla="*/ 56197 h 160020"/>
                <a:gd name="connsiteX233" fmla="*/ 97155 w 1547812"/>
                <a:gd name="connsiteY233" fmla="*/ 62865 h 160020"/>
                <a:gd name="connsiteX234" fmla="*/ 78105 w 1547812"/>
                <a:gd name="connsiteY234" fmla="*/ 63818 h 160020"/>
                <a:gd name="connsiteX235" fmla="*/ 49530 w 1547812"/>
                <a:gd name="connsiteY235" fmla="*/ 66675 h 160020"/>
                <a:gd name="connsiteX236" fmla="*/ 24765 w 1547812"/>
                <a:gd name="connsiteY236" fmla="*/ 74295 h 160020"/>
                <a:gd name="connsiteX237" fmla="*/ 6668 w 1547812"/>
                <a:gd name="connsiteY237" fmla="*/ 89535 h 160020"/>
                <a:gd name="connsiteX238" fmla="*/ 0 w 1547812"/>
                <a:gd name="connsiteY238" fmla="*/ 114300 h 160020"/>
                <a:gd name="connsiteX239" fmla="*/ 3810 w 1547812"/>
                <a:gd name="connsiteY239" fmla="*/ 134303 h 160020"/>
                <a:gd name="connsiteX240" fmla="*/ 14288 w 1547812"/>
                <a:gd name="connsiteY240" fmla="*/ 148590 h 160020"/>
                <a:gd name="connsiteX241" fmla="*/ 29527 w 1547812"/>
                <a:gd name="connsiteY241" fmla="*/ 156210 h 160020"/>
                <a:gd name="connsiteX242" fmla="*/ 48577 w 1547812"/>
                <a:gd name="connsiteY242" fmla="*/ 159068 h 160020"/>
                <a:gd name="connsiteX243" fmla="*/ 77152 w 1547812"/>
                <a:gd name="connsiteY243" fmla="*/ 152400 h 160020"/>
                <a:gd name="connsiteX244" fmla="*/ 97155 w 1547812"/>
                <a:gd name="connsiteY244" fmla="*/ 136208 h 160020"/>
                <a:gd name="connsiteX245" fmla="*/ 97155 w 1547812"/>
                <a:gd name="connsiteY245" fmla="*/ 155258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</a:cxnLst>
              <a:rect l="l" t="t" r="r" b="b"/>
              <a:pathLst>
                <a:path w="1547812" h="160020">
                  <a:moveTo>
                    <a:pt x="1329690" y="155258"/>
                  </a:moveTo>
                  <a:lnTo>
                    <a:pt x="1369695" y="155258"/>
                  </a:lnTo>
                  <a:lnTo>
                    <a:pt x="1369695" y="65723"/>
                  </a:lnTo>
                  <a:cubicBezTo>
                    <a:pt x="1369695" y="60960"/>
                    <a:pt x="1370648" y="57150"/>
                    <a:pt x="1372553" y="53340"/>
                  </a:cubicBezTo>
                  <a:cubicBezTo>
                    <a:pt x="1374458" y="49530"/>
                    <a:pt x="1376363" y="46672"/>
                    <a:pt x="1379220" y="43815"/>
                  </a:cubicBezTo>
                  <a:cubicBezTo>
                    <a:pt x="1382078" y="40958"/>
                    <a:pt x="1385888" y="38100"/>
                    <a:pt x="1388745" y="37147"/>
                  </a:cubicBezTo>
                  <a:cubicBezTo>
                    <a:pt x="1392555" y="36195"/>
                    <a:pt x="1395413" y="35243"/>
                    <a:pt x="1400175" y="35243"/>
                  </a:cubicBezTo>
                  <a:cubicBezTo>
                    <a:pt x="1403033" y="35243"/>
                    <a:pt x="1404938" y="35243"/>
                    <a:pt x="1407795" y="36195"/>
                  </a:cubicBezTo>
                  <a:cubicBezTo>
                    <a:pt x="1409700" y="37147"/>
                    <a:pt x="1411605" y="38100"/>
                    <a:pt x="1413510" y="40005"/>
                  </a:cubicBezTo>
                  <a:cubicBezTo>
                    <a:pt x="1415415" y="41910"/>
                    <a:pt x="1416368" y="44768"/>
                    <a:pt x="1417320" y="47625"/>
                  </a:cubicBezTo>
                  <a:cubicBezTo>
                    <a:pt x="1418273" y="51435"/>
                    <a:pt x="1419225" y="55245"/>
                    <a:pt x="1419225" y="60960"/>
                  </a:cubicBezTo>
                  <a:lnTo>
                    <a:pt x="1419225" y="155258"/>
                  </a:lnTo>
                  <a:lnTo>
                    <a:pt x="1459230" y="155258"/>
                  </a:lnTo>
                  <a:lnTo>
                    <a:pt x="1459230" y="63818"/>
                  </a:lnTo>
                  <a:cubicBezTo>
                    <a:pt x="1459230" y="60008"/>
                    <a:pt x="1460183" y="56197"/>
                    <a:pt x="1462088" y="53340"/>
                  </a:cubicBezTo>
                  <a:cubicBezTo>
                    <a:pt x="1463993" y="49530"/>
                    <a:pt x="1465898" y="46672"/>
                    <a:pt x="1468755" y="43815"/>
                  </a:cubicBezTo>
                  <a:cubicBezTo>
                    <a:pt x="1471613" y="40958"/>
                    <a:pt x="1475423" y="38100"/>
                    <a:pt x="1478280" y="37147"/>
                  </a:cubicBezTo>
                  <a:cubicBezTo>
                    <a:pt x="1481138" y="36195"/>
                    <a:pt x="1484948" y="35243"/>
                    <a:pt x="1489710" y="35243"/>
                  </a:cubicBezTo>
                  <a:cubicBezTo>
                    <a:pt x="1492568" y="35243"/>
                    <a:pt x="1494473" y="35243"/>
                    <a:pt x="1497330" y="36195"/>
                  </a:cubicBezTo>
                  <a:cubicBezTo>
                    <a:pt x="1499235" y="37147"/>
                    <a:pt x="1501140" y="38100"/>
                    <a:pt x="1503045" y="40005"/>
                  </a:cubicBezTo>
                  <a:cubicBezTo>
                    <a:pt x="1504950" y="41910"/>
                    <a:pt x="1505903" y="44768"/>
                    <a:pt x="1506855" y="47625"/>
                  </a:cubicBezTo>
                  <a:cubicBezTo>
                    <a:pt x="1507808" y="51435"/>
                    <a:pt x="1507808" y="55245"/>
                    <a:pt x="1507808" y="60960"/>
                  </a:cubicBezTo>
                  <a:lnTo>
                    <a:pt x="1507808" y="155258"/>
                  </a:lnTo>
                  <a:lnTo>
                    <a:pt x="1547813" y="155258"/>
                  </a:lnTo>
                  <a:lnTo>
                    <a:pt x="1547813" y="55245"/>
                  </a:lnTo>
                  <a:cubicBezTo>
                    <a:pt x="1547813" y="36195"/>
                    <a:pt x="1544003" y="22860"/>
                    <a:pt x="1536383" y="14288"/>
                  </a:cubicBezTo>
                  <a:cubicBezTo>
                    <a:pt x="1528763" y="5715"/>
                    <a:pt x="1517333" y="1905"/>
                    <a:pt x="1502093" y="1905"/>
                  </a:cubicBezTo>
                  <a:cubicBezTo>
                    <a:pt x="1492568" y="1905"/>
                    <a:pt x="1484948" y="3810"/>
                    <a:pt x="1477328" y="7620"/>
                  </a:cubicBezTo>
                  <a:cubicBezTo>
                    <a:pt x="1469708" y="11430"/>
                    <a:pt x="1462088" y="18098"/>
                    <a:pt x="1455420" y="27623"/>
                  </a:cubicBezTo>
                  <a:cubicBezTo>
                    <a:pt x="1452563" y="19050"/>
                    <a:pt x="1447800" y="12383"/>
                    <a:pt x="1441133" y="8573"/>
                  </a:cubicBezTo>
                  <a:cubicBezTo>
                    <a:pt x="1434465" y="4763"/>
                    <a:pt x="1425893" y="1905"/>
                    <a:pt x="1414463" y="1905"/>
                  </a:cubicBezTo>
                  <a:cubicBezTo>
                    <a:pt x="1405890" y="1905"/>
                    <a:pt x="1398270" y="3810"/>
                    <a:pt x="1390650" y="7620"/>
                  </a:cubicBezTo>
                  <a:cubicBezTo>
                    <a:pt x="1383030" y="11430"/>
                    <a:pt x="1376363" y="18098"/>
                    <a:pt x="1371600" y="25718"/>
                  </a:cubicBezTo>
                  <a:lnTo>
                    <a:pt x="1371600" y="5715"/>
                  </a:lnTo>
                  <a:lnTo>
                    <a:pt x="1332548" y="5715"/>
                  </a:lnTo>
                  <a:lnTo>
                    <a:pt x="1332548" y="155258"/>
                  </a:lnTo>
                  <a:close/>
                  <a:moveTo>
                    <a:pt x="1199198" y="116205"/>
                  </a:moveTo>
                  <a:cubicBezTo>
                    <a:pt x="1193483" y="108585"/>
                    <a:pt x="1190625" y="96203"/>
                    <a:pt x="1190625" y="80963"/>
                  </a:cubicBezTo>
                  <a:cubicBezTo>
                    <a:pt x="1190625" y="65723"/>
                    <a:pt x="1193483" y="54293"/>
                    <a:pt x="1199198" y="45720"/>
                  </a:cubicBezTo>
                  <a:cubicBezTo>
                    <a:pt x="1204913" y="37147"/>
                    <a:pt x="1213485" y="33338"/>
                    <a:pt x="1224915" y="33338"/>
                  </a:cubicBezTo>
                  <a:cubicBezTo>
                    <a:pt x="1236345" y="33338"/>
                    <a:pt x="1244918" y="37147"/>
                    <a:pt x="1250633" y="45720"/>
                  </a:cubicBezTo>
                  <a:cubicBezTo>
                    <a:pt x="1256348" y="54293"/>
                    <a:pt x="1259205" y="65723"/>
                    <a:pt x="1259205" y="80963"/>
                  </a:cubicBezTo>
                  <a:cubicBezTo>
                    <a:pt x="1259205" y="96203"/>
                    <a:pt x="1256348" y="107633"/>
                    <a:pt x="1250633" y="116205"/>
                  </a:cubicBezTo>
                  <a:cubicBezTo>
                    <a:pt x="1244918" y="124778"/>
                    <a:pt x="1236345" y="128588"/>
                    <a:pt x="1224915" y="128588"/>
                  </a:cubicBezTo>
                  <a:cubicBezTo>
                    <a:pt x="1213485" y="127635"/>
                    <a:pt x="1204913" y="123825"/>
                    <a:pt x="1199198" y="116205"/>
                  </a:cubicBezTo>
                  <a:moveTo>
                    <a:pt x="1256348" y="154305"/>
                  </a:moveTo>
                  <a:cubicBezTo>
                    <a:pt x="1265873" y="150495"/>
                    <a:pt x="1273493" y="145733"/>
                    <a:pt x="1280160" y="138113"/>
                  </a:cubicBezTo>
                  <a:cubicBezTo>
                    <a:pt x="1286828" y="131445"/>
                    <a:pt x="1291590" y="122873"/>
                    <a:pt x="1295400" y="113348"/>
                  </a:cubicBezTo>
                  <a:cubicBezTo>
                    <a:pt x="1299210" y="103823"/>
                    <a:pt x="1301115" y="92393"/>
                    <a:pt x="1301115" y="80010"/>
                  </a:cubicBezTo>
                  <a:cubicBezTo>
                    <a:pt x="1301115" y="67628"/>
                    <a:pt x="1299210" y="57150"/>
                    <a:pt x="1296353" y="46672"/>
                  </a:cubicBezTo>
                  <a:cubicBezTo>
                    <a:pt x="1293495" y="36195"/>
                    <a:pt x="1287780" y="28575"/>
                    <a:pt x="1281113" y="21908"/>
                  </a:cubicBezTo>
                  <a:cubicBezTo>
                    <a:pt x="1274445" y="15240"/>
                    <a:pt x="1266825" y="9525"/>
                    <a:pt x="1257300" y="6668"/>
                  </a:cubicBezTo>
                  <a:cubicBezTo>
                    <a:pt x="1247775" y="2858"/>
                    <a:pt x="1237298" y="953"/>
                    <a:pt x="1225868" y="953"/>
                  </a:cubicBezTo>
                  <a:cubicBezTo>
                    <a:pt x="1214438" y="953"/>
                    <a:pt x="1203960" y="2858"/>
                    <a:pt x="1194435" y="6668"/>
                  </a:cubicBezTo>
                  <a:cubicBezTo>
                    <a:pt x="1184910" y="10478"/>
                    <a:pt x="1177290" y="15240"/>
                    <a:pt x="1170623" y="21908"/>
                  </a:cubicBezTo>
                  <a:cubicBezTo>
                    <a:pt x="1163955" y="28575"/>
                    <a:pt x="1159193" y="37147"/>
                    <a:pt x="1155383" y="46672"/>
                  </a:cubicBezTo>
                  <a:cubicBezTo>
                    <a:pt x="1151573" y="56197"/>
                    <a:pt x="1149668" y="67628"/>
                    <a:pt x="1149668" y="80010"/>
                  </a:cubicBezTo>
                  <a:cubicBezTo>
                    <a:pt x="1149668" y="105728"/>
                    <a:pt x="1156335" y="124778"/>
                    <a:pt x="1169670" y="139065"/>
                  </a:cubicBezTo>
                  <a:cubicBezTo>
                    <a:pt x="1183005" y="152400"/>
                    <a:pt x="1201103" y="160020"/>
                    <a:pt x="1225868" y="160020"/>
                  </a:cubicBezTo>
                  <a:cubicBezTo>
                    <a:pt x="1236345" y="160020"/>
                    <a:pt x="1246823" y="158115"/>
                    <a:pt x="1256348" y="154305"/>
                  </a:cubicBezTo>
                  <a:moveTo>
                    <a:pt x="1086803" y="100965"/>
                  </a:moveTo>
                  <a:cubicBezTo>
                    <a:pt x="1085850" y="109538"/>
                    <a:pt x="1083945" y="116205"/>
                    <a:pt x="1079183" y="120968"/>
                  </a:cubicBezTo>
                  <a:cubicBezTo>
                    <a:pt x="1074420" y="125730"/>
                    <a:pt x="1068705" y="127635"/>
                    <a:pt x="1061085" y="127635"/>
                  </a:cubicBezTo>
                  <a:cubicBezTo>
                    <a:pt x="1055370" y="127635"/>
                    <a:pt x="1049655" y="126683"/>
                    <a:pt x="1045845" y="123825"/>
                  </a:cubicBezTo>
                  <a:cubicBezTo>
                    <a:pt x="1042035" y="120968"/>
                    <a:pt x="1038225" y="118110"/>
                    <a:pt x="1036320" y="113348"/>
                  </a:cubicBezTo>
                  <a:cubicBezTo>
                    <a:pt x="1034415" y="108585"/>
                    <a:pt x="1032510" y="103823"/>
                    <a:pt x="1031558" y="98108"/>
                  </a:cubicBezTo>
                  <a:cubicBezTo>
                    <a:pt x="1030605" y="92393"/>
                    <a:pt x="1029653" y="86678"/>
                    <a:pt x="1029653" y="80010"/>
                  </a:cubicBezTo>
                  <a:cubicBezTo>
                    <a:pt x="1029653" y="74295"/>
                    <a:pt x="1030605" y="67628"/>
                    <a:pt x="1031558" y="62865"/>
                  </a:cubicBezTo>
                  <a:cubicBezTo>
                    <a:pt x="1032510" y="57150"/>
                    <a:pt x="1034415" y="52388"/>
                    <a:pt x="1036320" y="47625"/>
                  </a:cubicBezTo>
                  <a:cubicBezTo>
                    <a:pt x="1038225" y="42863"/>
                    <a:pt x="1042035" y="40005"/>
                    <a:pt x="1045845" y="37147"/>
                  </a:cubicBezTo>
                  <a:cubicBezTo>
                    <a:pt x="1049655" y="34290"/>
                    <a:pt x="1054418" y="33338"/>
                    <a:pt x="1061085" y="33338"/>
                  </a:cubicBezTo>
                  <a:cubicBezTo>
                    <a:pt x="1069658" y="33338"/>
                    <a:pt x="1075373" y="35243"/>
                    <a:pt x="1079183" y="40005"/>
                  </a:cubicBezTo>
                  <a:cubicBezTo>
                    <a:pt x="1082993" y="44768"/>
                    <a:pt x="1084898" y="50483"/>
                    <a:pt x="1085850" y="58103"/>
                  </a:cubicBezTo>
                  <a:lnTo>
                    <a:pt x="1125855" y="52388"/>
                  </a:lnTo>
                  <a:cubicBezTo>
                    <a:pt x="1124903" y="44768"/>
                    <a:pt x="1122998" y="38100"/>
                    <a:pt x="1120140" y="31433"/>
                  </a:cubicBezTo>
                  <a:cubicBezTo>
                    <a:pt x="1117283" y="24765"/>
                    <a:pt x="1113473" y="20003"/>
                    <a:pt x="1107758" y="15240"/>
                  </a:cubicBezTo>
                  <a:cubicBezTo>
                    <a:pt x="1102995" y="10478"/>
                    <a:pt x="1096328" y="6668"/>
                    <a:pt x="1088708" y="4763"/>
                  </a:cubicBezTo>
                  <a:cubicBezTo>
                    <a:pt x="1081088" y="1905"/>
                    <a:pt x="1072515" y="953"/>
                    <a:pt x="1062038" y="953"/>
                  </a:cubicBezTo>
                  <a:cubicBezTo>
                    <a:pt x="1050608" y="953"/>
                    <a:pt x="1040130" y="2858"/>
                    <a:pt x="1030605" y="6668"/>
                  </a:cubicBezTo>
                  <a:cubicBezTo>
                    <a:pt x="1021080" y="10478"/>
                    <a:pt x="1013460" y="16193"/>
                    <a:pt x="1007745" y="22860"/>
                  </a:cubicBezTo>
                  <a:cubicBezTo>
                    <a:pt x="1001078" y="29528"/>
                    <a:pt x="996315" y="38100"/>
                    <a:pt x="993458" y="47625"/>
                  </a:cubicBezTo>
                  <a:cubicBezTo>
                    <a:pt x="990600" y="57150"/>
                    <a:pt x="988695" y="68580"/>
                    <a:pt x="988695" y="80010"/>
                  </a:cubicBezTo>
                  <a:cubicBezTo>
                    <a:pt x="988695" y="91440"/>
                    <a:pt x="989647" y="102870"/>
                    <a:pt x="992505" y="112395"/>
                  </a:cubicBezTo>
                  <a:cubicBezTo>
                    <a:pt x="995363" y="121920"/>
                    <a:pt x="1000125" y="130493"/>
                    <a:pt x="1005840" y="137160"/>
                  </a:cubicBezTo>
                  <a:cubicBezTo>
                    <a:pt x="1011555" y="143828"/>
                    <a:pt x="1019175" y="149543"/>
                    <a:pt x="1028700" y="153353"/>
                  </a:cubicBezTo>
                  <a:cubicBezTo>
                    <a:pt x="1038225" y="157163"/>
                    <a:pt x="1048703" y="159068"/>
                    <a:pt x="1061085" y="159068"/>
                  </a:cubicBezTo>
                  <a:cubicBezTo>
                    <a:pt x="1082993" y="159068"/>
                    <a:pt x="1099185" y="153353"/>
                    <a:pt x="1109663" y="142875"/>
                  </a:cubicBezTo>
                  <a:cubicBezTo>
                    <a:pt x="1120140" y="132398"/>
                    <a:pt x="1126808" y="118110"/>
                    <a:pt x="1127760" y="100013"/>
                  </a:cubicBezTo>
                  <a:lnTo>
                    <a:pt x="1086803" y="100013"/>
                  </a:lnTo>
                  <a:close/>
                  <a:moveTo>
                    <a:pt x="921068" y="155258"/>
                  </a:moveTo>
                  <a:lnTo>
                    <a:pt x="962025" y="155258"/>
                  </a:lnTo>
                  <a:lnTo>
                    <a:pt x="962025" y="109538"/>
                  </a:lnTo>
                  <a:lnTo>
                    <a:pt x="921068" y="109538"/>
                  </a:lnTo>
                  <a:lnTo>
                    <a:pt x="921068" y="155258"/>
                  </a:lnTo>
                  <a:close/>
                  <a:moveTo>
                    <a:pt x="671513" y="155258"/>
                  </a:moveTo>
                  <a:lnTo>
                    <a:pt x="711518" y="155258"/>
                  </a:lnTo>
                  <a:lnTo>
                    <a:pt x="711518" y="65723"/>
                  </a:lnTo>
                  <a:cubicBezTo>
                    <a:pt x="711518" y="60960"/>
                    <a:pt x="712470" y="57150"/>
                    <a:pt x="714375" y="53340"/>
                  </a:cubicBezTo>
                  <a:cubicBezTo>
                    <a:pt x="716280" y="49530"/>
                    <a:pt x="718185" y="46672"/>
                    <a:pt x="721043" y="43815"/>
                  </a:cubicBezTo>
                  <a:cubicBezTo>
                    <a:pt x="723900" y="40958"/>
                    <a:pt x="727710" y="38100"/>
                    <a:pt x="730568" y="37147"/>
                  </a:cubicBezTo>
                  <a:cubicBezTo>
                    <a:pt x="734378" y="36195"/>
                    <a:pt x="737235" y="35243"/>
                    <a:pt x="741998" y="35243"/>
                  </a:cubicBezTo>
                  <a:cubicBezTo>
                    <a:pt x="744855" y="35243"/>
                    <a:pt x="746760" y="35243"/>
                    <a:pt x="749618" y="36195"/>
                  </a:cubicBezTo>
                  <a:cubicBezTo>
                    <a:pt x="751523" y="37147"/>
                    <a:pt x="753428" y="38100"/>
                    <a:pt x="755333" y="40005"/>
                  </a:cubicBezTo>
                  <a:cubicBezTo>
                    <a:pt x="757238" y="41910"/>
                    <a:pt x="758190" y="44768"/>
                    <a:pt x="759143" y="47625"/>
                  </a:cubicBezTo>
                  <a:cubicBezTo>
                    <a:pt x="760095" y="51435"/>
                    <a:pt x="761048" y="55245"/>
                    <a:pt x="761048" y="60960"/>
                  </a:cubicBezTo>
                  <a:lnTo>
                    <a:pt x="761048" y="155258"/>
                  </a:lnTo>
                  <a:lnTo>
                    <a:pt x="801053" y="155258"/>
                  </a:lnTo>
                  <a:lnTo>
                    <a:pt x="801053" y="63818"/>
                  </a:lnTo>
                  <a:cubicBezTo>
                    <a:pt x="801053" y="60008"/>
                    <a:pt x="802005" y="56197"/>
                    <a:pt x="803910" y="53340"/>
                  </a:cubicBezTo>
                  <a:cubicBezTo>
                    <a:pt x="805815" y="49530"/>
                    <a:pt x="807720" y="46672"/>
                    <a:pt x="810578" y="43815"/>
                  </a:cubicBezTo>
                  <a:cubicBezTo>
                    <a:pt x="813435" y="40958"/>
                    <a:pt x="817245" y="38100"/>
                    <a:pt x="820103" y="37147"/>
                  </a:cubicBezTo>
                  <a:cubicBezTo>
                    <a:pt x="822960" y="36195"/>
                    <a:pt x="826770" y="35243"/>
                    <a:pt x="831533" y="35243"/>
                  </a:cubicBezTo>
                  <a:cubicBezTo>
                    <a:pt x="834390" y="35243"/>
                    <a:pt x="836295" y="35243"/>
                    <a:pt x="839153" y="36195"/>
                  </a:cubicBezTo>
                  <a:cubicBezTo>
                    <a:pt x="841058" y="37147"/>
                    <a:pt x="842963" y="38100"/>
                    <a:pt x="844868" y="40005"/>
                  </a:cubicBezTo>
                  <a:cubicBezTo>
                    <a:pt x="846772" y="41910"/>
                    <a:pt x="847725" y="44768"/>
                    <a:pt x="848678" y="47625"/>
                  </a:cubicBezTo>
                  <a:cubicBezTo>
                    <a:pt x="849630" y="51435"/>
                    <a:pt x="849630" y="55245"/>
                    <a:pt x="849630" y="60960"/>
                  </a:cubicBezTo>
                  <a:lnTo>
                    <a:pt x="849630" y="155258"/>
                  </a:lnTo>
                  <a:lnTo>
                    <a:pt x="889635" y="155258"/>
                  </a:lnTo>
                  <a:lnTo>
                    <a:pt x="889635" y="55245"/>
                  </a:lnTo>
                  <a:cubicBezTo>
                    <a:pt x="889635" y="36195"/>
                    <a:pt x="885825" y="22860"/>
                    <a:pt x="878205" y="14288"/>
                  </a:cubicBezTo>
                  <a:cubicBezTo>
                    <a:pt x="870585" y="5715"/>
                    <a:pt x="859155" y="1905"/>
                    <a:pt x="843915" y="1905"/>
                  </a:cubicBezTo>
                  <a:cubicBezTo>
                    <a:pt x="834390" y="1905"/>
                    <a:pt x="826770" y="3810"/>
                    <a:pt x="819150" y="7620"/>
                  </a:cubicBezTo>
                  <a:cubicBezTo>
                    <a:pt x="811530" y="11430"/>
                    <a:pt x="803910" y="18098"/>
                    <a:pt x="797243" y="27623"/>
                  </a:cubicBezTo>
                  <a:cubicBezTo>
                    <a:pt x="794385" y="19050"/>
                    <a:pt x="789623" y="12383"/>
                    <a:pt x="782955" y="8573"/>
                  </a:cubicBezTo>
                  <a:cubicBezTo>
                    <a:pt x="776288" y="4763"/>
                    <a:pt x="766763" y="1905"/>
                    <a:pt x="756285" y="1905"/>
                  </a:cubicBezTo>
                  <a:cubicBezTo>
                    <a:pt x="747713" y="1905"/>
                    <a:pt x="740093" y="3810"/>
                    <a:pt x="732473" y="7620"/>
                  </a:cubicBezTo>
                  <a:cubicBezTo>
                    <a:pt x="724853" y="11430"/>
                    <a:pt x="718185" y="18098"/>
                    <a:pt x="713423" y="25718"/>
                  </a:cubicBezTo>
                  <a:lnTo>
                    <a:pt x="713423" y="5715"/>
                  </a:lnTo>
                  <a:lnTo>
                    <a:pt x="674370" y="5715"/>
                  </a:lnTo>
                  <a:lnTo>
                    <a:pt x="674370" y="155258"/>
                  </a:lnTo>
                  <a:close/>
                  <a:moveTo>
                    <a:pt x="541973" y="116205"/>
                  </a:moveTo>
                  <a:cubicBezTo>
                    <a:pt x="536258" y="108585"/>
                    <a:pt x="533400" y="96203"/>
                    <a:pt x="533400" y="80963"/>
                  </a:cubicBezTo>
                  <a:cubicBezTo>
                    <a:pt x="533400" y="65723"/>
                    <a:pt x="536258" y="54293"/>
                    <a:pt x="541973" y="45720"/>
                  </a:cubicBezTo>
                  <a:cubicBezTo>
                    <a:pt x="547688" y="38100"/>
                    <a:pt x="556260" y="33338"/>
                    <a:pt x="567690" y="33338"/>
                  </a:cubicBezTo>
                  <a:cubicBezTo>
                    <a:pt x="579120" y="33338"/>
                    <a:pt x="587693" y="37147"/>
                    <a:pt x="593408" y="45720"/>
                  </a:cubicBezTo>
                  <a:cubicBezTo>
                    <a:pt x="599123" y="53340"/>
                    <a:pt x="601980" y="65723"/>
                    <a:pt x="601980" y="80963"/>
                  </a:cubicBezTo>
                  <a:cubicBezTo>
                    <a:pt x="601980" y="96203"/>
                    <a:pt x="599123" y="107633"/>
                    <a:pt x="593408" y="116205"/>
                  </a:cubicBezTo>
                  <a:cubicBezTo>
                    <a:pt x="587693" y="124778"/>
                    <a:pt x="579120" y="128588"/>
                    <a:pt x="567690" y="128588"/>
                  </a:cubicBezTo>
                  <a:cubicBezTo>
                    <a:pt x="555308" y="127635"/>
                    <a:pt x="546735" y="123825"/>
                    <a:pt x="541973" y="116205"/>
                  </a:cubicBezTo>
                  <a:moveTo>
                    <a:pt x="598170" y="154305"/>
                  </a:moveTo>
                  <a:cubicBezTo>
                    <a:pt x="607695" y="150495"/>
                    <a:pt x="615315" y="145733"/>
                    <a:pt x="621983" y="138113"/>
                  </a:cubicBezTo>
                  <a:cubicBezTo>
                    <a:pt x="628650" y="131445"/>
                    <a:pt x="633413" y="122873"/>
                    <a:pt x="637223" y="113348"/>
                  </a:cubicBezTo>
                  <a:cubicBezTo>
                    <a:pt x="641033" y="103823"/>
                    <a:pt x="642938" y="92393"/>
                    <a:pt x="642938" y="80010"/>
                  </a:cubicBezTo>
                  <a:cubicBezTo>
                    <a:pt x="642938" y="67628"/>
                    <a:pt x="641033" y="57150"/>
                    <a:pt x="638175" y="46672"/>
                  </a:cubicBezTo>
                  <a:cubicBezTo>
                    <a:pt x="635318" y="36195"/>
                    <a:pt x="629603" y="28575"/>
                    <a:pt x="622935" y="21908"/>
                  </a:cubicBezTo>
                  <a:cubicBezTo>
                    <a:pt x="616268" y="15240"/>
                    <a:pt x="608648" y="9525"/>
                    <a:pt x="599123" y="6668"/>
                  </a:cubicBezTo>
                  <a:cubicBezTo>
                    <a:pt x="589598" y="2858"/>
                    <a:pt x="579120" y="953"/>
                    <a:pt x="567690" y="953"/>
                  </a:cubicBezTo>
                  <a:cubicBezTo>
                    <a:pt x="556260" y="953"/>
                    <a:pt x="545783" y="2858"/>
                    <a:pt x="536258" y="6668"/>
                  </a:cubicBezTo>
                  <a:cubicBezTo>
                    <a:pt x="526733" y="10478"/>
                    <a:pt x="519113" y="15240"/>
                    <a:pt x="512445" y="21908"/>
                  </a:cubicBezTo>
                  <a:cubicBezTo>
                    <a:pt x="505778" y="28575"/>
                    <a:pt x="501015" y="37147"/>
                    <a:pt x="497205" y="46672"/>
                  </a:cubicBezTo>
                  <a:cubicBezTo>
                    <a:pt x="493395" y="56197"/>
                    <a:pt x="491490" y="67628"/>
                    <a:pt x="491490" y="80010"/>
                  </a:cubicBezTo>
                  <a:cubicBezTo>
                    <a:pt x="491490" y="105728"/>
                    <a:pt x="498158" y="124778"/>
                    <a:pt x="511492" y="139065"/>
                  </a:cubicBezTo>
                  <a:cubicBezTo>
                    <a:pt x="524828" y="152400"/>
                    <a:pt x="542925" y="160020"/>
                    <a:pt x="566738" y="160020"/>
                  </a:cubicBezTo>
                  <a:cubicBezTo>
                    <a:pt x="579120" y="160020"/>
                    <a:pt x="589598" y="158115"/>
                    <a:pt x="598170" y="154305"/>
                  </a:cubicBezTo>
                  <a:moveTo>
                    <a:pt x="429578" y="100965"/>
                  </a:moveTo>
                  <a:cubicBezTo>
                    <a:pt x="428625" y="109538"/>
                    <a:pt x="425767" y="116205"/>
                    <a:pt x="421958" y="120968"/>
                  </a:cubicBezTo>
                  <a:cubicBezTo>
                    <a:pt x="417195" y="125730"/>
                    <a:pt x="411480" y="127635"/>
                    <a:pt x="403860" y="127635"/>
                  </a:cubicBezTo>
                  <a:cubicBezTo>
                    <a:pt x="398145" y="127635"/>
                    <a:pt x="392430" y="126683"/>
                    <a:pt x="388620" y="123825"/>
                  </a:cubicBezTo>
                  <a:cubicBezTo>
                    <a:pt x="384810" y="120968"/>
                    <a:pt x="381000" y="118110"/>
                    <a:pt x="379095" y="113348"/>
                  </a:cubicBezTo>
                  <a:cubicBezTo>
                    <a:pt x="377190" y="108585"/>
                    <a:pt x="375285" y="103823"/>
                    <a:pt x="374333" y="98108"/>
                  </a:cubicBezTo>
                  <a:cubicBezTo>
                    <a:pt x="373380" y="92393"/>
                    <a:pt x="372428" y="86678"/>
                    <a:pt x="372428" y="80010"/>
                  </a:cubicBezTo>
                  <a:cubicBezTo>
                    <a:pt x="372428" y="74295"/>
                    <a:pt x="373380" y="67628"/>
                    <a:pt x="374333" y="62865"/>
                  </a:cubicBezTo>
                  <a:cubicBezTo>
                    <a:pt x="375285" y="57150"/>
                    <a:pt x="377190" y="52388"/>
                    <a:pt x="379095" y="47625"/>
                  </a:cubicBezTo>
                  <a:cubicBezTo>
                    <a:pt x="381000" y="42863"/>
                    <a:pt x="384810" y="40005"/>
                    <a:pt x="388620" y="37147"/>
                  </a:cubicBezTo>
                  <a:cubicBezTo>
                    <a:pt x="392430" y="34290"/>
                    <a:pt x="398145" y="33338"/>
                    <a:pt x="403860" y="33338"/>
                  </a:cubicBezTo>
                  <a:cubicBezTo>
                    <a:pt x="412433" y="33338"/>
                    <a:pt x="418148" y="35243"/>
                    <a:pt x="421958" y="40005"/>
                  </a:cubicBezTo>
                  <a:cubicBezTo>
                    <a:pt x="425767" y="44768"/>
                    <a:pt x="427673" y="50483"/>
                    <a:pt x="428625" y="58103"/>
                  </a:cubicBezTo>
                  <a:lnTo>
                    <a:pt x="468630" y="52388"/>
                  </a:lnTo>
                  <a:cubicBezTo>
                    <a:pt x="467678" y="44768"/>
                    <a:pt x="465773" y="38100"/>
                    <a:pt x="462915" y="31433"/>
                  </a:cubicBezTo>
                  <a:cubicBezTo>
                    <a:pt x="460058" y="24765"/>
                    <a:pt x="456248" y="20003"/>
                    <a:pt x="450533" y="15240"/>
                  </a:cubicBezTo>
                  <a:cubicBezTo>
                    <a:pt x="445770" y="10478"/>
                    <a:pt x="439103" y="6668"/>
                    <a:pt x="431483" y="4763"/>
                  </a:cubicBezTo>
                  <a:cubicBezTo>
                    <a:pt x="423863" y="1905"/>
                    <a:pt x="415290" y="953"/>
                    <a:pt x="404813" y="953"/>
                  </a:cubicBezTo>
                  <a:cubicBezTo>
                    <a:pt x="393383" y="953"/>
                    <a:pt x="382905" y="2858"/>
                    <a:pt x="373380" y="6668"/>
                  </a:cubicBezTo>
                  <a:cubicBezTo>
                    <a:pt x="363855" y="10478"/>
                    <a:pt x="356235" y="16193"/>
                    <a:pt x="350520" y="22860"/>
                  </a:cubicBezTo>
                  <a:cubicBezTo>
                    <a:pt x="343853" y="29528"/>
                    <a:pt x="339090" y="38100"/>
                    <a:pt x="336233" y="47625"/>
                  </a:cubicBezTo>
                  <a:cubicBezTo>
                    <a:pt x="333375" y="57150"/>
                    <a:pt x="331470" y="68580"/>
                    <a:pt x="331470" y="80010"/>
                  </a:cubicBezTo>
                  <a:cubicBezTo>
                    <a:pt x="331470" y="91440"/>
                    <a:pt x="333375" y="102870"/>
                    <a:pt x="336233" y="112395"/>
                  </a:cubicBezTo>
                  <a:cubicBezTo>
                    <a:pt x="339090" y="121920"/>
                    <a:pt x="343853" y="130493"/>
                    <a:pt x="349567" y="137160"/>
                  </a:cubicBezTo>
                  <a:cubicBezTo>
                    <a:pt x="355283" y="143828"/>
                    <a:pt x="362903" y="149543"/>
                    <a:pt x="372428" y="153353"/>
                  </a:cubicBezTo>
                  <a:cubicBezTo>
                    <a:pt x="381953" y="157163"/>
                    <a:pt x="392430" y="159068"/>
                    <a:pt x="404813" y="159068"/>
                  </a:cubicBezTo>
                  <a:cubicBezTo>
                    <a:pt x="426720" y="159068"/>
                    <a:pt x="442913" y="153353"/>
                    <a:pt x="453390" y="142875"/>
                  </a:cubicBezTo>
                  <a:cubicBezTo>
                    <a:pt x="463867" y="132398"/>
                    <a:pt x="470535" y="118110"/>
                    <a:pt x="471488" y="100013"/>
                  </a:cubicBezTo>
                  <a:lnTo>
                    <a:pt x="429578" y="100013"/>
                  </a:lnTo>
                  <a:close/>
                  <a:moveTo>
                    <a:pt x="203835" y="63818"/>
                  </a:moveTo>
                  <a:cubicBezTo>
                    <a:pt x="203835" y="59055"/>
                    <a:pt x="204788" y="55245"/>
                    <a:pt x="206692" y="51435"/>
                  </a:cubicBezTo>
                  <a:cubicBezTo>
                    <a:pt x="208598" y="47625"/>
                    <a:pt x="210502" y="43815"/>
                    <a:pt x="213360" y="40958"/>
                  </a:cubicBezTo>
                  <a:cubicBezTo>
                    <a:pt x="216217" y="38100"/>
                    <a:pt x="219075" y="35243"/>
                    <a:pt x="223838" y="34290"/>
                  </a:cubicBezTo>
                  <a:cubicBezTo>
                    <a:pt x="227648" y="32385"/>
                    <a:pt x="232410" y="31433"/>
                    <a:pt x="238125" y="31433"/>
                  </a:cubicBezTo>
                  <a:cubicBezTo>
                    <a:pt x="248602" y="31433"/>
                    <a:pt x="256223" y="34290"/>
                    <a:pt x="261938" y="40005"/>
                  </a:cubicBezTo>
                  <a:cubicBezTo>
                    <a:pt x="266700" y="45720"/>
                    <a:pt x="269558" y="53340"/>
                    <a:pt x="269558" y="63818"/>
                  </a:cubicBezTo>
                  <a:lnTo>
                    <a:pt x="203835" y="63818"/>
                  </a:lnTo>
                  <a:close/>
                  <a:moveTo>
                    <a:pt x="266700" y="108585"/>
                  </a:moveTo>
                  <a:cubicBezTo>
                    <a:pt x="263842" y="121920"/>
                    <a:pt x="254317" y="128588"/>
                    <a:pt x="239077" y="128588"/>
                  </a:cubicBezTo>
                  <a:cubicBezTo>
                    <a:pt x="227648" y="128588"/>
                    <a:pt x="219075" y="124778"/>
                    <a:pt x="213360" y="118110"/>
                  </a:cubicBezTo>
                  <a:cubicBezTo>
                    <a:pt x="207645" y="111443"/>
                    <a:pt x="204788" y="101918"/>
                    <a:pt x="203835" y="89535"/>
                  </a:cubicBezTo>
                  <a:lnTo>
                    <a:pt x="307658" y="89535"/>
                  </a:lnTo>
                  <a:lnTo>
                    <a:pt x="307658" y="73343"/>
                  </a:lnTo>
                  <a:cubicBezTo>
                    <a:pt x="307658" y="51435"/>
                    <a:pt x="301942" y="33338"/>
                    <a:pt x="290513" y="20003"/>
                  </a:cubicBezTo>
                  <a:cubicBezTo>
                    <a:pt x="279083" y="6668"/>
                    <a:pt x="261938" y="0"/>
                    <a:pt x="239077" y="0"/>
                  </a:cubicBezTo>
                  <a:cubicBezTo>
                    <a:pt x="227648" y="0"/>
                    <a:pt x="218123" y="1905"/>
                    <a:pt x="208598" y="5715"/>
                  </a:cubicBezTo>
                  <a:cubicBezTo>
                    <a:pt x="199073" y="9525"/>
                    <a:pt x="191452" y="14288"/>
                    <a:pt x="184785" y="20955"/>
                  </a:cubicBezTo>
                  <a:cubicBezTo>
                    <a:pt x="178118" y="27623"/>
                    <a:pt x="173355" y="36195"/>
                    <a:pt x="169545" y="45720"/>
                  </a:cubicBezTo>
                  <a:cubicBezTo>
                    <a:pt x="165735" y="55245"/>
                    <a:pt x="163830" y="66675"/>
                    <a:pt x="163830" y="79058"/>
                  </a:cubicBezTo>
                  <a:cubicBezTo>
                    <a:pt x="163830" y="103823"/>
                    <a:pt x="170498" y="123825"/>
                    <a:pt x="182880" y="137160"/>
                  </a:cubicBezTo>
                  <a:cubicBezTo>
                    <a:pt x="195263" y="150495"/>
                    <a:pt x="214313" y="158115"/>
                    <a:pt x="239077" y="158115"/>
                  </a:cubicBezTo>
                  <a:cubicBezTo>
                    <a:pt x="260033" y="158115"/>
                    <a:pt x="275273" y="153353"/>
                    <a:pt x="285750" y="144780"/>
                  </a:cubicBezTo>
                  <a:cubicBezTo>
                    <a:pt x="296228" y="136208"/>
                    <a:pt x="302895" y="123825"/>
                    <a:pt x="305753" y="106680"/>
                  </a:cubicBezTo>
                  <a:lnTo>
                    <a:pt x="266700" y="106680"/>
                  </a:lnTo>
                  <a:close/>
                  <a:moveTo>
                    <a:pt x="97155" y="96203"/>
                  </a:moveTo>
                  <a:cubicBezTo>
                    <a:pt x="97155" y="101918"/>
                    <a:pt x="96202" y="107633"/>
                    <a:pt x="93345" y="111443"/>
                  </a:cubicBezTo>
                  <a:cubicBezTo>
                    <a:pt x="91440" y="115253"/>
                    <a:pt x="88582" y="119063"/>
                    <a:pt x="84773" y="121920"/>
                  </a:cubicBezTo>
                  <a:cubicBezTo>
                    <a:pt x="78105" y="126683"/>
                    <a:pt x="69532" y="129540"/>
                    <a:pt x="60007" y="129540"/>
                  </a:cubicBezTo>
                  <a:cubicBezTo>
                    <a:pt x="54293" y="129540"/>
                    <a:pt x="49530" y="127635"/>
                    <a:pt x="45720" y="124778"/>
                  </a:cubicBezTo>
                  <a:cubicBezTo>
                    <a:pt x="41910" y="121920"/>
                    <a:pt x="40957" y="118110"/>
                    <a:pt x="40957" y="113348"/>
                  </a:cubicBezTo>
                  <a:cubicBezTo>
                    <a:pt x="40957" y="110490"/>
                    <a:pt x="40957" y="106680"/>
                    <a:pt x="42863" y="104775"/>
                  </a:cubicBezTo>
                  <a:cubicBezTo>
                    <a:pt x="43815" y="101918"/>
                    <a:pt x="45720" y="100013"/>
                    <a:pt x="48577" y="98108"/>
                  </a:cubicBezTo>
                  <a:cubicBezTo>
                    <a:pt x="51435" y="96203"/>
                    <a:pt x="55245" y="94298"/>
                    <a:pt x="60007" y="93345"/>
                  </a:cubicBezTo>
                  <a:cubicBezTo>
                    <a:pt x="64770" y="92393"/>
                    <a:pt x="72390" y="91440"/>
                    <a:pt x="80010" y="90488"/>
                  </a:cubicBezTo>
                  <a:lnTo>
                    <a:pt x="98107" y="89535"/>
                  </a:lnTo>
                  <a:lnTo>
                    <a:pt x="98107" y="96203"/>
                  </a:lnTo>
                  <a:close/>
                  <a:moveTo>
                    <a:pt x="98107" y="155258"/>
                  </a:moveTo>
                  <a:lnTo>
                    <a:pt x="136208" y="155258"/>
                  </a:lnTo>
                  <a:lnTo>
                    <a:pt x="136208" y="60960"/>
                  </a:lnTo>
                  <a:cubicBezTo>
                    <a:pt x="136208" y="51435"/>
                    <a:pt x="135255" y="43815"/>
                    <a:pt x="133350" y="36195"/>
                  </a:cubicBezTo>
                  <a:cubicBezTo>
                    <a:pt x="131445" y="28575"/>
                    <a:pt x="127635" y="22860"/>
                    <a:pt x="122873" y="17145"/>
                  </a:cubicBezTo>
                  <a:cubicBezTo>
                    <a:pt x="118110" y="12383"/>
                    <a:pt x="111443" y="7620"/>
                    <a:pt x="103823" y="5715"/>
                  </a:cubicBezTo>
                  <a:cubicBezTo>
                    <a:pt x="96202" y="3810"/>
                    <a:pt x="85725" y="1905"/>
                    <a:pt x="74295" y="1905"/>
                  </a:cubicBezTo>
                  <a:cubicBezTo>
                    <a:pt x="55245" y="1905"/>
                    <a:pt x="40957" y="5715"/>
                    <a:pt x="29527" y="12383"/>
                  </a:cubicBezTo>
                  <a:cubicBezTo>
                    <a:pt x="18098" y="19050"/>
                    <a:pt x="11430" y="30480"/>
                    <a:pt x="8573" y="46672"/>
                  </a:cubicBezTo>
                  <a:lnTo>
                    <a:pt x="44768" y="50483"/>
                  </a:lnTo>
                  <a:cubicBezTo>
                    <a:pt x="46673" y="38100"/>
                    <a:pt x="56198" y="32385"/>
                    <a:pt x="71438" y="32385"/>
                  </a:cubicBezTo>
                  <a:cubicBezTo>
                    <a:pt x="78105" y="32385"/>
                    <a:pt x="83820" y="34290"/>
                    <a:pt x="89535" y="37147"/>
                  </a:cubicBezTo>
                  <a:cubicBezTo>
                    <a:pt x="94298" y="40958"/>
                    <a:pt x="97155" y="46672"/>
                    <a:pt x="97155" y="56197"/>
                  </a:cubicBezTo>
                  <a:lnTo>
                    <a:pt x="97155" y="62865"/>
                  </a:lnTo>
                  <a:lnTo>
                    <a:pt x="78105" y="63818"/>
                  </a:lnTo>
                  <a:cubicBezTo>
                    <a:pt x="68580" y="63818"/>
                    <a:pt x="59055" y="64770"/>
                    <a:pt x="49530" y="66675"/>
                  </a:cubicBezTo>
                  <a:cubicBezTo>
                    <a:pt x="40005" y="68580"/>
                    <a:pt x="32385" y="70485"/>
                    <a:pt x="24765" y="74295"/>
                  </a:cubicBezTo>
                  <a:cubicBezTo>
                    <a:pt x="17145" y="78105"/>
                    <a:pt x="11430" y="82868"/>
                    <a:pt x="6668" y="89535"/>
                  </a:cubicBezTo>
                  <a:cubicBezTo>
                    <a:pt x="1905" y="96203"/>
                    <a:pt x="0" y="104775"/>
                    <a:pt x="0" y="114300"/>
                  </a:cubicBezTo>
                  <a:cubicBezTo>
                    <a:pt x="0" y="121920"/>
                    <a:pt x="952" y="128588"/>
                    <a:pt x="3810" y="134303"/>
                  </a:cubicBezTo>
                  <a:cubicBezTo>
                    <a:pt x="6668" y="140018"/>
                    <a:pt x="10477" y="144780"/>
                    <a:pt x="14288" y="148590"/>
                  </a:cubicBezTo>
                  <a:cubicBezTo>
                    <a:pt x="19050" y="152400"/>
                    <a:pt x="23813" y="155258"/>
                    <a:pt x="29527" y="156210"/>
                  </a:cubicBezTo>
                  <a:cubicBezTo>
                    <a:pt x="35243" y="157163"/>
                    <a:pt x="41910" y="159068"/>
                    <a:pt x="48577" y="159068"/>
                  </a:cubicBezTo>
                  <a:cubicBezTo>
                    <a:pt x="60007" y="159068"/>
                    <a:pt x="69532" y="157163"/>
                    <a:pt x="77152" y="152400"/>
                  </a:cubicBezTo>
                  <a:cubicBezTo>
                    <a:pt x="84773" y="147638"/>
                    <a:pt x="91440" y="142875"/>
                    <a:pt x="97155" y="136208"/>
                  </a:cubicBezTo>
                  <a:lnTo>
                    <a:pt x="97155" y="15525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31651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1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191E849-2800-4BF6-8648-1810868AFEE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63525" y="1318635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EAC093F2-4A94-4EC7-BFC5-282DC86922D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81327" y="1318635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4AB8F044-DB76-470F-8712-563C8D77DAF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499129" y="1318635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6100BE5D-F975-4662-A5D8-73DD0F66631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116931" y="1318635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3F780AC3-2DC9-4EBB-9F4A-4B369FDC73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734733" y="1318635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F4241E2C-AEC5-4C2F-A388-B4005397B9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52535" y="1318635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BA3AED32-46CB-466C-8765-2739AAC2E45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970337" y="1318635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AB8256EC-2FE2-400D-A4E4-37966548E29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588139" y="1318635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EED6D159-A3F2-4B02-A7D4-A0B7B2A9800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205941" y="1318635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39B61045-8A1E-4798-B8A2-EE3524BDB5B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823743" y="1318635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24E153D6-CC1A-4C88-B1FD-0A426D1D03A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441545" y="1318635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6D96D149-215E-4BD5-A884-53D586135DB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059347" y="1318635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CD5BF7F5-BDD5-40DB-BD6D-939B542632FE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677149" y="1318635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164B8FCE-B1CA-42F7-B454-3438E06D86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294951" y="1318635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EB9A9CBA-FB99-49CD-A237-6D4D9DF8D539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912753" y="1318635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69F3A84F-1D90-4186-8101-4814ED5DA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530555" y="1318635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C76DCF5B-3447-4568-B4B0-947C6E32FDEC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148357" y="1318635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26" name="Picture Placeholder 3">
            <a:extLst>
              <a:ext uri="{FF2B5EF4-FFF2-40B4-BE49-F238E27FC236}">
                <a16:creationId xmlns:a16="http://schemas.microsoft.com/office/drawing/2014/main" id="{F23FB5D0-81E3-4C82-8E04-C2F90191C51B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766159" y="1318635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67EB411D-F9B1-4144-991C-30A07DB25FFE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1383965" y="1318635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273D9433-3F04-4DB6-A540-D8A1D24C9038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263525" y="200202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FB754A3E-2B8E-453B-88CA-A6F907506AEA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881327" y="200202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15E74892-D88D-41F2-9117-D95D3BE6613C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499129" y="200202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108368C8-1137-4A8C-9EE2-4894AB94D3F9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2116931" y="200202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32" name="Picture Placeholder 3">
            <a:extLst>
              <a:ext uri="{FF2B5EF4-FFF2-40B4-BE49-F238E27FC236}">
                <a16:creationId xmlns:a16="http://schemas.microsoft.com/office/drawing/2014/main" id="{45740006-347F-4A43-87BD-295666157DEB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734733" y="200202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CDE4A34E-8077-4534-A072-C6C634A4163A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3352535" y="200202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35" name="Picture Placeholder 3">
            <a:extLst>
              <a:ext uri="{FF2B5EF4-FFF2-40B4-BE49-F238E27FC236}">
                <a16:creationId xmlns:a16="http://schemas.microsoft.com/office/drawing/2014/main" id="{CD0486D7-393B-434F-B2BB-563A2E02D483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3970337" y="200202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36" name="Picture Placeholder 3">
            <a:extLst>
              <a:ext uri="{FF2B5EF4-FFF2-40B4-BE49-F238E27FC236}">
                <a16:creationId xmlns:a16="http://schemas.microsoft.com/office/drawing/2014/main" id="{3734AAF6-A301-46B4-BF02-4D780BFDEDC4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588139" y="200202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37" name="Picture Placeholder 3">
            <a:extLst>
              <a:ext uri="{FF2B5EF4-FFF2-40B4-BE49-F238E27FC236}">
                <a16:creationId xmlns:a16="http://schemas.microsoft.com/office/drawing/2014/main" id="{2D8158EF-EF53-46D2-A438-ACBF30FCDB6B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5205941" y="200202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38" name="Picture Placeholder 3">
            <a:extLst>
              <a:ext uri="{FF2B5EF4-FFF2-40B4-BE49-F238E27FC236}">
                <a16:creationId xmlns:a16="http://schemas.microsoft.com/office/drawing/2014/main" id="{4096548D-9E8F-4860-9DC7-5CA22D780FA1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5823743" y="200202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39" name="Picture Placeholder 3">
            <a:extLst>
              <a:ext uri="{FF2B5EF4-FFF2-40B4-BE49-F238E27FC236}">
                <a16:creationId xmlns:a16="http://schemas.microsoft.com/office/drawing/2014/main" id="{F04F13FF-F1AE-48B8-A4FD-355BAADF858A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6441545" y="200202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40" name="Picture Placeholder 3">
            <a:extLst>
              <a:ext uri="{FF2B5EF4-FFF2-40B4-BE49-F238E27FC236}">
                <a16:creationId xmlns:a16="http://schemas.microsoft.com/office/drawing/2014/main" id="{926B793F-2B20-430D-964C-8AC252AE1748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7059347" y="200202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ED02578B-E967-4964-875F-710800DF85FD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7677149" y="200202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42" name="Picture Placeholder 3">
            <a:extLst>
              <a:ext uri="{FF2B5EF4-FFF2-40B4-BE49-F238E27FC236}">
                <a16:creationId xmlns:a16="http://schemas.microsoft.com/office/drawing/2014/main" id="{D74F66E9-31E4-4ECD-A33D-5D0A5F37AD5C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8294951" y="200202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43" name="Picture Placeholder 3">
            <a:extLst>
              <a:ext uri="{FF2B5EF4-FFF2-40B4-BE49-F238E27FC236}">
                <a16:creationId xmlns:a16="http://schemas.microsoft.com/office/drawing/2014/main" id="{F23DFA21-4B2A-4CA6-9534-0D3B9BA9E2A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8912753" y="200202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44" name="Picture Placeholder 3">
            <a:extLst>
              <a:ext uri="{FF2B5EF4-FFF2-40B4-BE49-F238E27FC236}">
                <a16:creationId xmlns:a16="http://schemas.microsoft.com/office/drawing/2014/main" id="{551CD1F5-FAB3-4F44-90FD-CE85BEDF22B3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9530555" y="200202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45" name="Picture Placeholder 3">
            <a:extLst>
              <a:ext uri="{FF2B5EF4-FFF2-40B4-BE49-F238E27FC236}">
                <a16:creationId xmlns:a16="http://schemas.microsoft.com/office/drawing/2014/main" id="{7830396A-3A72-443A-A43E-E531B0939393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0148357" y="200202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46" name="Picture Placeholder 3">
            <a:extLst>
              <a:ext uri="{FF2B5EF4-FFF2-40B4-BE49-F238E27FC236}">
                <a16:creationId xmlns:a16="http://schemas.microsoft.com/office/drawing/2014/main" id="{7A2EAB1E-A4A2-44B9-8542-2970064A6DBA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10766159" y="200202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47" name="Picture Placeholder 3">
            <a:extLst>
              <a:ext uri="{FF2B5EF4-FFF2-40B4-BE49-F238E27FC236}">
                <a16:creationId xmlns:a16="http://schemas.microsoft.com/office/drawing/2014/main" id="{4C0C34B8-D05F-4634-92A9-1121E46BD24F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11383965" y="200202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48" name="Picture Placeholder 3">
            <a:extLst>
              <a:ext uri="{FF2B5EF4-FFF2-40B4-BE49-F238E27FC236}">
                <a16:creationId xmlns:a16="http://schemas.microsoft.com/office/drawing/2014/main" id="{445DF841-33B2-4DFE-BA75-AA74A3D4DB94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63525" y="2685411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49" name="Picture Placeholder 3">
            <a:extLst>
              <a:ext uri="{FF2B5EF4-FFF2-40B4-BE49-F238E27FC236}">
                <a16:creationId xmlns:a16="http://schemas.microsoft.com/office/drawing/2014/main" id="{4110FFA9-1B80-4DF3-A48E-50C405C31F5F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881327" y="2685411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50" name="Picture Placeholder 3">
            <a:extLst>
              <a:ext uri="{FF2B5EF4-FFF2-40B4-BE49-F238E27FC236}">
                <a16:creationId xmlns:a16="http://schemas.microsoft.com/office/drawing/2014/main" id="{0B328F52-5934-4D92-B82C-701750773ED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1499129" y="2685411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51" name="Picture Placeholder 3">
            <a:extLst>
              <a:ext uri="{FF2B5EF4-FFF2-40B4-BE49-F238E27FC236}">
                <a16:creationId xmlns:a16="http://schemas.microsoft.com/office/drawing/2014/main" id="{91141F52-193F-4982-89B4-BD89EB2D2FF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2116931" y="2685411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52" name="Picture Placeholder 3">
            <a:extLst>
              <a:ext uri="{FF2B5EF4-FFF2-40B4-BE49-F238E27FC236}">
                <a16:creationId xmlns:a16="http://schemas.microsoft.com/office/drawing/2014/main" id="{D3CDD8F0-35CB-4B85-9815-18C9E5400CE9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2734733" y="2685411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53" name="Picture Placeholder 3">
            <a:extLst>
              <a:ext uri="{FF2B5EF4-FFF2-40B4-BE49-F238E27FC236}">
                <a16:creationId xmlns:a16="http://schemas.microsoft.com/office/drawing/2014/main" id="{E3C68C9F-69A8-4C66-9E5C-F696B78E7A86}"/>
              </a:ext>
            </a:extLst>
          </p:cNvPr>
          <p:cNvSpPr>
            <a:spLocks noGrp="1"/>
          </p:cNvSpPr>
          <p:nvPr>
            <p:ph type="pic" sz="quarter" idx="53"/>
          </p:nvPr>
        </p:nvSpPr>
        <p:spPr>
          <a:xfrm>
            <a:off x="3352535" y="2685411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54" name="Picture Placeholder 3">
            <a:extLst>
              <a:ext uri="{FF2B5EF4-FFF2-40B4-BE49-F238E27FC236}">
                <a16:creationId xmlns:a16="http://schemas.microsoft.com/office/drawing/2014/main" id="{E48D4A9D-F4EA-4200-B41D-792D3A1FDB18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3970337" y="2685411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55" name="Picture Placeholder 3">
            <a:extLst>
              <a:ext uri="{FF2B5EF4-FFF2-40B4-BE49-F238E27FC236}">
                <a16:creationId xmlns:a16="http://schemas.microsoft.com/office/drawing/2014/main" id="{7D10700B-EF2C-4269-85AA-A576A5E7AAE7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4588139" y="2685411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56" name="Picture Placeholder 3">
            <a:extLst>
              <a:ext uri="{FF2B5EF4-FFF2-40B4-BE49-F238E27FC236}">
                <a16:creationId xmlns:a16="http://schemas.microsoft.com/office/drawing/2014/main" id="{8FE06C52-BE87-4452-A441-01D6FAEDC7B9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5205941" y="2685411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57" name="Picture Placeholder 3">
            <a:extLst>
              <a:ext uri="{FF2B5EF4-FFF2-40B4-BE49-F238E27FC236}">
                <a16:creationId xmlns:a16="http://schemas.microsoft.com/office/drawing/2014/main" id="{9C084F4C-80FE-4ED7-85C1-A2C8D3DD1017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5823743" y="2685411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58" name="Picture Placeholder 3">
            <a:extLst>
              <a:ext uri="{FF2B5EF4-FFF2-40B4-BE49-F238E27FC236}">
                <a16:creationId xmlns:a16="http://schemas.microsoft.com/office/drawing/2014/main" id="{1EDF1320-9D98-470A-8C44-57E324150AB0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6441545" y="2685411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59" name="Picture Placeholder 3">
            <a:extLst>
              <a:ext uri="{FF2B5EF4-FFF2-40B4-BE49-F238E27FC236}">
                <a16:creationId xmlns:a16="http://schemas.microsoft.com/office/drawing/2014/main" id="{54CE2C3F-648A-4865-9C1C-F70BCEA56BAB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7059347" y="2685411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60" name="Picture Placeholder 3">
            <a:extLst>
              <a:ext uri="{FF2B5EF4-FFF2-40B4-BE49-F238E27FC236}">
                <a16:creationId xmlns:a16="http://schemas.microsoft.com/office/drawing/2014/main" id="{04488910-10BE-4568-A894-D1F66E526B32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677149" y="2685411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61" name="Picture Placeholder 3">
            <a:extLst>
              <a:ext uri="{FF2B5EF4-FFF2-40B4-BE49-F238E27FC236}">
                <a16:creationId xmlns:a16="http://schemas.microsoft.com/office/drawing/2014/main" id="{DE050430-1DFA-4EEA-88CE-F666454182CE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8294951" y="2685411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62" name="Picture Placeholder 3">
            <a:extLst>
              <a:ext uri="{FF2B5EF4-FFF2-40B4-BE49-F238E27FC236}">
                <a16:creationId xmlns:a16="http://schemas.microsoft.com/office/drawing/2014/main" id="{7250F372-456A-4F64-87F5-CD1117D7AD71}"/>
              </a:ext>
            </a:extLst>
          </p:cNvPr>
          <p:cNvSpPr>
            <a:spLocks noGrp="1"/>
          </p:cNvSpPr>
          <p:nvPr>
            <p:ph type="pic" sz="quarter" idx="62"/>
          </p:nvPr>
        </p:nvSpPr>
        <p:spPr>
          <a:xfrm>
            <a:off x="8912753" y="2685411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63" name="Picture Placeholder 3">
            <a:extLst>
              <a:ext uri="{FF2B5EF4-FFF2-40B4-BE49-F238E27FC236}">
                <a16:creationId xmlns:a16="http://schemas.microsoft.com/office/drawing/2014/main" id="{E9B8EF17-D699-4B18-A4C1-B7DD32034BEF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9530555" y="2685411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64" name="Picture Placeholder 3">
            <a:extLst>
              <a:ext uri="{FF2B5EF4-FFF2-40B4-BE49-F238E27FC236}">
                <a16:creationId xmlns:a16="http://schemas.microsoft.com/office/drawing/2014/main" id="{B42A02A3-6577-4FCF-9110-6215370250BD}"/>
              </a:ext>
            </a:extLst>
          </p:cNvPr>
          <p:cNvSpPr>
            <a:spLocks noGrp="1"/>
          </p:cNvSpPr>
          <p:nvPr>
            <p:ph type="pic" sz="quarter" idx="64"/>
          </p:nvPr>
        </p:nvSpPr>
        <p:spPr>
          <a:xfrm>
            <a:off x="10148357" y="2685411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65" name="Picture Placeholder 3">
            <a:extLst>
              <a:ext uri="{FF2B5EF4-FFF2-40B4-BE49-F238E27FC236}">
                <a16:creationId xmlns:a16="http://schemas.microsoft.com/office/drawing/2014/main" id="{E55B7AA4-F948-4499-858F-65CBEBC2C9AB}"/>
              </a:ext>
            </a:extLst>
          </p:cNvPr>
          <p:cNvSpPr>
            <a:spLocks noGrp="1"/>
          </p:cNvSpPr>
          <p:nvPr>
            <p:ph type="pic" sz="quarter" idx="65"/>
          </p:nvPr>
        </p:nvSpPr>
        <p:spPr>
          <a:xfrm>
            <a:off x="10766159" y="2685411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66" name="Picture Placeholder 3">
            <a:extLst>
              <a:ext uri="{FF2B5EF4-FFF2-40B4-BE49-F238E27FC236}">
                <a16:creationId xmlns:a16="http://schemas.microsoft.com/office/drawing/2014/main" id="{6A44A91D-9498-4AA5-9F3D-38067C377E04}"/>
              </a:ext>
            </a:extLst>
          </p:cNvPr>
          <p:cNvSpPr>
            <a:spLocks noGrp="1"/>
          </p:cNvSpPr>
          <p:nvPr>
            <p:ph type="pic" sz="quarter" idx="66"/>
          </p:nvPr>
        </p:nvSpPr>
        <p:spPr>
          <a:xfrm>
            <a:off x="11383965" y="2685411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67" name="Picture Placeholder 3">
            <a:extLst>
              <a:ext uri="{FF2B5EF4-FFF2-40B4-BE49-F238E27FC236}">
                <a16:creationId xmlns:a16="http://schemas.microsoft.com/office/drawing/2014/main" id="{84DE4921-BD50-4781-A4DE-503D567B897A}"/>
              </a:ext>
            </a:extLst>
          </p:cNvPr>
          <p:cNvSpPr>
            <a:spLocks noGrp="1"/>
          </p:cNvSpPr>
          <p:nvPr>
            <p:ph type="pic" sz="quarter" idx="67"/>
          </p:nvPr>
        </p:nvSpPr>
        <p:spPr>
          <a:xfrm>
            <a:off x="263525" y="3368799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68" name="Picture Placeholder 3">
            <a:extLst>
              <a:ext uri="{FF2B5EF4-FFF2-40B4-BE49-F238E27FC236}">
                <a16:creationId xmlns:a16="http://schemas.microsoft.com/office/drawing/2014/main" id="{87A60B1D-2FC2-431E-B149-F5367EB8E6D5}"/>
              </a:ext>
            </a:extLst>
          </p:cNvPr>
          <p:cNvSpPr>
            <a:spLocks noGrp="1"/>
          </p:cNvSpPr>
          <p:nvPr>
            <p:ph type="pic" sz="quarter" idx="68"/>
          </p:nvPr>
        </p:nvSpPr>
        <p:spPr>
          <a:xfrm>
            <a:off x="881327" y="3368799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69" name="Picture Placeholder 3">
            <a:extLst>
              <a:ext uri="{FF2B5EF4-FFF2-40B4-BE49-F238E27FC236}">
                <a16:creationId xmlns:a16="http://schemas.microsoft.com/office/drawing/2014/main" id="{AC0F2921-F30D-463D-B8E2-5A19F41B075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1499129" y="3368799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70" name="Picture Placeholder 3">
            <a:extLst>
              <a:ext uri="{FF2B5EF4-FFF2-40B4-BE49-F238E27FC236}">
                <a16:creationId xmlns:a16="http://schemas.microsoft.com/office/drawing/2014/main" id="{6C9B703D-CC7A-4C52-B0B7-91BE5753C7B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2116931" y="3368799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71" name="Picture Placeholder 3">
            <a:extLst>
              <a:ext uri="{FF2B5EF4-FFF2-40B4-BE49-F238E27FC236}">
                <a16:creationId xmlns:a16="http://schemas.microsoft.com/office/drawing/2014/main" id="{B0AA674E-F985-473C-9472-BD3B17AC93DE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2734733" y="3368799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72" name="Picture Placeholder 3">
            <a:extLst>
              <a:ext uri="{FF2B5EF4-FFF2-40B4-BE49-F238E27FC236}">
                <a16:creationId xmlns:a16="http://schemas.microsoft.com/office/drawing/2014/main" id="{C90D6D1E-01FE-489A-A9FD-F659A69EFB1D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3352535" y="3368799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73" name="Picture Placeholder 3">
            <a:extLst>
              <a:ext uri="{FF2B5EF4-FFF2-40B4-BE49-F238E27FC236}">
                <a16:creationId xmlns:a16="http://schemas.microsoft.com/office/drawing/2014/main" id="{24877CE8-7FEA-45F2-BAAF-1DB49C2EA89A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3970337" y="3368799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74" name="Picture Placeholder 3">
            <a:extLst>
              <a:ext uri="{FF2B5EF4-FFF2-40B4-BE49-F238E27FC236}">
                <a16:creationId xmlns:a16="http://schemas.microsoft.com/office/drawing/2014/main" id="{6909F2FF-4E62-4BDF-9D4F-63160E2F5421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4588139" y="3368799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75" name="Picture Placeholder 3">
            <a:extLst>
              <a:ext uri="{FF2B5EF4-FFF2-40B4-BE49-F238E27FC236}">
                <a16:creationId xmlns:a16="http://schemas.microsoft.com/office/drawing/2014/main" id="{55B26041-2085-4617-B87E-5EE67E48AED3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5205941" y="3368799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76" name="Picture Placeholder 3">
            <a:extLst>
              <a:ext uri="{FF2B5EF4-FFF2-40B4-BE49-F238E27FC236}">
                <a16:creationId xmlns:a16="http://schemas.microsoft.com/office/drawing/2014/main" id="{772E60F6-DEE9-42E1-BE2E-A756D7DB2394}"/>
              </a:ext>
            </a:extLst>
          </p:cNvPr>
          <p:cNvSpPr>
            <a:spLocks noGrp="1"/>
          </p:cNvSpPr>
          <p:nvPr>
            <p:ph type="pic" sz="quarter" idx="76"/>
          </p:nvPr>
        </p:nvSpPr>
        <p:spPr>
          <a:xfrm>
            <a:off x="5823743" y="3368799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77" name="Picture Placeholder 3">
            <a:extLst>
              <a:ext uri="{FF2B5EF4-FFF2-40B4-BE49-F238E27FC236}">
                <a16:creationId xmlns:a16="http://schemas.microsoft.com/office/drawing/2014/main" id="{E65C1EC8-AACB-464B-BAC6-A0C6ED82C98D}"/>
              </a:ext>
            </a:extLst>
          </p:cNvPr>
          <p:cNvSpPr>
            <a:spLocks noGrp="1"/>
          </p:cNvSpPr>
          <p:nvPr>
            <p:ph type="pic" sz="quarter" idx="77"/>
          </p:nvPr>
        </p:nvSpPr>
        <p:spPr>
          <a:xfrm>
            <a:off x="6441545" y="3368799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78" name="Picture Placeholder 3">
            <a:extLst>
              <a:ext uri="{FF2B5EF4-FFF2-40B4-BE49-F238E27FC236}">
                <a16:creationId xmlns:a16="http://schemas.microsoft.com/office/drawing/2014/main" id="{5884D4E4-66AC-4B89-B94A-0342E07C5E91}"/>
              </a:ext>
            </a:extLst>
          </p:cNvPr>
          <p:cNvSpPr>
            <a:spLocks noGrp="1"/>
          </p:cNvSpPr>
          <p:nvPr>
            <p:ph type="pic" sz="quarter" idx="78"/>
          </p:nvPr>
        </p:nvSpPr>
        <p:spPr>
          <a:xfrm>
            <a:off x="7059347" y="3368799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79" name="Picture Placeholder 3">
            <a:extLst>
              <a:ext uri="{FF2B5EF4-FFF2-40B4-BE49-F238E27FC236}">
                <a16:creationId xmlns:a16="http://schemas.microsoft.com/office/drawing/2014/main" id="{223F551B-E0FC-4874-9368-A6A9A54AF800}"/>
              </a:ext>
            </a:extLst>
          </p:cNvPr>
          <p:cNvSpPr>
            <a:spLocks noGrp="1"/>
          </p:cNvSpPr>
          <p:nvPr>
            <p:ph type="pic" sz="quarter" idx="79"/>
          </p:nvPr>
        </p:nvSpPr>
        <p:spPr>
          <a:xfrm>
            <a:off x="7677149" y="3368799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80" name="Picture Placeholder 3">
            <a:extLst>
              <a:ext uri="{FF2B5EF4-FFF2-40B4-BE49-F238E27FC236}">
                <a16:creationId xmlns:a16="http://schemas.microsoft.com/office/drawing/2014/main" id="{619C14EC-64B1-455A-9C0A-B7C6D8DA0E1D}"/>
              </a:ext>
            </a:extLst>
          </p:cNvPr>
          <p:cNvSpPr>
            <a:spLocks noGrp="1"/>
          </p:cNvSpPr>
          <p:nvPr>
            <p:ph type="pic" sz="quarter" idx="80"/>
          </p:nvPr>
        </p:nvSpPr>
        <p:spPr>
          <a:xfrm>
            <a:off x="8294951" y="3368799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81" name="Picture Placeholder 3">
            <a:extLst>
              <a:ext uri="{FF2B5EF4-FFF2-40B4-BE49-F238E27FC236}">
                <a16:creationId xmlns:a16="http://schemas.microsoft.com/office/drawing/2014/main" id="{28089A62-C53A-4B53-8FD1-C69574BEDEB1}"/>
              </a:ext>
            </a:extLst>
          </p:cNvPr>
          <p:cNvSpPr>
            <a:spLocks noGrp="1"/>
          </p:cNvSpPr>
          <p:nvPr>
            <p:ph type="pic" sz="quarter" idx="81"/>
          </p:nvPr>
        </p:nvSpPr>
        <p:spPr>
          <a:xfrm>
            <a:off x="8912753" y="3368799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82" name="Picture Placeholder 3">
            <a:extLst>
              <a:ext uri="{FF2B5EF4-FFF2-40B4-BE49-F238E27FC236}">
                <a16:creationId xmlns:a16="http://schemas.microsoft.com/office/drawing/2014/main" id="{BB43722B-985F-43AC-82CF-C0E5A61D60CA}"/>
              </a:ext>
            </a:extLst>
          </p:cNvPr>
          <p:cNvSpPr>
            <a:spLocks noGrp="1"/>
          </p:cNvSpPr>
          <p:nvPr>
            <p:ph type="pic" sz="quarter" idx="82"/>
          </p:nvPr>
        </p:nvSpPr>
        <p:spPr>
          <a:xfrm>
            <a:off x="9530555" y="3368799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83" name="Picture Placeholder 3">
            <a:extLst>
              <a:ext uri="{FF2B5EF4-FFF2-40B4-BE49-F238E27FC236}">
                <a16:creationId xmlns:a16="http://schemas.microsoft.com/office/drawing/2014/main" id="{7E57E672-6586-4B21-B358-8BBE6CBE64A4}"/>
              </a:ext>
            </a:extLst>
          </p:cNvPr>
          <p:cNvSpPr>
            <a:spLocks noGrp="1"/>
          </p:cNvSpPr>
          <p:nvPr>
            <p:ph type="pic" sz="quarter" idx="83"/>
          </p:nvPr>
        </p:nvSpPr>
        <p:spPr>
          <a:xfrm>
            <a:off x="10148357" y="3368799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84" name="Picture Placeholder 3">
            <a:extLst>
              <a:ext uri="{FF2B5EF4-FFF2-40B4-BE49-F238E27FC236}">
                <a16:creationId xmlns:a16="http://schemas.microsoft.com/office/drawing/2014/main" id="{E6FAA9CF-2AF2-4E8B-8FD7-9FE6EFE13192}"/>
              </a:ext>
            </a:extLst>
          </p:cNvPr>
          <p:cNvSpPr>
            <a:spLocks noGrp="1"/>
          </p:cNvSpPr>
          <p:nvPr>
            <p:ph type="pic" sz="quarter" idx="84"/>
          </p:nvPr>
        </p:nvSpPr>
        <p:spPr>
          <a:xfrm>
            <a:off x="10766159" y="3368799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85" name="Picture Placeholder 3">
            <a:extLst>
              <a:ext uri="{FF2B5EF4-FFF2-40B4-BE49-F238E27FC236}">
                <a16:creationId xmlns:a16="http://schemas.microsoft.com/office/drawing/2014/main" id="{374F3063-3102-4C8D-8950-0C3613A479F6}"/>
              </a:ext>
            </a:extLst>
          </p:cNvPr>
          <p:cNvSpPr>
            <a:spLocks noGrp="1"/>
          </p:cNvSpPr>
          <p:nvPr>
            <p:ph type="pic" sz="quarter" idx="85"/>
          </p:nvPr>
        </p:nvSpPr>
        <p:spPr>
          <a:xfrm>
            <a:off x="11383965" y="3368799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86" name="Picture Placeholder 3">
            <a:extLst>
              <a:ext uri="{FF2B5EF4-FFF2-40B4-BE49-F238E27FC236}">
                <a16:creationId xmlns:a16="http://schemas.microsoft.com/office/drawing/2014/main" id="{12718832-C3C6-4E7B-803E-1E7C297AD74A}"/>
              </a:ext>
            </a:extLst>
          </p:cNvPr>
          <p:cNvSpPr>
            <a:spLocks noGrp="1"/>
          </p:cNvSpPr>
          <p:nvPr>
            <p:ph type="pic" sz="quarter" idx="86"/>
          </p:nvPr>
        </p:nvSpPr>
        <p:spPr>
          <a:xfrm>
            <a:off x="263525" y="403613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87" name="Picture Placeholder 3">
            <a:extLst>
              <a:ext uri="{FF2B5EF4-FFF2-40B4-BE49-F238E27FC236}">
                <a16:creationId xmlns:a16="http://schemas.microsoft.com/office/drawing/2014/main" id="{64629C66-9BA1-4656-BE4F-9BEB4A89BDF6}"/>
              </a:ext>
            </a:extLst>
          </p:cNvPr>
          <p:cNvSpPr>
            <a:spLocks noGrp="1"/>
          </p:cNvSpPr>
          <p:nvPr>
            <p:ph type="pic" sz="quarter" idx="87"/>
          </p:nvPr>
        </p:nvSpPr>
        <p:spPr>
          <a:xfrm>
            <a:off x="881327" y="403613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88" name="Picture Placeholder 3">
            <a:extLst>
              <a:ext uri="{FF2B5EF4-FFF2-40B4-BE49-F238E27FC236}">
                <a16:creationId xmlns:a16="http://schemas.microsoft.com/office/drawing/2014/main" id="{026AC32C-E1DC-4564-8EAA-C6658443DCE9}"/>
              </a:ext>
            </a:extLst>
          </p:cNvPr>
          <p:cNvSpPr>
            <a:spLocks noGrp="1"/>
          </p:cNvSpPr>
          <p:nvPr>
            <p:ph type="pic" sz="quarter" idx="88"/>
          </p:nvPr>
        </p:nvSpPr>
        <p:spPr>
          <a:xfrm>
            <a:off x="1499129" y="403613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89" name="Picture Placeholder 3">
            <a:extLst>
              <a:ext uri="{FF2B5EF4-FFF2-40B4-BE49-F238E27FC236}">
                <a16:creationId xmlns:a16="http://schemas.microsoft.com/office/drawing/2014/main" id="{1F699C86-3334-49B1-8647-561FD50FB3B6}"/>
              </a:ext>
            </a:extLst>
          </p:cNvPr>
          <p:cNvSpPr>
            <a:spLocks noGrp="1"/>
          </p:cNvSpPr>
          <p:nvPr>
            <p:ph type="pic" sz="quarter" idx="89"/>
          </p:nvPr>
        </p:nvSpPr>
        <p:spPr>
          <a:xfrm>
            <a:off x="2116931" y="403613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90" name="Picture Placeholder 3">
            <a:extLst>
              <a:ext uri="{FF2B5EF4-FFF2-40B4-BE49-F238E27FC236}">
                <a16:creationId xmlns:a16="http://schemas.microsoft.com/office/drawing/2014/main" id="{0F7421AA-BFED-425B-8BDE-E0280558901D}"/>
              </a:ext>
            </a:extLst>
          </p:cNvPr>
          <p:cNvSpPr>
            <a:spLocks noGrp="1"/>
          </p:cNvSpPr>
          <p:nvPr>
            <p:ph type="pic" sz="quarter" idx="90"/>
          </p:nvPr>
        </p:nvSpPr>
        <p:spPr>
          <a:xfrm>
            <a:off x="2734733" y="403613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91" name="Picture Placeholder 3">
            <a:extLst>
              <a:ext uri="{FF2B5EF4-FFF2-40B4-BE49-F238E27FC236}">
                <a16:creationId xmlns:a16="http://schemas.microsoft.com/office/drawing/2014/main" id="{4532239D-11CD-404A-B1E9-BCB2EF45FF3A}"/>
              </a:ext>
            </a:extLst>
          </p:cNvPr>
          <p:cNvSpPr>
            <a:spLocks noGrp="1"/>
          </p:cNvSpPr>
          <p:nvPr>
            <p:ph type="pic" sz="quarter" idx="91"/>
          </p:nvPr>
        </p:nvSpPr>
        <p:spPr>
          <a:xfrm>
            <a:off x="3352535" y="403613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92" name="Picture Placeholder 3">
            <a:extLst>
              <a:ext uri="{FF2B5EF4-FFF2-40B4-BE49-F238E27FC236}">
                <a16:creationId xmlns:a16="http://schemas.microsoft.com/office/drawing/2014/main" id="{D41F7A79-14CF-4563-AAEC-123A3380A201}"/>
              </a:ext>
            </a:extLst>
          </p:cNvPr>
          <p:cNvSpPr>
            <a:spLocks noGrp="1"/>
          </p:cNvSpPr>
          <p:nvPr>
            <p:ph type="pic" sz="quarter" idx="92"/>
          </p:nvPr>
        </p:nvSpPr>
        <p:spPr>
          <a:xfrm>
            <a:off x="3970337" y="403613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93" name="Picture Placeholder 3">
            <a:extLst>
              <a:ext uri="{FF2B5EF4-FFF2-40B4-BE49-F238E27FC236}">
                <a16:creationId xmlns:a16="http://schemas.microsoft.com/office/drawing/2014/main" id="{CECFBA8D-A5D0-4C1B-ABA0-7497D1CA26DD}"/>
              </a:ext>
            </a:extLst>
          </p:cNvPr>
          <p:cNvSpPr>
            <a:spLocks noGrp="1"/>
          </p:cNvSpPr>
          <p:nvPr>
            <p:ph type="pic" sz="quarter" idx="93"/>
          </p:nvPr>
        </p:nvSpPr>
        <p:spPr>
          <a:xfrm>
            <a:off x="4588139" y="403613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94" name="Picture Placeholder 3">
            <a:extLst>
              <a:ext uri="{FF2B5EF4-FFF2-40B4-BE49-F238E27FC236}">
                <a16:creationId xmlns:a16="http://schemas.microsoft.com/office/drawing/2014/main" id="{4EA06613-CEDB-4342-9A99-AA308CBA3E8B}"/>
              </a:ext>
            </a:extLst>
          </p:cNvPr>
          <p:cNvSpPr>
            <a:spLocks noGrp="1"/>
          </p:cNvSpPr>
          <p:nvPr>
            <p:ph type="pic" sz="quarter" idx="94"/>
          </p:nvPr>
        </p:nvSpPr>
        <p:spPr>
          <a:xfrm>
            <a:off x="5205941" y="403613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95" name="Picture Placeholder 3">
            <a:extLst>
              <a:ext uri="{FF2B5EF4-FFF2-40B4-BE49-F238E27FC236}">
                <a16:creationId xmlns:a16="http://schemas.microsoft.com/office/drawing/2014/main" id="{9065C0AA-C3E2-4D50-AB7B-A3E3F73789AA}"/>
              </a:ext>
            </a:extLst>
          </p:cNvPr>
          <p:cNvSpPr>
            <a:spLocks noGrp="1"/>
          </p:cNvSpPr>
          <p:nvPr>
            <p:ph type="pic" sz="quarter" idx="95"/>
          </p:nvPr>
        </p:nvSpPr>
        <p:spPr>
          <a:xfrm>
            <a:off x="5823743" y="403613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96" name="Picture Placeholder 3">
            <a:extLst>
              <a:ext uri="{FF2B5EF4-FFF2-40B4-BE49-F238E27FC236}">
                <a16:creationId xmlns:a16="http://schemas.microsoft.com/office/drawing/2014/main" id="{A465A43A-5ED6-4F01-A76D-9911FE2363AD}"/>
              </a:ext>
            </a:extLst>
          </p:cNvPr>
          <p:cNvSpPr>
            <a:spLocks noGrp="1"/>
          </p:cNvSpPr>
          <p:nvPr>
            <p:ph type="pic" sz="quarter" idx="96"/>
          </p:nvPr>
        </p:nvSpPr>
        <p:spPr>
          <a:xfrm>
            <a:off x="6441545" y="403613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97" name="Picture Placeholder 3">
            <a:extLst>
              <a:ext uri="{FF2B5EF4-FFF2-40B4-BE49-F238E27FC236}">
                <a16:creationId xmlns:a16="http://schemas.microsoft.com/office/drawing/2014/main" id="{14825284-E3AF-4092-A40D-284575002F34}"/>
              </a:ext>
            </a:extLst>
          </p:cNvPr>
          <p:cNvSpPr>
            <a:spLocks noGrp="1"/>
          </p:cNvSpPr>
          <p:nvPr>
            <p:ph type="pic" sz="quarter" idx="97"/>
          </p:nvPr>
        </p:nvSpPr>
        <p:spPr>
          <a:xfrm>
            <a:off x="7059347" y="403613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98" name="Picture Placeholder 3">
            <a:extLst>
              <a:ext uri="{FF2B5EF4-FFF2-40B4-BE49-F238E27FC236}">
                <a16:creationId xmlns:a16="http://schemas.microsoft.com/office/drawing/2014/main" id="{2330A4BA-DE17-491D-A47B-7F2EF4BB10E7}"/>
              </a:ext>
            </a:extLst>
          </p:cNvPr>
          <p:cNvSpPr>
            <a:spLocks noGrp="1"/>
          </p:cNvSpPr>
          <p:nvPr>
            <p:ph type="pic" sz="quarter" idx="98"/>
          </p:nvPr>
        </p:nvSpPr>
        <p:spPr>
          <a:xfrm>
            <a:off x="7677149" y="403613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99" name="Picture Placeholder 3">
            <a:extLst>
              <a:ext uri="{FF2B5EF4-FFF2-40B4-BE49-F238E27FC236}">
                <a16:creationId xmlns:a16="http://schemas.microsoft.com/office/drawing/2014/main" id="{3B607C97-2AE4-4282-8F71-C8A837A6D06B}"/>
              </a:ext>
            </a:extLst>
          </p:cNvPr>
          <p:cNvSpPr>
            <a:spLocks noGrp="1"/>
          </p:cNvSpPr>
          <p:nvPr>
            <p:ph type="pic" sz="quarter" idx="99"/>
          </p:nvPr>
        </p:nvSpPr>
        <p:spPr>
          <a:xfrm>
            <a:off x="8294951" y="403613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00" name="Picture Placeholder 3">
            <a:extLst>
              <a:ext uri="{FF2B5EF4-FFF2-40B4-BE49-F238E27FC236}">
                <a16:creationId xmlns:a16="http://schemas.microsoft.com/office/drawing/2014/main" id="{3C94E2C4-8768-4EC3-96E6-E02A2ECD0F70}"/>
              </a:ext>
            </a:extLst>
          </p:cNvPr>
          <p:cNvSpPr>
            <a:spLocks noGrp="1"/>
          </p:cNvSpPr>
          <p:nvPr>
            <p:ph type="pic" sz="quarter" idx="100"/>
          </p:nvPr>
        </p:nvSpPr>
        <p:spPr>
          <a:xfrm>
            <a:off x="8912753" y="403613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01" name="Picture Placeholder 3">
            <a:extLst>
              <a:ext uri="{FF2B5EF4-FFF2-40B4-BE49-F238E27FC236}">
                <a16:creationId xmlns:a16="http://schemas.microsoft.com/office/drawing/2014/main" id="{62E0E981-95BA-4642-AA4C-7B0B52CF6696}"/>
              </a:ext>
            </a:extLst>
          </p:cNvPr>
          <p:cNvSpPr>
            <a:spLocks noGrp="1"/>
          </p:cNvSpPr>
          <p:nvPr>
            <p:ph type="pic" sz="quarter" idx="101"/>
          </p:nvPr>
        </p:nvSpPr>
        <p:spPr>
          <a:xfrm>
            <a:off x="9530555" y="403613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02" name="Picture Placeholder 3">
            <a:extLst>
              <a:ext uri="{FF2B5EF4-FFF2-40B4-BE49-F238E27FC236}">
                <a16:creationId xmlns:a16="http://schemas.microsoft.com/office/drawing/2014/main" id="{73FD81BC-BC35-4C73-83AF-5C8724E1E818}"/>
              </a:ext>
            </a:extLst>
          </p:cNvPr>
          <p:cNvSpPr>
            <a:spLocks noGrp="1"/>
          </p:cNvSpPr>
          <p:nvPr>
            <p:ph type="pic" sz="quarter" idx="102"/>
          </p:nvPr>
        </p:nvSpPr>
        <p:spPr>
          <a:xfrm>
            <a:off x="10148357" y="403613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03" name="Picture Placeholder 3">
            <a:extLst>
              <a:ext uri="{FF2B5EF4-FFF2-40B4-BE49-F238E27FC236}">
                <a16:creationId xmlns:a16="http://schemas.microsoft.com/office/drawing/2014/main" id="{35721567-DB33-4C45-8615-7543562C69AC}"/>
              </a:ext>
            </a:extLst>
          </p:cNvPr>
          <p:cNvSpPr>
            <a:spLocks noGrp="1"/>
          </p:cNvSpPr>
          <p:nvPr>
            <p:ph type="pic" sz="quarter" idx="103"/>
          </p:nvPr>
        </p:nvSpPr>
        <p:spPr>
          <a:xfrm>
            <a:off x="10766159" y="403613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04" name="Picture Placeholder 3">
            <a:extLst>
              <a:ext uri="{FF2B5EF4-FFF2-40B4-BE49-F238E27FC236}">
                <a16:creationId xmlns:a16="http://schemas.microsoft.com/office/drawing/2014/main" id="{DC0CE326-1D20-4E58-BD07-4F3F714C33AC}"/>
              </a:ext>
            </a:extLst>
          </p:cNvPr>
          <p:cNvSpPr>
            <a:spLocks noGrp="1"/>
          </p:cNvSpPr>
          <p:nvPr>
            <p:ph type="pic" sz="quarter" idx="104"/>
          </p:nvPr>
        </p:nvSpPr>
        <p:spPr>
          <a:xfrm>
            <a:off x="11383965" y="403613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05" name="Picture Placeholder 3">
            <a:extLst>
              <a:ext uri="{FF2B5EF4-FFF2-40B4-BE49-F238E27FC236}">
                <a16:creationId xmlns:a16="http://schemas.microsoft.com/office/drawing/2014/main" id="{F8659BAC-FEA6-4630-970C-0D2A6AC68B4D}"/>
              </a:ext>
            </a:extLst>
          </p:cNvPr>
          <p:cNvSpPr>
            <a:spLocks noGrp="1"/>
          </p:cNvSpPr>
          <p:nvPr>
            <p:ph type="pic" sz="quarter" idx="105"/>
          </p:nvPr>
        </p:nvSpPr>
        <p:spPr>
          <a:xfrm>
            <a:off x="263525" y="4735575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06" name="Picture Placeholder 3">
            <a:extLst>
              <a:ext uri="{FF2B5EF4-FFF2-40B4-BE49-F238E27FC236}">
                <a16:creationId xmlns:a16="http://schemas.microsoft.com/office/drawing/2014/main" id="{4CDDEEE9-1030-4C65-B825-72CE4282950C}"/>
              </a:ext>
            </a:extLst>
          </p:cNvPr>
          <p:cNvSpPr>
            <a:spLocks noGrp="1"/>
          </p:cNvSpPr>
          <p:nvPr>
            <p:ph type="pic" sz="quarter" idx="106"/>
          </p:nvPr>
        </p:nvSpPr>
        <p:spPr>
          <a:xfrm>
            <a:off x="881327" y="4735575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07" name="Picture Placeholder 3">
            <a:extLst>
              <a:ext uri="{FF2B5EF4-FFF2-40B4-BE49-F238E27FC236}">
                <a16:creationId xmlns:a16="http://schemas.microsoft.com/office/drawing/2014/main" id="{3309FA2B-7DF8-49A2-97C1-A4BA3B0152CD}"/>
              </a:ext>
            </a:extLst>
          </p:cNvPr>
          <p:cNvSpPr>
            <a:spLocks noGrp="1"/>
          </p:cNvSpPr>
          <p:nvPr>
            <p:ph type="pic" sz="quarter" idx="107"/>
          </p:nvPr>
        </p:nvSpPr>
        <p:spPr>
          <a:xfrm>
            <a:off x="1499129" y="4735575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08" name="Picture Placeholder 3">
            <a:extLst>
              <a:ext uri="{FF2B5EF4-FFF2-40B4-BE49-F238E27FC236}">
                <a16:creationId xmlns:a16="http://schemas.microsoft.com/office/drawing/2014/main" id="{A65D839D-CBB7-4C01-8E96-D05876D35D81}"/>
              </a:ext>
            </a:extLst>
          </p:cNvPr>
          <p:cNvSpPr>
            <a:spLocks noGrp="1"/>
          </p:cNvSpPr>
          <p:nvPr>
            <p:ph type="pic" sz="quarter" idx="108"/>
          </p:nvPr>
        </p:nvSpPr>
        <p:spPr>
          <a:xfrm>
            <a:off x="2116931" y="4735575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09" name="Picture Placeholder 3">
            <a:extLst>
              <a:ext uri="{FF2B5EF4-FFF2-40B4-BE49-F238E27FC236}">
                <a16:creationId xmlns:a16="http://schemas.microsoft.com/office/drawing/2014/main" id="{1E0787E0-4FB5-403C-B691-117B7A871569}"/>
              </a:ext>
            </a:extLst>
          </p:cNvPr>
          <p:cNvSpPr>
            <a:spLocks noGrp="1"/>
          </p:cNvSpPr>
          <p:nvPr>
            <p:ph type="pic" sz="quarter" idx="109"/>
          </p:nvPr>
        </p:nvSpPr>
        <p:spPr>
          <a:xfrm>
            <a:off x="2734733" y="4735575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10" name="Picture Placeholder 3">
            <a:extLst>
              <a:ext uri="{FF2B5EF4-FFF2-40B4-BE49-F238E27FC236}">
                <a16:creationId xmlns:a16="http://schemas.microsoft.com/office/drawing/2014/main" id="{02E1C102-B191-4ADC-96CB-C72F1A6712C5}"/>
              </a:ext>
            </a:extLst>
          </p:cNvPr>
          <p:cNvSpPr>
            <a:spLocks noGrp="1"/>
          </p:cNvSpPr>
          <p:nvPr>
            <p:ph type="pic" sz="quarter" idx="110"/>
          </p:nvPr>
        </p:nvSpPr>
        <p:spPr>
          <a:xfrm>
            <a:off x="3352535" y="4735575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11" name="Picture Placeholder 3">
            <a:extLst>
              <a:ext uri="{FF2B5EF4-FFF2-40B4-BE49-F238E27FC236}">
                <a16:creationId xmlns:a16="http://schemas.microsoft.com/office/drawing/2014/main" id="{0F732065-2560-4AA6-AE48-72DFD7DC4A7D}"/>
              </a:ext>
            </a:extLst>
          </p:cNvPr>
          <p:cNvSpPr>
            <a:spLocks noGrp="1"/>
          </p:cNvSpPr>
          <p:nvPr>
            <p:ph type="pic" sz="quarter" idx="111"/>
          </p:nvPr>
        </p:nvSpPr>
        <p:spPr>
          <a:xfrm>
            <a:off x="3970337" y="4735575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12" name="Picture Placeholder 3">
            <a:extLst>
              <a:ext uri="{FF2B5EF4-FFF2-40B4-BE49-F238E27FC236}">
                <a16:creationId xmlns:a16="http://schemas.microsoft.com/office/drawing/2014/main" id="{E8E85D65-4D51-4D6C-9930-2C6A76BF751D}"/>
              </a:ext>
            </a:extLst>
          </p:cNvPr>
          <p:cNvSpPr>
            <a:spLocks noGrp="1"/>
          </p:cNvSpPr>
          <p:nvPr>
            <p:ph type="pic" sz="quarter" idx="112"/>
          </p:nvPr>
        </p:nvSpPr>
        <p:spPr>
          <a:xfrm>
            <a:off x="4588139" y="4735575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13" name="Picture Placeholder 3">
            <a:extLst>
              <a:ext uri="{FF2B5EF4-FFF2-40B4-BE49-F238E27FC236}">
                <a16:creationId xmlns:a16="http://schemas.microsoft.com/office/drawing/2014/main" id="{7D02CBBE-C793-46E3-9B75-081BCDE78D5A}"/>
              </a:ext>
            </a:extLst>
          </p:cNvPr>
          <p:cNvSpPr>
            <a:spLocks noGrp="1"/>
          </p:cNvSpPr>
          <p:nvPr>
            <p:ph type="pic" sz="quarter" idx="113"/>
          </p:nvPr>
        </p:nvSpPr>
        <p:spPr>
          <a:xfrm>
            <a:off x="5205941" y="4735575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14" name="Picture Placeholder 3">
            <a:extLst>
              <a:ext uri="{FF2B5EF4-FFF2-40B4-BE49-F238E27FC236}">
                <a16:creationId xmlns:a16="http://schemas.microsoft.com/office/drawing/2014/main" id="{4592D546-EFDE-4B76-9BED-3F841CBD1A31}"/>
              </a:ext>
            </a:extLst>
          </p:cNvPr>
          <p:cNvSpPr>
            <a:spLocks noGrp="1"/>
          </p:cNvSpPr>
          <p:nvPr>
            <p:ph type="pic" sz="quarter" idx="114"/>
          </p:nvPr>
        </p:nvSpPr>
        <p:spPr>
          <a:xfrm>
            <a:off x="5823743" y="4735575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15" name="Picture Placeholder 3">
            <a:extLst>
              <a:ext uri="{FF2B5EF4-FFF2-40B4-BE49-F238E27FC236}">
                <a16:creationId xmlns:a16="http://schemas.microsoft.com/office/drawing/2014/main" id="{073E1E4B-A3B4-4665-857E-0EB63293E5F2}"/>
              </a:ext>
            </a:extLst>
          </p:cNvPr>
          <p:cNvSpPr>
            <a:spLocks noGrp="1"/>
          </p:cNvSpPr>
          <p:nvPr>
            <p:ph type="pic" sz="quarter" idx="115"/>
          </p:nvPr>
        </p:nvSpPr>
        <p:spPr>
          <a:xfrm>
            <a:off x="6441545" y="4735575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16" name="Picture Placeholder 3">
            <a:extLst>
              <a:ext uri="{FF2B5EF4-FFF2-40B4-BE49-F238E27FC236}">
                <a16:creationId xmlns:a16="http://schemas.microsoft.com/office/drawing/2014/main" id="{2B1490F0-B0A4-4BD4-BA04-267E958146C3}"/>
              </a:ext>
            </a:extLst>
          </p:cNvPr>
          <p:cNvSpPr>
            <a:spLocks noGrp="1"/>
          </p:cNvSpPr>
          <p:nvPr>
            <p:ph type="pic" sz="quarter" idx="116"/>
          </p:nvPr>
        </p:nvSpPr>
        <p:spPr>
          <a:xfrm>
            <a:off x="7059347" y="4735575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17" name="Picture Placeholder 3">
            <a:extLst>
              <a:ext uri="{FF2B5EF4-FFF2-40B4-BE49-F238E27FC236}">
                <a16:creationId xmlns:a16="http://schemas.microsoft.com/office/drawing/2014/main" id="{F84E156E-BC15-4A3C-9132-F9CB25A35287}"/>
              </a:ext>
            </a:extLst>
          </p:cNvPr>
          <p:cNvSpPr>
            <a:spLocks noGrp="1"/>
          </p:cNvSpPr>
          <p:nvPr>
            <p:ph type="pic" sz="quarter" idx="117"/>
          </p:nvPr>
        </p:nvSpPr>
        <p:spPr>
          <a:xfrm>
            <a:off x="7677149" y="4735575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18" name="Picture Placeholder 3">
            <a:extLst>
              <a:ext uri="{FF2B5EF4-FFF2-40B4-BE49-F238E27FC236}">
                <a16:creationId xmlns:a16="http://schemas.microsoft.com/office/drawing/2014/main" id="{DEF302F8-1351-412F-B121-3345A8F9A2AE}"/>
              </a:ext>
            </a:extLst>
          </p:cNvPr>
          <p:cNvSpPr>
            <a:spLocks noGrp="1"/>
          </p:cNvSpPr>
          <p:nvPr>
            <p:ph type="pic" sz="quarter" idx="118"/>
          </p:nvPr>
        </p:nvSpPr>
        <p:spPr>
          <a:xfrm>
            <a:off x="8294951" y="4735575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19" name="Picture Placeholder 3">
            <a:extLst>
              <a:ext uri="{FF2B5EF4-FFF2-40B4-BE49-F238E27FC236}">
                <a16:creationId xmlns:a16="http://schemas.microsoft.com/office/drawing/2014/main" id="{FAEB9563-58E3-439A-B15B-B76C8C28D74B}"/>
              </a:ext>
            </a:extLst>
          </p:cNvPr>
          <p:cNvSpPr>
            <a:spLocks noGrp="1"/>
          </p:cNvSpPr>
          <p:nvPr>
            <p:ph type="pic" sz="quarter" idx="119"/>
          </p:nvPr>
        </p:nvSpPr>
        <p:spPr>
          <a:xfrm>
            <a:off x="8912753" y="4735575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20" name="Picture Placeholder 3">
            <a:extLst>
              <a:ext uri="{FF2B5EF4-FFF2-40B4-BE49-F238E27FC236}">
                <a16:creationId xmlns:a16="http://schemas.microsoft.com/office/drawing/2014/main" id="{FABC0962-3285-43C1-AA07-5B073749178C}"/>
              </a:ext>
            </a:extLst>
          </p:cNvPr>
          <p:cNvSpPr>
            <a:spLocks noGrp="1"/>
          </p:cNvSpPr>
          <p:nvPr>
            <p:ph type="pic" sz="quarter" idx="120"/>
          </p:nvPr>
        </p:nvSpPr>
        <p:spPr>
          <a:xfrm>
            <a:off x="9530555" y="4735575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21" name="Picture Placeholder 3">
            <a:extLst>
              <a:ext uri="{FF2B5EF4-FFF2-40B4-BE49-F238E27FC236}">
                <a16:creationId xmlns:a16="http://schemas.microsoft.com/office/drawing/2014/main" id="{62B37DF1-6F3B-40E7-A9F0-BE6353DC8615}"/>
              </a:ext>
            </a:extLst>
          </p:cNvPr>
          <p:cNvSpPr>
            <a:spLocks noGrp="1"/>
          </p:cNvSpPr>
          <p:nvPr>
            <p:ph type="pic" sz="quarter" idx="121"/>
          </p:nvPr>
        </p:nvSpPr>
        <p:spPr>
          <a:xfrm>
            <a:off x="10148357" y="4735575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22" name="Picture Placeholder 3">
            <a:extLst>
              <a:ext uri="{FF2B5EF4-FFF2-40B4-BE49-F238E27FC236}">
                <a16:creationId xmlns:a16="http://schemas.microsoft.com/office/drawing/2014/main" id="{C8BFD0B8-5443-4406-8ACA-4812A4197B59}"/>
              </a:ext>
            </a:extLst>
          </p:cNvPr>
          <p:cNvSpPr>
            <a:spLocks noGrp="1"/>
          </p:cNvSpPr>
          <p:nvPr>
            <p:ph type="pic" sz="quarter" idx="122"/>
          </p:nvPr>
        </p:nvSpPr>
        <p:spPr>
          <a:xfrm>
            <a:off x="10766159" y="4735575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23" name="Picture Placeholder 3">
            <a:extLst>
              <a:ext uri="{FF2B5EF4-FFF2-40B4-BE49-F238E27FC236}">
                <a16:creationId xmlns:a16="http://schemas.microsoft.com/office/drawing/2014/main" id="{89FB2940-1141-484F-A1DD-53F7CCB210BB}"/>
              </a:ext>
            </a:extLst>
          </p:cNvPr>
          <p:cNvSpPr>
            <a:spLocks noGrp="1"/>
          </p:cNvSpPr>
          <p:nvPr>
            <p:ph type="pic" sz="quarter" idx="123"/>
          </p:nvPr>
        </p:nvSpPr>
        <p:spPr>
          <a:xfrm>
            <a:off x="11383965" y="4735575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24" name="Picture Placeholder 3">
            <a:extLst>
              <a:ext uri="{FF2B5EF4-FFF2-40B4-BE49-F238E27FC236}">
                <a16:creationId xmlns:a16="http://schemas.microsoft.com/office/drawing/2014/main" id="{3B4F1262-FE44-4A3A-82D5-7B4645E3B56B}"/>
              </a:ext>
            </a:extLst>
          </p:cNvPr>
          <p:cNvSpPr>
            <a:spLocks noGrp="1"/>
          </p:cNvSpPr>
          <p:nvPr>
            <p:ph type="pic" sz="quarter" idx="124"/>
          </p:nvPr>
        </p:nvSpPr>
        <p:spPr>
          <a:xfrm>
            <a:off x="263525" y="541896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25" name="Picture Placeholder 3">
            <a:extLst>
              <a:ext uri="{FF2B5EF4-FFF2-40B4-BE49-F238E27FC236}">
                <a16:creationId xmlns:a16="http://schemas.microsoft.com/office/drawing/2014/main" id="{54EB9E2E-6DB6-4ACE-8906-7386589E626E}"/>
              </a:ext>
            </a:extLst>
          </p:cNvPr>
          <p:cNvSpPr>
            <a:spLocks noGrp="1"/>
          </p:cNvSpPr>
          <p:nvPr>
            <p:ph type="pic" sz="quarter" idx="125"/>
          </p:nvPr>
        </p:nvSpPr>
        <p:spPr>
          <a:xfrm>
            <a:off x="881327" y="541896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26" name="Picture Placeholder 3">
            <a:extLst>
              <a:ext uri="{FF2B5EF4-FFF2-40B4-BE49-F238E27FC236}">
                <a16:creationId xmlns:a16="http://schemas.microsoft.com/office/drawing/2014/main" id="{0D784079-1370-46EC-A680-4794D9785233}"/>
              </a:ext>
            </a:extLst>
          </p:cNvPr>
          <p:cNvSpPr>
            <a:spLocks noGrp="1"/>
          </p:cNvSpPr>
          <p:nvPr>
            <p:ph type="pic" sz="quarter" idx="126"/>
          </p:nvPr>
        </p:nvSpPr>
        <p:spPr>
          <a:xfrm>
            <a:off x="1499129" y="541896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27" name="Picture Placeholder 3">
            <a:extLst>
              <a:ext uri="{FF2B5EF4-FFF2-40B4-BE49-F238E27FC236}">
                <a16:creationId xmlns:a16="http://schemas.microsoft.com/office/drawing/2014/main" id="{286050DF-F03B-41EE-9962-F9CC5173056B}"/>
              </a:ext>
            </a:extLst>
          </p:cNvPr>
          <p:cNvSpPr>
            <a:spLocks noGrp="1"/>
          </p:cNvSpPr>
          <p:nvPr>
            <p:ph type="pic" sz="quarter" idx="127"/>
          </p:nvPr>
        </p:nvSpPr>
        <p:spPr>
          <a:xfrm>
            <a:off x="2116931" y="541896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28" name="Picture Placeholder 3">
            <a:extLst>
              <a:ext uri="{FF2B5EF4-FFF2-40B4-BE49-F238E27FC236}">
                <a16:creationId xmlns:a16="http://schemas.microsoft.com/office/drawing/2014/main" id="{9646F6DE-C08A-4D11-AB97-4E3602D38A3A}"/>
              </a:ext>
            </a:extLst>
          </p:cNvPr>
          <p:cNvSpPr>
            <a:spLocks noGrp="1"/>
          </p:cNvSpPr>
          <p:nvPr>
            <p:ph type="pic" sz="quarter" idx="128"/>
          </p:nvPr>
        </p:nvSpPr>
        <p:spPr>
          <a:xfrm>
            <a:off x="2734733" y="541896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29" name="Picture Placeholder 3">
            <a:extLst>
              <a:ext uri="{FF2B5EF4-FFF2-40B4-BE49-F238E27FC236}">
                <a16:creationId xmlns:a16="http://schemas.microsoft.com/office/drawing/2014/main" id="{56E0D223-3251-4C49-88CD-4872E28BFCA6}"/>
              </a:ext>
            </a:extLst>
          </p:cNvPr>
          <p:cNvSpPr>
            <a:spLocks noGrp="1"/>
          </p:cNvSpPr>
          <p:nvPr>
            <p:ph type="pic" sz="quarter" idx="129"/>
          </p:nvPr>
        </p:nvSpPr>
        <p:spPr>
          <a:xfrm>
            <a:off x="3352535" y="541896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30" name="Picture Placeholder 3">
            <a:extLst>
              <a:ext uri="{FF2B5EF4-FFF2-40B4-BE49-F238E27FC236}">
                <a16:creationId xmlns:a16="http://schemas.microsoft.com/office/drawing/2014/main" id="{4D9A9F27-3F53-411A-B9E1-E95820D07551}"/>
              </a:ext>
            </a:extLst>
          </p:cNvPr>
          <p:cNvSpPr>
            <a:spLocks noGrp="1"/>
          </p:cNvSpPr>
          <p:nvPr>
            <p:ph type="pic" sz="quarter" idx="130"/>
          </p:nvPr>
        </p:nvSpPr>
        <p:spPr>
          <a:xfrm>
            <a:off x="3970337" y="541896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31" name="Picture Placeholder 3">
            <a:extLst>
              <a:ext uri="{FF2B5EF4-FFF2-40B4-BE49-F238E27FC236}">
                <a16:creationId xmlns:a16="http://schemas.microsoft.com/office/drawing/2014/main" id="{A394F9E7-0BF5-4E07-964E-17BB659FD27F}"/>
              </a:ext>
            </a:extLst>
          </p:cNvPr>
          <p:cNvSpPr>
            <a:spLocks noGrp="1"/>
          </p:cNvSpPr>
          <p:nvPr>
            <p:ph type="pic" sz="quarter" idx="131"/>
          </p:nvPr>
        </p:nvSpPr>
        <p:spPr>
          <a:xfrm>
            <a:off x="4588139" y="541896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32" name="Picture Placeholder 3">
            <a:extLst>
              <a:ext uri="{FF2B5EF4-FFF2-40B4-BE49-F238E27FC236}">
                <a16:creationId xmlns:a16="http://schemas.microsoft.com/office/drawing/2014/main" id="{2A80C605-4F4F-430F-9FD5-9B4AA176EB56}"/>
              </a:ext>
            </a:extLst>
          </p:cNvPr>
          <p:cNvSpPr>
            <a:spLocks noGrp="1"/>
          </p:cNvSpPr>
          <p:nvPr>
            <p:ph type="pic" sz="quarter" idx="132"/>
          </p:nvPr>
        </p:nvSpPr>
        <p:spPr>
          <a:xfrm>
            <a:off x="5205941" y="541896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33" name="Picture Placeholder 3">
            <a:extLst>
              <a:ext uri="{FF2B5EF4-FFF2-40B4-BE49-F238E27FC236}">
                <a16:creationId xmlns:a16="http://schemas.microsoft.com/office/drawing/2014/main" id="{42D636A3-CEC9-4532-8ABD-C7474A4C2709}"/>
              </a:ext>
            </a:extLst>
          </p:cNvPr>
          <p:cNvSpPr>
            <a:spLocks noGrp="1"/>
          </p:cNvSpPr>
          <p:nvPr>
            <p:ph type="pic" sz="quarter" idx="133"/>
          </p:nvPr>
        </p:nvSpPr>
        <p:spPr>
          <a:xfrm>
            <a:off x="5823743" y="541896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34" name="Picture Placeholder 3">
            <a:extLst>
              <a:ext uri="{FF2B5EF4-FFF2-40B4-BE49-F238E27FC236}">
                <a16:creationId xmlns:a16="http://schemas.microsoft.com/office/drawing/2014/main" id="{07C2C09A-C51B-4EB4-8A5F-9E91BB333FFD}"/>
              </a:ext>
            </a:extLst>
          </p:cNvPr>
          <p:cNvSpPr>
            <a:spLocks noGrp="1"/>
          </p:cNvSpPr>
          <p:nvPr>
            <p:ph type="pic" sz="quarter" idx="134"/>
          </p:nvPr>
        </p:nvSpPr>
        <p:spPr>
          <a:xfrm>
            <a:off x="6441545" y="541896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35" name="Picture Placeholder 3">
            <a:extLst>
              <a:ext uri="{FF2B5EF4-FFF2-40B4-BE49-F238E27FC236}">
                <a16:creationId xmlns:a16="http://schemas.microsoft.com/office/drawing/2014/main" id="{BD58E47F-2B7A-4998-867C-E0AE1E70C963}"/>
              </a:ext>
            </a:extLst>
          </p:cNvPr>
          <p:cNvSpPr>
            <a:spLocks noGrp="1"/>
          </p:cNvSpPr>
          <p:nvPr>
            <p:ph type="pic" sz="quarter" idx="135"/>
          </p:nvPr>
        </p:nvSpPr>
        <p:spPr>
          <a:xfrm>
            <a:off x="7059347" y="541896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36" name="Picture Placeholder 3">
            <a:extLst>
              <a:ext uri="{FF2B5EF4-FFF2-40B4-BE49-F238E27FC236}">
                <a16:creationId xmlns:a16="http://schemas.microsoft.com/office/drawing/2014/main" id="{14C05167-1827-41B5-B874-DA7BC8D36BA2}"/>
              </a:ext>
            </a:extLst>
          </p:cNvPr>
          <p:cNvSpPr>
            <a:spLocks noGrp="1"/>
          </p:cNvSpPr>
          <p:nvPr>
            <p:ph type="pic" sz="quarter" idx="136"/>
          </p:nvPr>
        </p:nvSpPr>
        <p:spPr>
          <a:xfrm>
            <a:off x="7677149" y="541896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37" name="Picture Placeholder 3">
            <a:extLst>
              <a:ext uri="{FF2B5EF4-FFF2-40B4-BE49-F238E27FC236}">
                <a16:creationId xmlns:a16="http://schemas.microsoft.com/office/drawing/2014/main" id="{FE578703-0F57-4215-B777-20EEF89A144E}"/>
              </a:ext>
            </a:extLst>
          </p:cNvPr>
          <p:cNvSpPr>
            <a:spLocks noGrp="1"/>
          </p:cNvSpPr>
          <p:nvPr>
            <p:ph type="pic" sz="quarter" idx="137"/>
          </p:nvPr>
        </p:nvSpPr>
        <p:spPr>
          <a:xfrm>
            <a:off x="8294951" y="541896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38" name="Picture Placeholder 3">
            <a:extLst>
              <a:ext uri="{FF2B5EF4-FFF2-40B4-BE49-F238E27FC236}">
                <a16:creationId xmlns:a16="http://schemas.microsoft.com/office/drawing/2014/main" id="{12969293-A09E-4EF3-A143-0909BF9C9AE9}"/>
              </a:ext>
            </a:extLst>
          </p:cNvPr>
          <p:cNvSpPr>
            <a:spLocks noGrp="1"/>
          </p:cNvSpPr>
          <p:nvPr>
            <p:ph type="pic" sz="quarter" idx="138"/>
          </p:nvPr>
        </p:nvSpPr>
        <p:spPr>
          <a:xfrm>
            <a:off x="8912753" y="541896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39" name="Picture Placeholder 3">
            <a:extLst>
              <a:ext uri="{FF2B5EF4-FFF2-40B4-BE49-F238E27FC236}">
                <a16:creationId xmlns:a16="http://schemas.microsoft.com/office/drawing/2014/main" id="{A941F7EB-C0FE-4F3A-8C94-29C2C19C0B04}"/>
              </a:ext>
            </a:extLst>
          </p:cNvPr>
          <p:cNvSpPr>
            <a:spLocks noGrp="1"/>
          </p:cNvSpPr>
          <p:nvPr>
            <p:ph type="pic" sz="quarter" idx="139"/>
          </p:nvPr>
        </p:nvSpPr>
        <p:spPr>
          <a:xfrm>
            <a:off x="9530555" y="541896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40" name="Picture Placeholder 3">
            <a:extLst>
              <a:ext uri="{FF2B5EF4-FFF2-40B4-BE49-F238E27FC236}">
                <a16:creationId xmlns:a16="http://schemas.microsoft.com/office/drawing/2014/main" id="{F2A3E907-342F-468A-A5D6-582845FC52B8}"/>
              </a:ext>
            </a:extLst>
          </p:cNvPr>
          <p:cNvSpPr>
            <a:spLocks noGrp="1"/>
          </p:cNvSpPr>
          <p:nvPr>
            <p:ph type="pic" sz="quarter" idx="140"/>
          </p:nvPr>
        </p:nvSpPr>
        <p:spPr>
          <a:xfrm>
            <a:off x="10148357" y="541896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41" name="Picture Placeholder 3">
            <a:extLst>
              <a:ext uri="{FF2B5EF4-FFF2-40B4-BE49-F238E27FC236}">
                <a16:creationId xmlns:a16="http://schemas.microsoft.com/office/drawing/2014/main" id="{C2C98313-FF85-43C8-A8A1-8706D4DD9997}"/>
              </a:ext>
            </a:extLst>
          </p:cNvPr>
          <p:cNvSpPr>
            <a:spLocks noGrp="1"/>
          </p:cNvSpPr>
          <p:nvPr>
            <p:ph type="pic" sz="quarter" idx="141"/>
          </p:nvPr>
        </p:nvSpPr>
        <p:spPr>
          <a:xfrm>
            <a:off x="10766159" y="541896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42" name="Picture Placeholder 3">
            <a:extLst>
              <a:ext uri="{FF2B5EF4-FFF2-40B4-BE49-F238E27FC236}">
                <a16:creationId xmlns:a16="http://schemas.microsoft.com/office/drawing/2014/main" id="{E4623E41-E61B-4B96-AFD6-72DF499DFB81}"/>
              </a:ext>
            </a:extLst>
          </p:cNvPr>
          <p:cNvSpPr>
            <a:spLocks noGrp="1"/>
          </p:cNvSpPr>
          <p:nvPr>
            <p:ph type="pic" sz="quarter" idx="142"/>
          </p:nvPr>
        </p:nvSpPr>
        <p:spPr>
          <a:xfrm>
            <a:off x="11383965" y="541896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44" name="Picture Placeholder 3">
            <a:extLst>
              <a:ext uri="{FF2B5EF4-FFF2-40B4-BE49-F238E27FC236}">
                <a16:creationId xmlns:a16="http://schemas.microsoft.com/office/drawing/2014/main" id="{D5B1BD99-AFED-4B1F-8A06-8E024B506B41}"/>
              </a:ext>
            </a:extLst>
          </p:cNvPr>
          <p:cNvSpPr>
            <a:spLocks noGrp="1"/>
          </p:cNvSpPr>
          <p:nvPr>
            <p:ph type="pic" sz="quarter" idx="143"/>
          </p:nvPr>
        </p:nvSpPr>
        <p:spPr>
          <a:xfrm>
            <a:off x="263525" y="610235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45" name="Picture Placeholder 3">
            <a:extLst>
              <a:ext uri="{FF2B5EF4-FFF2-40B4-BE49-F238E27FC236}">
                <a16:creationId xmlns:a16="http://schemas.microsoft.com/office/drawing/2014/main" id="{F14EFAF5-9ACD-47D2-9D60-55AC755ED5F6}"/>
              </a:ext>
            </a:extLst>
          </p:cNvPr>
          <p:cNvSpPr>
            <a:spLocks noGrp="1"/>
          </p:cNvSpPr>
          <p:nvPr>
            <p:ph type="pic" sz="quarter" idx="144"/>
          </p:nvPr>
        </p:nvSpPr>
        <p:spPr>
          <a:xfrm>
            <a:off x="881327" y="610235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46" name="Picture Placeholder 3">
            <a:extLst>
              <a:ext uri="{FF2B5EF4-FFF2-40B4-BE49-F238E27FC236}">
                <a16:creationId xmlns:a16="http://schemas.microsoft.com/office/drawing/2014/main" id="{D7114E78-E981-481F-B946-9F1D22A3549D}"/>
              </a:ext>
            </a:extLst>
          </p:cNvPr>
          <p:cNvSpPr>
            <a:spLocks noGrp="1"/>
          </p:cNvSpPr>
          <p:nvPr>
            <p:ph type="pic" sz="quarter" idx="145"/>
          </p:nvPr>
        </p:nvSpPr>
        <p:spPr>
          <a:xfrm>
            <a:off x="1499129" y="610235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47" name="Picture Placeholder 3">
            <a:extLst>
              <a:ext uri="{FF2B5EF4-FFF2-40B4-BE49-F238E27FC236}">
                <a16:creationId xmlns:a16="http://schemas.microsoft.com/office/drawing/2014/main" id="{F33A395B-D3D7-43F2-A2F9-8B4D0A77D90A}"/>
              </a:ext>
            </a:extLst>
          </p:cNvPr>
          <p:cNvSpPr>
            <a:spLocks noGrp="1"/>
          </p:cNvSpPr>
          <p:nvPr>
            <p:ph type="pic" sz="quarter" idx="146"/>
          </p:nvPr>
        </p:nvSpPr>
        <p:spPr>
          <a:xfrm>
            <a:off x="2116931" y="610235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48" name="Picture Placeholder 3">
            <a:extLst>
              <a:ext uri="{FF2B5EF4-FFF2-40B4-BE49-F238E27FC236}">
                <a16:creationId xmlns:a16="http://schemas.microsoft.com/office/drawing/2014/main" id="{E740AC7B-34ED-4FB3-AB9B-DA89F31356B7}"/>
              </a:ext>
            </a:extLst>
          </p:cNvPr>
          <p:cNvSpPr>
            <a:spLocks noGrp="1"/>
          </p:cNvSpPr>
          <p:nvPr>
            <p:ph type="pic" sz="quarter" idx="147"/>
          </p:nvPr>
        </p:nvSpPr>
        <p:spPr>
          <a:xfrm>
            <a:off x="2734733" y="610235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49" name="Picture Placeholder 3">
            <a:extLst>
              <a:ext uri="{FF2B5EF4-FFF2-40B4-BE49-F238E27FC236}">
                <a16:creationId xmlns:a16="http://schemas.microsoft.com/office/drawing/2014/main" id="{E00CDCB4-8BDE-408E-A0A8-57EE4276F16B}"/>
              </a:ext>
            </a:extLst>
          </p:cNvPr>
          <p:cNvSpPr>
            <a:spLocks noGrp="1"/>
          </p:cNvSpPr>
          <p:nvPr>
            <p:ph type="pic" sz="quarter" idx="148"/>
          </p:nvPr>
        </p:nvSpPr>
        <p:spPr>
          <a:xfrm>
            <a:off x="3352535" y="610235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50" name="Picture Placeholder 3">
            <a:extLst>
              <a:ext uri="{FF2B5EF4-FFF2-40B4-BE49-F238E27FC236}">
                <a16:creationId xmlns:a16="http://schemas.microsoft.com/office/drawing/2014/main" id="{976DA504-426C-41AB-97D0-436310D4F9F8}"/>
              </a:ext>
            </a:extLst>
          </p:cNvPr>
          <p:cNvSpPr>
            <a:spLocks noGrp="1"/>
          </p:cNvSpPr>
          <p:nvPr>
            <p:ph type="pic" sz="quarter" idx="149"/>
          </p:nvPr>
        </p:nvSpPr>
        <p:spPr>
          <a:xfrm>
            <a:off x="3970337" y="610235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51" name="Picture Placeholder 3">
            <a:extLst>
              <a:ext uri="{FF2B5EF4-FFF2-40B4-BE49-F238E27FC236}">
                <a16:creationId xmlns:a16="http://schemas.microsoft.com/office/drawing/2014/main" id="{E8F82A07-9276-4CA3-8922-D4361C9F6023}"/>
              </a:ext>
            </a:extLst>
          </p:cNvPr>
          <p:cNvSpPr>
            <a:spLocks noGrp="1"/>
          </p:cNvSpPr>
          <p:nvPr>
            <p:ph type="pic" sz="quarter" idx="150"/>
          </p:nvPr>
        </p:nvSpPr>
        <p:spPr>
          <a:xfrm>
            <a:off x="4588139" y="610235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52" name="Picture Placeholder 3">
            <a:extLst>
              <a:ext uri="{FF2B5EF4-FFF2-40B4-BE49-F238E27FC236}">
                <a16:creationId xmlns:a16="http://schemas.microsoft.com/office/drawing/2014/main" id="{343C05C6-B5A3-469D-B24B-5ABD5A75F88E}"/>
              </a:ext>
            </a:extLst>
          </p:cNvPr>
          <p:cNvSpPr>
            <a:spLocks noGrp="1"/>
          </p:cNvSpPr>
          <p:nvPr>
            <p:ph type="pic" sz="quarter" idx="151"/>
          </p:nvPr>
        </p:nvSpPr>
        <p:spPr>
          <a:xfrm>
            <a:off x="5205941" y="610235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53" name="Picture Placeholder 3">
            <a:extLst>
              <a:ext uri="{FF2B5EF4-FFF2-40B4-BE49-F238E27FC236}">
                <a16:creationId xmlns:a16="http://schemas.microsoft.com/office/drawing/2014/main" id="{85BF6D52-4D8B-41D6-8757-45A03D950565}"/>
              </a:ext>
            </a:extLst>
          </p:cNvPr>
          <p:cNvSpPr>
            <a:spLocks noGrp="1"/>
          </p:cNvSpPr>
          <p:nvPr>
            <p:ph type="pic" sz="quarter" idx="152"/>
          </p:nvPr>
        </p:nvSpPr>
        <p:spPr>
          <a:xfrm>
            <a:off x="5823743" y="610235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54" name="Picture Placeholder 3">
            <a:extLst>
              <a:ext uri="{FF2B5EF4-FFF2-40B4-BE49-F238E27FC236}">
                <a16:creationId xmlns:a16="http://schemas.microsoft.com/office/drawing/2014/main" id="{1F4A6CD7-0B20-4C90-B26F-05EA65C02768}"/>
              </a:ext>
            </a:extLst>
          </p:cNvPr>
          <p:cNvSpPr>
            <a:spLocks noGrp="1"/>
          </p:cNvSpPr>
          <p:nvPr>
            <p:ph type="pic" sz="quarter" idx="153"/>
          </p:nvPr>
        </p:nvSpPr>
        <p:spPr>
          <a:xfrm>
            <a:off x="6441545" y="610235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55" name="Picture Placeholder 3">
            <a:extLst>
              <a:ext uri="{FF2B5EF4-FFF2-40B4-BE49-F238E27FC236}">
                <a16:creationId xmlns:a16="http://schemas.microsoft.com/office/drawing/2014/main" id="{A0864688-983B-4ABD-A48A-A82BEC3138A8}"/>
              </a:ext>
            </a:extLst>
          </p:cNvPr>
          <p:cNvSpPr>
            <a:spLocks noGrp="1"/>
          </p:cNvSpPr>
          <p:nvPr>
            <p:ph type="pic" sz="quarter" idx="154"/>
          </p:nvPr>
        </p:nvSpPr>
        <p:spPr>
          <a:xfrm>
            <a:off x="7059347" y="610235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56" name="Picture Placeholder 3">
            <a:extLst>
              <a:ext uri="{FF2B5EF4-FFF2-40B4-BE49-F238E27FC236}">
                <a16:creationId xmlns:a16="http://schemas.microsoft.com/office/drawing/2014/main" id="{7F7AF68B-8654-4E15-958F-FCB0CF09190B}"/>
              </a:ext>
            </a:extLst>
          </p:cNvPr>
          <p:cNvSpPr>
            <a:spLocks noGrp="1"/>
          </p:cNvSpPr>
          <p:nvPr>
            <p:ph type="pic" sz="quarter" idx="155"/>
          </p:nvPr>
        </p:nvSpPr>
        <p:spPr>
          <a:xfrm>
            <a:off x="7677149" y="610235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57" name="Picture Placeholder 3">
            <a:extLst>
              <a:ext uri="{FF2B5EF4-FFF2-40B4-BE49-F238E27FC236}">
                <a16:creationId xmlns:a16="http://schemas.microsoft.com/office/drawing/2014/main" id="{A38EEF11-F9F5-4101-A820-5620C22FD88C}"/>
              </a:ext>
            </a:extLst>
          </p:cNvPr>
          <p:cNvSpPr>
            <a:spLocks noGrp="1"/>
          </p:cNvSpPr>
          <p:nvPr>
            <p:ph type="pic" sz="quarter" idx="156"/>
          </p:nvPr>
        </p:nvSpPr>
        <p:spPr>
          <a:xfrm>
            <a:off x="8294951" y="610235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58" name="Picture Placeholder 3">
            <a:extLst>
              <a:ext uri="{FF2B5EF4-FFF2-40B4-BE49-F238E27FC236}">
                <a16:creationId xmlns:a16="http://schemas.microsoft.com/office/drawing/2014/main" id="{AD6D0E24-F5F0-4099-A04F-1221D594177A}"/>
              </a:ext>
            </a:extLst>
          </p:cNvPr>
          <p:cNvSpPr>
            <a:spLocks noGrp="1"/>
          </p:cNvSpPr>
          <p:nvPr>
            <p:ph type="pic" sz="quarter" idx="157"/>
          </p:nvPr>
        </p:nvSpPr>
        <p:spPr>
          <a:xfrm>
            <a:off x="8912753" y="610235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59" name="Picture Placeholder 3">
            <a:extLst>
              <a:ext uri="{FF2B5EF4-FFF2-40B4-BE49-F238E27FC236}">
                <a16:creationId xmlns:a16="http://schemas.microsoft.com/office/drawing/2014/main" id="{75A17AAE-D26E-4424-ABC7-19F8409C7D6B}"/>
              </a:ext>
            </a:extLst>
          </p:cNvPr>
          <p:cNvSpPr>
            <a:spLocks noGrp="1"/>
          </p:cNvSpPr>
          <p:nvPr>
            <p:ph type="pic" sz="quarter" idx="158"/>
          </p:nvPr>
        </p:nvSpPr>
        <p:spPr>
          <a:xfrm>
            <a:off x="9530555" y="610235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63" name="Title 1">
            <a:extLst>
              <a:ext uri="{FF2B5EF4-FFF2-40B4-BE49-F238E27FC236}">
                <a16:creationId xmlns:a16="http://schemas.microsoft.com/office/drawing/2014/main" id="{26D2860D-F1A7-4AB0-8335-949E89DF3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442800"/>
            <a:ext cx="11664949" cy="453444"/>
          </a:xfrm>
          <a:prstGeom prst="rect">
            <a:avLst/>
          </a:prstGeom>
        </p:spPr>
        <p:txBody>
          <a:bodyPr lIns="0" tIns="0" rIns="0" bIns="0"/>
          <a:lstStyle>
            <a:lvl1pPr>
              <a:defRPr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FE2426D0-A109-2E4E-802B-82E0DB920266}"/>
              </a:ext>
            </a:extLst>
          </p:cNvPr>
          <p:cNvCxnSpPr>
            <a:cxnSpLocks/>
          </p:cNvCxnSpPr>
          <p:nvPr userDrawn="1"/>
        </p:nvCxnSpPr>
        <p:spPr>
          <a:xfrm>
            <a:off x="263525" y="260350"/>
            <a:ext cx="43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Picture Placeholder 3">
            <a:extLst>
              <a:ext uri="{FF2B5EF4-FFF2-40B4-BE49-F238E27FC236}">
                <a16:creationId xmlns:a16="http://schemas.microsoft.com/office/drawing/2014/main" id="{139E1FDB-7A45-654F-A9D4-C8DDF84FD9C5}"/>
              </a:ext>
            </a:extLst>
          </p:cNvPr>
          <p:cNvSpPr>
            <a:spLocks noGrp="1"/>
          </p:cNvSpPr>
          <p:nvPr>
            <p:ph type="pic" sz="quarter" idx="159"/>
          </p:nvPr>
        </p:nvSpPr>
        <p:spPr>
          <a:xfrm>
            <a:off x="10144071" y="610235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62" name="Picture Placeholder 3">
            <a:extLst>
              <a:ext uri="{FF2B5EF4-FFF2-40B4-BE49-F238E27FC236}">
                <a16:creationId xmlns:a16="http://schemas.microsoft.com/office/drawing/2014/main" id="{7B3C680E-821E-154C-9D4E-B799F54D596A}"/>
              </a:ext>
            </a:extLst>
          </p:cNvPr>
          <p:cNvSpPr>
            <a:spLocks noGrp="1"/>
          </p:cNvSpPr>
          <p:nvPr>
            <p:ph type="pic" sz="quarter" idx="160"/>
          </p:nvPr>
        </p:nvSpPr>
        <p:spPr>
          <a:xfrm>
            <a:off x="10761873" y="610235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64" name="Picture Placeholder 3">
            <a:extLst>
              <a:ext uri="{FF2B5EF4-FFF2-40B4-BE49-F238E27FC236}">
                <a16:creationId xmlns:a16="http://schemas.microsoft.com/office/drawing/2014/main" id="{4C41A32D-6F5A-734B-BB38-488440DB6B96}"/>
              </a:ext>
            </a:extLst>
          </p:cNvPr>
          <p:cNvSpPr>
            <a:spLocks noGrp="1"/>
          </p:cNvSpPr>
          <p:nvPr>
            <p:ph type="pic" sz="quarter" idx="161"/>
          </p:nvPr>
        </p:nvSpPr>
        <p:spPr>
          <a:xfrm>
            <a:off x="11379675" y="610235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3187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1 Logo Clos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EB5448E-2985-4A5A-BEF7-1CE29045550E}"/>
              </a:ext>
            </a:extLst>
          </p:cNvPr>
          <p:cNvSpPr/>
          <p:nvPr/>
        </p:nvSpPr>
        <p:spPr>
          <a:xfrm>
            <a:off x="3345603" y="3082973"/>
            <a:ext cx="5500795" cy="692054"/>
          </a:xfrm>
          <a:custGeom>
            <a:avLst/>
            <a:gdLst>
              <a:gd name="connsiteX0" fmla="*/ 169544 w 1371600"/>
              <a:gd name="connsiteY0" fmla="*/ 129699 h 172561"/>
              <a:gd name="connsiteX1" fmla="*/ 286702 w 1371600"/>
              <a:gd name="connsiteY1" fmla="*/ 129699 h 172561"/>
              <a:gd name="connsiteX2" fmla="*/ 280987 w 1371600"/>
              <a:gd name="connsiteY2" fmla="*/ 168752 h 172561"/>
              <a:gd name="connsiteX3" fmla="*/ 162877 w 1371600"/>
              <a:gd name="connsiteY3" fmla="*/ 168752 h 172561"/>
              <a:gd name="connsiteX4" fmla="*/ 1343977 w 1371600"/>
              <a:gd name="connsiteY4" fmla="*/ 124936 h 172561"/>
              <a:gd name="connsiteX5" fmla="*/ 1331595 w 1371600"/>
              <a:gd name="connsiteY5" fmla="*/ 144938 h 172561"/>
              <a:gd name="connsiteX6" fmla="*/ 1343025 w 1371600"/>
              <a:gd name="connsiteY6" fmla="*/ 163989 h 172561"/>
              <a:gd name="connsiteX7" fmla="*/ 1355407 w 1371600"/>
              <a:gd name="connsiteY7" fmla="*/ 151606 h 172561"/>
              <a:gd name="connsiteX8" fmla="*/ 1355407 w 1371600"/>
              <a:gd name="connsiteY8" fmla="*/ 136366 h 172561"/>
              <a:gd name="connsiteX9" fmla="*/ 1343977 w 1371600"/>
              <a:gd name="connsiteY9" fmla="*/ 124936 h 172561"/>
              <a:gd name="connsiteX10" fmla="*/ 884872 w 1371600"/>
              <a:gd name="connsiteY10" fmla="*/ 124936 h 172561"/>
              <a:gd name="connsiteX11" fmla="*/ 872489 w 1371600"/>
              <a:gd name="connsiteY11" fmla="*/ 138271 h 172561"/>
              <a:gd name="connsiteX12" fmla="*/ 872489 w 1371600"/>
              <a:gd name="connsiteY12" fmla="*/ 152558 h 172561"/>
              <a:gd name="connsiteX13" fmla="*/ 883920 w 1371600"/>
              <a:gd name="connsiteY13" fmla="*/ 164941 h 172561"/>
              <a:gd name="connsiteX14" fmla="*/ 895349 w 1371600"/>
              <a:gd name="connsiteY14" fmla="*/ 143986 h 172561"/>
              <a:gd name="connsiteX15" fmla="*/ 884872 w 1371600"/>
              <a:gd name="connsiteY15" fmla="*/ 124936 h 172561"/>
              <a:gd name="connsiteX16" fmla="*/ 1227772 w 1371600"/>
              <a:gd name="connsiteY16" fmla="*/ 123984 h 172561"/>
              <a:gd name="connsiteX17" fmla="*/ 1216342 w 1371600"/>
              <a:gd name="connsiteY17" fmla="*/ 143986 h 172561"/>
              <a:gd name="connsiteX18" fmla="*/ 1227772 w 1371600"/>
              <a:gd name="connsiteY18" fmla="*/ 164941 h 172561"/>
              <a:gd name="connsiteX19" fmla="*/ 1239202 w 1371600"/>
              <a:gd name="connsiteY19" fmla="*/ 144938 h 172561"/>
              <a:gd name="connsiteX20" fmla="*/ 1227772 w 1371600"/>
              <a:gd name="connsiteY20" fmla="*/ 123984 h 172561"/>
              <a:gd name="connsiteX21" fmla="*/ 1048702 w 1371600"/>
              <a:gd name="connsiteY21" fmla="*/ 123984 h 172561"/>
              <a:gd name="connsiteX22" fmla="*/ 1037272 w 1371600"/>
              <a:gd name="connsiteY22" fmla="*/ 139224 h 172561"/>
              <a:gd name="connsiteX23" fmla="*/ 1058227 w 1371600"/>
              <a:gd name="connsiteY23" fmla="*/ 139224 h 172561"/>
              <a:gd name="connsiteX24" fmla="*/ 1058227 w 1371600"/>
              <a:gd name="connsiteY24" fmla="*/ 137318 h 172561"/>
              <a:gd name="connsiteX25" fmla="*/ 1048702 w 1371600"/>
              <a:gd name="connsiteY25" fmla="*/ 123984 h 172561"/>
              <a:gd name="connsiteX26" fmla="*/ 933450 w 1371600"/>
              <a:gd name="connsiteY26" fmla="*/ 123984 h 172561"/>
              <a:gd name="connsiteX27" fmla="*/ 922020 w 1371600"/>
              <a:gd name="connsiteY27" fmla="*/ 139224 h 172561"/>
              <a:gd name="connsiteX28" fmla="*/ 942975 w 1371600"/>
              <a:gd name="connsiteY28" fmla="*/ 139224 h 172561"/>
              <a:gd name="connsiteX29" fmla="*/ 942975 w 1371600"/>
              <a:gd name="connsiteY29" fmla="*/ 137318 h 172561"/>
              <a:gd name="connsiteX30" fmla="*/ 933450 w 1371600"/>
              <a:gd name="connsiteY30" fmla="*/ 123984 h 172561"/>
              <a:gd name="connsiteX31" fmla="*/ 1131570 w 1371600"/>
              <a:gd name="connsiteY31" fmla="*/ 120174 h 172561"/>
              <a:gd name="connsiteX32" fmla="*/ 1151572 w 1371600"/>
              <a:gd name="connsiteY32" fmla="*/ 120174 h 172561"/>
              <a:gd name="connsiteX33" fmla="*/ 1151572 w 1371600"/>
              <a:gd name="connsiteY33" fmla="*/ 123984 h 172561"/>
              <a:gd name="connsiteX34" fmla="*/ 1145858 w 1371600"/>
              <a:gd name="connsiteY34" fmla="*/ 123984 h 172561"/>
              <a:gd name="connsiteX35" fmla="*/ 1156335 w 1371600"/>
              <a:gd name="connsiteY35" fmla="*/ 159227 h 172561"/>
              <a:gd name="connsiteX36" fmla="*/ 1165860 w 1371600"/>
              <a:gd name="connsiteY36" fmla="*/ 132556 h 172561"/>
              <a:gd name="connsiteX37" fmla="*/ 1163002 w 1371600"/>
              <a:gd name="connsiteY37" fmla="*/ 123984 h 172561"/>
              <a:gd name="connsiteX38" fmla="*/ 1159192 w 1371600"/>
              <a:gd name="connsiteY38" fmla="*/ 123984 h 172561"/>
              <a:gd name="connsiteX39" fmla="*/ 1159192 w 1371600"/>
              <a:gd name="connsiteY39" fmla="*/ 120174 h 172561"/>
              <a:gd name="connsiteX40" fmla="*/ 1177290 w 1371600"/>
              <a:gd name="connsiteY40" fmla="*/ 120174 h 172561"/>
              <a:gd name="connsiteX41" fmla="*/ 1177290 w 1371600"/>
              <a:gd name="connsiteY41" fmla="*/ 123984 h 172561"/>
              <a:gd name="connsiteX42" fmla="*/ 1172527 w 1371600"/>
              <a:gd name="connsiteY42" fmla="*/ 123984 h 172561"/>
              <a:gd name="connsiteX43" fmla="*/ 1183958 w 1371600"/>
              <a:gd name="connsiteY43" fmla="*/ 159227 h 172561"/>
              <a:gd name="connsiteX44" fmla="*/ 1193483 w 1371600"/>
              <a:gd name="connsiteY44" fmla="*/ 123984 h 172561"/>
              <a:gd name="connsiteX45" fmla="*/ 1186815 w 1371600"/>
              <a:gd name="connsiteY45" fmla="*/ 123984 h 172561"/>
              <a:gd name="connsiteX46" fmla="*/ 1186815 w 1371600"/>
              <a:gd name="connsiteY46" fmla="*/ 120174 h 172561"/>
              <a:gd name="connsiteX47" fmla="*/ 1203960 w 1371600"/>
              <a:gd name="connsiteY47" fmla="*/ 120174 h 172561"/>
              <a:gd name="connsiteX48" fmla="*/ 1203960 w 1371600"/>
              <a:gd name="connsiteY48" fmla="*/ 123984 h 172561"/>
              <a:gd name="connsiteX49" fmla="*/ 1199197 w 1371600"/>
              <a:gd name="connsiteY49" fmla="*/ 123984 h 172561"/>
              <a:gd name="connsiteX50" fmla="*/ 1185862 w 1371600"/>
              <a:gd name="connsiteY50" fmla="*/ 168752 h 172561"/>
              <a:gd name="connsiteX51" fmla="*/ 1179195 w 1371600"/>
              <a:gd name="connsiteY51" fmla="*/ 168752 h 172561"/>
              <a:gd name="connsiteX52" fmla="*/ 1168717 w 1371600"/>
              <a:gd name="connsiteY52" fmla="*/ 140176 h 172561"/>
              <a:gd name="connsiteX53" fmla="*/ 1167765 w 1371600"/>
              <a:gd name="connsiteY53" fmla="*/ 140176 h 172561"/>
              <a:gd name="connsiteX54" fmla="*/ 1157287 w 1371600"/>
              <a:gd name="connsiteY54" fmla="*/ 168752 h 172561"/>
              <a:gd name="connsiteX55" fmla="*/ 1150620 w 1371600"/>
              <a:gd name="connsiteY55" fmla="*/ 168752 h 172561"/>
              <a:gd name="connsiteX56" fmla="*/ 1135380 w 1371600"/>
              <a:gd name="connsiteY56" fmla="*/ 123984 h 172561"/>
              <a:gd name="connsiteX57" fmla="*/ 1131570 w 1371600"/>
              <a:gd name="connsiteY57" fmla="*/ 123984 h 172561"/>
              <a:gd name="connsiteX58" fmla="*/ 1283017 w 1371600"/>
              <a:gd name="connsiteY58" fmla="*/ 119221 h 172561"/>
              <a:gd name="connsiteX59" fmla="*/ 1292542 w 1371600"/>
              <a:gd name="connsiteY59" fmla="*/ 127793 h 172561"/>
              <a:gd name="connsiteX60" fmla="*/ 1285875 w 1371600"/>
              <a:gd name="connsiteY60" fmla="*/ 135413 h 172561"/>
              <a:gd name="connsiteX61" fmla="*/ 1280159 w 1371600"/>
              <a:gd name="connsiteY61" fmla="*/ 128746 h 172561"/>
              <a:gd name="connsiteX62" fmla="*/ 1283017 w 1371600"/>
              <a:gd name="connsiteY62" fmla="*/ 127793 h 172561"/>
              <a:gd name="connsiteX63" fmla="*/ 1283017 w 1371600"/>
              <a:gd name="connsiteY63" fmla="*/ 126841 h 172561"/>
              <a:gd name="connsiteX64" fmla="*/ 1280159 w 1371600"/>
              <a:gd name="connsiteY64" fmla="*/ 124936 h 172561"/>
              <a:gd name="connsiteX65" fmla="*/ 1269682 w 1371600"/>
              <a:gd name="connsiteY65" fmla="*/ 137318 h 172561"/>
              <a:gd name="connsiteX66" fmla="*/ 1269682 w 1371600"/>
              <a:gd name="connsiteY66" fmla="*/ 163989 h 172561"/>
              <a:gd name="connsiteX67" fmla="*/ 1280159 w 1371600"/>
              <a:gd name="connsiteY67" fmla="*/ 164941 h 172561"/>
              <a:gd name="connsiteX68" fmla="*/ 1280159 w 1371600"/>
              <a:gd name="connsiteY68" fmla="*/ 168751 h 172561"/>
              <a:gd name="connsiteX69" fmla="*/ 1254442 w 1371600"/>
              <a:gd name="connsiteY69" fmla="*/ 168751 h 172561"/>
              <a:gd name="connsiteX70" fmla="*/ 1254442 w 1371600"/>
              <a:gd name="connsiteY70" fmla="*/ 164941 h 172561"/>
              <a:gd name="connsiteX71" fmla="*/ 1260157 w 1371600"/>
              <a:gd name="connsiteY71" fmla="*/ 163989 h 172561"/>
              <a:gd name="connsiteX72" fmla="*/ 1260157 w 1371600"/>
              <a:gd name="connsiteY72" fmla="*/ 124936 h 172561"/>
              <a:gd name="connsiteX73" fmla="*/ 1254442 w 1371600"/>
              <a:gd name="connsiteY73" fmla="*/ 123984 h 172561"/>
              <a:gd name="connsiteX74" fmla="*/ 1254442 w 1371600"/>
              <a:gd name="connsiteY74" fmla="*/ 120174 h 172561"/>
              <a:gd name="connsiteX75" fmla="*/ 1268730 w 1371600"/>
              <a:gd name="connsiteY75" fmla="*/ 120174 h 172561"/>
              <a:gd name="connsiteX76" fmla="*/ 1269682 w 1371600"/>
              <a:gd name="connsiteY76" fmla="*/ 127793 h 172561"/>
              <a:gd name="connsiteX77" fmla="*/ 1283017 w 1371600"/>
              <a:gd name="connsiteY77" fmla="*/ 119221 h 172561"/>
              <a:gd name="connsiteX78" fmla="*/ 1228725 w 1371600"/>
              <a:gd name="connsiteY78" fmla="*/ 119221 h 172561"/>
              <a:gd name="connsiteX79" fmla="*/ 1250632 w 1371600"/>
              <a:gd name="connsiteY79" fmla="*/ 143986 h 172561"/>
              <a:gd name="connsiteX80" fmla="*/ 1228725 w 1371600"/>
              <a:gd name="connsiteY80" fmla="*/ 169703 h 172561"/>
              <a:gd name="connsiteX81" fmla="*/ 1206817 w 1371600"/>
              <a:gd name="connsiteY81" fmla="*/ 144938 h 172561"/>
              <a:gd name="connsiteX82" fmla="*/ 1228725 w 1371600"/>
              <a:gd name="connsiteY82" fmla="*/ 119221 h 172561"/>
              <a:gd name="connsiteX83" fmla="*/ 1101089 w 1371600"/>
              <a:gd name="connsiteY83" fmla="*/ 119221 h 172561"/>
              <a:gd name="connsiteX84" fmla="*/ 1109662 w 1371600"/>
              <a:gd name="connsiteY84" fmla="*/ 127793 h 172561"/>
              <a:gd name="connsiteX85" fmla="*/ 1102994 w 1371600"/>
              <a:gd name="connsiteY85" fmla="*/ 135413 h 172561"/>
              <a:gd name="connsiteX86" fmla="*/ 1097279 w 1371600"/>
              <a:gd name="connsiteY86" fmla="*/ 128746 h 172561"/>
              <a:gd name="connsiteX87" fmla="*/ 1100137 w 1371600"/>
              <a:gd name="connsiteY87" fmla="*/ 127793 h 172561"/>
              <a:gd name="connsiteX88" fmla="*/ 1100137 w 1371600"/>
              <a:gd name="connsiteY88" fmla="*/ 126841 h 172561"/>
              <a:gd name="connsiteX89" fmla="*/ 1097279 w 1371600"/>
              <a:gd name="connsiteY89" fmla="*/ 124936 h 172561"/>
              <a:gd name="connsiteX90" fmla="*/ 1087754 w 1371600"/>
              <a:gd name="connsiteY90" fmla="*/ 137318 h 172561"/>
              <a:gd name="connsiteX91" fmla="*/ 1087754 w 1371600"/>
              <a:gd name="connsiteY91" fmla="*/ 163989 h 172561"/>
              <a:gd name="connsiteX92" fmla="*/ 1098232 w 1371600"/>
              <a:gd name="connsiteY92" fmla="*/ 164941 h 172561"/>
              <a:gd name="connsiteX93" fmla="*/ 1098232 w 1371600"/>
              <a:gd name="connsiteY93" fmla="*/ 168751 h 172561"/>
              <a:gd name="connsiteX94" fmla="*/ 1072514 w 1371600"/>
              <a:gd name="connsiteY94" fmla="*/ 168751 h 172561"/>
              <a:gd name="connsiteX95" fmla="*/ 1072514 w 1371600"/>
              <a:gd name="connsiteY95" fmla="*/ 164941 h 172561"/>
              <a:gd name="connsiteX96" fmla="*/ 1078229 w 1371600"/>
              <a:gd name="connsiteY96" fmla="*/ 163989 h 172561"/>
              <a:gd name="connsiteX97" fmla="*/ 1078229 w 1371600"/>
              <a:gd name="connsiteY97" fmla="*/ 124936 h 172561"/>
              <a:gd name="connsiteX98" fmla="*/ 1072514 w 1371600"/>
              <a:gd name="connsiteY98" fmla="*/ 123984 h 172561"/>
              <a:gd name="connsiteX99" fmla="*/ 1072514 w 1371600"/>
              <a:gd name="connsiteY99" fmla="*/ 120174 h 172561"/>
              <a:gd name="connsiteX100" fmla="*/ 1086802 w 1371600"/>
              <a:gd name="connsiteY100" fmla="*/ 120174 h 172561"/>
              <a:gd name="connsiteX101" fmla="*/ 1087754 w 1371600"/>
              <a:gd name="connsiteY101" fmla="*/ 127793 h 172561"/>
              <a:gd name="connsiteX102" fmla="*/ 1101089 w 1371600"/>
              <a:gd name="connsiteY102" fmla="*/ 119221 h 172561"/>
              <a:gd name="connsiteX103" fmla="*/ 1048702 w 1371600"/>
              <a:gd name="connsiteY103" fmla="*/ 119221 h 172561"/>
              <a:gd name="connsiteX104" fmla="*/ 1065847 w 1371600"/>
              <a:gd name="connsiteY104" fmla="*/ 141129 h 172561"/>
              <a:gd name="connsiteX105" fmla="*/ 1065847 w 1371600"/>
              <a:gd name="connsiteY105" fmla="*/ 144938 h 172561"/>
              <a:gd name="connsiteX106" fmla="*/ 1036320 w 1371600"/>
              <a:gd name="connsiteY106" fmla="*/ 144938 h 172561"/>
              <a:gd name="connsiteX107" fmla="*/ 1049655 w 1371600"/>
              <a:gd name="connsiteY107" fmla="*/ 163989 h 172561"/>
              <a:gd name="connsiteX108" fmla="*/ 1062037 w 1371600"/>
              <a:gd name="connsiteY108" fmla="*/ 155416 h 172561"/>
              <a:gd name="connsiteX109" fmla="*/ 1065847 w 1371600"/>
              <a:gd name="connsiteY109" fmla="*/ 157321 h 172561"/>
              <a:gd name="connsiteX110" fmla="*/ 1047750 w 1371600"/>
              <a:gd name="connsiteY110" fmla="*/ 169703 h 172561"/>
              <a:gd name="connsiteX111" fmla="*/ 1026795 w 1371600"/>
              <a:gd name="connsiteY111" fmla="*/ 144938 h 172561"/>
              <a:gd name="connsiteX112" fmla="*/ 1048702 w 1371600"/>
              <a:gd name="connsiteY112" fmla="*/ 119221 h 172561"/>
              <a:gd name="connsiteX113" fmla="*/ 934402 w 1371600"/>
              <a:gd name="connsiteY113" fmla="*/ 119221 h 172561"/>
              <a:gd name="connsiteX114" fmla="*/ 951547 w 1371600"/>
              <a:gd name="connsiteY114" fmla="*/ 141129 h 172561"/>
              <a:gd name="connsiteX115" fmla="*/ 951547 w 1371600"/>
              <a:gd name="connsiteY115" fmla="*/ 144938 h 172561"/>
              <a:gd name="connsiteX116" fmla="*/ 922020 w 1371600"/>
              <a:gd name="connsiteY116" fmla="*/ 144938 h 172561"/>
              <a:gd name="connsiteX117" fmla="*/ 935355 w 1371600"/>
              <a:gd name="connsiteY117" fmla="*/ 163989 h 172561"/>
              <a:gd name="connsiteX118" fmla="*/ 947737 w 1371600"/>
              <a:gd name="connsiteY118" fmla="*/ 155416 h 172561"/>
              <a:gd name="connsiteX119" fmla="*/ 951547 w 1371600"/>
              <a:gd name="connsiteY119" fmla="*/ 157321 h 172561"/>
              <a:gd name="connsiteX120" fmla="*/ 933450 w 1371600"/>
              <a:gd name="connsiteY120" fmla="*/ 169703 h 172561"/>
              <a:gd name="connsiteX121" fmla="*/ 912495 w 1371600"/>
              <a:gd name="connsiteY121" fmla="*/ 144938 h 172561"/>
              <a:gd name="connsiteX122" fmla="*/ 934402 w 1371600"/>
              <a:gd name="connsiteY122" fmla="*/ 119221 h 172561"/>
              <a:gd name="connsiteX123" fmla="*/ 971549 w 1371600"/>
              <a:gd name="connsiteY123" fmla="*/ 105886 h 172561"/>
              <a:gd name="connsiteX124" fmla="*/ 974407 w 1371600"/>
              <a:gd name="connsiteY124" fmla="*/ 105886 h 172561"/>
              <a:gd name="connsiteX125" fmla="*/ 974407 w 1371600"/>
              <a:gd name="connsiteY125" fmla="*/ 120174 h 172561"/>
              <a:gd name="connsiteX126" fmla="*/ 997266 w 1371600"/>
              <a:gd name="connsiteY126" fmla="*/ 120174 h 172561"/>
              <a:gd name="connsiteX127" fmla="*/ 997266 w 1371600"/>
              <a:gd name="connsiteY127" fmla="*/ 107791 h 172561"/>
              <a:gd name="connsiteX128" fmla="*/ 1003934 w 1371600"/>
              <a:gd name="connsiteY128" fmla="*/ 105886 h 172561"/>
              <a:gd name="connsiteX129" fmla="*/ 1005839 w 1371600"/>
              <a:gd name="connsiteY129" fmla="*/ 105886 h 172561"/>
              <a:gd name="connsiteX130" fmla="*/ 1005839 w 1371600"/>
              <a:gd name="connsiteY130" fmla="*/ 120174 h 172561"/>
              <a:gd name="connsiteX131" fmla="*/ 1016316 w 1371600"/>
              <a:gd name="connsiteY131" fmla="*/ 120174 h 172561"/>
              <a:gd name="connsiteX132" fmla="*/ 1016316 w 1371600"/>
              <a:gd name="connsiteY132" fmla="*/ 124936 h 172561"/>
              <a:gd name="connsiteX133" fmla="*/ 1005839 w 1371600"/>
              <a:gd name="connsiteY133" fmla="*/ 124936 h 172561"/>
              <a:gd name="connsiteX134" fmla="*/ 1005839 w 1371600"/>
              <a:gd name="connsiteY134" fmla="*/ 156368 h 172561"/>
              <a:gd name="connsiteX135" fmla="*/ 1010602 w 1371600"/>
              <a:gd name="connsiteY135" fmla="*/ 163989 h 172561"/>
              <a:gd name="connsiteX136" fmla="*/ 1017269 w 1371600"/>
              <a:gd name="connsiteY136" fmla="*/ 156368 h 172561"/>
              <a:gd name="connsiteX137" fmla="*/ 1021079 w 1371600"/>
              <a:gd name="connsiteY137" fmla="*/ 157321 h 172561"/>
              <a:gd name="connsiteX138" fmla="*/ 1007744 w 1371600"/>
              <a:gd name="connsiteY138" fmla="*/ 169703 h 172561"/>
              <a:gd name="connsiteX139" fmla="*/ 996314 w 1371600"/>
              <a:gd name="connsiteY139" fmla="*/ 158274 h 172561"/>
              <a:gd name="connsiteX140" fmla="*/ 996314 w 1371600"/>
              <a:gd name="connsiteY140" fmla="*/ 124936 h 172561"/>
              <a:gd name="connsiteX141" fmla="*/ 973454 w 1371600"/>
              <a:gd name="connsiteY141" fmla="*/ 124936 h 172561"/>
              <a:gd name="connsiteX142" fmla="*/ 973454 w 1371600"/>
              <a:gd name="connsiteY142" fmla="*/ 156368 h 172561"/>
              <a:gd name="connsiteX143" fmla="*/ 978216 w 1371600"/>
              <a:gd name="connsiteY143" fmla="*/ 163989 h 172561"/>
              <a:gd name="connsiteX144" fmla="*/ 985837 w 1371600"/>
              <a:gd name="connsiteY144" fmla="*/ 156368 h 172561"/>
              <a:gd name="connsiteX145" fmla="*/ 989647 w 1371600"/>
              <a:gd name="connsiteY145" fmla="*/ 157321 h 172561"/>
              <a:gd name="connsiteX146" fmla="*/ 976312 w 1371600"/>
              <a:gd name="connsiteY146" fmla="*/ 169703 h 172561"/>
              <a:gd name="connsiteX147" fmla="*/ 964882 w 1371600"/>
              <a:gd name="connsiteY147" fmla="*/ 158274 h 172561"/>
              <a:gd name="connsiteX148" fmla="*/ 964882 w 1371600"/>
              <a:gd name="connsiteY148" fmla="*/ 124936 h 172561"/>
              <a:gd name="connsiteX149" fmla="*/ 958214 w 1371600"/>
              <a:gd name="connsiteY149" fmla="*/ 124936 h 172561"/>
              <a:gd name="connsiteX150" fmla="*/ 958214 w 1371600"/>
              <a:gd name="connsiteY150" fmla="*/ 120174 h 172561"/>
              <a:gd name="connsiteX151" fmla="*/ 964882 w 1371600"/>
              <a:gd name="connsiteY151" fmla="*/ 120174 h 172561"/>
              <a:gd name="connsiteX152" fmla="*/ 964882 w 1371600"/>
              <a:gd name="connsiteY152" fmla="*/ 107791 h 172561"/>
              <a:gd name="connsiteX153" fmla="*/ 1348740 w 1371600"/>
              <a:gd name="connsiteY153" fmla="*/ 96361 h 172561"/>
              <a:gd name="connsiteX154" fmla="*/ 1364932 w 1371600"/>
              <a:gd name="connsiteY154" fmla="*/ 96361 h 172561"/>
              <a:gd name="connsiteX155" fmla="*/ 1364932 w 1371600"/>
              <a:gd name="connsiteY155" fmla="*/ 163989 h 172561"/>
              <a:gd name="connsiteX156" fmla="*/ 1371600 w 1371600"/>
              <a:gd name="connsiteY156" fmla="*/ 163989 h 172561"/>
              <a:gd name="connsiteX157" fmla="*/ 1371600 w 1371600"/>
              <a:gd name="connsiteY157" fmla="*/ 167799 h 172561"/>
              <a:gd name="connsiteX158" fmla="*/ 1357312 w 1371600"/>
              <a:gd name="connsiteY158" fmla="*/ 167799 h 172561"/>
              <a:gd name="connsiteX159" fmla="*/ 1356360 w 1371600"/>
              <a:gd name="connsiteY159" fmla="*/ 160178 h 172561"/>
              <a:gd name="connsiteX160" fmla="*/ 1341120 w 1371600"/>
              <a:gd name="connsiteY160" fmla="*/ 168751 h 172561"/>
              <a:gd name="connsiteX161" fmla="*/ 1323022 w 1371600"/>
              <a:gd name="connsiteY161" fmla="*/ 143986 h 172561"/>
              <a:gd name="connsiteX162" fmla="*/ 1343025 w 1371600"/>
              <a:gd name="connsiteY162" fmla="*/ 118268 h 172561"/>
              <a:gd name="connsiteX163" fmla="*/ 1356360 w 1371600"/>
              <a:gd name="connsiteY163" fmla="*/ 123983 h 172561"/>
              <a:gd name="connsiteX164" fmla="*/ 1356360 w 1371600"/>
              <a:gd name="connsiteY164" fmla="*/ 101124 h 172561"/>
              <a:gd name="connsiteX165" fmla="*/ 1348740 w 1371600"/>
              <a:gd name="connsiteY165" fmla="*/ 100171 h 172561"/>
              <a:gd name="connsiteX166" fmla="*/ 1295400 w 1371600"/>
              <a:gd name="connsiteY166" fmla="*/ 96361 h 172561"/>
              <a:gd name="connsiteX167" fmla="*/ 1311592 w 1371600"/>
              <a:gd name="connsiteY167" fmla="*/ 96361 h 172561"/>
              <a:gd name="connsiteX168" fmla="*/ 1311592 w 1371600"/>
              <a:gd name="connsiteY168" fmla="*/ 163989 h 172561"/>
              <a:gd name="connsiteX169" fmla="*/ 1318260 w 1371600"/>
              <a:gd name="connsiteY169" fmla="*/ 164941 h 172561"/>
              <a:gd name="connsiteX170" fmla="*/ 1318260 w 1371600"/>
              <a:gd name="connsiteY170" fmla="*/ 168751 h 172561"/>
              <a:gd name="connsiteX171" fmla="*/ 1295400 w 1371600"/>
              <a:gd name="connsiteY171" fmla="*/ 168751 h 172561"/>
              <a:gd name="connsiteX172" fmla="*/ 1295400 w 1371600"/>
              <a:gd name="connsiteY172" fmla="*/ 164941 h 172561"/>
              <a:gd name="connsiteX173" fmla="*/ 1302067 w 1371600"/>
              <a:gd name="connsiteY173" fmla="*/ 163989 h 172561"/>
              <a:gd name="connsiteX174" fmla="*/ 1302067 w 1371600"/>
              <a:gd name="connsiteY174" fmla="*/ 101124 h 172561"/>
              <a:gd name="connsiteX175" fmla="*/ 1295400 w 1371600"/>
              <a:gd name="connsiteY175" fmla="*/ 100171 h 172561"/>
              <a:gd name="connsiteX176" fmla="*/ 856297 w 1371600"/>
              <a:gd name="connsiteY176" fmla="*/ 96361 h 172561"/>
              <a:gd name="connsiteX177" fmla="*/ 871537 w 1371600"/>
              <a:gd name="connsiteY177" fmla="*/ 96361 h 172561"/>
              <a:gd name="connsiteX178" fmla="*/ 871537 w 1371600"/>
              <a:gd name="connsiteY178" fmla="*/ 126841 h 172561"/>
              <a:gd name="connsiteX179" fmla="*/ 886777 w 1371600"/>
              <a:gd name="connsiteY179" fmla="*/ 119221 h 172561"/>
              <a:gd name="connsiteX180" fmla="*/ 903922 w 1371600"/>
              <a:gd name="connsiteY180" fmla="*/ 143986 h 172561"/>
              <a:gd name="connsiteX181" fmla="*/ 882967 w 1371600"/>
              <a:gd name="connsiteY181" fmla="*/ 169703 h 172561"/>
              <a:gd name="connsiteX182" fmla="*/ 868679 w 1371600"/>
              <a:gd name="connsiteY182" fmla="*/ 163989 h 172561"/>
              <a:gd name="connsiteX183" fmla="*/ 864870 w 1371600"/>
              <a:gd name="connsiteY183" fmla="*/ 169703 h 172561"/>
              <a:gd name="connsiteX184" fmla="*/ 862012 w 1371600"/>
              <a:gd name="connsiteY184" fmla="*/ 169703 h 172561"/>
              <a:gd name="connsiteX185" fmla="*/ 862012 w 1371600"/>
              <a:gd name="connsiteY185" fmla="*/ 101124 h 172561"/>
              <a:gd name="connsiteX186" fmla="*/ 856297 w 1371600"/>
              <a:gd name="connsiteY186" fmla="*/ 100171 h 172561"/>
              <a:gd name="connsiteX187" fmla="*/ 1256347 w 1371600"/>
              <a:gd name="connsiteY187" fmla="*/ 72549 h 172561"/>
              <a:gd name="connsiteX188" fmla="*/ 1254442 w 1371600"/>
              <a:gd name="connsiteY188" fmla="*/ 79217 h 172561"/>
              <a:gd name="connsiteX189" fmla="*/ 1268730 w 1371600"/>
              <a:gd name="connsiteY189" fmla="*/ 86837 h 172561"/>
              <a:gd name="connsiteX190" fmla="*/ 1283017 w 1371600"/>
              <a:gd name="connsiteY190" fmla="*/ 78264 h 172561"/>
              <a:gd name="connsiteX191" fmla="*/ 1269683 w 1371600"/>
              <a:gd name="connsiteY191" fmla="*/ 72549 h 172561"/>
              <a:gd name="connsiteX192" fmla="*/ 179070 w 1371600"/>
              <a:gd name="connsiteY192" fmla="*/ 66834 h 172561"/>
              <a:gd name="connsiteX193" fmla="*/ 282893 w 1371600"/>
              <a:gd name="connsiteY193" fmla="*/ 66834 h 172561"/>
              <a:gd name="connsiteX194" fmla="*/ 277178 w 1371600"/>
              <a:gd name="connsiteY194" fmla="*/ 104934 h 172561"/>
              <a:gd name="connsiteX195" fmla="*/ 173355 w 1371600"/>
              <a:gd name="connsiteY195" fmla="*/ 104934 h 172561"/>
              <a:gd name="connsiteX196" fmla="*/ 1336357 w 1371600"/>
              <a:gd name="connsiteY196" fmla="*/ 49688 h 172561"/>
              <a:gd name="connsiteX197" fmla="*/ 1324927 w 1371600"/>
              <a:gd name="connsiteY197" fmla="*/ 59214 h 172561"/>
              <a:gd name="connsiteX198" fmla="*/ 1331594 w 1371600"/>
              <a:gd name="connsiteY198" fmla="*/ 66834 h 172561"/>
              <a:gd name="connsiteX199" fmla="*/ 1341119 w 1371600"/>
              <a:gd name="connsiteY199" fmla="*/ 57309 h 172561"/>
              <a:gd name="connsiteX200" fmla="*/ 1341119 w 1371600"/>
              <a:gd name="connsiteY200" fmla="*/ 49688 h 172561"/>
              <a:gd name="connsiteX201" fmla="*/ 96203 w 1371600"/>
              <a:gd name="connsiteY201" fmla="*/ 43021 h 172561"/>
              <a:gd name="connsiteX202" fmla="*/ 71438 w 1371600"/>
              <a:gd name="connsiteY202" fmla="*/ 100171 h 172561"/>
              <a:gd name="connsiteX203" fmla="*/ 108585 w 1371600"/>
              <a:gd name="connsiteY203" fmla="*/ 100171 h 172561"/>
              <a:gd name="connsiteX204" fmla="*/ 519112 w 1371600"/>
              <a:gd name="connsiteY204" fmla="*/ 37306 h 172561"/>
              <a:gd name="connsiteX205" fmla="*/ 467677 w 1371600"/>
              <a:gd name="connsiteY205" fmla="*/ 80168 h 172561"/>
              <a:gd name="connsiteX206" fmla="*/ 493395 w 1371600"/>
              <a:gd name="connsiteY206" fmla="*/ 134461 h 172561"/>
              <a:gd name="connsiteX207" fmla="*/ 544830 w 1371600"/>
              <a:gd name="connsiteY207" fmla="*/ 91598 h 172561"/>
              <a:gd name="connsiteX208" fmla="*/ 519112 w 1371600"/>
              <a:gd name="connsiteY208" fmla="*/ 37306 h 172561"/>
              <a:gd name="connsiteX209" fmla="*/ 1093469 w 1371600"/>
              <a:gd name="connsiteY209" fmla="*/ 26829 h 172561"/>
              <a:gd name="connsiteX210" fmla="*/ 1082039 w 1371600"/>
              <a:gd name="connsiteY210" fmla="*/ 42069 h 172561"/>
              <a:gd name="connsiteX211" fmla="*/ 1102994 w 1371600"/>
              <a:gd name="connsiteY211" fmla="*/ 42069 h 172561"/>
              <a:gd name="connsiteX212" fmla="*/ 1102994 w 1371600"/>
              <a:gd name="connsiteY212" fmla="*/ 40163 h 172561"/>
              <a:gd name="connsiteX213" fmla="*/ 1093469 w 1371600"/>
              <a:gd name="connsiteY213" fmla="*/ 26829 h 172561"/>
              <a:gd name="connsiteX214" fmla="*/ 945833 w 1371600"/>
              <a:gd name="connsiteY214" fmla="*/ 26828 h 172561"/>
              <a:gd name="connsiteX215" fmla="*/ 934402 w 1371600"/>
              <a:gd name="connsiteY215" fmla="*/ 42068 h 172561"/>
              <a:gd name="connsiteX216" fmla="*/ 955358 w 1371600"/>
              <a:gd name="connsiteY216" fmla="*/ 42068 h 172561"/>
              <a:gd name="connsiteX217" fmla="*/ 955358 w 1371600"/>
              <a:gd name="connsiteY217" fmla="*/ 40163 h 172561"/>
              <a:gd name="connsiteX218" fmla="*/ 945833 w 1371600"/>
              <a:gd name="connsiteY218" fmla="*/ 26828 h 172561"/>
              <a:gd name="connsiteX219" fmla="*/ 1267778 w 1371600"/>
              <a:gd name="connsiteY219" fmla="*/ 25877 h 172561"/>
              <a:gd name="connsiteX220" fmla="*/ 1258253 w 1371600"/>
              <a:gd name="connsiteY220" fmla="*/ 38259 h 172561"/>
              <a:gd name="connsiteX221" fmla="*/ 1267778 w 1371600"/>
              <a:gd name="connsiteY221" fmla="*/ 51594 h 172561"/>
              <a:gd name="connsiteX222" fmla="*/ 1276350 w 1371600"/>
              <a:gd name="connsiteY222" fmla="*/ 38259 h 172561"/>
              <a:gd name="connsiteX223" fmla="*/ 1267778 w 1371600"/>
              <a:gd name="connsiteY223" fmla="*/ 25877 h 172561"/>
              <a:gd name="connsiteX224" fmla="*/ 1161097 w 1371600"/>
              <a:gd name="connsiteY224" fmla="*/ 23019 h 172561"/>
              <a:gd name="connsiteX225" fmla="*/ 1177289 w 1371600"/>
              <a:gd name="connsiteY225" fmla="*/ 23019 h 172561"/>
              <a:gd name="connsiteX226" fmla="*/ 1177289 w 1371600"/>
              <a:gd name="connsiteY226" fmla="*/ 66834 h 172561"/>
              <a:gd name="connsiteX227" fmla="*/ 1184910 w 1371600"/>
              <a:gd name="connsiteY227" fmla="*/ 67787 h 172561"/>
              <a:gd name="connsiteX228" fmla="*/ 1184910 w 1371600"/>
              <a:gd name="connsiteY228" fmla="*/ 71597 h 172561"/>
              <a:gd name="connsiteX229" fmla="*/ 1161097 w 1371600"/>
              <a:gd name="connsiteY229" fmla="*/ 71597 h 172561"/>
              <a:gd name="connsiteX230" fmla="*/ 1161097 w 1371600"/>
              <a:gd name="connsiteY230" fmla="*/ 67787 h 172561"/>
              <a:gd name="connsiteX231" fmla="*/ 1168717 w 1371600"/>
              <a:gd name="connsiteY231" fmla="*/ 66834 h 172561"/>
              <a:gd name="connsiteX232" fmla="*/ 1168717 w 1371600"/>
              <a:gd name="connsiteY232" fmla="*/ 27782 h 172561"/>
              <a:gd name="connsiteX233" fmla="*/ 1161097 w 1371600"/>
              <a:gd name="connsiteY233" fmla="*/ 26829 h 172561"/>
              <a:gd name="connsiteX234" fmla="*/ 1145857 w 1371600"/>
              <a:gd name="connsiteY234" fmla="*/ 23019 h 172561"/>
              <a:gd name="connsiteX235" fmla="*/ 1155382 w 1371600"/>
              <a:gd name="connsiteY235" fmla="*/ 31591 h 172561"/>
              <a:gd name="connsiteX236" fmla="*/ 1148714 w 1371600"/>
              <a:gd name="connsiteY236" fmla="*/ 39211 h 172561"/>
              <a:gd name="connsiteX237" fmla="*/ 1142999 w 1371600"/>
              <a:gd name="connsiteY237" fmla="*/ 32544 h 172561"/>
              <a:gd name="connsiteX238" fmla="*/ 1145857 w 1371600"/>
              <a:gd name="connsiteY238" fmla="*/ 30639 h 172561"/>
              <a:gd name="connsiteX239" fmla="*/ 1145857 w 1371600"/>
              <a:gd name="connsiteY239" fmla="*/ 29686 h 172561"/>
              <a:gd name="connsiteX240" fmla="*/ 1142999 w 1371600"/>
              <a:gd name="connsiteY240" fmla="*/ 27782 h 172561"/>
              <a:gd name="connsiteX241" fmla="*/ 1133474 w 1371600"/>
              <a:gd name="connsiteY241" fmla="*/ 40164 h 172561"/>
              <a:gd name="connsiteX242" fmla="*/ 1133474 w 1371600"/>
              <a:gd name="connsiteY242" fmla="*/ 66834 h 172561"/>
              <a:gd name="connsiteX243" fmla="*/ 1142999 w 1371600"/>
              <a:gd name="connsiteY243" fmla="*/ 67787 h 172561"/>
              <a:gd name="connsiteX244" fmla="*/ 1142999 w 1371600"/>
              <a:gd name="connsiteY244" fmla="*/ 71597 h 172561"/>
              <a:gd name="connsiteX245" fmla="*/ 1117282 w 1371600"/>
              <a:gd name="connsiteY245" fmla="*/ 71597 h 172561"/>
              <a:gd name="connsiteX246" fmla="*/ 1117282 w 1371600"/>
              <a:gd name="connsiteY246" fmla="*/ 67787 h 172561"/>
              <a:gd name="connsiteX247" fmla="*/ 1122997 w 1371600"/>
              <a:gd name="connsiteY247" fmla="*/ 66834 h 172561"/>
              <a:gd name="connsiteX248" fmla="*/ 1122997 w 1371600"/>
              <a:gd name="connsiteY248" fmla="*/ 28734 h 172561"/>
              <a:gd name="connsiteX249" fmla="*/ 1117282 w 1371600"/>
              <a:gd name="connsiteY249" fmla="*/ 27782 h 172561"/>
              <a:gd name="connsiteX250" fmla="*/ 1117282 w 1371600"/>
              <a:gd name="connsiteY250" fmla="*/ 23971 h 172561"/>
              <a:gd name="connsiteX251" fmla="*/ 1131570 w 1371600"/>
              <a:gd name="connsiteY251" fmla="*/ 23971 h 172561"/>
              <a:gd name="connsiteX252" fmla="*/ 1132522 w 1371600"/>
              <a:gd name="connsiteY252" fmla="*/ 31591 h 172561"/>
              <a:gd name="connsiteX253" fmla="*/ 1145857 w 1371600"/>
              <a:gd name="connsiteY253" fmla="*/ 23019 h 172561"/>
              <a:gd name="connsiteX254" fmla="*/ 1022985 w 1371600"/>
              <a:gd name="connsiteY254" fmla="*/ 23019 h 172561"/>
              <a:gd name="connsiteX255" fmla="*/ 1043940 w 1371600"/>
              <a:gd name="connsiteY255" fmla="*/ 23019 h 172561"/>
              <a:gd name="connsiteX256" fmla="*/ 1043940 w 1371600"/>
              <a:gd name="connsiteY256" fmla="*/ 26829 h 172561"/>
              <a:gd name="connsiteX257" fmla="*/ 1037273 w 1371600"/>
              <a:gd name="connsiteY257" fmla="*/ 27782 h 172561"/>
              <a:gd name="connsiteX258" fmla="*/ 1048702 w 1371600"/>
              <a:gd name="connsiteY258" fmla="*/ 61119 h 172561"/>
              <a:gd name="connsiteX259" fmla="*/ 1059180 w 1371600"/>
              <a:gd name="connsiteY259" fmla="*/ 27782 h 172561"/>
              <a:gd name="connsiteX260" fmla="*/ 1052512 w 1371600"/>
              <a:gd name="connsiteY260" fmla="*/ 26829 h 172561"/>
              <a:gd name="connsiteX261" fmla="*/ 1052512 w 1371600"/>
              <a:gd name="connsiteY261" fmla="*/ 23019 h 172561"/>
              <a:gd name="connsiteX262" fmla="*/ 1069658 w 1371600"/>
              <a:gd name="connsiteY262" fmla="*/ 23019 h 172561"/>
              <a:gd name="connsiteX263" fmla="*/ 1069658 w 1371600"/>
              <a:gd name="connsiteY263" fmla="*/ 26829 h 172561"/>
              <a:gd name="connsiteX264" fmla="*/ 1064895 w 1371600"/>
              <a:gd name="connsiteY264" fmla="*/ 27782 h 172561"/>
              <a:gd name="connsiteX265" fmla="*/ 1049655 w 1371600"/>
              <a:gd name="connsiteY265" fmla="*/ 71597 h 172561"/>
              <a:gd name="connsiteX266" fmla="*/ 1042035 w 1371600"/>
              <a:gd name="connsiteY266" fmla="*/ 71597 h 172561"/>
              <a:gd name="connsiteX267" fmla="*/ 1026795 w 1371600"/>
              <a:gd name="connsiteY267" fmla="*/ 27782 h 172561"/>
              <a:gd name="connsiteX268" fmla="*/ 1022985 w 1371600"/>
              <a:gd name="connsiteY268" fmla="*/ 26829 h 172561"/>
              <a:gd name="connsiteX269" fmla="*/ 998220 w 1371600"/>
              <a:gd name="connsiteY269" fmla="*/ 23019 h 172561"/>
              <a:gd name="connsiteX270" fmla="*/ 1014412 w 1371600"/>
              <a:gd name="connsiteY270" fmla="*/ 23019 h 172561"/>
              <a:gd name="connsiteX271" fmla="*/ 1014412 w 1371600"/>
              <a:gd name="connsiteY271" fmla="*/ 66834 h 172561"/>
              <a:gd name="connsiteX272" fmla="*/ 1022033 w 1371600"/>
              <a:gd name="connsiteY272" fmla="*/ 67787 h 172561"/>
              <a:gd name="connsiteX273" fmla="*/ 1022033 w 1371600"/>
              <a:gd name="connsiteY273" fmla="*/ 71597 h 172561"/>
              <a:gd name="connsiteX274" fmla="*/ 998220 w 1371600"/>
              <a:gd name="connsiteY274" fmla="*/ 71597 h 172561"/>
              <a:gd name="connsiteX275" fmla="*/ 998220 w 1371600"/>
              <a:gd name="connsiteY275" fmla="*/ 67787 h 172561"/>
              <a:gd name="connsiteX276" fmla="*/ 1004887 w 1371600"/>
              <a:gd name="connsiteY276" fmla="*/ 66834 h 172561"/>
              <a:gd name="connsiteX277" fmla="*/ 1004887 w 1371600"/>
              <a:gd name="connsiteY277" fmla="*/ 27782 h 172561"/>
              <a:gd name="connsiteX278" fmla="*/ 998220 w 1371600"/>
              <a:gd name="connsiteY278" fmla="*/ 26829 h 172561"/>
              <a:gd name="connsiteX279" fmla="*/ 944880 w 1371600"/>
              <a:gd name="connsiteY279" fmla="*/ 23018 h 172561"/>
              <a:gd name="connsiteX280" fmla="*/ 962977 w 1371600"/>
              <a:gd name="connsiteY280" fmla="*/ 43973 h 172561"/>
              <a:gd name="connsiteX281" fmla="*/ 962977 w 1371600"/>
              <a:gd name="connsiteY281" fmla="*/ 47783 h 172561"/>
              <a:gd name="connsiteX282" fmla="*/ 933450 w 1371600"/>
              <a:gd name="connsiteY282" fmla="*/ 47783 h 172561"/>
              <a:gd name="connsiteX283" fmla="*/ 946785 w 1371600"/>
              <a:gd name="connsiteY283" fmla="*/ 66833 h 172561"/>
              <a:gd name="connsiteX284" fmla="*/ 959167 w 1371600"/>
              <a:gd name="connsiteY284" fmla="*/ 58261 h 172561"/>
              <a:gd name="connsiteX285" fmla="*/ 962977 w 1371600"/>
              <a:gd name="connsiteY285" fmla="*/ 60166 h 172561"/>
              <a:gd name="connsiteX286" fmla="*/ 944880 w 1371600"/>
              <a:gd name="connsiteY286" fmla="*/ 72548 h 172561"/>
              <a:gd name="connsiteX287" fmla="*/ 923925 w 1371600"/>
              <a:gd name="connsiteY287" fmla="*/ 47783 h 172561"/>
              <a:gd name="connsiteX288" fmla="*/ 944880 w 1371600"/>
              <a:gd name="connsiteY288" fmla="*/ 23018 h 172561"/>
              <a:gd name="connsiteX289" fmla="*/ 1333499 w 1371600"/>
              <a:gd name="connsiteY289" fmla="*/ 22066 h 172561"/>
              <a:gd name="connsiteX290" fmla="*/ 1350644 w 1371600"/>
              <a:gd name="connsiteY290" fmla="*/ 40163 h 172561"/>
              <a:gd name="connsiteX291" fmla="*/ 1350644 w 1371600"/>
              <a:gd name="connsiteY291" fmla="*/ 63024 h 172561"/>
              <a:gd name="connsiteX292" fmla="*/ 1353502 w 1371600"/>
              <a:gd name="connsiteY292" fmla="*/ 68739 h 172561"/>
              <a:gd name="connsiteX293" fmla="*/ 1356359 w 1371600"/>
              <a:gd name="connsiteY293" fmla="*/ 67786 h 172561"/>
              <a:gd name="connsiteX294" fmla="*/ 1357312 w 1371600"/>
              <a:gd name="connsiteY294" fmla="*/ 70644 h 172561"/>
              <a:gd name="connsiteX295" fmla="*/ 1350644 w 1371600"/>
              <a:gd name="connsiteY295" fmla="*/ 72549 h 172561"/>
              <a:gd name="connsiteX296" fmla="*/ 1342072 w 1371600"/>
              <a:gd name="connsiteY296" fmla="*/ 65881 h 172561"/>
              <a:gd name="connsiteX297" fmla="*/ 1328737 w 1371600"/>
              <a:gd name="connsiteY297" fmla="*/ 73501 h 172561"/>
              <a:gd name="connsiteX298" fmla="*/ 1315402 w 1371600"/>
              <a:gd name="connsiteY298" fmla="*/ 61119 h 172561"/>
              <a:gd name="connsiteX299" fmla="*/ 1335404 w 1371600"/>
              <a:gd name="connsiteY299" fmla="*/ 46831 h 172561"/>
              <a:gd name="connsiteX300" fmla="*/ 1342072 w 1371600"/>
              <a:gd name="connsiteY300" fmla="*/ 46831 h 172561"/>
              <a:gd name="connsiteX301" fmla="*/ 1342072 w 1371600"/>
              <a:gd name="connsiteY301" fmla="*/ 40163 h 172561"/>
              <a:gd name="connsiteX302" fmla="*/ 1332547 w 1371600"/>
              <a:gd name="connsiteY302" fmla="*/ 26829 h 172561"/>
              <a:gd name="connsiteX303" fmla="*/ 1324927 w 1371600"/>
              <a:gd name="connsiteY303" fmla="*/ 30639 h 172561"/>
              <a:gd name="connsiteX304" fmla="*/ 1324927 w 1371600"/>
              <a:gd name="connsiteY304" fmla="*/ 31591 h 172561"/>
              <a:gd name="connsiteX305" fmla="*/ 1327784 w 1371600"/>
              <a:gd name="connsiteY305" fmla="*/ 31591 h 172561"/>
              <a:gd name="connsiteX306" fmla="*/ 1328737 w 1371600"/>
              <a:gd name="connsiteY306" fmla="*/ 35401 h 172561"/>
              <a:gd name="connsiteX307" fmla="*/ 1323022 w 1371600"/>
              <a:gd name="connsiteY307" fmla="*/ 40163 h 172561"/>
              <a:gd name="connsiteX308" fmla="*/ 1317307 w 1371600"/>
              <a:gd name="connsiteY308" fmla="*/ 34449 h 172561"/>
              <a:gd name="connsiteX309" fmla="*/ 1333499 w 1371600"/>
              <a:gd name="connsiteY309" fmla="*/ 22066 h 172561"/>
              <a:gd name="connsiteX310" fmla="*/ 1222057 w 1371600"/>
              <a:gd name="connsiteY310" fmla="*/ 22066 h 172561"/>
              <a:gd name="connsiteX311" fmla="*/ 1236345 w 1371600"/>
              <a:gd name="connsiteY311" fmla="*/ 38259 h 172561"/>
              <a:gd name="connsiteX312" fmla="*/ 1236345 w 1371600"/>
              <a:gd name="connsiteY312" fmla="*/ 66834 h 172561"/>
              <a:gd name="connsiteX313" fmla="*/ 1243965 w 1371600"/>
              <a:gd name="connsiteY313" fmla="*/ 67786 h 172561"/>
              <a:gd name="connsiteX314" fmla="*/ 1243965 w 1371600"/>
              <a:gd name="connsiteY314" fmla="*/ 72549 h 172561"/>
              <a:gd name="connsiteX315" fmla="*/ 1222057 w 1371600"/>
              <a:gd name="connsiteY315" fmla="*/ 72549 h 172561"/>
              <a:gd name="connsiteX316" fmla="*/ 1222057 w 1371600"/>
              <a:gd name="connsiteY316" fmla="*/ 68739 h 172561"/>
              <a:gd name="connsiteX317" fmla="*/ 1227772 w 1371600"/>
              <a:gd name="connsiteY317" fmla="*/ 67786 h 172561"/>
              <a:gd name="connsiteX318" fmla="*/ 1227772 w 1371600"/>
              <a:gd name="connsiteY318" fmla="*/ 39211 h 172561"/>
              <a:gd name="connsiteX319" fmla="*/ 1219200 w 1371600"/>
              <a:gd name="connsiteY319" fmla="*/ 28734 h 172561"/>
              <a:gd name="connsiteX320" fmla="*/ 1206817 w 1371600"/>
              <a:gd name="connsiteY320" fmla="*/ 41116 h 172561"/>
              <a:gd name="connsiteX321" fmla="*/ 1206817 w 1371600"/>
              <a:gd name="connsiteY321" fmla="*/ 66834 h 172561"/>
              <a:gd name="connsiteX322" fmla="*/ 1212532 w 1371600"/>
              <a:gd name="connsiteY322" fmla="*/ 67786 h 172561"/>
              <a:gd name="connsiteX323" fmla="*/ 1213485 w 1371600"/>
              <a:gd name="connsiteY323" fmla="*/ 67786 h 172561"/>
              <a:gd name="connsiteX324" fmla="*/ 1213485 w 1371600"/>
              <a:gd name="connsiteY324" fmla="*/ 71596 h 172561"/>
              <a:gd name="connsiteX325" fmla="*/ 1191577 w 1371600"/>
              <a:gd name="connsiteY325" fmla="*/ 71596 h 172561"/>
              <a:gd name="connsiteX326" fmla="*/ 1191577 w 1371600"/>
              <a:gd name="connsiteY326" fmla="*/ 67786 h 172561"/>
              <a:gd name="connsiteX327" fmla="*/ 1197292 w 1371600"/>
              <a:gd name="connsiteY327" fmla="*/ 66834 h 172561"/>
              <a:gd name="connsiteX328" fmla="*/ 1197292 w 1371600"/>
              <a:gd name="connsiteY328" fmla="*/ 27781 h 172561"/>
              <a:gd name="connsiteX329" fmla="*/ 1191577 w 1371600"/>
              <a:gd name="connsiteY329" fmla="*/ 26829 h 172561"/>
              <a:gd name="connsiteX330" fmla="*/ 1191577 w 1371600"/>
              <a:gd name="connsiteY330" fmla="*/ 23019 h 172561"/>
              <a:gd name="connsiteX331" fmla="*/ 1204912 w 1371600"/>
              <a:gd name="connsiteY331" fmla="*/ 23019 h 172561"/>
              <a:gd name="connsiteX332" fmla="*/ 1205865 w 1371600"/>
              <a:gd name="connsiteY332" fmla="*/ 31591 h 172561"/>
              <a:gd name="connsiteX333" fmla="*/ 1222057 w 1371600"/>
              <a:gd name="connsiteY333" fmla="*/ 22066 h 172561"/>
              <a:gd name="connsiteX334" fmla="*/ 1094422 w 1371600"/>
              <a:gd name="connsiteY334" fmla="*/ 22066 h 172561"/>
              <a:gd name="connsiteX335" fmla="*/ 1111566 w 1371600"/>
              <a:gd name="connsiteY335" fmla="*/ 43974 h 172561"/>
              <a:gd name="connsiteX336" fmla="*/ 1111566 w 1371600"/>
              <a:gd name="connsiteY336" fmla="*/ 47784 h 172561"/>
              <a:gd name="connsiteX337" fmla="*/ 1082039 w 1371600"/>
              <a:gd name="connsiteY337" fmla="*/ 47784 h 172561"/>
              <a:gd name="connsiteX338" fmla="*/ 1095374 w 1371600"/>
              <a:gd name="connsiteY338" fmla="*/ 66834 h 172561"/>
              <a:gd name="connsiteX339" fmla="*/ 1107757 w 1371600"/>
              <a:gd name="connsiteY339" fmla="*/ 58261 h 172561"/>
              <a:gd name="connsiteX340" fmla="*/ 1111566 w 1371600"/>
              <a:gd name="connsiteY340" fmla="*/ 60166 h 172561"/>
              <a:gd name="connsiteX341" fmla="*/ 1093469 w 1371600"/>
              <a:gd name="connsiteY341" fmla="*/ 72549 h 172561"/>
              <a:gd name="connsiteX342" fmla="*/ 1072514 w 1371600"/>
              <a:gd name="connsiteY342" fmla="*/ 47784 h 172561"/>
              <a:gd name="connsiteX343" fmla="*/ 1094422 w 1371600"/>
              <a:gd name="connsiteY343" fmla="*/ 22066 h 172561"/>
              <a:gd name="connsiteX344" fmla="*/ 1287780 w 1371600"/>
              <a:gd name="connsiteY344" fmla="*/ 19209 h 172561"/>
              <a:gd name="connsiteX345" fmla="*/ 1290637 w 1371600"/>
              <a:gd name="connsiteY345" fmla="*/ 20161 h 172561"/>
              <a:gd name="connsiteX346" fmla="*/ 1290637 w 1371600"/>
              <a:gd name="connsiteY346" fmla="*/ 27782 h 172561"/>
              <a:gd name="connsiteX347" fmla="*/ 1282065 w 1371600"/>
              <a:gd name="connsiteY347" fmla="*/ 28734 h 172561"/>
              <a:gd name="connsiteX348" fmla="*/ 1286828 w 1371600"/>
              <a:gd name="connsiteY348" fmla="*/ 40164 h 172561"/>
              <a:gd name="connsiteX349" fmla="*/ 1268730 w 1371600"/>
              <a:gd name="connsiteY349" fmla="*/ 57309 h 172561"/>
              <a:gd name="connsiteX350" fmla="*/ 1263015 w 1371600"/>
              <a:gd name="connsiteY350" fmla="*/ 56357 h 172561"/>
              <a:gd name="connsiteX351" fmla="*/ 1258253 w 1371600"/>
              <a:gd name="connsiteY351" fmla="*/ 62072 h 172561"/>
              <a:gd name="connsiteX352" fmla="*/ 1262062 w 1371600"/>
              <a:gd name="connsiteY352" fmla="*/ 63977 h 172561"/>
              <a:gd name="connsiteX353" fmla="*/ 1270635 w 1371600"/>
              <a:gd name="connsiteY353" fmla="*/ 63977 h 172561"/>
              <a:gd name="connsiteX354" fmla="*/ 1289685 w 1371600"/>
              <a:gd name="connsiteY354" fmla="*/ 76359 h 172561"/>
              <a:gd name="connsiteX355" fmla="*/ 1265872 w 1371600"/>
              <a:gd name="connsiteY355" fmla="*/ 91599 h 172561"/>
              <a:gd name="connsiteX356" fmla="*/ 1245870 w 1371600"/>
              <a:gd name="connsiteY356" fmla="*/ 80169 h 172561"/>
              <a:gd name="connsiteX357" fmla="*/ 1252537 w 1371600"/>
              <a:gd name="connsiteY357" fmla="*/ 70644 h 172561"/>
              <a:gd name="connsiteX358" fmla="*/ 1249680 w 1371600"/>
              <a:gd name="connsiteY358" fmla="*/ 64929 h 172561"/>
              <a:gd name="connsiteX359" fmla="*/ 1258253 w 1371600"/>
              <a:gd name="connsiteY359" fmla="*/ 53499 h 172561"/>
              <a:gd name="connsiteX360" fmla="*/ 1249680 w 1371600"/>
              <a:gd name="connsiteY360" fmla="*/ 39212 h 172561"/>
              <a:gd name="connsiteX361" fmla="*/ 1268730 w 1371600"/>
              <a:gd name="connsiteY361" fmla="*/ 21114 h 172561"/>
              <a:gd name="connsiteX362" fmla="*/ 1279208 w 1371600"/>
              <a:gd name="connsiteY362" fmla="*/ 23972 h 172561"/>
              <a:gd name="connsiteX363" fmla="*/ 1287780 w 1371600"/>
              <a:gd name="connsiteY363" fmla="*/ 19209 h 172561"/>
              <a:gd name="connsiteX364" fmla="*/ 874395 w 1371600"/>
              <a:gd name="connsiteY364" fmla="*/ 7779 h 172561"/>
              <a:gd name="connsiteX365" fmla="*/ 874395 w 1371600"/>
              <a:gd name="connsiteY365" fmla="*/ 66834 h 172561"/>
              <a:gd name="connsiteX366" fmla="*/ 878205 w 1371600"/>
              <a:gd name="connsiteY366" fmla="*/ 66834 h 172561"/>
              <a:gd name="connsiteX367" fmla="*/ 905827 w 1371600"/>
              <a:gd name="connsiteY367" fmla="*/ 36354 h 172561"/>
              <a:gd name="connsiteX368" fmla="*/ 877252 w 1371600"/>
              <a:gd name="connsiteY368" fmla="*/ 7779 h 172561"/>
              <a:gd name="connsiteX369" fmla="*/ 857250 w 1371600"/>
              <a:gd name="connsiteY369" fmla="*/ 3016 h 172561"/>
              <a:gd name="connsiteX370" fmla="*/ 880110 w 1371600"/>
              <a:gd name="connsiteY370" fmla="*/ 3016 h 172561"/>
              <a:gd name="connsiteX371" fmla="*/ 917258 w 1371600"/>
              <a:gd name="connsiteY371" fmla="*/ 36354 h 172561"/>
              <a:gd name="connsiteX372" fmla="*/ 878205 w 1371600"/>
              <a:gd name="connsiteY372" fmla="*/ 71596 h 172561"/>
              <a:gd name="connsiteX373" fmla="*/ 857250 w 1371600"/>
              <a:gd name="connsiteY373" fmla="*/ 71596 h 172561"/>
              <a:gd name="connsiteX374" fmla="*/ 857250 w 1371600"/>
              <a:gd name="connsiteY374" fmla="*/ 67786 h 172561"/>
              <a:gd name="connsiteX375" fmla="*/ 864870 w 1371600"/>
              <a:gd name="connsiteY375" fmla="*/ 66834 h 172561"/>
              <a:gd name="connsiteX376" fmla="*/ 864870 w 1371600"/>
              <a:gd name="connsiteY376" fmla="*/ 7779 h 172561"/>
              <a:gd name="connsiteX377" fmla="*/ 857250 w 1371600"/>
              <a:gd name="connsiteY377" fmla="*/ 6826 h 172561"/>
              <a:gd name="connsiteX378" fmla="*/ 624840 w 1371600"/>
              <a:gd name="connsiteY378" fmla="*/ 3016 h 172561"/>
              <a:gd name="connsiteX379" fmla="*/ 662940 w 1371600"/>
              <a:gd name="connsiteY379" fmla="*/ 3016 h 172561"/>
              <a:gd name="connsiteX380" fmla="*/ 681990 w 1371600"/>
              <a:gd name="connsiteY380" fmla="*/ 96361 h 172561"/>
              <a:gd name="connsiteX381" fmla="*/ 730567 w 1371600"/>
              <a:gd name="connsiteY381" fmla="*/ 3016 h 172561"/>
              <a:gd name="connsiteX382" fmla="*/ 768667 w 1371600"/>
              <a:gd name="connsiteY382" fmla="*/ 3016 h 172561"/>
              <a:gd name="connsiteX383" fmla="*/ 771525 w 1371600"/>
              <a:gd name="connsiteY383" fmla="*/ 168751 h 172561"/>
              <a:gd name="connsiteX384" fmla="*/ 730567 w 1371600"/>
              <a:gd name="connsiteY384" fmla="*/ 168751 h 172561"/>
              <a:gd name="connsiteX385" fmla="*/ 730567 w 1371600"/>
              <a:gd name="connsiteY385" fmla="*/ 71596 h 172561"/>
              <a:gd name="connsiteX386" fmla="*/ 681990 w 1371600"/>
              <a:gd name="connsiteY386" fmla="*/ 168751 h 172561"/>
              <a:gd name="connsiteX387" fmla="*/ 660082 w 1371600"/>
              <a:gd name="connsiteY387" fmla="*/ 168751 h 172561"/>
              <a:gd name="connsiteX388" fmla="*/ 642937 w 1371600"/>
              <a:gd name="connsiteY388" fmla="*/ 71596 h 172561"/>
              <a:gd name="connsiteX389" fmla="*/ 614362 w 1371600"/>
              <a:gd name="connsiteY389" fmla="*/ 168751 h 172561"/>
              <a:gd name="connsiteX390" fmla="*/ 572452 w 1371600"/>
              <a:gd name="connsiteY390" fmla="*/ 168751 h 172561"/>
              <a:gd name="connsiteX391" fmla="*/ 188595 w 1371600"/>
              <a:gd name="connsiteY391" fmla="*/ 3016 h 172561"/>
              <a:gd name="connsiteX392" fmla="*/ 306705 w 1371600"/>
              <a:gd name="connsiteY392" fmla="*/ 3016 h 172561"/>
              <a:gd name="connsiteX393" fmla="*/ 300990 w 1371600"/>
              <a:gd name="connsiteY393" fmla="*/ 42069 h 172561"/>
              <a:gd name="connsiteX394" fmla="*/ 182880 w 1371600"/>
              <a:gd name="connsiteY394" fmla="*/ 42069 h 172561"/>
              <a:gd name="connsiteX395" fmla="*/ 79058 w 1371600"/>
              <a:gd name="connsiteY395" fmla="*/ 3016 h 172561"/>
              <a:gd name="connsiteX396" fmla="*/ 124778 w 1371600"/>
              <a:gd name="connsiteY396" fmla="*/ 3016 h 172561"/>
              <a:gd name="connsiteX397" fmla="*/ 161925 w 1371600"/>
              <a:gd name="connsiteY397" fmla="*/ 168751 h 172561"/>
              <a:gd name="connsiteX398" fmla="*/ 121920 w 1371600"/>
              <a:gd name="connsiteY398" fmla="*/ 168751 h 172561"/>
              <a:gd name="connsiteX399" fmla="*/ 115253 w 1371600"/>
              <a:gd name="connsiteY399" fmla="*/ 136366 h 172561"/>
              <a:gd name="connsiteX400" fmla="*/ 55245 w 1371600"/>
              <a:gd name="connsiteY400" fmla="*/ 136366 h 172561"/>
              <a:gd name="connsiteX401" fmla="*/ 41910 w 1371600"/>
              <a:gd name="connsiteY401" fmla="*/ 168751 h 172561"/>
              <a:gd name="connsiteX402" fmla="*/ 0 w 1371600"/>
              <a:gd name="connsiteY402" fmla="*/ 168751 h 172561"/>
              <a:gd name="connsiteX403" fmla="*/ 1175385 w 1371600"/>
              <a:gd name="connsiteY403" fmla="*/ 2064 h 172561"/>
              <a:gd name="connsiteX404" fmla="*/ 1182052 w 1371600"/>
              <a:gd name="connsiteY404" fmla="*/ 7779 h 172561"/>
              <a:gd name="connsiteX405" fmla="*/ 1176337 w 1371600"/>
              <a:gd name="connsiteY405" fmla="*/ 13494 h 172561"/>
              <a:gd name="connsiteX406" fmla="*/ 1169670 w 1371600"/>
              <a:gd name="connsiteY406" fmla="*/ 7779 h 172561"/>
              <a:gd name="connsiteX407" fmla="*/ 1175385 w 1371600"/>
              <a:gd name="connsiteY407" fmla="*/ 2064 h 172561"/>
              <a:gd name="connsiteX408" fmla="*/ 1009650 w 1371600"/>
              <a:gd name="connsiteY408" fmla="*/ 2064 h 172561"/>
              <a:gd name="connsiteX409" fmla="*/ 1016317 w 1371600"/>
              <a:gd name="connsiteY409" fmla="*/ 7779 h 172561"/>
              <a:gd name="connsiteX410" fmla="*/ 1010602 w 1371600"/>
              <a:gd name="connsiteY410" fmla="*/ 13494 h 172561"/>
              <a:gd name="connsiteX411" fmla="*/ 1003935 w 1371600"/>
              <a:gd name="connsiteY411" fmla="*/ 7779 h 172561"/>
              <a:gd name="connsiteX412" fmla="*/ 1009650 w 1371600"/>
              <a:gd name="connsiteY412" fmla="*/ 2064 h 172561"/>
              <a:gd name="connsiteX413" fmla="*/ 384810 w 1371600"/>
              <a:gd name="connsiteY413" fmla="*/ 1111 h 172561"/>
              <a:gd name="connsiteX414" fmla="*/ 433387 w 1371600"/>
              <a:gd name="connsiteY414" fmla="*/ 14446 h 172561"/>
              <a:gd name="connsiteX415" fmla="*/ 425767 w 1371600"/>
              <a:gd name="connsiteY415" fmla="*/ 53499 h 172561"/>
              <a:gd name="connsiteX416" fmla="*/ 388620 w 1371600"/>
              <a:gd name="connsiteY416" fmla="*/ 40164 h 172561"/>
              <a:gd name="connsiteX417" fmla="*/ 337185 w 1371600"/>
              <a:gd name="connsiteY417" fmla="*/ 87789 h 172561"/>
              <a:gd name="connsiteX418" fmla="*/ 380047 w 1371600"/>
              <a:gd name="connsiteY418" fmla="*/ 132556 h 172561"/>
              <a:gd name="connsiteX419" fmla="*/ 416242 w 1371600"/>
              <a:gd name="connsiteY419" fmla="*/ 126841 h 172561"/>
              <a:gd name="connsiteX420" fmla="*/ 410527 w 1371600"/>
              <a:gd name="connsiteY420" fmla="*/ 166846 h 172561"/>
              <a:gd name="connsiteX421" fmla="*/ 373380 w 1371600"/>
              <a:gd name="connsiteY421" fmla="*/ 172561 h 172561"/>
              <a:gd name="connsiteX422" fmla="*/ 295275 w 1371600"/>
              <a:gd name="connsiteY422" fmla="*/ 90646 h 172561"/>
              <a:gd name="connsiteX423" fmla="*/ 384810 w 1371600"/>
              <a:gd name="connsiteY423" fmla="*/ 1111 h 172561"/>
              <a:gd name="connsiteX424" fmla="*/ 968692 w 1371600"/>
              <a:gd name="connsiteY424" fmla="*/ 159 h 172561"/>
              <a:gd name="connsiteX425" fmla="*/ 984885 w 1371600"/>
              <a:gd name="connsiteY425" fmla="*/ 159 h 172561"/>
              <a:gd name="connsiteX426" fmla="*/ 984885 w 1371600"/>
              <a:gd name="connsiteY426" fmla="*/ 66834 h 172561"/>
              <a:gd name="connsiteX427" fmla="*/ 992505 w 1371600"/>
              <a:gd name="connsiteY427" fmla="*/ 67787 h 172561"/>
              <a:gd name="connsiteX428" fmla="*/ 992505 w 1371600"/>
              <a:gd name="connsiteY428" fmla="*/ 71597 h 172561"/>
              <a:gd name="connsiteX429" fmla="*/ 968692 w 1371600"/>
              <a:gd name="connsiteY429" fmla="*/ 71597 h 172561"/>
              <a:gd name="connsiteX430" fmla="*/ 968692 w 1371600"/>
              <a:gd name="connsiteY430" fmla="*/ 67787 h 172561"/>
              <a:gd name="connsiteX431" fmla="*/ 975360 w 1371600"/>
              <a:gd name="connsiteY431" fmla="*/ 66834 h 172561"/>
              <a:gd name="connsiteX432" fmla="*/ 975360 w 1371600"/>
              <a:gd name="connsiteY432" fmla="*/ 4922 h 172561"/>
              <a:gd name="connsiteX433" fmla="*/ 968692 w 1371600"/>
              <a:gd name="connsiteY433" fmla="*/ 3969 h 172561"/>
              <a:gd name="connsiteX434" fmla="*/ 517207 w 1371600"/>
              <a:gd name="connsiteY434" fmla="*/ 158 h 172561"/>
              <a:gd name="connsiteX435" fmla="*/ 584835 w 1371600"/>
              <a:gd name="connsiteY435" fmla="*/ 86836 h 172561"/>
              <a:gd name="connsiteX436" fmla="*/ 493395 w 1371600"/>
              <a:gd name="connsiteY436" fmla="*/ 169703 h 172561"/>
              <a:gd name="connsiteX437" fmla="*/ 425767 w 1371600"/>
              <a:gd name="connsiteY437" fmla="*/ 83026 h 172561"/>
              <a:gd name="connsiteX438" fmla="*/ 517207 w 1371600"/>
              <a:gd name="connsiteY438" fmla="*/ 158 h 172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</a:cxnLst>
            <a:rect l="l" t="t" r="r" b="b"/>
            <a:pathLst>
              <a:path w="1371600" h="172561">
                <a:moveTo>
                  <a:pt x="169544" y="129699"/>
                </a:moveTo>
                <a:lnTo>
                  <a:pt x="286702" y="129699"/>
                </a:lnTo>
                <a:lnTo>
                  <a:pt x="280987" y="168752"/>
                </a:lnTo>
                <a:lnTo>
                  <a:pt x="162877" y="168752"/>
                </a:lnTo>
                <a:close/>
                <a:moveTo>
                  <a:pt x="1343977" y="124936"/>
                </a:moveTo>
                <a:cubicBezTo>
                  <a:pt x="1334452" y="124936"/>
                  <a:pt x="1331595" y="132556"/>
                  <a:pt x="1331595" y="144938"/>
                </a:cubicBezTo>
                <a:cubicBezTo>
                  <a:pt x="1331595" y="154464"/>
                  <a:pt x="1333500" y="163989"/>
                  <a:pt x="1343025" y="163989"/>
                </a:cubicBezTo>
                <a:cubicBezTo>
                  <a:pt x="1349692" y="163989"/>
                  <a:pt x="1355407" y="158274"/>
                  <a:pt x="1355407" y="151606"/>
                </a:cubicBezTo>
                <a:lnTo>
                  <a:pt x="1355407" y="136366"/>
                </a:lnTo>
                <a:cubicBezTo>
                  <a:pt x="1355407" y="128746"/>
                  <a:pt x="1349692" y="124936"/>
                  <a:pt x="1343977" y="124936"/>
                </a:cubicBezTo>
                <a:close/>
                <a:moveTo>
                  <a:pt x="884872" y="124936"/>
                </a:moveTo>
                <a:cubicBezTo>
                  <a:pt x="878204" y="124936"/>
                  <a:pt x="872489" y="129699"/>
                  <a:pt x="872489" y="138271"/>
                </a:cubicBezTo>
                <a:lnTo>
                  <a:pt x="872489" y="152558"/>
                </a:lnTo>
                <a:cubicBezTo>
                  <a:pt x="872489" y="160178"/>
                  <a:pt x="877252" y="164941"/>
                  <a:pt x="883920" y="164941"/>
                </a:cubicBezTo>
                <a:cubicBezTo>
                  <a:pt x="892492" y="164941"/>
                  <a:pt x="894397" y="157321"/>
                  <a:pt x="895349" y="143986"/>
                </a:cubicBezTo>
                <a:cubicBezTo>
                  <a:pt x="895349" y="131604"/>
                  <a:pt x="893445" y="124936"/>
                  <a:pt x="884872" y="124936"/>
                </a:cubicBezTo>
                <a:close/>
                <a:moveTo>
                  <a:pt x="1227772" y="123984"/>
                </a:moveTo>
                <a:cubicBezTo>
                  <a:pt x="1218247" y="123984"/>
                  <a:pt x="1216342" y="133509"/>
                  <a:pt x="1216342" y="143986"/>
                </a:cubicBezTo>
                <a:cubicBezTo>
                  <a:pt x="1216342" y="154464"/>
                  <a:pt x="1218247" y="164941"/>
                  <a:pt x="1227772" y="164941"/>
                </a:cubicBezTo>
                <a:cubicBezTo>
                  <a:pt x="1237297" y="164941"/>
                  <a:pt x="1239202" y="155416"/>
                  <a:pt x="1239202" y="144938"/>
                </a:cubicBezTo>
                <a:cubicBezTo>
                  <a:pt x="1239202" y="134461"/>
                  <a:pt x="1237297" y="123984"/>
                  <a:pt x="1227772" y="123984"/>
                </a:cubicBezTo>
                <a:close/>
                <a:moveTo>
                  <a:pt x="1048702" y="123984"/>
                </a:moveTo>
                <a:cubicBezTo>
                  <a:pt x="1041083" y="123984"/>
                  <a:pt x="1038225" y="130651"/>
                  <a:pt x="1037272" y="139224"/>
                </a:cubicBezTo>
                <a:lnTo>
                  <a:pt x="1058227" y="139224"/>
                </a:lnTo>
                <a:lnTo>
                  <a:pt x="1058227" y="137318"/>
                </a:lnTo>
                <a:cubicBezTo>
                  <a:pt x="1058227" y="128746"/>
                  <a:pt x="1055370" y="123984"/>
                  <a:pt x="1048702" y="123984"/>
                </a:cubicBezTo>
                <a:close/>
                <a:moveTo>
                  <a:pt x="933450" y="123984"/>
                </a:moveTo>
                <a:cubicBezTo>
                  <a:pt x="925830" y="123984"/>
                  <a:pt x="922972" y="130651"/>
                  <a:pt x="922020" y="139224"/>
                </a:cubicBezTo>
                <a:lnTo>
                  <a:pt x="942975" y="139224"/>
                </a:lnTo>
                <a:lnTo>
                  <a:pt x="942975" y="137318"/>
                </a:lnTo>
                <a:cubicBezTo>
                  <a:pt x="942975" y="128746"/>
                  <a:pt x="940117" y="123984"/>
                  <a:pt x="933450" y="123984"/>
                </a:cubicBezTo>
                <a:close/>
                <a:moveTo>
                  <a:pt x="1131570" y="120174"/>
                </a:moveTo>
                <a:lnTo>
                  <a:pt x="1151572" y="120174"/>
                </a:lnTo>
                <a:lnTo>
                  <a:pt x="1151572" y="123984"/>
                </a:lnTo>
                <a:lnTo>
                  <a:pt x="1145858" y="123984"/>
                </a:lnTo>
                <a:lnTo>
                  <a:pt x="1156335" y="159227"/>
                </a:lnTo>
                <a:lnTo>
                  <a:pt x="1165860" y="132556"/>
                </a:lnTo>
                <a:lnTo>
                  <a:pt x="1163002" y="123984"/>
                </a:lnTo>
                <a:lnTo>
                  <a:pt x="1159192" y="123984"/>
                </a:lnTo>
                <a:lnTo>
                  <a:pt x="1159192" y="120174"/>
                </a:lnTo>
                <a:lnTo>
                  <a:pt x="1177290" y="120174"/>
                </a:lnTo>
                <a:lnTo>
                  <a:pt x="1177290" y="123984"/>
                </a:lnTo>
                <a:lnTo>
                  <a:pt x="1172527" y="123984"/>
                </a:lnTo>
                <a:lnTo>
                  <a:pt x="1183958" y="159227"/>
                </a:lnTo>
                <a:lnTo>
                  <a:pt x="1193483" y="123984"/>
                </a:lnTo>
                <a:lnTo>
                  <a:pt x="1186815" y="123984"/>
                </a:lnTo>
                <a:lnTo>
                  <a:pt x="1186815" y="120174"/>
                </a:lnTo>
                <a:lnTo>
                  <a:pt x="1203960" y="120174"/>
                </a:lnTo>
                <a:lnTo>
                  <a:pt x="1203960" y="123984"/>
                </a:lnTo>
                <a:lnTo>
                  <a:pt x="1199197" y="123984"/>
                </a:lnTo>
                <a:lnTo>
                  <a:pt x="1185862" y="168752"/>
                </a:lnTo>
                <a:lnTo>
                  <a:pt x="1179195" y="168752"/>
                </a:lnTo>
                <a:lnTo>
                  <a:pt x="1168717" y="140176"/>
                </a:lnTo>
                <a:lnTo>
                  <a:pt x="1167765" y="140176"/>
                </a:lnTo>
                <a:lnTo>
                  <a:pt x="1157287" y="168752"/>
                </a:lnTo>
                <a:lnTo>
                  <a:pt x="1150620" y="168752"/>
                </a:lnTo>
                <a:lnTo>
                  <a:pt x="1135380" y="123984"/>
                </a:lnTo>
                <a:lnTo>
                  <a:pt x="1131570" y="123984"/>
                </a:lnTo>
                <a:close/>
                <a:moveTo>
                  <a:pt x="1283017" y="119221"/>
                </a:moveTo>
                <a:cubicBezTo>
                  <a:pt x="1288732" y="119221"/>
                  <a:pt x="1293495" y="122079"/>
                  <a:pt x="1292542" y="127793"/>
                </a:cubicBezTo>
                <a:cubicBezTo>
                  <a:pt x="1292542" y="133509"/>
                  <a:pt x="1289684" y="135413"/>
                  <a:pt x="1285875" y="135413"/>
                </a:cubicBezTo>
                <a:cubicBezTo>
                  <a:pt x="1282065" y="135413"/>
                  <a:pt x="1280159" y="132556"/>
                  <a:pt x="1280159" y="128746"/>
                </a:cubicBezTo>
                <a:lnTo>
                  <a:pt x="1283017" y="127793"/>
                </a:lnTo>
                <a:cubicBezTo>
                  <a:pt x="1283017" y="127793"/>
                  <a:pt x="1283017" y="126841"/>
                  <a:pt x="1283017" y="126841"/>
                </a:cubicBezTo>
                <a:cubicBezTo>
                  <a:pt x="1283017" y="125888"/>
                  <a:pt x="1282065" y="124936"/>
                  <a:pt x="1280159" y="124936"/>
                </a:cubicBezTo>
                <a:cubicBezTo>
                  <a:pt x="1274445" y="124936"/>
                  <a:pt x="1269682" y="131604"/>
                  <a:pt x="1269682" y="137318"/>
                </a:cubicBezTo>
                <a:lnTo>
                  <a:pt x="1269682" y="163989"/>
                </a:lnTo>
                <a:lnTo>
                  <a:pt x="1280159" y="164941"/>
                </a:lnTo>
                <a:lnTo>
                  <a:pt x="1280159" y="168751"/>
                </a:lnTo>
                <a:lnTo>
                  <a:pt x="1254442" y="168751"/>
                </a:lnTo>
                <a:lnTo>
                  <a:pt x="1254442" y="164941"/>
                </a:lnTo>
                <a:lnTo>
                  <a:pt x="1260157" y="163989"/>
                </a:lnTo>
                <a:lnTo>
                  <a:pt x="1260157" y="124936"/>
                </a:lnTo>
                <a:lnTo>
                  <a:pt x="1254442" y="123984"/>
                </a:lnTo>
                <a:lnTo>
                  <a:pt x="1254442" y="120174"/>
                </a:lnTo>
                <a:lnTo>
                  <a:pt x="1268730" y="120174"/>
                </a:lnTo>
                <a:lnTo>
                  <a:pt x="1269682" y="127793"/>
                </a:lnTo>
                <a:cubicBezTo>
                  <a:pt x="1271587" y="123031"/>
                  <a:pt x="1276350" y="119221"/>
                  <a:pt x="1283017" y="119221"/>
                </a:cubicBezTo>
                <a:close/>
                <a:moveTo>
                  <a:pt x="1228725" y="119221"/>
                </a:moveTo>
                <a:cubicBezTo>
                  <a:pt x="1243012" y="119221"/>
                  <a:pt x="1249680" y="129699"/>
                  <a:pt x="1250632" y="143986"/>
                </a:cubicBezTo>
                <a:cubicBezTo>
                  <a:pt x="1250632" y="159226"/>
                  <a:pt x="1243012" y="169703"/>
                  <a:pt x="1228725" y="169703"/>
                </a:cubicBezTo>
                <a:cubicBezTo>
                  <a:pt x="1214437" y="169703"/>
                  <a:pt x="1206817" y="160178"/>
                  <a:pt x="1206817" y="144938"/>
                </a:cubicBezTo>
                <a:cubicBezTo>
                  <a:pt x="1206817" y="129699"/>
                  <a:pt x="1215390" y="119221"/>
                  <a:pt x="1228725" y="119221"/>
                </a:cubicBezTo>
                <a:close/>
                <a:moveTo>
                  <a:pt x="1101089" y="119221"/>
                </a:moveTo>
                <a:cubicBezTo>
                  <a:pt x="1106804" y="119221"/>
                  <a:pt x="1110614" y="122079"/>
                  <a:pt x="1109662" y="127793"/>
                </a:cubicBezTo>
                <a:cubicBezTo>
                  <a:pt x="1109662" y="133509"/>
                  <a:pt x="1106804" y="135413"/>
                  <a:pt x="1102994" y="135413"/>
                </a:cubicBezTo>
                <a:cubicBezTo>
                  <a:pt x="1099184" y="135413"/>
                  <a:pt x="1097279" y="132556"/>
                  <a:pt x="1097279" y="128746"/>
                </a:cubicBezTo>
                <a:lnTo>
                  <a:pt x="1100137" y="127793"/>
                </a:lnTo>
                <a:cubicBezTo>
                  <a:pt x="1100137" y="127793"/>
                  <a:pt x="1100137" y="126841"/>
                  <a:pt x="1100137" y="126841"/>
                </a:cubicBezTo>
                <a:cubicBezTo>
                  <a:pt x="1100137" y="125888"/>
                  <a:pt x="1099184" y="124936"/>
                  <a:pt x="1097279" y="124936"/>
                </a:cubicBezTo>
                <a:cubicBezTo>
                  <a:pt x="1092516" y="124936"/>
                  <a:pt x="1087754" y="131604"/>
                  <a:pt x="1087754" y="137318"/>
                </a:cubicBezTo>
                <a:lnTo>
                  <a:pt x="1087754" y="163989"/>
                </a:lnTo>
                <a:lnTo>
                  <a:pt x="1098232" y="164941"/>
                </a:lnTo>
                <a:lnTo>
                  <a:pt x="1098232" y="168751"/>
                </a:lnTo>
                <a:lnTo>
                  <a:pt x="1072514" y="168751"/>
                </a:lnTo>
                <a:lnTo>
                  <a:pt x="1072514" y="164941"/>
                </a:lnTo>
                <a:lnTo>
                  <a:pt x="1078229" y="163989"/>
                </a:lnTo>
                <a:lnTo>
                  <a:pt x="1078229" y="124936"/>
                </a:lnTo>
                <a:lnTo>
                  <a:pt x="1072514" y="123984"/>
                </a:lnTo>
                <a:lnTo>
                  <a:pt x="1072514" y="120174"/>
                </a:lnTo>
                <a:lnTo>
                  <a:pt x="1086802" y="120174"/>
                </a:lnTo>
                <a:lnTo>
                  <a:pt x="1087754" y="127793"/>
                </a:lnTo>
                <a:cubicBezTo>
                  <a:pt x="1089659" y="123031"/>
                  <a:pt x="1094422" y="119221"/>
                  <a:pt x="1101089" y="119221"/>
                </a:cubicBezTo>
                <a:close/>
                <a:moveTo>
                  <a:pt x="1048702" y="119221"/>
                </a:moveTo>
                <a:cubicBezTo>
                  <a:pt x="1060133" y="119221"/>
                  <a:pt x="1066800" y="125888"/>
                  <a:pt x="1065847" y="141129"/>
                </a:cubicBezTo>
                <a:cubicBezTo>
                  <a:pt x="1065847" y="142081"/>
                  <a:pt x="1065847" y="143986"/>
                  <a:pt x="1065847" y="144938"/>
                </a:cubicBezTo>
                <a:lnTo>
                  <a:pt x="1036320" y="144938"/>
                </a:lnTo>
                <a:cubicBezTo>
                  <a:pt x="1036320" y="156368"/>
                  <a:pt x="1040130" y="163989"/>
                  <a:pt x="1049655" y="163989"/>
                </a:cubicBezTo>
                <a:cubicBezTo>
                  <a:pt x="1056322" y="163989"/>
                  <a:pt x="1060133" y="161131"/>
                  <a:pt x="1062037" y="155416"/>
                </a:cubicBezTo>
                <a:lnTo>
                  <a:pt x="1065847" y="157321"/>
                </a:lnTo>
                <a:cubicBezTo>
                  <a:pt x="1063942" y="164941"/>
                  <a:pt x="1057275" y="169703"/>
                  <a:pt x="1047750" y="169703"/>
                </a:cubicBezTo>
                <a:cubicBezTo>
                  <a:pt x="1033462" y="169703"/>
                  <a:pt x="1026795" y="160178"/>
                  <a:pt x="1026795" y="144938"/>
                </a:cubicBezTo>
                <a:cubicBezTo>
                  <a:pt x="1026795" y="128746"/>
                  <a:pt x="1036320" y="119221"/>
                  <a:pt x="1048702" y="119221"/>
                </a:cubicBezTo>
                <a:close/>
                <a:moveTo>
                  <a:pt x="934402" y="119221"/>
                </a:moveTo>
                <a:cubicBezTo>
                  <a:pt x="945833" y="119221"/>
                  <a:pt x="952500" y="125888"/>
                  <a:pt x="951547" y="141129"/>
                </a:cubicBezTo>
                <a:cubicBezTo>
                  <a:pt x="951547" y="142081"/>
                  <a:pt x="951547" y="143986"/>
                  <a:pt x="951547" y="144938"/>
                </a:cubicBezTo>
                <a:lnTo>
                  <a:pt x="922020" y="144938"/>
                </a:lnTo>
                <a:cubicBezTo>
                  <a:pt x="922020" y="156368"/>
                  <a:pt x="925830" y="163989"/>
                  <a:pt x="935355" y="163989"/>
                </a:cubicBezTo>
                <a:cubicBezTo>
                  <a:pt x="942022" y="163989"/>
                  <a:pt x="945833" y="161131"/>
                  <a:pt x="947737" y="155416"/>
                </a:cubicBezTo>
                <a:lnTo>
                  <a:pt x="951547" y="157321"/>
                </a:lnTo>
                <a:cubicBezTo>
                  <a:pt x="949642" y="164941"/>
                  <a:pt x="942975" y="169703"/>
                  <a:pt x="933450" y="169703"/>
                </a:cubicBezTo>
                <a:cubicBezTo>
                  <a:pt x="919162" y="169703"/>
                  <a:pt x="912495" y="160178"/>
                  <a:pt x="912495" y="144938"/>
                </a:cubicBezTo>
                <a:cubicBezTo>
                  <a:pt x="912495" y="128746"/>
                  <a:pt x="922020" y="119221"/>
                  <a:pt x="934402" y="119221"/>
                </a:cubicBezTo>
                <a:close/>
                <a:moveTo>
                  <a:pt x="971549" y="105886"/>
                </a:moveTo>
                <a:lnTo>
                  <a:pt x="974407" y="105886"/>
                </a:lnTo>
                <a:lnTo>
                  <a:pt x="974407" y="120174"/>
                </a:lnTo>
                <a:lnTo>
                  <a:pt x="997266" y="120174"/>
                </a:lnTo>
                <a:lnTo>
                  <a:pt x="997266" y="107791"/>
                </a:lnTo>
                <a:lnTo>
                  <a:pt x="1003934" y="105886"/>
                </a:lnTo>
                <a:lnTo>
                  <a:pt x="1005839" y="105886"/>
                </a:lnTo>
                <a:lnTo>
                  <a:pt x="1005839" y="120174"/>
                </a:lnTo>
                <a:lnTo>
                  <a:pt x="1016316" y="120174"/>
                </a:lnTo>
                <a:lnTo>
                  <a:pt x="1016316" y="124936"/>
                </a:lnTo>
                <a:lnTo>
                  <a:pt x="1005839" y="124936"/>
                </a:lnTo>
                <a:lnTo>
                  <a:pt x="1005839" y="156368"/>
                </a:lnTo>
                <a:cubicBezTo>
                  <a:pt x="1005839" y="162083"/>
                  <a:pt x="1006791" y="163989"/>
                  <a:pt x="1010602" y="163989"/>
                </a:cubicBezTo>
                <a:cubicBezTo>
                  <a:pt x="1014412" y="163989"/>
                  <a:pt x="1016316" y="162083"/>
                  <a:pt x="1017269" y="156368"/>
                </a:cubicBezTo>
                <a:lnTo>
                  <a:pt x="1021079" y="157321"/>
                </a:lnTo>
                <a:cubicBezTo>
                  <a:pt x="1020127" y="165893"/>
                  <a:pt x="1015364" y="169703"/>
                  <a:pt x="1007744" y="169703"/>
                </a:cubicBezTo>
                <a:cubicBezTo>
                  <a:pt x="1000124" y="169703"/>
                  <a:pt x="996314" y="165893"/>
                  <a:pt x="996314" y="158274"/>
                </a:cubicBezTo>
                <a:lnTo>
                  <a:pt x="996314" y="124936"/>
                </a:lnTo>
                <a:lnTo>
                  <a:pt x="973454" y="124936"/>
                </a:lnTo>
                <a:lnTo>
                  <a:pt x="973454" y="156368"/>
                </a:lnTo>
                <a:cubicBezTo>
                  <a:pt x="973454" y="162083"/>
                  <a:pt x="974407" y="163989"/>
                  <a:pt x="978216" y="163989"/>
                </a:cubicBezTo>
                <a:cubicBezTo>
                  <a:pt x="982027" y="163989"/>
                  <a:pt x="983932" y="162083"/>
                  <a:pt x="985837" y="156368"/>
                </a:cubicBezTo>
                <a:lnTo>
                  <a:pt x="989647" y="157321"/>
                </a:lnTo>
                <a:cubicBezTo>
                  <a:pt x="988694" y="165893"/>
                  <a:pt x="983932" y="169703"/>
                  <a:pt x="976312" y="169703"/>
                </a:cubicBezTo>
                <a:cubicBezTo>
                  <a:pt x="968691" y="169703"/>
                  <a:pt x="964882" y="165893"/>
                  <a:pt x="964882" y="158274"/>
                </a:cubicBezTo>
                <a:lnTo>
                  <a:pt x="964882" y="124936"/>
                </a:lnTo>
                <a:lnTo>
                  <a:pt x="958214" y="124936"/>
                </a:lnTo>
                <a:lnTo>
                  <a:pt x="958214" y="120174"/>
                </a:lnTo>
                <a:lnTo>
                  <a:pt x="964882" y="120174"/>
                </a:lnTo>
                <a:lnTo>
                  <a:pt x="964882" y="107791"/>
                </a:lnTo>
                <a:close/>
                <a:moveTo>
                  <a:pt x="1348740" y="96361"/>
                </a:moveTo>
                <a:lnTo>
                  <a:pt x="1364932" y="96361"/>
                </a:lnTo>
                <a:lnTo>
                  <a:pt x="1364932" y="163989"/>
                </a:lnTo>
                <a:lnTo>
                  <a:pt x="1371600" y="163989"/>
                </a:lnTo>
                <a:lnTo>
                  <a:pt x="1371600" y="167799"/>
                </a:lnTo>
                <a:lnTo>
                  <a:pt x="1357312" y="167799"/>
                </a:lnTo>
                <a:lnTo>
                  <a:pt x="1356360" y="160178"/>
                </a:lnTo>
                <a:cubicBezTo>
                  <a:pt x="1353502" y="164941"/>
                  <a:pt x="1348740" y="168751"/>
                  <a:pt x="1341120" y="168751"/>
                </a:cubicBezTo>
                <a:cubicBezTo>
                  <a:pt x="1328737" y="168751"/>
                  <a:pt x="1323022" y="158274"/>
                  <a:pt x="1323022" y="143986"/>
                </a:cubicBezTo>
                <a:cubicBezTo>
                  <a:pt x="1323022" y="127793"/>
                  <a:pt x="1330642" y="118268"/>
                  <a:pt x="1343025" y="118268"/>
                </a:cubicBezTo>
                <a:cubicBezTo>
                  <a:pt x="1347787" y="118268"/>
                  <a:pt x="1352550" y="120174"/>
                  <a:pt x="1356360" y="123983"/>
                </a:cubicBezTo>
                <a:lnTo>
                  <a:pt x="1356360" y="101124"/>
                </a:lnTo>
                <a:lnTo>
                  <a:pt x="1348740" y="100171"/>
                </a:lnTo>
                <a:close/>
                <a:moveTo>
                  <a:pt x="1295400" y="96361"/>
                </a:moveTo>
                <a:lnTo>
                  <a:pt x="1311592" y="96361"/>
                </a:lnTo>
                <a:lnTo>
                  <a:pt x="1311592" y="163989"/>
                </a:lnTo>
                <a:lnTo>
                  <a:pt x="1318260" y="164941"/>
                </a:lnTo>
                <a:lnTo>
                  <a:pt x="1318260" y="168751"/>
                </a:lnTo>
                <a:lnTo>
                  <a:pt x="1295400" y="168751"/>
                </a:lnTo>
                <a:lnTo>
                  <a:pt x="1295400" y="164941"/>
                </a:lnTo>
                <a:lnTo>
                  <a:pt x="1302067" y="163989"/>
                </a:lnTo>
                <a:lnTo>
                  <a:pt x="1302067" y="101124"/>
                </a:lnTo>
                <a:lnTo>
                  <a:pt x="1295400" y="100171"/>
                </a:lnTo>
                <a:close/>
                <a:moveTo>
                  <a:pt x="856297" y="96361"/>
                </a:moveTo>
                <a:lnTo>
                  <a:pt x="871537" y="96361"/>
                </a:lnTo>
                <a:lnTo>
                  <a:pt x="871537" y="126841"/>
                </a:lnTo>
                <a:cubicBezTo>
                  <a:pt x="874395" y="123031"/>
                  <a:pt x="879157" y="119221"/>
                  <a:pt x="886777" y="119221"/>
                </a:cubicBezTo>
                <a:cubicBezTo>
                  <a:pt x="898207" y="119221"/>
                  <a:pt x="904874" y="127793"/>
                  <a:pt x="903922" y="143986"/>
                </a:cubicBezTo>
                <a:cubicBezTo>
                  <a:pt x="903922" y="158274"/>
                  <a:pt x="897254" y="169703"/>
                  <a:pt x="882967" y="169703"/>
                </a:cubicBezTo>
                <a:cubicBezTo>
                  <a:pt x="876299" y="169703"/>
                  <a:pt x="872489" y="166846"/>
                  <a:pt x="868679" y="163989"/>
                </a:cubicBezTo>
                <a:lnTo>
                  <a:pt x="864870" y="169703"/>
                </a:lnTo>
                <a:lnTo>
                  <a:pt x="862012" y="169703"/>
                </a:lnTo>
                <a:lnTo>
                  <a:pt x="862012" y="101124"/>
                </a:lnTo>
                <a:lnTo>
                  <a:pt x="856297" y="100171"/>
                </a:lnTo>
                <a:close/>
                <a:moveTo>
                  <a:pt x="1256347" y="72549"/>
                </a:moveTo>
                <a:cubicBezTo>
                  <a:pt x="1255395" y="74454"/>
                  <a:pt x="1254442" y="76359"/>
                  <a:pt x="1254442" y="79217"/>
                </a:cubicBezTo>
                <a:cubicBezTo>
                  <a:pt x="1254442" y="83979"/>
                  <a:pt x="1257300" y="86837"/>
                  <a:pt x="1268730" y="86837"/>
                </a:cubicBezTo>
                <a:cubicBezTo>
                  <a:pt x="1277303" y="86837"/>
                  <a:pt x="1283017" y="84932"/>
                  <a:pt x="1283017" y="78264"/>
                </a:cubicBezTo>
                <a:cubicBezTo>
                  <a:pt x="1283017" y="73502"/>
                  <a:pt x="1278255" y="72549"/>
                  <a:pt x="1269683" y="72549"/>
                </a:cubicBezTo>
                <a:close/>
                <a:moveTo>
                  <a:pt x="179070" y="66834"/>
                </a:moveTo>
                <a:lnTo>
                  <a:pt x="282893" y="66834"/>
                </a:lnTo>
                <a:lnTo>
                  <a:pt x="277178" y="104934"/>
                </a:lnTo>
                <a:lnTo>
                  <a:pt x="173355" y="104934"/>
                </a:lnTo>
                <a:close/>
                <a:moveTo>
                  <a:pt x="1336357" y="49688"/>
                </a:moveTo>
                <a:cubicBezTo>
                  <a:pt x="1327784" y="49688"/>
                  <a:pt x="1324927" y="53499"/>
                  <a:pt x="1324927" y="59214"/>
                </a:cubicBezTo>
                <a:cubicBezTo>
                  <a:pt x="1324927" y="63976"/>
                  <a:pt x="1326832" y="66834"/>
                  <a:pt x="1331594" y="66834"/>
                </a:cubicBezTo>
                <a:cubicBezTo>
                  <a:pt x="1336357" y="66834"/>
                  <a:pt x="1341119" y="63024"/>
                  <a:pt x="1341119" y="57309"/>
                </a:cubicBezTo>
                <a:lnTo>
                  <a:pt x="1341119" y="49688"/>
                </a:lnTo>
                <a:close/>
                <a:moveTo>
                  <a:pt x="96203" y="43021"/>
                </a:moveTo>
                <a:lnTo>
                  <a:pt x="71438" y="100171"/>
                </a:lnTo>
                <a:lnTo>
                  <a:pt x="108585" y="100171"/>
                </a:lnTo>
                <a:close/>
                <a:moveTo>
                  <a:pt x="519112" y="37306"/>
                </a:moveTo>
                <a:cubicBezTo>
                  <a:pt x="495300" y="32543"/>
                  <a:pt x="474345" y="50641"/>
                  <a:pt x="467677" y="80168"/>
                </a:cubicBezTo>
                <a:cubicBezTo>
                  <a:pt x="461010" y="108743"/>
                  <a:pt x="471487" y="129698"/>
                  <a:pt x="493395" y="134461"/>
                </a:cubicBezTo>
                <a:cubicBezTo>
                  <a:pt x="517207" y="139223"/>
                  <a:pt x="538162" y="121126"/>
                  <a:pt x="544830" y="91598"/>
                </a:cubicBezTo>
                <a:cubicBezTo>
                  <a:pt x="551498" y="63976"/>
                  <a:pt x="541020" y="42068"/>
                  <a:pt x="519112" y="37306"/>
                </a:cubicBezTo>
                <a:close/>
                <a:moveTo>
                  <a:pt x="1093469" y="26829"/>
                </a:moveTo>
                <a:cubicBezTo>
                  <a:pt x="1085849" y="26829"/>
                  <a:pt x="1082991" y="33496"/>
                  <a:pt x="1082039" y="42069"/>
                </a:cubicBezTo>
                <a:lnTo>
                  <a:pt x="1102994" y="42069"/>
                </a:lnTo>
                <a:lnTo>
                  <a:pt x="1102994" y="40163"/>
                </a:lnTo>
                <a:cubicBezTo>
                  <a:pt x="1102994" y="31591"/>
                  <a:pt x="1100137" y="26829"/>
                  <a:pt x="1093469" y="26829"/>
                </a:cubicBezTo>
                <a:close/>
                <a:moveTo>
                  <a:pt x="945833" y="26828"/>
                </a:moveTo>
                <a:cubicBezTo>
                  <a:pt x="938213" y="26828"/>
                  <a:pt x="934402" y="33496"/>
                  <a:pt x="934402" y="42068"/>
                </a:cubicBezTo>
                <a:lnTo>
                  <a:pt x="955358" y="42068"/>
                </a:lnTo>
                <a:lnTo>
                  <a:pt x="955358" y="40163"/>
                </a:lnTo>
                <a:cubicBezTo>
                  <a:pt x="955358" y="31591"/>
                  <a:pt x="952500" y="26828"/>
                  <a:pt x="945833" y="26828"/>
                </a:cubicBezTo>
                <a:close/>
                <a:moveTo>
                  <a:pt x="1267778" y="25877"/>
                </a:moveTo>
                <a:cubicBezTo>
                  <a:pt x="1263015" y="25877"/>
                  <a:pt x="1259205" y="29686"/>
                  <a:pt x="1258253" y="38259"/>
                </a:cubicBezTo>
                <a:cubicBezTo>
                  <a:pt x="1258253" y="48737"/>
                  <a:pt x="1262062" y="51594"/>
                  <a:pt x="1267778" y="51594"/>
                </a:cubicBezTo>
                <a:cubicBezTo>
                  <a:pt x="1272540" y="51594"/>
                  <a:pt x="1276350" y="48737"/>
                  <a:pt x="1276350" y="38259"/>
                </a:cubicBezTo>
                <a:cubicBezTo>
                  <a:pt x="1276350" y="28734"/>
                  <a:pt x="1273492" y="25877"/>
                  <a:pt x="1267778" y="25877"/>
                </a:cubicBezTo>
                <a:close/>
                <a:moveTo>
                  <a:pt x="1161097" y="23019"/>
                </a:moveTo>
                <a:lnTo>
                  <a:pt x="1177289" y="23019"/>
                </a:lnTo>
                <a:lnTo>
                  <a:pt x="1177289" y="66834"/>
                </a:lnTo>
                <a:lnTo>
                  <a:pt x="1184910" y="67787"/>
                </a:lnTo>
                <a:lnTo>
                  <a:pt x="1184910" y="71597"/>
                </a:lnTo>
                <a:lnTo>
                  <a:pt x="1161097" y="71597"/>
                </a:lnTo>
                <a:lnTo>
                  <a:pt x="1161097" y="67787"/>
                </a:lnTo>
                <a:lnTo>
                  <a:pt x="1168717" y="66834"/>
                </a:lnTo>
                <a:lnTo>
                  <a:pt x="1168717" y="27782"/>
                </a:lnTo>
                <a:lnTo>
                  <a:pt x="1161097" y="26829"/>
                </a:lnTo>
                <a:close/>
                <a:moveTo>
                  <a:pt x="1145857" y="23019"/>
                </a:moveTo>
                <a:cubicBezTo>
                  <a:pt x="1150620" y="23019"/>
                  <a:pt x="1155382" y="25876"/>
                  <a:pt x="1155382" y="31591"/>
                </a:cubicBezTo>
                <a:cubicBezTo>
                  <a:pt x="1155382" y="37307"/>
                  <a:pt x="1152524" y="39211"/>
                  <a:pt x="1148714" y="39211"/>
                </a:cubicBezTo>
                <a:cubicBezTo>
                  <a:pt x="1144904" y="39211"/>
                  <a:pt x="1142999" y="36354"/>
                  <a:pt x="1142999" y="32544"/>
                </a:cubicBezTo>
                <a:lnTo>
                  <a:pt x="1145857" y="30639"/>
                </a:lnTo>
                <a:cubicBezTo>
                  <a:pt x="1145857" y="30639"/>
                  <a:pt x="1145857" y="29686"/>
                  <a:pt x="1145857" y="29686"/>
                </a:cubicBezTo>
                <a:cubicBezTo>
                  <a:pt x="1145857" y="28734"/>
                  <a:pt x="1144904" y="27782"/>
                  <a:pt x="1142999" y="27782"/>
                </a:cubicBezTo>
                <a:cubicBezTo>
                  <a:pt x="1138237" y="27782"/>
                  <a:pt x="1133474" y="34449"/>
                  <a:pt x="1133474" y="40164"/>
                </a:cubicBezTo>
                <a:lnTo>
                  <a:pt x="1133474" y="66834"/>
                </a:lnTo>
                <a:lnTo>
                  <a:pt x="1142999" y="67787"/>
                </a:lnTo>
                <a:lnTo>
                  <a:pt x="1142999" y="71597"/>
                </a:lnTo>
                <a:lnTo>
                  <a:pt x="1117282" y="71597"/>
                </a:lnTo>
                <a:lnTo>
                  <a:pt x="1117282" y="67787"/>
                </a:lnTo>
                <a:lnTo>
                  <a:pt x="1122997" y="66834"/>
                </a:lnTo>
                <a:lnTo>
                  <a:pt x="1122997" y="28734"/>
                </a:lnTo>
                <a:lnTo>
                  <a:pt x="1117282" y="27782"/>
                </a:lnTo>
                <a:lnTo>
                  <a:pt x="1117282" y="23971"/>
                </a:lnTo>
                <a:lnTo>
                  <a:pt x="1131570" y="23971"/>
                </a:lnTo>
                <a:lnTo>
                  <a:pt x="1132522" y="31591"/>
                </a:lnTo>
                <a:cubicBezTo>
                  <a:pt x="1134427" y="26829"/>
                  <a:pt x="1139189" y="23019"/>
                  <a:pt x="1145857" y="23019"/>
                </a:cubicBezTo>
                <a:close/>
                <a:moveTo>
                  <a:pt x="1022985" y="23019"/>
                </a:moveTo>
                <a:lnTo>
                  <a:pt x="1043940" y="23019"/>
                </a:lnTo>
                <a:lnTo>
                  <a:pt x="1043940" y="26829"/>
                </a:lnTo>
                <a:lnTo>
                  <a:pt x="1037273" y="27782"/>
                </a:lnTo>
                <a:lnTo>
                  <a:pt x="1048702" y="61119"/>
                </a:lnTo>
                <a:lnTo>
                  <a:pt x="1059180" y="27782"/>
                </a:lnTo>
                <a:lnTo>
                  <a:pt x="1052512" y="26829"/>
                </a:lnTo>
                <a:lnTo>
                  <a:pt x="1052512" y="23019"/>
                </a:lnTo>
                <a:lnTo>
                  <a:pt x="1069658" y="23019"/>
                </a:lnTo>
                <a:lnTo>
                  <a:pt x="1069658" y="26829"/>
                </a:lnTo>
                <a:lnTo>
                  <a:pt x="1064895" y="27782"/>
                </a:lnTo>
                <a:lnTo>
                  <a:pt x="1049655" y="71597"/>
                </a:lnTo>
                <a:lnTo>
                  <a:pt x="1042035" y="71597"/>
                </a:lnTo>
                <a:lnTo>
                  <a:pt x="1026795" y="27782"/>
                </a:lnTo>
                <a:lnTo>
                  <a:pt x="1022985" y="26829"/>
                </a:lnTo>
                <a:close/>
                <a:moveTo>
                  <a:pt x="998220" y="23019"/>
                </a:moveTo>
                <a:lnTo>
                  <a:pt x="1014412" y="23019"/>
                </a:lnTo>
                <a:lnTo>
                  <a:pt x="1014412" y="66834"/>
                </a:lnTo>
                <a:lnTo>
                  <a:pt x="1022033" y="67787"/>
                </a:lnTo>
                <a:lnTo>
                  <a:pt x="1022033" y="71597"/>
                </a:lnTo>
                <a:lnTo>
                  <a:pt x="998220" y="71597"/>
                </a:lnTo>
                <a:lnTo>
                  <a:pt x="998220" y="67787"/>
                </a:lnTo>
                <a:lnTo>
                  <a:pt x="1004887" y="66834"/>
                </a:lnTo>
                <a:lnTo>
                  <a:pt x="1004887" y="27782"/>
                </a:lnTo>
                <a:lnTo>
                  <a:pt x="998220" y="26829"/>
                </a:lnTo>
                <a:close/>
                <a:moveTo>
                  <a:pt x="944880" y="23018"/>
                </a:moveTo>
                <a:cubicBezTo>
                  <a:pt x="956310" y="23018"/>
                  <a:pt x="962977" y="29686"/>
                  <a:pt x="962977" y="43973"/>
                </a:cubicBezTo>
                <a:cubicBezTo>
                  <a:pt x="962977" y="44926"/>
                  <a:pt x="962977" y="46831"/>
                  <a:pt x="962977" y="47783"/>
                </a:cubicBezTo>
                <a:lnTo>
                  <a:pt x="933450" y="47783"/>
                </a:lnTo>
                <a:cubicBezTo>
                  <a:pt x="933450" y="59213"/>
                  <a:pt x="937260" y="66833"/>
                  <a:pt x="946785" y="66833"/>
                </a:cubicBezTo>
                <a:cubicBezTo>
                  <a:pt x="953452" y="66833"/>
                  <a:pt x="957263" y="63976"/>
                  <a:pt x="959167" y="58261"/>
                </a:cubicBezTo>
                <a:lnTo>
                  <a:pt x="962977" y="60166"/>
                </a:lnTo>
                <a:cubicBezTo>
                  <a:pt x="961073" y="67786"/>
                  <a:pt x="954405" y="72548"/>
                  <a:pt x="944880" y="72548"/>
                </a:cubicBezTo>
                <a:cubicBezTo>
                  <a:pt x="930592" y="72548"/>
                  <a:pt x="923925" y="62071"/>
                  <a:pt x="923925" y="47783"/>
                </a:cubicBezTo>
                <a:cubicBezTo>
                  <a:pt x="923925" y="31591"/>
                  <a:pt x="933450" y="22066"/>
                  <a:pt x="944880" y="23018"/>
                </a:cubicBezTo>
                <a:close/>
                <a:moveTo>
                  <a:pt x="1333499" y="22066"/>
                </a:moveTo>
                <a:cubicBezTo>
                  <a:pt x="1344929" y="22066"/>
                  <a:pt x="1350644" y="26829"/>
                  <a:pt x="1350644" y="40163"/>
                </a:cubicBezTo>
                <a:lnTo>
                  <a:pt x="1350644" y="63024"/>
                </a:lnTo>
                <a:cubicBezTo>
                  <a:pt x="1350644" y="67786"/>
                  <a:pt x="1351597" y="68739"/>
                  <a:pt x="1353502" y="68739"/>
                </a:cubicBezTo>
                <a:cubicBezTo>
                  <a:pt x="1354454" y="68739"/>
                  <a:pt x="1355407" y="67786"/>
                  <a:pt x="1356359" y="67786"/>
                </a:cubicBezTo>
                <a:lnTo>
                  <a:pt x="1357312" y="70644"/>
                </a:lnTo>
                <a:cubicBezTo>
                  <a:pt x="1356359" y="71596"/>
                  <a:pt x="1353502" y="72549"/>
                  <a:pt x="1350644" y="72549"/>
                </a:cubicBezTo>
                <a:cubicBezTo>
                  <a:pt x="1345882" y="72549"/>
                  <a:pt x="1343024" y="70644"/>
                  <a:pt x="1342072" y="65881"/>
                </a:cubicBezTo>
                <a:cubicBezTo>
                  <a:pt x="1339215" y="69691"/>
                  <a:pt x="1334452" y="72549"/>
                  <a:pt x="1328737" y="73501"/>
                </a:cubicBezTo>
                <a:cubicBezTo>
                  <a:pt x="1321117" y="73501"/>
                  <a:pt x="1315402" y="70644"/>
                  <a:pt x="1315402" y="61119"/>
                </a:cubicBezTo>
                <a:cubicBezTo>
                  <a:pt x="1315402" y="50641"/>
                  <a:pt x="1323974" y="46831"/>
                  <a:pt x="1335404" y="46831"/>
                </a:cubicBezTo>
                <a:lnTo>
                  <a:pt x="1342072" y="46831"/>
                </a:lnTo>
                <a:lnTo>
                  <a:pt x="1342072" y="40163"/>
                </a:lnTo>
                <a:cubicBezTo>
                  <a:pt x="1342072" y="31591"/>
                  <a:pt x="1340167" y="26829"/>
                  <a:pt x="1332547" y="26829"/>
                </a:cubicBezTo>
                <a:cubicBezTo>
                  <a:pt x="1329690" y="26829"/>
                  <a:pt x="1324927" y="26829"/>
                  <a:pt x="1324927" y="30639"/>
                </a:cubicBezTo>
                <a:cubicBezTo>
                  <a:pt x="1324927" y="30639"/>
                  <a:pt x="1324927" y="30639"/>
                  <a:pt x="1324927" y="31591"/>
                </a:cubicBezTo>
                <a:lnTo>
                  <a:pt x="1327784" y="31591"/>
                </a:lnTo>
                <a:cubicBezTo>
                  <a:pt x="1328737" y="33496"/>
                  <a:pt x="1328737" y="34449"/>
                  <a:pt x="1328737" y="35401"/>
                </a:cubicBezTo>
                <a:cubicBezTo>
                  <a:pt x="1328737" y="38259"/>
                  <a:pt x="1325879" y="40163"/>
                  <a:pt x="1323022" y="40163"/>
                </a:cubicBezTo>
                <a:cubicBezTo>
                  <a:pt x="1319212" y="40163"/>
                  <a:pt x="1317307" y="38259"/>
                  <a:pt x="1317307" y="34449"/>
                </a:cubicBezTo>
                <a:cubicBezTo>
                  <a:pt x="1317307" y="26829"/>
                  <a:pt x="1323974" y="22066"/>
                  <a:pt x="1333499" y="22066"/>
                </a:cubicBezTo>
                <a:close/>
                <a:moveTo>
                  <a:pt x="1222057" y="22066"/>
                </a:moveTo>
                <a:cubicBezTo>
                  <a:pt x="1231582" y="22066"/>
                  <a:pt x="1236345" y="26829"/>
                  <a:pt x="1236345" y="38259"/>
                </a:cubicBezTo>
                <a:lnTo>
                  <a:pt x="1236345" y="66834"/>
                </a:lnTo>
                <a:lnTo>
                  <a:pt x="1243965" y="67786"/>
                </a:lnTo>
                <a:lnTo>
                  <a:pt x="1243965" y="72549"/>
                </a:lnTo>
                <a:lnTo>
                  <a:pt x="1222057" y="72549"/>
                </a:lnTo>
                <a:lnTo>
                  <a:pt x="1222057" y="68739"/>
                </a:lnTo>
                <a:lnTo>
                  <a:pt x="1227772" y="67786"/>
                </a:lnTo>
                <a:lnTo>
                  <a:pt x="1227772" y="39211"/>
                </a:lnTo>
                <a:cubicBezTo>
                  <a:pt x="1227772" y="32544"/>
                  <a:pt x="1226820" y="28734"/>
                  <a:pt x="1219200" y="28734"/>
                </a:cubicBezTo>
                <a:cubicBezTo>
                  <a:pt x="1212532" y="28734"/>
                  <a:pt x="1206817" y="33496"/>
                  <a:pt x="1206817" y="41116"/>
                </a:cubicBezTo>
                <a:lnTo>
                  <a:pt x="1206817" y="66834"/>
                </a:lnTo>
                <a:lnTo>
                  <a:pt x="1212532" y="67786"/>
                </a:lnTo>
                <a:lnTo>
                  <a:pt x="1213485" y="67786"/>
                </a:lnTo>
                <a:lnTo>
                  <a:pt x="1213485" y="71596"/>
                </a:lnTo>
                <a:lnTo>
                  <a:pt x="1191577" y="71596"/>
                </a:lnTo>
                <a:lnTo>
                  <a:pt x="1191577" y="67786"/>
                </a:lnTo>
                <a:lnTo>
                  <a:pt x="1197292" y="66834"/>
                </a:lnTo>
                <a:lnTo>
                  <a:pt x="1197292" y="27781"/>
                </a:lnTo>
                <a:lnTo>
                  <a:pt x="1191577" y="26829"/>
                </a:lnTo>
                <a:lnTo>
                  <a:pt x="1191577" y="23019"/>
                </a:lnTo>
                <a:lnTo>
                  <a:pt x="1204912" y="23019"/>
                </a:lnTo>
                <a:lnTo>
                  <a:pt x="1205865" y="31591"/>
                </a:lnTo>
                <a:cubicBezTo>
                  <a:pt x="1207770" y="26829"/>
                  <a:pt x="1213485" y="22066"/>
                  <a:pt x="1222057" y="22066"/>
                </a:cubicBezTo>
                <a:close/>
                <a:moveTo>
                  <a:pt x="1094422" y="22066"/>
                </a:moveTo>
                <a:cubicBezTo>
                  <a:pt x="1104899" y="22066"/>
                  <a:pt x="1112519" y="28734"/>
                  <a:pt x="1111566" y="43974"/>
                </a:cubicBezTo>
                <a:cubicBezTo>
                  <a:pt x="1111566" y="44926"/>
                  <a:pt x="1111566" y="46831"/>
                  <a:pt x="1111566" y="47784"/>
                </a:cubicBezTo>
                <a:lnTo>
                  <a:pt x="1082039" y="47784"/>
                </a:lnTo>
                <a:cubicBezTo>
                  <a:pt x="1082039" y="59214"/>
                  <a:pt x="1085849" y="66834"/>
                  <a:pt x="1095374" y="66834"/>
                </a:cubicBezTo>
                <a:cubicBezTo>
                  <a:pt x="1102041" y="66834"/>
                  <a:pt x="1104899" y="63976"/>
                  <a:pt x="1107757" y="58261"/>
                </a:cubicBezTo>
                <a:lnTo>
                  <a:pt x="1111566" y="60166"/>
                </a:lnTo>
                <a:cubicBezTo>
                  <a:pt x="1109662" y="67786"/>
                  <a:pt x="1102994" y="72549"/>
                  <a:pt x="1093469" y="72549"/>
                </a:cubicBezTo>
                <a:cubicBezTo>
                  <a:pt x="1079182" y="72549"/>
                  <a:pt x="1072514" y="62071"/>
                  <a:pt x="1072514" y="47784"/>
                </a:cubicBezTo>
                <a:cubicBezTo>
                  <a:pt x="1072514" y="31591"/>
                  <a:pt x="1082039" y="22066"/>
                  <a:pt x="1094422" y="22066"/>
                </a:cubicBezTo>
                <a:close/>
                <a:moveTo>
                  <a:pt x="1287780" y="19209"/>
                </a:moveTo>
                <a:cubicBezTo>
                  <a:pt x="1288733" y="19209"/>
                  <a:pt x="1289685" y="19209"/>
                  <a:pt x="1290637" y="20161"/>
                </a:cubicBezTo>
                <a:lnTo>
                  <a:pt x="1290637" y="27782"/>
                </a:lnTo>
                <a:lnTo>
                  <a:pt x="1282065" y="28734"/>
                </a:lnTo>
                <a:cubicBezTo>
                  <a:pt x="1284922" y="30639"/>
                  <a:pt x="1286828" y="34449"/>
                  <a:pt x="1286828" y="40164"/>
                </a:cubicBezTo>
                <a:cubicBezTo>
                  <a:pt x="1286828" y="50642"/>
                  <a:pt x="1278255" y="57309"/>
                  <a:pt x="1268730" y="57309"/>
                </a:cubicBezTo>
                <a:cubicBezTo>
                  <a:pt x="1265872" y="57309"/>
                  <a:pt x="1264920" y="56357"/>
                  <a:pt x="1263015" y="56357"/>
                </a:cubicBezTo>
                <a:cubicBezTo>
                  <a:pt x="1259205" y="59214"/>
                  <a:pt x="1258253" y="61119"/>
                  <a:pt x="1258253" y="62072"/>
                </a:cubicBezTo>
                <a:cubicBezTo>
                  <a:pt x="1258253" y="63977"/>
                  <a:pt x="1259205" y="63977"/>
                  <a:pt x="1262062" y="63977"/>
                </a:cubicBezTo>
                <a:lnTo>
                  <a:pt x="1270635" y="63977"/>
                </a:lnTo>
                <a:cubicBezTo>
                  <a:pt x="1282065" y="63977"/>
                  <a:pt x="1289685" y="64929"/>
                  <a:pt x="1289685" y="76359"/>
                </a:cubicBezTo>
                <a:cubicBezTo>
                  <a:pt x="1289685" y="85884"/>
                  <a:pt x="1283970" y="91599"/>
                  <a:pt x="1265872" y="91599"/>
                </a:cubicBezTo>
                <a:cubicBezTo>
                  <a:pt x="1251585" y="91599"/>
                  <a:pt x="1246822" y="87789"/>
                  <a:pt x="1245870" y="80169"/>
                </a:cubicBezTo>
                <a:cubicBezTo>
                  <a:pt x="1245870" y="75407"/>
                  <a:pt x="1249680" y="72549"/>
                  <a:pt x="1252537" y="70644"/>
                </a:cubicBezTo>
                <a:cubicBezTo>
                  <a:pt x="1250633" y="68739"/>
                  <a:pt x="1249680" y="66834"/>
                  <a:pt x="1249680" y="64929"/>
                </a:cubicBezTo>
                <a:cubicBezTo>
                  <a:pt x="1249680" y="60167"/>
                  <a:pt x="1253490" y="57309"/>
                  <a:pt x="1258253" y="53499"/>
                </a:cubicBezTo>
                <a:cubicBezTo>
                  <a:pt x="1252537" y="51594"/>
                  <a:pt x="1249680" y="45879"/>
                  <a:pt x="1249680" y="39212"/>
                </a:cubicBezTo>
                <a:cubicBezTo>
                  <a:pt x="1249680" y="29686"/>
                  <a:pt x="1256347" y="21114"/>
                  <a:pt x="1268730" y="21114"/>
                </a:cubicBezTo>
                <a:cubicBezTo>
                  <a:pt x="1273492" y="21114"/>
                  <a:pt x="1277303" y="22066"/>
                  <a:pt x="1279208" y="23972"/>
                </a:cubicBezTo>
                <a:cubicBezTo>
                  <a:pt x="1281112" y="22066"/>
                  <a:pt x="1284922" y="19209"/>
                  <a:pt x="1287780" y="19209"/>
                </a:cubicBezTo>
                <a:close/>
                <a:moveTo>
                  <a:pt x="874395" y="7779"/>
                </a:moveTo>
                <a:lnTo>
                  <a:pt x="874395" y="66834"/>
                </a:lnTo>
                <a:lnTo>
                  <a:pt x="878205" y="66834"/>
                </a:lnTo>
                <a:cubicBezTo>
                  <a:pt x="897255" y="66834"/>
                  <a:pt x="904875" y="55404"/>
                  <a:pt x="905827" y="36354"/>
                </a:cubicBezTo>
                <a:cubicBezTo>
                  <a:pt x="905827" y="13494"/>
                  <a:pt x="896302" y="7779"/>
                  <a:pt x="877252" y="7779"/>
                </a:cubicBezTo>
                <a:close/>
                <a:moveTo>
                  <a:pt x="857250" y="3016"/>
                </a:moveTo>
                <a:lnTo>
                  <a:pt x="880110" y="3016"/>
                </a:lnTo>
                <a:cubicBezTo>
                  <a:pt x="902970" y="3016"/>
                  <a:pt x="916305" y="11589"/>
                  <a:pt x="917258" y="36354"/>
                </a:cubicBezTo>
                <a:cubicBezTo>
                  <a:pt x="917258" y="63976"/>
                  <a:pt x="900113" y="71596"/>
                  <a:pt x="878205" y="71596"/>
                </a:cubicBezTo>
                <a:lnTo>
                  <a:pt x="857250" y="71596"/>
                </a:lnTo>
                <a:lnTo>
                  <a:pt x="857250" y="67786"/>
                </a:lnTo>
                <a:lnTo>
                  <a:pt x="864870" y="66834"/>
                </a:lnTo>
                <a:lnTo>
                  <a:pt x="864870" y="7779"/>
                </a:lnTo>
                <a:lnTo>
                  <a:pt x="857250" y="6826"/>
                </a:lnTo>
                <a:close/>
                <a:moveTo>
                  <a:pt x="624840" y="3016"/>
                </a:moveTo>
                <a:lnTo>
                  <a:pt x="662940" y="3016"/>
                </a:lnTo>
                <a:lnTo>
                  <a:pt x="681990" y="96361"/>
                </a:lnTo>
                <a:lnTo>
                  <a:pt x="730567" y="3016"/>
                </a:lnTo>
                <a:lnTo>
                  <a:pt x="768667" y="3016"/>
                </a:lnTo>
                <a:lnTo>
                  <a:pt x="771525" y="168751"/>
                </a:lnTo>
                <a:lnTo>
                  <a:pt x="730567" y="168751"/>
                </a:lnTo>
                <a:lnTo>
                  <a:pt x="730567" y="71596"/>
                </a:lnTo>
                <a:lnTo>
                  <a:pt x="681990" y="168751"/>
                </a:lnTo>
                <a:lnTo>
                  <a:pt x="660082" y="168751"/>
                </a:lnTo>
                <a:lnTo>
                  <a:pt x="642937" y="71596"/>
                </a:lnTo>
                <a:lnTo>
                  <a:pt x="614362" y="168751"/>
                </a:lnTo>
                <a:lnTo>
                  <a:pt x="572452" y="168751"/>
                </a:lnTo>
                <a:close/>
                <a:moveTo>
                  <a:pt x="188595" y="3016"/>
                </a:moveTo>
                <a:lnTo>
                  <a:pt x="306705" y="3016"/>
                </a:lnTo>
                <a:lnTo>
                  <a:pt x="300990" y="42069"/>
                </a:lnTo>
                <a:lnTo>
                  <a:pt x="182880" y="42069"/>
                </a:lnTo>
                <a:close/>
                <a:moveTo>
                  <a:pt x="79058" y="3016"/>
                </a:moveTo>
                <a:lnTo>
                  <a:pt x="124778" y="3016"/>
                </a:lnTo>
                <a:lnTo>
                  <a:pt x="161925" y="168751"/>
                </a:lnTo>
                <a:lnTo>
                  <a:pt x="121920" y="168751"/>
                </a:lnTo>
                <a:lnTo>
                  <a:pt x="115253" y="136366"/>
                </a:lnTo>
                <a:lnTo>
                  <a:pt x="55245" y="136366"/>
                </a:lnTo>
                <a:lnTo>
                  <a:pt x="41910" y="168751"/>
                </a:lnTo>
                <a:lnTo>
                  <a:pt x="0" y="168751"/>
                </a:lnTo>
                <a:close/>
                <a:moveTo>
                  <a:pt x="1175385" y="2064"/>
                </a:moveTo>
                <a:cubicBezTo>
                  <a:pt x="1179195" y="2064"/>
                  <a:pt x="1182052" y="3017"/>
                  <a:pt x="1182052" y="7779"/>
                </a:cubicBezTo>
                <a:cubicBezTo>
                  <a:pt x="1182052" y="11589"/>
                  <a:pt x="1180147" y="13494"/>
                  <a:pt x="1176337" y="13494"/>
                </a:cubicBezTo>
                <a:cubicBezTo>
                  <a:pt x="1171575" y="13494"/>
                  <a:pt x="1169670" y="10637"/>
                  <a:pt x="1169670" y="7779"/>
                </a:cubicBezTo>
                <a:cubicBezTo>
                  <a:pt x="1169670" y="4922"/>
                  <a:pt x="1171575" y="2064"/>
                  <a:pt x="1175385" y="2064"/>
                </a:cubicBezTo>
                <a:close/>
                <a:moveTo>
                  <a:pt x="1009650" y="2064"/>
                </a:moveTo>
                <a:cubicBezTo>
                  <a:pt x="1013460" y="2064"/>
                  <a:pt x="1016317" y="3017"/>
                  <a:pt x="1016317" y="7779"/>
                </a:cubicBezTo>
                <a:cubicBezTo>
                  <a:pt x="1016317" y="11589"/>
                  <a:pt x="1014412" y="13494"/>
                  <a:pt x="1010602" y="13494"/>
                </a:cubicBezTo>
                <a:cubicBezTo>
                  <a:pt x="1005840" y="13494"/>
                  <a:pt x="1004887" y="10637"/>
                  <a:pt x="1003935" y="7779"/>
                </a:cubicBezTo>
                <a:cubicBezTo>
                  <a:pt x="1003935" y="4922"/>
                  <a:pt x="1005840" y="2064"/>
                  <a:pt x="1009650" y="2064"/>
                </a:cubicBezTo>
                <a:close/>
                <a:moveTo>
                  <a:pt x="384810" y="1111"/>
                </a:moveTo>
                <a:cubicBezTo>
                  <a:pt x="402907" y="1111"/>
                  <a:pt x="416242" y="4921"/>
                  <a:pt x="433387" y="14446"/>
                </a:cubicBezTo>
                <a:lnTo>
                  <a:pt x="425767" y="53499"/>
                </a:lnTo>
                <a:cubicBezTo>
                  <a:pt x="414337" y="44926"/>
                  <a:pt x="402907" y="40164"/>
                  <a:pt x="388620" y="40164"/>
                </a:cubicBezTo>
                <a:cubicBezTo>
                  <a:pt x="360045" y="40164"/>
                  <a:pt x="338137" y="60166"/>
                  <a:pt x="337185" y="87789"/>
                </a:cubicBezTo>
                <a:cubicBezTo>
                  <a:pt x="336232" y="114459"/>
                  <a:pt x="354330" y="131604"/>
                  <a:pt x="380047" y="132556"/>
                </a:cubicBezTo>
                <a:cubicBezTo>
                  <a:pt x="388620" y="132556"/>
                  <a:pt x="404812" y="131604"/>
                  <a:pt x="416242" y="126841"/>
                </a:cubicBezTo>
                <a:lnTo>
                  <a:pt x="410527" y="166846"/>
                </a:lnTo>
                <a:cubicBezTo>
                  <a:pt x="399097" y="171609"/>
                  <a:pt x="381952" y="172561"/>
                  <a:pt x="373380" y="172561"/>
                </a:cubicBezTo>
                <a:cubicBezTo>
                  <a:pt x="325755" y="172561"/>
                  <a:pt x="293370" y="139224"/>
                  <a:pt x="295275" y="90646"/>
                </a:cubicBezTo>
                <a:cubicBezTo>
                  <a:pt x="296227" y="41116"/>
                  <a:pt x="336232" y="1111"/>
                  <a:pt x="384810" y="1111"/>
                </a:cubicBezTo>
                <a:close/>
                <a:moveTo>
                  <a:pt x="968692" y="159"/>
                </a:moveTo>
                <a:lnTo>
                  <a:pt x="984885" y="159"/>
                </a:lnTo>
                <a:lnTo>
                  <a:pt x="984885" y="66834"/>
                </a:lnTo>
                <a:lnTo>
                  <a:pt x="992505" y="67787"/>
                </a:lnTo>
                <a:lnTo>
                  <a:pt x="992505" y="71597"/>
                </a:lnTo>
                <a:lnTo>
                  <a:pt x="968692" y="71597"/>
                </a:lnTo>
                <a:lnTo>
                  <a:pt x="968692" y="67787"/>
                </a:lnTo>
                <a:lnTo>
                  <a:pt x="975360" y="66834"/>
                </a:lnTo>
                <a:lnTo>
                  <a:pt x="975360" y="4922"/>
                </a:lnTo>
                <a:lnTo>
                  <a:pt x="968692" y="3969"/>
                </a:lnTo>
                <a:close/>
                <a:moveTo>
                  <a:pt x="517207" y="158"/>
                </a:moveTo>
                <a:cubicBezTo>
                  <a:pt x="561975" y="3968"/>
                  <a:pt x="590550" y="39211"/>
                  <a:pt x="584835" y="86836"/>
                </a:cubicBezTo>
                <a:cubicBezTo>
                  <a:pt x="580073" y="136366"/>
                  <a:pt x="539115" y="172561"/>
                  <a:pt x="493395" y="169703"/>
                </a:cubicBezTo>
                <a:cubicBezTo>
                  <a:pt x="448627" y="166846"/>
                  <a:pt x="421005" y="130651"/>
                  <a:pt x="425767" y="83026"/>
                </a:cubicBezTo>
                <a:cubicBezTo>
                  <a:pt x="430530" y="33496"/>
                  <a:pt x="471487" y="-2699"/>
                  <a:pt x="517207" y="158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412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2 Logo Clos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0D1DA7C-EBB7-4573-874F-0F88E1514C22}"/>
              </a:ext>
            </a:extLst>
          </p:cNvPr>
          <p:cNvSpPr/>
          <p:nvPr userDrawn="1"/>
        </p:nvSpPr>
        <p:spPr>
          <a:xfrm>
            <a:off x="3345603" y="3082973"/>
            <a:ext cx="5500795" cy="692054"/>
          </a:xfrm>
          <a:custGeom>
            <a:avLst/>
            <a:gdLst>
              <a:gd name="connsiteX0" fmla="*/ 169544 w 1371600"/>
              <a:gd name="connsiteY0" fmla="*/ 129699 h 172561"/>
              <a:gd name="connsiteX1" fmla="*/ 286702 w 1371600"/>
              <a:gd name="connsiteY1" fmla="*/ 129699 h 172561"/>
              <a:gd name="connsiteX2" fmla="*/ 280987 w 1371600"/>
              <a:gd name="connsiteY2" fmla="*/ 168752 h 172561"/>
              <a:gd name="connsiteX3" fmla="*/ 162877 w 1371600"/>
              <a:gd name="connsiteY3" fmla="*/ 168752 h 172561"/>
              <a:gd name="connsiteX4" fmla="*/ 1343977 w 1371600"/>
              <a:gd name="connsiteY4" fmla="*/ 124936 h 172561"/>
              <a:gd name="connsiteX5" fmla="*/ 1331595 w 1371600"/>
              <a:gd name="connsiteY5" fmla="*/ 144938 h 172561"/>
              <a:gd name="connsiteX6" fmla="*/ 1343025 w 1371600"/>
              <a:gd name="connsiteY6" fmla="*/ 163989 h 172561"/>
              <a:gd name="connsiteX7" fmla="*/ 1355407 w 1371600"/>
              <a:gd name="connsiteY7" fmla="*/ 151606 h 172561"/>
              <a:gd name="connsiteX8" fmla="*/ 1355407 w 1371600"/>
              <a:gd name="connsiteY8" fmla="*/ 136366 h 172561"/>
              <a:gd name="connsiteX9" fmla="*/ 1343977 w 1371600"/>
              <a:gd name="connsiteY9" fmla="*/ 124936 h 172561"/>
              <a:gd name="connsiteX10" fmla="*/ 884872 w 1371600"/>
              <a:gd name="connsiteY10" fmla="*/ 124936 h 172561"/>
              <a:gd name="connsiteX11" fmla="*/ 872489 w 1371600"/>
              <a:gd name="connsiteY11" fmla="*/ 138271 h 172561"/>
              <a:gd name="connsiteX12" fmla="*/ 872489 w 1371600"/>
              <a:gd name="connsiteY12" fmla="*/ 152558 h 172561"/>
              <a:gd name="connsiteX13" fmla="*/ 883920 w 1371600"/>
              <a:gd name="connsiteY13" fmla="*/ 164941 h 172561"/>
              <a:gd name="connsiteX14" fmla="*/ 895349 w 1371600"/>
              <a:gd name="connsiteY14" fmla="*/ 143986 h 172561"/>
              <a:gd name="connsiteX15" fmla="*/ 884872 w 1371600"/>
              <a:gd name="connsiteY15" fmla="*/ 124936 h 172561"/>
              <a:gd name="connsiteX16" fmla="*/ 1227772 w 1371600"/>
              <a:gd name="connsiteY16" fmla="*/ 123984 h 172561"/>
              <a:gd name="connsiteX17" fmla="*/ 1216342 w 1371600"/>
              <a:gd name="connsiteY17" fmla="*/ 143986 h 172561"/>
              <a:gd name="connsiteX18" fmla="*/ 1227772 w 1371600"/>
              <a:gd name="connsiteY18" fmla="*/ 164941 h 172561"/>
              <a:gd name="connsiteX19" fmla="*/ 1239202 w 1371600"/>
              <a:gd name="connsiteY19" fmla="*/ 144938 h 172561"/>
              <a:gd name="connsiteX20" fmla="*/ 1227772 w 1371600"/>
              <a:gd name="connsiteY20" fmla="*/ 123984 h 172561"/>
              <a:gd name="connsiteX21" fmla="*/ 1048702 w 1371600"/>
              <a:gd name="connsiteY21" fmla="*/ 123984 h 172561"/>
              <a:gd name="connsiteX22" fmla="*/ 1037272 w 1371600"/>
              <a:gd name="connsiteY22" fmla="*/ 139224 h 172561"/>
              <a:gd name="connsiteX23" fmla="*/ 1058227 w 1371600"/>
              <a:gd name="connsiteY23" fmla="*/ 139224 h 172561"/>
              <a:gd name="connsiteX24" fmla="*/ 1058227 w 1371600"/>
              <a:gd name="connsiteY24" fmla="*/ 137318 h 172561"/>
              <a:gd name="connsiteX25" fmla="*/ 1048702 w 1371600"/>
              <a:gd name="connsiteY25" fmla="*/ 123984 h 172561"/>
              <a:gd name="connsiteX26" fmla="*/ 933450 w 1371600"/>
              <a:gd name="connsiteY26" fmla="*/ 123984 h 172561"/>
              <a:gd name="connsiteX27" fmla="*/ 922020 w 1371600"/>
              <a:gd name="connsiteY27" fmla="*/ 139224 h 172561"/>
              <a:gd name="connsiteX28" fmla="*/ 942975 w 1371600"/>
              <a:gd name="connsiteY28" fmla="*/ 139224 h 172561"/>
              <a:gd name="connsiteX29" fmla="*/ 942975 w 1371600"/>
              <a:gd name="connsiteY29" fmla="*/ 137318 h 172561"/>
              <a:gd name="connsiteX30" fmla="*/ 933450 w 1371600"/>
              <a:gd name="connsiteY30" fmla="*/ 123984 h 172561"/>
              <a:gd name="connsiteX31" fmla="*/ 1131570 w 1371600"/>
              <a:gd name="connsiteY31" fmla="*/ 120174 h 172561"/>
              <a:gd name="connsiteX32" fmla="*/ 1151572 w 1371600"/>
              <a:gd name="connsiteY32" fmla="*/ 120174 h 172561"/>
              <a:gd name="connsiteX33" fmla="*/ 1151572 w 1371600"/>
              <a:gd name="connsiteY33" fmla="*/ 123984 h 172561"/>
              <a:gd name="connsiteX34" fmla="*/ 1145858 w 1371600"/>
              <a:gd name="connsiteY34" fmla="*/ 123984 h 172561"/>
              <a:gd name="connsiteX35" fmla="*/ 1156335 w 1371600"/>
              <a:gd name="connsiteY35" fmla="*/ 159227 h 172561"/>
              <a:gd name="connsiteX36" fmla="*/ 1165860 w 1371600"/>
              <a:gd name="connsiteY36" fmla="*/ 132556 h 172561"/>
              <a:gd name="connsiteX37" fmla="*/ 1163002 w 1371600"/>
              <a:gd name="connsiteY37" fmla="*/ 123984 h 172561"/>
              <a:gd name="connsiteX38" fmla="*/ 1159192 w 1371600"/>
              <a:gd name="connsiteY38" fmla="*/ 123984 h 172561"/>
              <a:gd name="connsiteX39" fmla="*/ 1159192 w 1371600"/>
              <a:gd name="connsiteY39" fmla="*/ 120174 h 172561"/>
              <a:gd name="connsiteX40" fmla="*/ 1177290 w 1371600"/>
              <a:gd name="connsiteY40" fmla="*/ 120174 h 172561"/>
              <a:gd name="connsiteX41" fmla="*/ 1177290 w 1371600"/>
              <a:gd name="connsiteY41" fmla="*/ 123984 h 172561"/>
              <a:gd name="connsiteX42" fmla="*/ 1172527 w 1371600"/>
              <a:gd name="connsiteY42" fmla="*/ 123984 h 172561"/>
              <a:gd name="connsiteX43" fmla="*/ 1183958 w 1371600"/>
              <a:gd name="connsiteY43" fmla="*/ 159227 h 172561"/>
              <a:gd name="connsiteX44" fmla="*/ 1193483 w 1371600"/>
              <a:gd name="connsiteY44" fmla="*/ 123984 h 172561"/>
              <a:gd name="connsiteX45" fmla="*/ 1186815 w 1371600"/>
              <a:gd name="connsiteY45" fmla="*/ 123984 h 172561"/>
              <a:gd name="connsiteX46" fmla="*/ 1186815 w 1371600"/>
              <a:gd name="connsiteY46" fmla="*/ 120174 h 172561"/>
              <a:gd name="connsiteX47" fmla="*/ 1203960 w 1371600"/>
              <a:gd name="connsiteY47" fmla="*/ 120174 h 172561"/>
              <a:gd name="connsiteX48" fmla="*/ 1203960 w 1371600"/>
              <a:gd name="connsiteY48" fmla="*/ 123984 h 172561"/>
              <a:gd name="connsiteX49" fmla="*/ 1199197 w 1371600"/>
              <a:gd name="connsiteY49" fmla="*/ 123984 h 172561"/>
              <a:gd name="connsiteX50" fmla="*/ 1185862 w 1371600"/>
              <a:gd name="connsiteY50" fmla="*/ 168752 h 172561"/>
              <a:gd name="connsiteX51" fmla="*/ 1179195 w 1371600"/>
              <a:gd name="connsiteY51" fmla="*/ 168752 h 172561"/>
              <a:gd name="connsiteX52" fmla="*/ 1168717 w 1371600"/>
              <a:gd name="connsiteY52" fmla="*/ 140176 h 172561"/>
              <a:gd name="connsiteX53" fmla="*/ 1167765 w 1371600"/>
              <a:gd name="connsiteY53" fmla="*/ 140176 h 172561"/>
              <a:gd name="connsiteX54" fmla="*/ 1157287 w 1371600"/>
              <a:gd name="connsiteY54" fmla="*/ 168752 h 172561"/>
              <a:gd name="connsiteX55" fmla="*/ 1150620 w 1371600"/>
              <a:gd name="connsiteY55" fmla="*/ 168752 h 172561"/>
              <a:gd name="connsiteX56" fmla="*/ 1135380 w 1371600"/>
              <a:gd name="connsiteY56" fmla="*/ 123984 h 172561"/>
              <a:gd name="connsiteX57" fmla="*/ 1131570 w 1371600"/>
              <a:gd name="connsiteY57" fmla="*/ 123984 h 172561"/>
              <a:gd name="connsiteX58" fmla="*/ 1283017 w 1371600"/>
              <a:gd name="connsiteY58" fmla="*/ 119221 h 172561"/>
              <a:gd name="connsiteX59" fmla="*/ 1292542 w 1371600"/>
              <a:gd name="connsiteY59" fmla="*/ 127793 h 172561"/>
              <a:gd name="connsiteX60" fmla="*/ 1285875 w 1371600"/>
              <a:gd name="connsiteY60" fmla="*/ 135413 h 172561"/>
              <a:gd name="connsiteX61" fmla="*/ 1280159 w 1371600"/>
              <a:gd name="connsiteY61" fmla="*/ 128746 h 172561"/>
              <a:gd name="connsiteX62" fmla="*/ 1283017 w 1371600"/>
              <a:gd name="connsiteY62" fmla="*/ 127793 h 172561"/>
              <a:gd name="connsiteX63" fmla="*/ 1283017 w 1371600"/>
              <a:gd name="connsiteY63" fmla="*/ 126841 h 172561"/>
              <a:gd name="connsiteX64" fmla="*/ 1280159 w 1371600"/>
              <a:gd name="connsiteY64" fmla="*/ 124936 h 172561"/>
              <a:gd name="connsiteX65" fmla="*/ 1269682 w 1371600"/>
              <a:gd name="connsiteY65" fmla="*/ 137318 h 172561"/>
              <a:gd name="connsiteX66" fmla="*/ 1269682 w 1371600"/>
              <a:gd name="connsiteY66" fmla="*/ 163989 h 172561"/>
              <a:gd name="connsiteX67" fmla="*/ 1280159 w 1371600"/>
              <a:gd name="connsiteY67" fmla="*/ 164941 h 172561"/>
              <a:gd name="connsiteX68" fmla="*/ 1280159 w 1371600"/>
              <a:gd name="connsiteY68" fmla="*/ 168751 h 172561"/>
              <a:gd name="connsiteX69" fmla="*/ 1254442 w 1371600"/>
              <a:gd name="connsiteY69" fmla="*/ 168751 h 172561"/>
              <a:gd name="connsiteX70" fmla="*/ 1254442 w 1371600"/>
              <a:gd name="connsiteY70" fmla="*/ 164941 h 172561"/>
              <a:gd name="connsiteX71" fmla="*/ 1260157 w 1371600"/>
              <a:gd name="connsiteY71" fmla="*/ 163989 h 172561"/>
              <a:gd name="connsiteX72" fmla="*/ 1260157 w 1371600"/>
              <a:gd name="connsiteY72" fmla="*/ 124936 h 172561"/>
              <a:gd name="connsiteX73" fmla="*/ 1254442 w 1371600"/>
              <a:gd name="connsiteY73" fmla="*/ 123984 h 172561"/>
              <a:gd name="connsiteX74" fmla="*/ 1254442 w 1371600"/>
              <a:gd name="connsiteY74" fmla="*/ 120174 h 172561"/>
              <a:gd name="connsiteX75" fmla="*/ 1268730 w 1371600"/>
              <a:gd name="connsiteY75" fmla="*/ 120174 h 172561"/>
              <a:gd name="connsiteX76" fmla="*/ 1269682 w 1371600"/>
              <a:gd name="connsiteY76" fmla="*/ 127793 h 172561"/>
              <a:gd name="connsiteX77" fmla="*/ 1283017 w 1371600"/>
              <a:gd name="connsiteY77" fmla="*/ 119221 h 172561"/>
              <a:gd name="connsiteX78" fmla="*/ 1228725 w 1371600"/>
              <a:gd name="connsiteY78" fmla="*/ 119221 h 172561"/>
              <a:gd name="connsiteX79" fmla="*/ 1250632 w 1371600"/>
              <a:gd name="connsiteY79" fmla="*/ 143986 h 172561"/>
              <a:gd name="connsiteX80" fmla="*/ 1228725 w 1371600"/>
              <a:gd name="connsiteY80" fmla="*/ 169703 h 172561"/>
              <a:gd name="connsiteX81" fmla="*/ 1206817 w 1371600"/>
              <a:gd name="connsiteY81" fmla="*/ 144938 h 172561"/>
              <a:gd name="connsiteX82" fmla="*/ 1228725 w 1371600"/>
              <a:gd name="connsiteY82" fmla="*/ 119221 h 172561"/>
              <a:gd name="connsiteX83" fmla="*/ 1101089 w 1371600"/>
              <a:gd name="connsiteY83" fmla="*/ 119221 h 172561"/>
              <a:gd name="connsiteX84" fmla="*/ 1109662 w 1371600"/>
              <a:gd name="connsiteY84" fmla="*/ 127793 h 172561"/>
              <a:gd name="connsiteX85" fmla="*/ 1102994 w 1371600"/>
              <a:gd name="connsiteY85" fmla="*/ 135413 h 172561"/>
              <a:gd name="connsiteX86" fmla="*/ 1097279 w 1371600"/>
              <a:gd name="connsiteY86" fmla="*/ 128746 h 172561"/>
              <a:gd name="connsiteX87" fmla="*/ 1100137 w 1371600"/>
              <a:gd name="connsiteY87" fmla="*/ 127793 h 172561"/>
              <a:gd name="connsiteX88" fmla="*/ 1100137 w 1371600"/>
              <a:gd name="connsiteY88" fmla="*/ 126841 h 172561"/>
              <a:gd name="connsiteX89" fmla="*/ 1097279 w 1371600"/>
              <a:gd name="connsiteY89" fmla="*/ 124936 h 172561"/>
              <a:gd name="connsiteX90" fmla="*/ 1087754 w 1371600"/>
              <a:gd name="connsiteY90" fmla="*/ 137318 h 172561"/>
              <a:gd name="connsiteX91" fmla="*/ 1087754 w 1371600"/>
              <a:gd name="connsiteY91" fmla="*/ 163989 h 172561"/>
              <a:gd name="connsiteX92" fmla="*/ 1098232 w 1371600"/>
              <a:gd name="connsiteY92" fmla="*/ 164941 h 172561"/>
              <a:gd name="connsiteX93" fmla="*/ 1098232 w 1371600"/>
              <a:gd name="connsiteY93" fmla="*/ 168751 h 172561"/>
              <a:gd name="connsiteX94" fmla="*/ 1072514 w 1371600"/>
              <a:gd name="connsiteY94" fmla="*/ 168751 h 172561"/>
              <a:gd name="connsiteX95" fmla="*/ 1072514 w 1371600"/>
              <a:gd name="connsiteY95" fmla="*/ 164941 h 172561"/>
              <a:gd name="connsiteX96" fmla="*/ 1078229 w 1371600"/>
              <a:gd name="connsiteY96" fmla="*/ 163989 h 172561"/>
              <a:gd name="connsiteX97" fmla="*/ 1078229 w 1371600"/>
              <a:gd name="connsiteY97" fmla="*/ 124936 h 172561"/>
              <a:gd name="connsiteX98" fmla="*/ 1072514 w 1371600"/>
              <a:gd name="connsiteY98" fmla="*/ 123984 h 172561"/>
              <a:gd name="connsiteX99" fmla="*/ 1072514 w 1371600"/>
              <a:gd name="connsiteY99" fmla="*/ 120174 h 172561"/>
              <a:gd name="connsiteX100" fmla="*/ 1086802 w 1371600"/>
              <a:gd name="connsiteY100" fmla="*/ 120174 h 172561"/>
              <a:gd name="connsiteX101" fmla="*/ 1087754 w 1371600"/>
              <a:gd name="connsiteY101" fmla="*/ 127793 h 172561"/>
              <a:gd name="connsiteX102" fmla="*/ 1101089 w 1371600"/>
              <a:gd name="connsiteY102" fmla="*/ 119221 h 172561"/>
              <a:gd name="connsiteX103" fmla="*/ 1048702 w 1371600"/>
              <a:gd name="connsiteY103" fmla="*/ 119221 h 172561"/>
              <a:gd name="connsiteX104" fmla="*/ 1065847 w 1371600"/>
              <a:gd name="connsiteY104" fmla="*/ 141129 h 172561"/>
              <a:gd name="connsiteX105" fmla="*/ 1065847 w 1371600"/>
              <a:gd name="connsiteY105" fmla="*/ 144938 h 172561"/>
              <a:gd name="connsiteX106" fmla="*/ 1036320 w 1371600"/>
              <a:gd name="connsiteY106" fmla="*/ 144938 h 172561"/>
              <a:gd name="connsiteX107" fmla="*/ 1049655 w 1371600"/>
              <a:gd name="connsiteY107" fmla="*/ 163989 h 172561"/>
              <a:gd name="connsiteX108" fmla="*/ 1062037 w 1371600"/>
              <a:gd name="connsiteY108" fmla="*/ 155416 h 172561"/>
              <a:gd name="connsiteX109" fmla="*/ 1065847 w 1371600"/>
              <a:gd name="connsiteY109" fmla="*/ 157321 h 172561"/>
              <a:gd name="connsiteX110" fmla="*/ 1047750 w 1371600"/>
              <a:gd name="connsiteY110" fmla="*/ 169703 h 172561"/>
              <a:gd name="connsiteX111" fmla="*/ 1026795 w 1371600"/>
              <a:gd name="connsiteY111" fmla="*/ 144938 h 172561"/>
              <a:gd name="connsiteX112" fmla="*/ 1048702 w 1371600"/>
              <a:gd name="connsiteY112" fmla="*/ 119221 h 172561"/>
              <a:gd name="connsiteX113" fmla="*/ 934402 w 1371600"/>
              <a:gd name="connsiteY113" fmla="*/ 119221 h 172561"/>
              <a:gd name="connsiteX114" fmla="*/ 951547 w 1371600"/>
              <a:gd name="connsiteY114" fmla="*/ 141129 h 172561"/>
              <a:gd name="connsiteX115" fmla="*/ 951547 w 1371600"/>
              <a:gd name="connsiteY115" fmla="*/ 144938 h 172561"/>
              <a:gd name="connsiteX116" fmla="*/ 922020 w 1371600"/>
              <a:gd name="connsiteY116" fmla="*/ 144938 h 172561"/>
              <a:gd name="connsiteX117" fmla="*/ 935355 w 1371600"/>
              <a:gd name="connsiteY117" fmla="*/ 163989 h 172561"/>
              <a:gd name="connsiteX118" fmla="*/ 947737 w 1371600"/>
              <a:gd name="connsiteY118" fmla="*/ 155416 h 172561"/>
              <a:gd name="connsiteX119" fmla="*/ 951547 w 1371600"/>
              <a:gd name="connsiteY119" fmla="*/ 157321 h 172561"/>
              <a:gd name="connsiteX120" fmla="*/ 933450 w 1371600"/>
              <a:gd name="connsiteY120" fmla="*/ 169703 h 172561"/>
              <a:gd name="connsiteX121" fmla="*/ 912495 w 1371600"/>
              <a:gd name="connsiteY121" fmla="*/ 144938 h 172561"/>
              <a:gd name="connsiteX122" fmla="*/ 934402 w 1371600"/>
              <a:gd name="connsiteY122" fmla="*/ 119221 h 172561"/>
              <a:gd name="connsiteX123" fmla="*/ 971549 w 1371600"/>
              <a:gd name="connsiteY123" fmla="*/ 105886 h 172561"/>
              <a:gd name="connsiteX124" fmla="*/ 974407 w 1371600"/>
              <a:gd name="connsiteY124" fmla="*/ 105886 h 172561"/>
              <a:gd name="connsiteX125" fmla="*/ 974407 w 1371600"/>
              <a:gd name="connsiteY125" fmla="*/ 120174 h 172561"/>
              <a:gd name="connsiteX126" fmla="*/ 997266 w 1371600"/>
              <a:gd name="connsiteY126" fmla="*/ 120174 h 172561"/>
              <a:gd name="connsiteX127" fmla="*/ 997266 w 1371600"/>
              <a:gd name="connsiteY127" fmla="*/ 107791 h 172561"/>
              <a:gd name="connsiteX128" fmla="*/ 1003934 w 1371600"/>
              <a:gd name="connsiteY128" fmla="*/ 105886 h 172561"/>
              <a:gd name="connsiteX129" fmla="*/ 1005839 w 1371600"/>
              <a:gd name="connsiteY129" fmla="*/ 105886 h 172561"/>
              <a:gd name="connsiteX130" fmla="*/ 1005839 w 1371600"/>
              <a:gd name="connsiteY130" fmla="*/ 120174 h 172561"/>
              <a:gd name="connsiteX131" fmla="*/ 1016316 w 1371600"/>
              <a:gd name="connsiteY131" fmla="*/ 120174 h 172561"/>
              <a:gd name="connsiteX132" fmla="*/ 1016316 w 1371600"/>
              <a:gd name="connsiteY132" fmla="*/ 124936 h 172561"/>
              <a:gd name="connsiteX133" fmla="*/ 1005839 w 1371600"/>
              <a:gd name="connsiteY133" fmla="*/ 124936 h 172561"/>
              <a:gd name="connsiteX134" fmla="*/ 1005839 w 1371600"/>
              <a:gd name="connsiteY134" fmla="*/ 156368 h 172561"/>
              <a:gd name="connsiteX135" fmla="*/ 1010602 w 1371600"/>
              <a:gd name="connsiteY135" fmla="*/ 163989 h 172561"/>
              <a:gd name="connsiteX136" fmla="*/ 1017269 w 1371600"/>
              <a:gd name="connsiteY136" fmla="*/ 156368 h 172561"/>
              <a:gd name="connsiteX137" fmla="*/ 1021079 w 1371600"/>
              <a:gd name="connsiteY137" fmla="*/ 157321 h 172561"/>
              <a:gd name="connsiteX138" fmla="*/ 1007744 w 1371600"/>
              <a:gd name="connsiteY138" fmla="*/ 169703 h 172561"/>
              <a:gd name="connsiteX139" fmla="*/ 996314 w 1371600"/>
              <a:gd name="connsiteY139" fmla="*/ 158274 h 172561"/>
              <a:gd name="connsiteX140" fmla="*/ 996314 w 1371600"/>
              <a:gd name="connsiteY140" fmla="*/ 124936 h 172561"/>
              <a:gd name="connsiteX141" fmla="*/ 973454 w 1371600"/>
              <a:gd name="connsiteY141" fmla="*/ 124936 h 172561"/>
              <a:gd name="connsiteX142" fmla="*/ 973454 w 1371600"/>
              <a:gd name="connsiteY142" fmla="*/ 156368 h 172561"/>
              <a:gd name="connsiteX143" fmla="*/ 978216 w 1371600"/>
              <a:gd name="connsiteY143" fmla="*/ 163989 h 172561"/>
              <a:gd name="connsiteX144" fmla="*/ 985837 w 1371600"/>
              <a:gd name="connsiteY144" fmla="*/ 156368 h 172561"/>
              <a:gd name="connsiteX145" fmla="*/ 989647 w 1371600"/>
              <a:gd name="connsiteY145" fmla="*/ 157321 h 172561"/>
              <a:gd name="connsiteX146" fmla="*/ 976312 w 1371600"/>
              <a:gd name="connsiteY146" fmla="*/ 169703 h 172561"/>
              <a:gd name="connsiteX147" fmla="*/ 964882 w 1371600"/>
              <a:gd name="connsiteY147" fmla="*/ 158274 h 172561"/>
              <a:gd name="connsiteX148" fmla="*/ 964882 w 1371600"/>
              <a:gd name="connsiteY148" fmla="*/ 124936 h 172561"/>
              <a:gd name="connsiteX149" fmla="*/ 958214 w 1371600"/>
              <a:gd name="connsiteY149" fmla="*/ 124936 h 172561"/>
              <a:gd name="connsiteX150" fmla="*/ 958214 w 1371600"/>
              <a:gd name="connsiteY150" fmla="*/ 120174 h 172561"/>
              <a:gd name="connsiteX151" fmla="*/ 964882 w 1371600"/>
              <a:gd name="connsiteY151" fmla="*/ 120174 h 172561"/>
              <a:gd name="connsiteX152" fmla="*/ 964882 w 1371600"/>
              <a:gd name="connsiteY152" fmla="*/ 107791 h 172561"/>
              <a:gd name="connsiteX153" fmla="*/ 1348740 w 1371600"/>
              <a:gd name="connsiteY153" fmla="*/ 96361 h 172561"/>
              <a:gd name="connsiteX154" fmla="*/ 1364932 w 1371600"/>
              <a:gd name="connsiteY154" fmla="*/ 96361 h 172561"/>
              <a:gd name="connsiteX155" fmla="*/ 1364932 w 1371600"/>
              <a:gd name="connsiteY155" fmla="*/ 163989 h 172561"/>
              <a:gd name="connsiteX156" fmla="*/ 1371600 w 1371600"/>
              <a:gd name="connsiteY156" fmla="*/ 163989 h 172561"/>
              <a:gd name="connsiteX157" fmla="*/ 1371600 w 1371600"/>
              <a:gd name="connsiteY157" fmla="*/ 167799 h 172561"/>
              <a:gd name="connsiteX158" fmla="*/ 1357312 w 1371600"/>
              <a:gd name="connsiteY158" fmla="*/ 167799 h 172561"/>
              <a:gd name="connsiteX159" fmla="*/ 1356360 w 1371600"/>
              <a:gd name="connsiteY159" fmla="*/ 160178 h 172561"/>
              <a:gd name="connsiteX160" fmla="*/ 1341120 w 1371600"/>
              <a:gd name="connsiteY160" fmla="*/ 168751 h 172561"/>
              <a:gd name="connsiteX161" fmla="*/ 1323022 w 1371600"/>
              <a:gd name="connsiteY161" fmla="*/ 143986 h 172561"/>
              <a:gd name="connsiteX162" fmla="*/ 1343025 w 1371600"/>
              <a:gd name="connsiteY162" fmla="*/ 118268 h 172561"/>
              <a:gd name="connsiteX163" fmla="*/ 1356360 w 1371600"/>
              <a:gd name="connsiteY163" fmla="*/ 123983 h 172561"/>
              <a:gd name="connsiteX164" fmla="*/ 1356360 w 1371600"/>
              <a:gd name="connsiteY164" fmla="*/ 101124 h 172561"/>
              <a:gd name="connsiteX165" fmla="*/ 1348740 w 1371600"/>
              <a:gd name="connsiteY165" fmla="*/ 100171 h 172561"/>
              <a:gd name="connsiteX166" fmla="*/ 1295400 w 1371600"/>
              <a:gd name="connsiteY166" fmla="*/ 96361 h 172561"/>
              <a:gd name="connsiteX167" fmla="*/ 1311592 w 1371600"/>
              <a:gd name="connsiteY167" fmla="*/ 96361 h 172561"/>
              <a:gd name="connsiteX168" fmla="*/ 1311592 w 1371600"/>
              <a:gd name="connsiteY168" fmla="*/ 163989 h 172561"/>
              <a:gd name="connsiteX169" fmla="*/ 1318260 w 1371600"/>
              <a:gd name="connsiteY169" fmla="*/ 164941 h 172561"/>
              <a:gd name="connsiteX170" fmla="*/ 1318260 w 1371600"/>
              <a:gd name="connsiteY170" fmla="*/ 168751 h 172561"/>
              <a:gd name="connsiteX171" fmla="*/ 1295400 w 1371600"/>
              <a:gd name="connsiteY171" fmla="*/ 168751 h 172561"/>
              <a:gd name="connsiteX172" fmla="*/ 1295400 w 1371600"/>
              <a:gd name="connsiteY172" fmla="*/ 164941 h 172561"/>
              <a:gd name="connsiteX173" fmla="*/ 1302067 w 1371600"/>
              <a:gd name="connsiteY173" fmla="*/ 163989 h 172561"/>
              <a:gd name="connsiteX174" fmla="*/ 1302067 w 1371600"/>
              <a:gd name="connsiteY174" fmla="*/ 101124 h 172561"/>
              <a:gd name="connsiteX175" fmla="*/ 1295400 w 1371600"/>
              <a:gd name="connsiteY175" fmla="*/ 100171 h 172561"/>
              <a:gd name="connsiteX176" fmla="*/ 856297 w 1371600"/>
              <a:gd name="connsiteY176" fmla="*/ 96361 h 172561"/>
              <a:gd name="connsiteX177" fmla="*/ 871537 w 1371600"/>
              <a:gd name="connsiteY177" fmla="*/ 96361 h 172561"/>
              <a:gd name="connsiteX178" fmla="*/ 871537 w 1371600"/>
              <a:gd name="connsiteY178" fmla="*/ 126841 h 172561"/>
              <a:gd name="connsiteX179" fmla="*/ 886777 w 1371600"/>
              <a:gd name="connsiteY179" fmla="*/ 119221 h 172561"/>
              <a:gd name="connsiteX180" fmla="*/ 903922 w 1371600"/>
              <a:gd name="connsiteY180" fmla="*/ 143986 h 172561"/>
              <a:gd name="connsiteX181" fmla="*/ 882967 w 1371600"/>
              <a:gd name="connsiteY181" fmla="*/ 169703 h 172561"/>
              <a:gd name="connsiteX182" fmla="*/ 868679 w 1371600"/>
              <a:gd name="connsiteY182" fmla="*/ 163989 h 172561"/>
              <a:gd name="connsiteX183" fmla="*/ 864870 w 1371600"/>
              <a:gd name="connsiteY183" fmla="*/ 169703 h 172561"/>
              <a:gd name="connsiteX184" fmla="*/ 862012 w 1371600"/>
              <a:gd name="connsiteY184" fmla="*/ 169703 h 172561"/>
              <a:gd name="connsiteX185" fmla="*/ 862012 w 1371600"/>
              <a:gd name="connsiteY185" fmla="*/ 101124 h 172561"/>
              <a:gd name="connsiteX186" fmla="*/ 856297 w 1371600"/>
              <a:gd name="connsiteY186" fmla="*/ 100171 h 172561"/>
              <a:gd name="connsiteX187" fmla="*/ 1256347 w 1371600"/>
              <a:gd name="connsiteY187" fmla="*/ 72549 h 172561"/>
              <a:gd name="connsiteX188" fmla="*/ 1254442 w 1371600"/>
              <a:gd name="connsiteY188" fmla="*/ 79217 h 172561"/>
              <a:gd name="connsiteX189" fmla="*/ 1268730 w 1371600"/>
              <a:gd name="connsiteY189" fmla="*/ 86837 h 172561"/>
              <a:gd name="connsiteX190" fmla="*/ 1283017 w 1371600"/>
              <a:gd name="connsiteY190" fmla="*/ 78264 h 172561"/>
              <a:gd name="connsiteX191" fmla="*/ 1269683 w 1371600"/>
              <a:gd name="connsiteY191" fmla="*/ 72549 h 172561"/>
              <a:gd name="connsiteX192" fmla="*/ 179070 w 1371600"/>
              <a:gd name="connsiteY192" fmla="*/ 66834 h 172561"/>
              <a:gd name="connsiteX193" fmla="*/ 282893 w 1371600"/>
              <a:gd name="connsiteY193" fmla="*/ 66834 h 172561"/>
              <a:gd name="connsiteX194" fmla="*/ 277178 w 1371600"/>
              <a:gd name="connsiteY194" fmla="*/ 104934 h 172561"/>
              <a:gd name="connsiteX195" fmla="*/ 173355 w 1371600"/>
              <a:gd name="connsiteY195" fmla="*/ 104934 h 172561"/>
              <a:gd name="connsiteX196" fmla="*/ 1336357 w 1371600"/>
              <a:gd name="connsiteY196" fmla="*/ 49688 h 172561"/>
              <a:gd name="connsiteX197" fmla="*/ 1324927 w 1371600"/>
              <a:gd name="connsiteY197" fmla="*/ 59214 h 172561"/>
              <a:gd name="connsiteX198" fmla="*/ 1331594 w 1371600"/>
              <a:gd name="connsiteY198" fmla="*/ 66834 h 172561"/>
              <a:gd name="connsiteX199" fmla="*/ 1341119 w 1371600"/>
              <a:gd name="connsiteY199" fmla="*/ 57309 h 172561"/>
              <a:gd name="connsiteX200" fmla="*/ 1341119 w 1371600"/>
              <a:gd name="connsiteY200" fmla="*/ 49688 h 172561"/>
              <a:gd name="connsiteX201" fmla="*/ 96203 w 1371600"/>
              <a:gd name="connsiteY201" fmla="*/ 43021 h 172561"/>
              <a:gd name="connsiteX202" fmla="*/ 71438 w 1371600"/>
              <a:gd name="connsiteY202" fmla="*/ 100171 h 172561"/>
              <a:gd name="connsiteX203" fmla="*/ 108585 w 1371600"/>
              <a:gd name="connsiteY203" fmla="*/ 100171 h 172561"/>
              <a:gd name="connsiteX204" fmla="*/ 519112 w 1371600"/>
              <a:gd name="connsiteY204" fmla="*/ 37306 h 172561"/>
              <a:gd name="connsiteX205" fmla="*/ 467677 w 1371600"/>
              <a:gd name="connsiteY205" fmla="*/ 80168 h 172561"/>
              <a:gd name="connsiteX206" fmla="*/ 493395 w 1371600"/>
              <a:gd name="connsiteY206" fmla="*/ 134461 h 172561"/>
              <a:gd name="connsiteX207" fmla="*/ 544830 w 1371600"/>
              <a:gd name="connsiteY207" fmla="*/ 91598 h 172561"/>
              <a:gd name="connsiteX208" fmla="*/ 519112 w 1371600"/>
              <a:gd name="connsiteY208" fmla="*/ 37306 h 172561"/>
              <a:gd name="connsiteX209" fmla="*/ 1093469 w 1371600"/>
              <a:gd name="connsiteY209" fmla="*/ 26829 h 172561"/>
              <a:gd name="connsiteX210" fmla="*/ 1082039 w 1371600"/>
              <a:gd name="connsiteY210" fmla="*/ 42069 h 172561"/>
              <a:gd name="connsiteX211" fmla="*/ 1102994 w 1371600"/>
              <a:gd name="connsiteY211" fmla="*/ 42069 h 172561"/>
              <a:gd name="connsiteX212" fmla="*/ 1102994 w 1371600"/>
              <a:gd name="connsiteY212" fmla="*/ 40163 h 172561"/>
              <a:gd name="connsiteX213" fmla="*/ 1093469 w 1371600"/>
              <a:gd name="connsiteY213" fmla="*/ 26829 h 172561"/>
              <a:gd name="connsiteX214" fmla="*/ 945833 w 1371600"/>
              <a:gd name="connsiteY214" fmla="*/ 26828 h 172561"/>
              <a:gd name="connsiteX215" fmla="*/ 934402 w 1371600"/>
              <a:gd name="connsiteY215" fmla="*/ 42068 h 172561"/>
              <a:gd name="connsiteX216" fmla="*/ 955358 w 1371600"/>
              <a:gd name="connsiteY216" fmla="*/ 42068 h 172561"/>
              <a:gd name="connsiteX217" fmla="*/ 955358 w 1371600"/>
              <a:gd name="connsiteY217" fmla="*/ 40163 h 172561"/>
              <a:gd name="connsiteX218" fmla="*/ 945833 w 1371600"/>
              <a:gd name="connsiteY218" fmla="*/ 26828 h 172561"/>
              <a:gd name="connsiteX219" fmla="*/ 1267778 w 1371600"/>
              <a:gd name="connsiteY219" fmla="*/ 25877 h 172561"/>
              <a:gd name="connsiteX220" fmla="*/ 1258253 w 1371600"/>
              <a:gd name="connsiteY220" fmla="*/ 38259 h 172561"/>
              <a:gd name="connsiteX221" fmla="*/ 1267778 w 1371600"/>
              <a:gd name="connsiteY221" fmla="*/ 51594 h 172561"/>
              <a:gd name="connsiteX222" fmla="*/ 1276350 w 1371600"/>
              <a:gd name="connsiteY222" fmla="*/ 38259 h 172561"/>
              <a:gd name="connsiteX223" fmla="*/ 1267778 w 1371600"/>
              <a:gd name="connsiteY223" fmla="*/ 25877 h 172561"/>
              <a:gd name="connsiteX224" fmla="*/ 1161097 w 1371600"/>
              <a:gd name="connsiteY224" fmla="*/ 23019 h 172561"/>
              <a:gd name="connsiteX225" fmla="*/ 1177289 w 1371600"/>
              <a:gd name="connsiteY225" fmla="*/ 23019 h 172561"/>
              <a:gd name="connsiteX226" fmla="*/ 1177289 w 1371600"/>
              <a:gd name="connsiteY226" fmla="*/ 66834 h 172561"/>
              <a:gd name="connsiteX227" fmla="*/ 1184910 w 1371600"/>
              <a:gd name="connsiteY227" fmla="*/ 67787 h 172561"/>
              <a:gd name="connsiteX228" fmla="*/ 1184910 w 1371600"/>
              <a:gd name="connsiteY228" fmla="*/ 71597 h 172561"/>
              <a:gd name="connsiteX229" fmla="*/ 1161097 w 1371600"/>
              <a:gd name="connsiteY229" fmla="*/ 71597 h 172561"/>
              <a:gd name="connsiteX230" fmla="*/ 1161097 w 1371600"/>
              <a:gd name="connsiteY230" fmla="*/ 67787 h 172561"/>
              <a:gd name="connsiteX231" fmla="*/ 1168717 w 1371600"/>
              <a:gd name="connsiteY231" fmla="*/ 66834 h 172561"/>
              <a:gd name="connsiteX232" fmla="*/ 1168717 w 1371600"/>
              <a:gd name="connsiteY232" fmla="*/ 27782 h 172561"/>
              <a:gd name="connsiteX233" fmla="*/ 1161097 w 1371600"/>
              <a:gd name="connsiteY233" fmla="*/ 26829 h 172561"/>
              <a:gd name="connsiteX234" fmla="*/ 1145857 w 1371600"/>
              <a:gd name="connsiteY234" fmla="*/ 23019 h 172561"/>
              <a:gd name="connsiteX235" fmla="*/ 1155382 w 1371600"/>
              <a:gd name="connsiteY235" fmla="*/ 31591 h 172561"/>
              <a:gd name="connsiteX236" fmla="*/ 1148714 w 1371600"/>
              <a:gd name="connsiteY236" fmla="*/ 39211 h 172561"/>
              <a:gd name="connsiteX237" fmla="*/ 1142999 w 1371600"/>
              <a:gd name="connsiteY237" fmla="*/ 32544 h 172561"/>
              <a:gd name="connsiteX238" fmla="*/ 1145857 w 1371600"/>
              <a:gd name="connsiteY238" fmla="*/ 30639 h 172561"/>
              <a:gd name="connsiteX239" fmla="*/ 1145857 w 1371600"/>
              <a:gd name="connsiteY239" fmla="*/ 29686 h 172561"/>
              <a:gd name="connsiteX240" fmla="*/ 1142999 w 1371600"/>
              <a:gd name="connsiteY240" fmla="*/ 27782 h 172561"/>
              <a:gd name="connsiteX241" fmla="*/ 1133474 w 1371600"/>
              <a:gd name="connsiteY241" fmla="*/ 40164 h 172561"/>
              <a:gd name="connsiteX242" fmla="*/ 1133474 w 1371600"/>
              <a:gd name="connsiteY242" fmla="*/ 66834 h 172561"/>
              <a:gd name="connsiteX243" fmla="*/ 1142999 w 1371600"/>
              <a:gd name="connsiteY243" fmla="*/ 67787 h 172561"/>
              <a:gd name="connsiteX244" fmla="*/ 1142999 w 1371600"/>
              <a:gd name="connsiteY244" fmla="*/ 71597 h 172561"/>
              <a:gd name="connsiteX245" fmla="*/ 1117282 w 1371600"/>
              <a:gd name="connsiteY245" fmla="*/ 71597 h 172561"/>
              <a:gd name="connsiteX246" fmla="*/ 1117282 w 1371600"/>
              <a:gd name="connsiteY246" fmla="*/ 67787 h 172561"/>
              <a:gd name="connsiteX247" fmla="*/ 1122997 w 1371600"/>
              <a:gd name="connsiteY247" fmla="*/ 66834 h 172561"/>
              <a:gd name="connsiteX248" fmla="*/ 1122997 w 1371600"/>
              <a:gd name="connsiteY248" fmla="*/ 28734 h 172561"/>
              <a:gd name="connsiteX249" fmla="*/ 1117282 w 1371600"/>
              <a:gd name="connsiteY249" fmla="*/ 27782 h 172561"/>
              <a:gd name="connsiteX250" fmla="*/ 1117282 w 1371600"/>
              <a:gd name="connsiteY250" fmla="*/ 23971 h 172561"/>
              <a:gd name="connsiteX251" fmla="*/ 1131570 w 1371600"/>
              <a:gd name="connsiteY251" fmla="*/ 23971 h 172561"/>
              <a:gd name="connsiteX252" fmla="*/ 1132522 w 1371600"/>
              <a:gd name="connsiteY252" fmla="*/ 31591 h 172561"/>
              <a:gd name="connsiteX253" fmla="*/ 1145857 w 1371600"/>
              <a:gd name="connsiteY253" fmla="*/ 23019 h 172561"/>
              <a:gd name="connsiteX254" fmla="*/ 1022985 w 1371600"/>
              <a:gd name="connsiteY254" fmla="*/ 23019 h 172561"/>
              <a:gd name="connsiteX255" fmla="*/ 1043940 w 1371600"/>
              <a:gd name="connsiteY255" fmla="*/ 23019 h 172561"/>
              <a:gd name="connsiteX256" fmla="*/ 1043940 w 1371600"/>
              <a:gd name="connsiteY256" fmla="*/ 26829 h 172561"/>
              <a:gd name="connsiteX257" fmla="*/ 1037273 w 1371600"/>
              <a:gd name="connsiteY257" fmla="*/ 27782 h 172561"/>
              <a:gd name="connsiteX258" fmla="*/ 1048702 w 1371600"/>
              <a:gd name="connsiteY258" fmla="*/ 61119 h 172561"/>
              <a:gd name="connsiteX259" fmla="*/ 1059180 w 1371600"/>
              <a:gd name="connsiteY259" fmla="*/ 27782 h 172561"/>
              <a:gd name="connsiteX260" fmla="*/ 1052512 w 1371600"/>
              <a:gd name="connsiteY260" fmla="*/ 26829 h 172561"/>
              <a:gd name="connsiteX261" fmla="*/ 1052512 w 1371600"/>
              <a:gd name="connsiteY261" fmla="*/ 23019 h 172561"/>
              <a:gd name="connsiteX262" fmla="*/ 1069658 w 1371600"/>
              <a:gd name="connsiteY262" fmla="*/ 23019 h 172561"/>
              <a:gd name="connsiteX263" fmla="*/ 1069658 w 1371600"/>
              <a:gd name="connsiteY263" fmla="*/ 26829 h 172561"/>
              <a:gd name="connsiteX264" fmla="*/ 1064895 w 1371600"/>
              <a:gd name="connsiteY264" fmla="*/ 27782 h 172561"/>
              <a:gd name="connsiteX265" fmla="*/ 1049655 w 1371600"/>
              <a:gd name="connsiteY265" fmla="*/ 71597 h 172561"/>
              <a:gd name="connsiteX266" fmla="*/ 1042035 w 1371600"/>
              <a:gd name="connsiteY266" fmla="*/ 71597 h 172561"/>
              <a:gd name="connsiteX267" fmla="*/ 1026795 w 1371600"/>
              <a:gd name="connsiteY267" fmla="*/ 27782 h 172561"/>
              <a:gd name="connsiteX268" fmla="*/ 1022985 w 1371600"/>
              <a:gd name="connsiteY268" fmla="*/ 26829 h 172561"/>
              <a:gd name="connsiteX269" fmla="*/ 998220 w 1371600"/>
              <a:gd name="connsiteY269" fmla="*/ 23019 h 172561"/>
              <a:gd name="connsiteX270" fmla="*/ 1014412 w 1371600"/>
              <a:gd name="connsiteY270" fmla="*/ 23019 h 172561"/>
              <a:gd name="connsiteX271" fmla="*/ 1014412 w 1371600"/>
              <a:gd name="connsiteY271" fmla="*/ 66834 h 172561"/>
              <a:gd name="connsiteX272" fmla="*/ 1022033 w 1371600"/>
              <a:gd name="connsiteY272" fmla="*/ 67787 h 172561"/>
              <a:gd name="connsiteX273" fmla="*/ 1022033 w 1371600"/>
              <a:gd name="connsiteY273" fmla="*/ 71597 h 172561"/>
              <a:gd name="connsiteX274" fmla="*/ 998220 w 1371600"/>
              <a:gd name="connsiteY274" fmla="*/ 71597 h 172561"/>
              <a:gd name="connsiteX275" fmla="*/ 998220 w 1371600"/>
              <a:gd name="connsiteY275" fmla="*/ 67787 h 172561"/>
              <a:gd name="connsiteX276" fmla="*/ 1004887 w 1371600"/>
              <a:gd name="connsiteY276" fmla="*/ 66834 h 172561"/>
              <a:gd name="connsiteX277" fmla="*/ 1004887 w 1371600"/>
              <a:gd name="connsiteY277" fmla="*/ 27782 h 172561"/>
              <a:gd name="connsiteX278" fmla="*/ 998220 w 1371600"/>
              <a:gd name="connsiteY278" fmla="*/ 26829 h 172561"/>
              <a:gd name="connsiteX279" fmla="*/ 944880 w 1371600"/>
              <a:gd name="connsiteY279" fmla="*/ 23018 h 172561"/>
              <a:gd name="connsiteX280" fmla="*/ 962977 w 1371600"/>
              <a:gd name="connsiteY280" fmla="*/ 43973 h 172561"/>
              <a:gd name="connsiteX281" fmla="*/ 962977 w 1371600"/>
              <a:gd name="connsiteY281" fmla="*/ 47783 h 172561"/>
              <a:gd name="connsiteX282" fmla="*/ 933450 w 1371600"/>
              <a:gd name="connsiteY282" fmla="*/ 47783 h 172561"/>
              <a:gd name="connsiteX283" fmla="*/ 946785 w 1371600"/>
              <a:gd name="connsiteY283" fmla="*/ 66833 h 172561"/>
              <a:gd name="connsiteX284" fmla="*/ 959167 w 1371600"/>
              <a:gd name="connsiteY284" fmla="*/ 58261 h 172561"/>
              <a:gd name="connsiteX285" fmla="*/ 962977 w 1371600"/>
              <a:gd name="connsiteY285" fmla="*/ 60166 h 172561"/>
              <a:gd name="connsiteX286" fmla="*/ 944880 w 1371600"/>
              <a:gd name="connsiteY286" fmla="*/ 72548 h 172561"/>
              <a:gd name="connsiteX287" fmla="*/ 923925 w 1371600"/>
              <a:gd name="connsiteY287" fmla="*/ 47783 h 172561"/>
              <a:gd name="connsiteX288" fmla="*/ 944880 w 1371600"/>
              <a:gd name="connsiteY288" fmla="*/ 23018 h 172561"/>
              <a:gd name="connsiteX289" fmla="*/ 1333499 w 1371600"/>
              <a:gd name="connsiteY289" fmla="*/ 22066 h 172561"/>
              <a:gd name="connsiteX290" fmla="*/ 1350644 w 1371600"/>
              <a:gd name="connsiteY290" fmla="*/ 40163 h 172561"/>
              <a:gd name="connsiteX291" fmla="*/ 1350644 w 1371600"/>
              <a:gd name="connsiteY291" fmla="*/ 63024 h 172561"/>
              <a:gd name="connsiteX292" fmla="*/ 1353502 w 1371600"/>
              <a:gd name="connsiteY292" fmla="*/ 68739 h 172561"/>
              <a:gd name="connsiteX293" fmla="*/ 1356359 w 1371600"/>
              <a:gd name="connsiteY293" fmla="*/ 67786 h 172561"/>
              <a:gd name="connsiteX294" fmla="*/ 1357312 w 1371600"/>
              <a:gd name="connsiteY294" fmla="*/ 70644 h 172561"/>
              <a:gd name="connsiteX295" fmla="*/ 1350644 w 1371600"/>
              <a:gd name="connsiteY295" fmla="*/ 72549 h 172561"/>
              <a:gd name="connsiteX296" fmla="*/ 1342072 w 1371600"/>
              <a:gd name="connsiteY296" fmla="*/ 65881 h 172561"/>
              <a:gd name="connsiteX297" fmla="*/ 1328737 w 1371600"/>
              <a:gd name="connsiteY297" fmla="*/ 73501 h 172561"/>
              <a:gd name="connsiteX298" fmla="*/ 1315402 w 1371600"/>
              <a:gd name="connsiteY298" fmla="*/ 61119 h 172561"/>
              <a:gd name="connsiteX299" fmla="*/ 1335404 w 1371600"/>
              <a:gd name="connsiteY299" fmla="*/ 46831 h 172561"/>
              <a:gd name="connsiteX300" fmla="*/ 1342072 w 1371600"/>
              <a:gd name="connsiteY300" fmla="*/ 46831 h 172561"/>
              <a:gd name="connsiteX301" fmla="*/ 1342072 w 1371600"/>
              <a:gd name="connsiteY301" fmla="*/ 40163 h 172561"/>
              <a:gd name="connsiteX302" fmla="*/ 1332547 w 1371600"/>
              <a:gd name="connsiteY302" fmla="*/ 26829 h 172561"/>
              <a:gd name="connsiteX303" fmla="*/ 1324927 w 1371600"/>
              <a:gd name="connsiteY303" fmla="*/ 30639 h 172561"/>
              <a:gd name="connsiteX304" fmla="*/ 1324927 w 1371600"/>
              <a:gd name="connsiteY304" fmla="*/ 31591 h 172561"/>
              <a:gd name="connsiteX305" fmla="*/ 1327784 w 1371600"/>
              <a:gd name="connsiteY305" fmla="*/ 31591 h 172561"/>
              <a:gd name="connsiteX306" fmla="*/ 1328737 w 1371600"/>
              <a:gd name="connsiteY306" fmla="*/ 35401 h 172561"/>
              <a:gd name="connsiteX307" fmla="*/ 1323022 w 1371600"/>
              <a:gd name="connsiteY307" fmla="*/ 40163 h 172561"/>
              <a:gd name="connsiteX308" fmla="*/ 1317307 w 1371600"/>
              <a:gd name="connsiteY308" fmla="*/ 34449 h 172561"/>
              <a:gd name="connsiteX309" fmla="*/ 1333499 w 1371600"/>
              <a:gd name="connsiteY309" fmla="*/ 22066 h 172561"/>
              <a:gd name="connsiteX310" fmla="*/ 1222057 w 1371600"/>
              <a:gd name="connsiteY310" fmla="*/ 22066 h 172561"/>
              <a:gd name="connsiteX311" fmla="*/ 1236345 w 1371600"/>
              <a:gd name="connsiteY311" fmla="*/ 38259 h 172561"/>
              <a:gd name="connsiteX312" fmla="*/ 1236345 w 1371600"/>
              <a:gd name="connsiteY312" fmla="*/ 66834 h 172561"/>
              <a:gd name="connsiteX313" fmla="*/ 1243965 w 1371600"/>
              <a:gd name="connsiteY313" fmla="*/ 67786 h 172561"/>
              <a:gd name="connsiteX314" fmla="*/ 1243965 w 1371600"/>
              <a:gd name="connsiteY314" fmla="*/ 72549 h 172561"/>
              <a:gd name="connsiteX315" fmla="*/ 1222057 w 1371600"/>
              <a:gd name="connsiteY315" fmla="*/ 72549 h 172561"/>
              <a:gd name="connsiteX316" fmla="*/ 1222057 w 1371600"/>
              <a:gd name="connsiteY316" fmla="*/ 68739 h 172561"/>
              <a:gd name="connsiteX317" fmla="*/ 1227772 w 1371600"/>
              <a:gd name="connsiteY317" fmla="*/ 67786 h 172561"/>
              <a:gd name="connsiteX318" fmla="*/ 1227772 w 1371600"/>
              <a:gd name="connsiteY318" fmla="*/ 39211 h 172561"/>
              <a:gd name="connsiteX319" fmla="*/ 1219200 w 1371600"/>
              <a:gd name="connsiteY319" fmla="*/ 28734 h 172561"/>
              <a:gd name="connsiteX320" fmla="*/ 1206817 w 1371600"/>
              <a:gd name="connsiteY320" fmla="*/ 41116 h 172561"/>
              <a:gd name="connsiteX321" fmla="*/ 1206817 w 1371600"/>
              <a:gd name="connsiteY321" fmla="*/ 66834 h 172561"/>
              <a:gd name="connsiteX322" fmla="*/ 1212532 w 1371600"/>
              <a:gd name="connsiteY322" fmla="*/ 67786 h 172561"/>
              <a:gd name="connsiteX323" fmla="*/ 1213485 w 1371600"/>
              <a:gd name="connsiteY323" fmla="*/ 67786 h 172561"/>
              <a:gd name="connsiteX324" fmla="*/ 1213485 w 1371600"/>
              <a:gd name="connsiteY324" fmla="*/ 71596 h 172561"/>
              <a:gd name="connsiteX325" fmla="*/ 1191577 w 1371600"/>
              <a:gd name="connsiteY325" fmla="*/ 71596 h 172561"/>
              <a:gd name="connsiteX326" fmla="*/ 1191577 w 1371600"/>
              <a:gd name="connsiteY326" fmla="*/ 67786 h 172561"/>
              <a:gd name="connsiteX327" fmla="*/ 1197292 w 1371600"/>
              <a:gd name="connsiteY327" fmla="*/ 66834 h 172561"/>
              <a:gd name="connsiteX328" fmla="*/ 1197292 w 1371600"/>
              <a:gd name="connsiteY328" fmla="*/ 27781 h 172561"/>
              <a:gd name="connsiteX329" fmla="*/ 1191577 w 1371600"/>
              <a:gd name="connsiteY329" fmla="*/ 26829 h 172561"/>
              <a:gd name="connsiteX330" fmla="*/ 1191577 w 1371600"/>
              <a:gd name="connsiteY330" fmla="*/ 23019 h 172561"/>
              <a:gd name="connsiteX331" fmla="*/ 1204912 w 1371600"/>
              <a:gd name="connsiteY331" fmla="*/ 23019 h 172561"/>
              <a:gd name="connsiteX332" fmla="*/ 1205865 w 1371600"/>
              <a:gd name="connsiteY332" fmla="*/ 31591 h 172561"/>
              <a:gd name="connsiteX333" fmla="*/ 1222057 w 1371600"/>
              <a:gd name="connsiteY333" fmla="*/ 22066 h 172561"/>
              <a:gd name="connsiteX334" fmla="*/ 1094422 w 1371600"/>
              <a:gd name="connsiteY334" fmla="*/ 22066 h 172561"/>
              <a:gd name="connsiteX335" fmla="*/ 1111566 w 1371600"/>
              <a:gd name="connsiteY335" fmla="*/ 43974 h 172561"/>
              <a:gd name="connsiteX336" fmla="*/ 1111566 w 1371600"/>
              <a:gd name="connsiteY336" fmla="*/ 47784 h 172561"/>
              <a:gd name="connsiteX337" fmla="*/ 1082039 w 1371600"/>
              <a:gd name="connsiteY337" fmla="*/ 47784 h 172561"/>
              <a:gd name="connsiteX338" fmla="*/ 1095374 w 1371600"/>
              <a:gd name="connsiteY338" fmla="*/ 66834 h 172561"/>
              <a:gd name="connsiteX339" fmla="*/ 1107757 w 1371600"/>
              <a:gd name="connsiteY339" fmla="*/ 58261 h 172561"/>
              <a:gd name="connsiteX340" fmla="*/ 1111566 w 1371600"/>
              <a:gd name="connsiteY340" fmla="*/ 60166 h 172561"/>
              <a:gd name="connsiteX341" fmla="*/ 1093469 w 1371600"/>
              <a:gd name="connsiteY341" fmla="*/ 72549 h 172561"/>
              <a:gd name="connsiteX342" fmla="*/ 1072514 w 1371600"/>
              <a:gd name="connsiteY342" fmla="*/ 47784 h 172561"/>
              <a:gd name="connsiteX343" fmla="*/ 1094422 w 1371600"/>
              <a:gd name="connsiteY343" fmla="*/ 22066 h 172561"/>
              <a:gd name="connsiteX344" fmla="*/ 1287780 w 1371600"/>
              <a:gd name="connsiteY344" fmla="*/ 19209 h 172561"/>
              <a:gd name="connsiteX345" fmla="*/ 1290637 w 1371600"/>
              <a:gd name="connsiteY345" fmla="*/ 20161 h 172561"/>
              <a:gd name="connsiteX346" fmla="*/ 1290637 w 1371600"/>
              <a:gd name="connsiteY346" fmla="*/ 27782 h 172561"/>
              <a:gd name="connsiteX347" fmla="*/ 1282065 w 1371600"/>
              <a:gd name="connsiteY347" fmla="*/ 28734 h 172561"/>
              <a:gd name="connsiteX348" fmla="*/ 1286828 w 1371600"/>
              <a:gd name="connsiteY348" fmla="*/ 40164 h 172561"/>
              <a:gd name="connsiteX349" fmla="*/ 1268730 w 1371600"/>
              <a:gd name="connsiteY349" fmla="*/ 57309 h 172561"/>
              <a:gd name="connsiteX350" fmla="*/ 1263015 w 1371600"/>
              <a:gd name="connsiteY350" fmla="*/ 56357 h 172561"/>
              <a:gd name="connsiteX351" fmla="*/ 1258253 w 1371600"/>
              <a:gd name="connsiteY351" fmla="*/ 62072 h 172561"/>
              <a:gd name="connsiteX352" fmla="*/ 1262062 w 1371600"/>
              <a:gd name="connsiteY352" fmla="*/ 63977 h 172561"/>
              <a:gd name="connsiteX353" fmla="*/ 1270635 w 1371600"/>
              <a:gd name="connsiteY353" fmla="*/ 63977 h 172561"/>
              <a:gd name="connsiteX354" fmla="*/ 1289685 w 1371600"/>
              <a:gd name="connsiteY354" fmla="*/ 76359 h 172561"/>
              <a:gd name="connsiteX355" fmla="*/ 1265872 w 1371600"/>
              <a:gd name="connsiteY355" fmla="*/ 91599 h 172561"/>
              <a:gd name="connsiteX356" fmla="*/ 1245870 w 1371600"/>
              <a:gd name="connsiteY356" fmla="*/ 80169 h 172561"/>
              <a:gd name="connsiteX357" fmla="*/ 1252537 w 1371600"/>
              <a:gd name="connsiteY357" fmla="*/ 70644 h 172561"/>
              <a:gd name="connsiteX358" fmla="*/ 1249680 w 1371600"/>
              <a:gd name="connsiteY358" fmla="*/ 64929 h 172561"/>
              <a:gd name="connsiteX359" fmla="*/ 1258253 w 1371600"/>
              <a:gd name="connsiteY359" fmla="*/ 53499 h 172561"/>
              <a:gd name="connsiteX360" fmla="*/ 1249680 w 1371600"/>
              <a:gd name="connsiteY360" fmla="*/ 39212 h 172561"/>
              <a:gd name="connsiteX361" fmla="*/ 1268730 w 1371600"/>
              <a:gd name="connsiteY361" fmla="*/ 21114 h 172561"/>
              <a:gd name="connsiteX362" fmla="*/ 1279208 w 1371600"/>
              <a:gd name="connsiteY362" fmla="*/ 23972 h 172561"/>
              <a:gd name="connsiteX363" fmla="*/ 1287780 w 1371600"/>
              <a:gd name="connsiteY363" fmla="*/ 19209 h 172561"/>
              <a:gd name="connsiteX364" fmla="*/ 874395 w 1371600"/>
              <a:gd name="connsiteY364" fmla="*/ 7779 h 172561"/>
              <a:gd name="connsiteX365" fmla="*/ 874395 w 1371600"/>
              <a:gd name="connsiteY365" fmla="*/ 66834 h 172561"/>
              <a:gd name="connsiteX366" fmla="*/ 878205 w 1371600"/>
              <a:gd name="connsiteY366" fmla="*/ 66834 h 172561"/>
              <a:gd name="connsiteX367" fmla="*/ 905827 w 1371600"/>
              <a:gd name="connsiteY367" fmla="*/ 36354 h 172561"/>
              <a:gd name="connsiteX368" fmla="*/ 877252 w 1371600"/>
              <a:gd name="connsiteY368" fmla="*/ 7779 h 172561"/>
              <a:gd name="connsiteX369" fmla="*/ 857250 w 1371600"/>
              <a:gd name="connsiteY369" fmla="*/ 3016 h 172561"/>
              <a:gd name="connsiteX370" fmla="*/ 880110 w 1371600"/>
              <a:gd name="connsiteY370" fmla="*/ 3016 h 172561"/>
              <a:gd name="connsiteX371" fmla="*/ 917258 w 1371600"/>
              <a:gd name="connsiteY371" fmla="*/ 36354 h 172561"/>
              <a:gd name="connsiteX372" fmla="*/ 878205 w 1371600"/>
              <a:gd name="connsiteY372" fmla="*/ 71596 h 172561"/>
              <a:gd name="connsiteX373" fmla="*/ 857250 w 1371600"/>
              <a:gd name="connsiteY373" fmla="*/ 71596 h 172561"/>
              <a:gd name="connsiteX374" fmla="*/ 857250 w 1371600"/>
              <a:gd name="connsiteY374" fmla="*/ 67786 h 172561"/>
              <a:gd name="connsiteX375" fmla="*/ 864870 w 1371600"/>
              <a:gd name="connsiteY375" fmla="*/ 66834 h 172561"/>
              <a:gd name="connsiteX376" fmla="*/ 864870 w 1371600"/>
              <a:gd name="connsiteY376" fmla="*/ 7779 h 172561"/>
              <a:gd name="connsiteX377" fmla="*/ 857250 w 1371600"/>
              <a:gd name="connsiteY377" fmla="*/ 6826 h 172561"/>
              <a:gd name="connsiteX378" fmla="*/ 624840 w 1371600"/>
              <a:gd name="connsiteY378" fmla="*/ 3016 h 172561"/>
              <a:gd name="connsiteX379" fmla="*/ 662940 w 1371600"/>
              <a:gd name="connsiteY379" fmla="*/ 3016 h 172561"/>
              <a:gd name="connsiteX380" fmla="*/ 681990 w 1371600"/>
              <a:gd name="connsiteY380" fmla="*/ 96361 h 172561"/>
              <a:gd name="connsiteX381" fmla="*/ 730567 w 1371600"/>
              <a:gd name="connsiteY381" fmla="*/ 3016 h 172561"/>
              <a:gd name="connsiteX382" fmla="*/ 768667 w 1371600"/>
              <a:gd name="connsiteY382" fmla="*/ 3016 h 172561"/>
              <a:gd name="connsiteX383" fmla="*/ 771525 w 1371600"/>
              <a:gd name="connsiteY383" fmla="*/ 168751 h 172561"/>
              <a:gd name="connsiteX384" fmla="*/ 730567 w 1371600"/>
              <a:gd name="connsiteY384" fmla="*/ 168751 h 172561"/>
              <a:gd name="connsiteX385" fmla="*/ 730567 w 1371600"/>
              <a:gd name="connsiteY385" fmla="*/ 71596 h 172561"/>
              <a:gd name="connsiteX386" fmla="*/ 681990 w 1371600"/>
              <a:gd name="connsiteY386" fmla="*/ 168751 h 172561"/>
              <a:gd name="connsiteX387" fmla="*/ 660082 w 1371600"/>
              <a:gd name="connsiteY387" fmla="*/ 168751 h 172561"/>
              <a:gd name="connsiteX388" fmla="*/ 642937 w 1371600"/>
              <a:gd name="connsiteY388" fmla="*/ 71596 h 172561"/>
              <a:gd name="connsiteX389" fmla="*/ 614362 w 1371600"/>
              <a:gd name="connsiteY389" fmla="*/ 168751 h 172561"/>
              <a:gd name="connsiteX390" fmla="*/ 572452 w 1371600"/>
              <a:gd name="connsiteY390" fmla="*/ 168751 h 172561"/>
              <a:gd name="connsiteX391" fmla="*/ 188595 w 1371600"/>
              <a:gd name="connsiteY391" fmla="*/ 3016 h 172561"/>
              <a:gd name="connsiteX392" fmla="*/ 306705 w 1371600"/>
              <a:gd name="connsiteY392" fmla="*/ 3016 h 172561"/>
              <a:gd name="connsiteX393" fmla="*/ 300990 w 1371600"/>
              <a:gd name="connsiteY393" fmla="*/ 42069 h 172561"/>
              <a:gd name="connsiteX394" fmla="*/ 182880 w 1371600"/>
              <a:gd name="connsiteY394" fmla="*/ 42069 h 172561"/>
              <a:gd name="connsiteX395" fmla="*/ 79058 w 1371600"/>
              <a:gd name="connsiteY395" fmla="*/ 3016 h 172561"/>
              <a:gd name="connsiteX396" fmla="*/ 124778 w 1371600"/>
              <a:gd name="connsiteY396" fmla="*/ 3016 h 172561"/>
              <a:gd name="connsiteX397" fmla="*/ 161925 w 1371600"/>
              <a:gd name="connsiteY397" fmla="*/ 168751 h 172561"/>
              <a:gd name="connsiteX398" fmla="*/ 121920 w 1371600"/>
              <a:gd name="connsiteY398" fmla="*/ 168751 h 172561"/>
              <a:gd name="connsiteX399" fmla="*/ 115253 w 1371600"/>
              <a:gd name="connsiteY399" fmla="*/ 136366 h 172561"/>
              <a:gd name="connsiteX400" fmla="*/ 55245 w 1371600"/>
              <a:gd name="connsiteY400" fmla="*/ 136366 h 172561"/>
              <a:gd name="connsiteX401" fmla="*/ 41910 w 1371600"/>
              <a:gd name="connsiteY401" fmla="*/ 168751 h 172561"/>
              <a:gd name="connsiteX402" fmla="*/ 0 w 1371600"/>
              <a:gd name="connsiteY402" fmla="*/ 168751 h 172561"/>
              <a:gd name="connsiteX403" fmla="*/ 1175385 w 1371600"/>
              <a:gd name="connsiteY403" fmla="*/ 2064 h 172561"/>
              <a:gd name="connsiteX404" fmla="*/ 1182052 w 1371600"/>
              <a:gd name="connsiteY404" fmla="*/ 7779 h 172561"/>
              <a:gd name="connsiteX405" fmla="*/ 1176337 w 1371600"/>
              <a:gd name="connsiteY405" fmla="*/ 13494 h 172561"/>
              <a:gd name="connsiteX406" fmla="*/ 1169670 w 1371600"/>
              <a:gd name="connsiteY406" fmla="*/ 7779 h 172561"/>
              <a:gd name="connsiteX407" fmla="*/ 1175385 w 1371600"/>
              <a:gd name="connsiteY407" fmla="*/ 2064 h 172561"/>
              <a:gd name="connsiteX408" fmla="*/ 1009650 w 1371600"/>
              <a:gd name="connsiteY408" fmla="*/ 2064 h 172561"/>
              <a:gd name="connsiteX409" fmla="*/ 1016317 w 1371600"/>
              <a:gd name="connsiteY409" fmla="*/ 7779 h 172561"/>
              <a:gd name="connsiteX410" fmla="*/ 1010602 w 1371600"/>
              <a:gd name="connsiteY410" fmla="*/ 13494 h 172561"/>
              <a:gd name="connsiteX411" fmla="*/ 1003935 w 1371600"/>
              <a:gd name="connsiteY411" fmla="*/ 7779 h 172561"/>
              <a:gd name="connsiteX412" fmla="*/ 1009650 w 1371600"/>
              <a:gd name="connsiteY412" fmla="*/ 2064 h 172561"/>
              <a:gd name="connsiteX413" fmla="*/ 384810 w 1371600"/>
              <a:gd name="connsiteY413" fmla="*/ 1111 h 172561"/>
              <a:gd name="connsiteX414" fmla="*/ 433387 w 1371600"/>
              <a:gd name="connsiteY414" fmla="*/ 14446 h 172561"/>
              <a:gd name="connsiteX415" fmla="*/ 425767 w 1371600"/>
              <a:gd name="connsiteY415" fmla="*/ 53499 h 172561"/>
              <a:gd name="connsiteX416" fmla="*/ 388620 w 1371600"/>
              <a:gd name="connsiteY416" fmla="*/ 40164 h 172561"/>
              <a:gd name="connsiteX417" fmla="*/ 337185 w 1371600"/>
              <a:gd name="connsiteY417" fmla="*/ 87789 h 172561"/>
              <a:gd name="connsiteX418" fmla="*/ 380047 w 1371600"/>
              <a:gd name="connsiteY418" fmla="*/ 132556 h 172561"/>
              <a:gd name="connsiteX419" fmla="*/ 416242 w 1371600"/>
              <a:gd name="connsiteY419" fmla="*/ 126841 h 172561"/>
              <a:gd name="connsiteX420" fmla="*/ 410527 w 1371600"/>
              <a:gd name="connsiteY420" fmla="*/ 166846 h 172561"/>
              <a:gd name="connsiteX421" fmla="*/ 373380 w 1371600"/>
              <a:gd name="connsiteY421" fmla="*/ 172561 h 172561"/>
              <a:gd name="connsiteX422" fmla="*/ 295275 w 1371600"/>
              <a:gd name="connsiteY422" fmla="*/ 90646 h 172561"/>
              <a:gd name="connsiteX423" fmla="*/ 384810 w 1371600"/>
              <a:gd name="connsiteY423" fmla="*/ 1111 h 172561"/>
              <a:gd name="connsiteX424" fmla="*/ 968692 w 1371600"/>
              <a:gd name="connsiteY424" fmla="*/ 159 h 172561"/>
              <a:gd name="connsiteX425" fmla="*/ 984885 w 1371600"/>
              <a:gd name="connsiteY425" fmla="*/ 159 h 172561"/>
              <a:gd name="connsiteX426" fmla="*/ 984885 w 1371600"/>
              <a:gd name="connsiteY426" fmla="*/ 66834 h 172561"/>
              <a:gd name="connsiteX427" fmla="*/ 992505 w 1371600"/>
              <a:gd name="connsiteY427" fmla="*/ 67787 h 172561"/>
              <a:gd name="connsiteX428" fmla="*/ 992505 w 1371600"/>
              <a:gd name="connsiteY428" fmla="*/ 71597 h 172561"/>
              <a:gd name="connsiteX429" fmla="*/ 968692 w 1371600"/>
              <a:gd name="connsiteY429" fmla="*/ 71597 h 172561"/>
              <a:gd name="connsiteX430" fmla="*/ 968692 w 1371600"/>
              <a:gd name="connsiteY430" fmla="*/ 67787 h 172561"/>
              <a:gd name="connsiteX431" fmla="*/ 975360 w 1371600"/>
              <a:gd name="connsiteY431" fmla="*/ 66834 h 172561"/>
              <a:gd name="connsiteX432" fmla="*/ 975360 w 1371600"/>
              <a:gd name="connsiteY432" fmla="*/ 4922 h 172561"/>
              <a:gd name="connsiteX433" fmla="*/ 968692 w 1371600"/>
              <a:gd name="connsiteY433" fmla="*/ 3969 h 172561"/>
              <a:gd name="connsiteX434" fmla="*/ 517207 w 1371600"/>
              <a:gd name="connsiteY434" fmla="*/ 158 h 172561"/>
              <a:gd name="connsiteX435" fmla="*/ 584835 w 1371600"/>
              <a:gd name="connsiteY435" fmla="*/ 86836 h 172561"/>
              <a:gd name="connsiteX436" fmla="*/ 493395 w 1371600"/>
              <a:gd name="connsiteY436" fmla="*/ 169703 h 172561"/>
              <a:gd name="connsiteX437" fmla="*/ 425767 w 1371600"/>
              <a:gd name="connsiteY437" fmla="*/ 83026 h 172561"/>
              <a:gd name="connsiteX438" fmla="*/ 517207 w 1371600"/>
              <a:gd name="connsiteY438" fmla="*/ 158 h 172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</a:cxnLst>
            <a:rect l="l" t="t" r="r" b="b"/>
            <a:pathLst>
              <a:path w="1371600" h="172561">
                <a:moveTo>
                  <a:pt x="169544" y="129699"/>
                </a:moveTo>
                <a:lnTo>
                  <a:pt x="286702" y="129699"/>
                </a:lnTo>
                <a:lnTo>
                  <a:pt x="280987" y="168752"/>
                </a:lnTo>
                <a:lnTo>
                  <a:pt x="162877" y="168752"/>
                </a:lnTo>
                <a:close/>
                <a:moveTo>
                  <a:pt x="1343977" y="124936"/>
                </a:moveTo>
                <a:cubicBezTo>
                  <a:pt x="1334452" y="124936"/>
                  <a:pt x="1331595" y="132556"/>
                  <a:pt x="1331595" y="144938"/>
                </a:cubicBezTo>
                <a:cubicBezTo>
                  <a:pt x="1331595" y="154464"/>
                  <a:pt x="1333500" y="163989"/>
                  <a:pt x="1343025" y="163989"/>
                </a:cubicBezTo>
                <a:cubicBezTo>
                  <a:pt x="1349692" y="163989"/>
                  <a:pt x="1355407" y="158274"/>
                  <a:pt x="1355407" y="151606"/>
                </a:cubicBezTo>
                <a:lnTo>
                  <a:pt x="1355407" y="136366"/>
                </a:lnTo>
                <a:cubicBezTo>
                  <a:pt x="1355407" y="128746"/>
                  <a:pt x="1349692" y="124936"/>
                  <a:pt x="1343977" y="124936"/>
                </a:cubicBezTo>
                <a:close/>
                <a:moveTo>
                  <a:pt x="884872" y="124936"/>
                </a:moveTo>
                <a:cubicBezTo>
                  <a:pt x="878204" y="124936"/>
                  <a:pt x="872489" y="129699"/>
                  <a:pt x="872489" y="138271"/>
                </a:cubicBezTo>
                <a:lnTo>
                  <a:pt x="872489" y="152558"/>
                </a:lnTo>
                <a:cubicBezTo>
                  <a:pt x="872489" y="160178"/>
                  <a:pt x="877252" y="164941"/>
                  <a:pt x="883920" y="164941"/>
                </a:cubicBezTo>
                <a:cubicBezTo>
                  <a:pt x="892492" y="164941"/>
                  <a:pt x="894397" y="157321"/>
                  <a:pt x="895349" y="143986"/>
                </a:cubicBezTo>
                <a:cubicBezTo>
                  <a:pt x="895349" y="131604"/>
                  <a:pt x="893445" y="124936"/>
                  <a:pt x="884872" y="124936"/>
                </a:cubicBezTo>
                <a:close/>
                <a:moveTo>
                  <a:pt x="1227772" y="123984"/>
                </a:moveTo>
                <a:cubicBezTo>
                  <a:pt x="1218247" y="123984"/>
                  <a:pt x="1216342" y="133509"/>
                  <a:pt x="1216342" y="143986"/>
                </a:cubicBezTo>
                <a:cubicBezTo>
                  <a:pt x="1216342" y="154464"/>
                  <a:pt x="1218247" y="164941"/>
                  <a:pt x="1227772" y="164941"/>
                </a:cubicBezTo>
                <a:cubicBezTo>
                  <a:pt x="1237297" y="164941"/>
                  <a:pt x="1239202" y="155416"/>
                  <a:pt x="1239202" y="144938"/>
                </a:cubicBezTo>
                <a:cubicBezTo>
                  <a:pt x="1239202" y="134461"/>
                  <a:pt x="1237297" y="123984"/>
                  <a:pt x="1227772" y="123984"/>
                </a:cubicBezTo>
                <a:close/>
                <a:moveTo>
                  <a:pt x="1048702" y="123984"/>
                </a:moveTo>
                <a:cubicBezTo>
                  <a:pt x="1041083" y="123984"/>
                  <a:pt x="1038225" y="130651"/>
                  <a:pt x="1037272" y="139224"/>
                </a:cubicBezTo>
                <a:lnTo>
                  <a:pt x="1058227" y="139224"/>
                </a:lnTo>
                <a:lnTo>
                  <a:pt x="1058227" y="137318"/>
                </a:lnTo>
                <a:cubicBezTo>
                  <a:pt x="1058227" y="128746"/>
                  <a:pt x="1055370" y="123984"/>
                  <a:pt x="1048702" y="123984"/>
                </a:cubicBezTo>
                <a:close/>
                <a:moveTo>
                  <a:pt x="933450" y="123984"/>
                </a:moveTo>
                <a:cubicBezTo>
                  <a:pt x="925830" y="123984"/>
                  <a:pt x="922972" y="130651"/>
                  <a:pt x="922020" y="139224"/>
                </a:cubicBezTo>
                <a:lnTo>
                  <a:pt x="942975" y="139224"/>
                </a:lnTo>
                <a:lnTo>
                  <a:pt x="942975" y="137318"/>
                </a:lnTo>
                <a:cubicBezTo>
                  <a:pt x="942975" y="128746"/>
                  <a:pt x="940117" y="123984"/>
                  <a:pt x="933450" y="123984"/>
                </a:cubicBezTo>
                <a:close/>
                <a:moveTo>
                  <a:pt x="1131570" y="120174"/>
                </a:moveTo>
                <a:lnTo>
                  <a:pt x="1151572" y="120174"/>
                </a:lnTo>
                <a:lnTo>
                  <a:pt x="1151572" y="123984"/>
                </a:lnTo>
                <a:lnTo>
                  <a:pt x="1145858" y="123984"/>
                </a:lnTo>
                <a:lnTo>
                  <a:pt x="1156335" y="159227"/>
                </a:lnTo>
                <a:lnTo>
                  <a:pt x="1165860" y="132556"/>
                </a:lnTo>
                <a:lnTo>
                  <a:pt x="1163002" y="123984"/>
                </a:lnTo>
                <a:lnTo>
                  <a:pt x="1159192" y="123984"/>
                </a:lnTo>
                <a:lnTo>
                  <a:pt x="1159192" y="120174"/>
                </a:lnTo>
                <a:lnTo>
                  <a:pt x="1177290" y="120174"/>
                </a:lnTo>
                <a:lnTo>
                  <a:pt x="1177290" y="123984"/>
                </a:lnTo>
                <a:lnTo>
                  <a:pt x="1172527" y="123984"/>
                </a:lnTo>
                <a:lnTo>
                  <a:pt x="1183958" y="159227"/>
                </a:lnTo>
                <a:lnTo>
                  <a:pt x="1193483" y="123984"/>
                </a:lnTo>
                <a:lnTo>
                  <a:pt x="1186815" y="123984"/>
                </a:lnTo>
                <a:lnTo>
                  <a:pt x="1186815" y="120174"/>
                </a:lnTo>
                <a:lnTo>
                  <a:pt x="1203960" y="120174"/>
                </a:lnTo>
                <a:lnTo>
                  <a:pt x="1203960" y="123984"/>
                </a:lnTo>
                <a:lnTo>
                  <a:pt x="1199197" y="123984"/>
                </a:lnTo>
                <a:lnTo>
                  <a:pt x="1185862" y="168752"/>
                </a:lnTo>
                <a:lnTo>
                  <a:pt x="1179195" y="168752"/>
                </a:lnTo>
                <a:lnTo>
                  <a:pt x="1168717" y="140176"/>
                </a:lnTo>
                <a:lnTo>
                  <a:pt x="1167765" y="140176"/>
                </a:lnTo>
                <a:lnTo>
                  <a:pt x="1157287" y="168752"/>
                </a:lnTo>
                <a:lnTo>
                  <a:pt x="1150620" y="168752"/>
                </a:lnTo>
                <a:lnTo>
                  <a:pt x="1135380" y="123984"/>
                </a:lnTo>
                <a:lnTo>
                  <a:pt x="1131570" y="123984"/>
                </a:lnTo>
                <a:close/>
                <a:moveTo>
                  <a:pt x="1283017" y="119221"/>
                </a:moveTo>
                <a:cubicBezTo>
                  <a:pt x="1288732" y="119221"/>
                  <a:pt x="1293495" y="122079"/>
                  <a:pt x="1292542" y="127793"/>
                </a:cubicBezTo>
                <a:cubicBezTo>
                  <a:pt x="1292542" y="133509"/>
                  <a:pt x="1289684" y="135413"/>
                  <a:pt x="1285875" y="135413"/>
                </a:cubicBezTo>
                <a:cubicBezTo>
                  <a:pt x="1282065" y="135413"/>
                  <a:pt x="1280159" y="132556"/>
                  <a:pt x="1280159" y="128746"/>
                </a:cubicBezTo>
                <a:lnTo>
                  <a:pt x="1283017" y="127793"/>
                </a:lnTo>
                <a:cubicBezTo>
                  <a:pt x="1283017" y="127793"/>
                  <a:pt x="1283017" y="126841"/>
                  <a:pt x="1283017" y="126841"/>
                </a:cubicBezTo>
                <a:cubicBezTo>
                  <a:pt x="1283017" y="125888"/>
                  <a:pt x="1282065" y="124936"/>
                  <a:pt x="1280159" y="124936"/>
                </a:cubicBezTo>
                <a:cubicBezTo>
                  <a:pt x="1274445" y="124936"/>
                  <a:pt x="1269682" y="131604"/>
                  <a:pt x="1269682" y="137318"/>
                </a:cubicBezTo>
                <a:lnTo>
                  <a:pt x="1269682" y="163989"/>
                </a:lnTo>
                <a:lnTo>
                  <a:pt x="1280159" y="164941"/>
                </a:lnTo>
                <a:lnTo>
                  <a:pt x="1280159" y="168751"/>
                </a:lnTo>
                <a:lnTo>
                  <a:pt x="1254442" y="168751"/>
                </a:lnTo>
                <a:lnTo>
                  <a:pt x="1254442" y="164941"/>
                </a:lnTo>
                <a:lnTo>
                  <a:pt x="1260157" y="163989"/>
                </a:lnTo>
                <a:lnTo>
                  <a:pt x="1260157" y="124936"/>
                </a:lnTo>
                <a:lnTo>
                  <a:pt x="1254442" y="123984"/>
                </a:lnTo>
                <a:lnTo>
                  <a:pt x="1254442" y="120174"/>
                </a:lnTo>
                <a:lnTo>
                  <a:pt x="1268730" y="120174"/>
                </a:lnTo>
                <a:lnTo>
                  <a:pt x="1269682" y="127793"/>
                </a:lnTo>
                <a:cubicBezTo>
                  <a:pt x="1271587" y="123031"/>
                  <a:pt x="1276350" y="119221"/>
                  <a:pt x="1283017" y="119221"/>
                </a:cubicBezTo>
                <a:close/>
                <a:moveTo>
                  <a:pt x="1228725" y="119221"/>
                </a:moveTo>
                <a:cubicBezTo>
                  <a:pt x="1243012" y="119221"/>
                  <a:pt x="1249680" y="129699"/>
                  <a:pt x="1250632" y="143986"/>
                </a:cubicBezTo>
                <a:cubicBezTo>
                  <a:pt x="1250632" y="159226"/>
                  <a:pt x="1243012" y="169703"/>
                  <a:pt x="1228725" y="169703"/>
                </a:cubicBezTo>
                <a:cubicBezTo>
                  <a:pt x="1214437" y="169703"/>
                  <a:pt x="1206817" y="160178"/>
                  <a:pt x="1206817" y="144938"/>
                </a:cubicBezTo>
                <a:cubicBezTo>
                  <a:pt x="1206817" y="129699"/>
                  <a:pt x="1215390" y="119221"/>
                  <a:pt x="1228725" y="119221"/>
                </a:cubicBezTo>
                <a:close/>
                <a:moveTo>
                  <a:pt x="1101089" y="119221"/>
                </a:moveTo>
                <a:cubicBezTo>
                  <a:pt x="1106804" y="119221"/>
                  <a:pt x="1110614" y="122079"/>
                  <a:pt x="1109662" y="127793"/>
                </a:cubicBezTo>
                <a:cubicBezTo>
                  <a:pt x="1109662" y="133509"/>
                  <a:pt x="1106804" y="135413"/>
                  <a:pt x="1102994" y="135413"/>
                </a:cubicBezTo>
                <a:cubicBezTo>
                  <a:pt x="1099184" y="135413"/>
                  <a:pt x="1097279" y="132556"/>
                  <a:pt x="1097279" y="128746"/>
                </a:cubicBezTo>
                <a:lnTo>
                  <a:pt x="1100137" y="127793"/>
                </a:lnTo>
                <a:cubicBezTo>
                  <a:pt x="1100137" y="127793"/>
                  <a:pt x="1100137" y="126841"/>
                  <a:pt x="1100137" y="126841"/>
                </a:cubicBezTo>
                <a:cubicBezTo>
                  <a:pt x="1100137" y="125888"/>
                  <a:pt x="1099184" y="124936"/>
                  <a:pt x="1097279" y="124936"/>
                </a:cubicBezTo>
                <a:cubicBezTo>
                  <a:pt x="1092516" y="124936"/>
                  <a:pt x="1087754" y="131604"/>
                  <a:pt x="1087754" y="137318"/>
                </a:cubicBezTo>
                <a:lnTo>
                  <a:pt x="1087754" y="163989"/>
                </a:lnTo>
                <a:lnTo>
                  <a:pt x="1098232" y="164941"/>
                </a:lnTo>
                <a:lnTo>
                  <a:pt x="1098232" y="168751"/>
                </a:lnTo>
                <a:lnTo>
                  <a:pt x="1072514" y="168751"/>
                </a:lnTo>
                <a:lnTo>
                  <a:pt x="1072514" y="164941"/>
                </a:lnTo>
                <a:lnTo>
                  <a:pt x="1078229" y="163989"/>
                </a:lnTo>
                <a:lnTo>
                  <a:pt x="1078229" y="124936"/>
                </a:lnTo>
                <a:lnTo>
                  <a:pt x="1072514" y="123984"/>
                </a:lnTo>
                <a:lnTo>
                  <a:pt x="1072514" y="120174"/>
                </a:lnTo>
                <a:lnTo>
                  <a:pt x="1086802" y="120174"/>
                </a:lnTo>
                <a:lnTo>
                  <a:pt x="1087754" y="127793"/>
                </a:lnTo>
                <a:cubicBezTo>
                  <a:pt x="1089659" y="123031"/>
                  <a:pt x="1094422" y="119221"/>
                  <a:pt x="1101089" y="119221"/>
                </a:cubicBezTo>
                <a:close/>
                <a:moveTo>
                  <a:pt x="1048702" y="119221"/>
                </a:moveTo>
                <a:cubicBezTo>
                  <a:pt x="1060133" y="119221"/>
                  <a:pt x="1066800" y="125888"/>
                  <a:pt x="1065847" y="141129"/>
                </a:cubicBezTo>
                <a:cubicBezTo>
                  <a:pt x="1065847" y="142081"/>
                  <a:pt x="1065847" y="143986"/>
                  <a:pt x="1065847" y="144938"/>
                </a:cubicBezTo>
                <a:lnTo>
                  <a:pt x="1036320" y="144938"/>
                </a:lnTo>
                <a:cubicBezTo>
                  <a:pt x="1036320" y="156368"/>
                  <a:pt x="1040130" y="163989"/>
                  <a:pt x="1049655" y="163989"/>
                </a:cubicBezTo>
                <a:cubicBezTo>
                  <a:pt x="1056322" y="163989"/>
                  <a:pt x="1060133" y="161131"/>
                  <a:pt x="1062037" y="155416"/>
                </a:cubicBezTo>
                <a:lnTo>
                  <a:pt x="1065847" y="157321"/>
                </a:lnTo>
                <a:cubicBezTo>
                  <a:pt x="1063942" y="164941"/>
                  <a:pt x="1057275" y="169703"/>
                  <a:pt x="1047750" y="169703"/>
                </a:cubicBezTo>
                <a:cubicBezTo>
                  <a:pt x="1033462" y="169703"/>
                  <a:pt x="1026795" y="160178"/>
                  <a:pt x="1026795" y="144938"/>
                </a:cubicBezTo>
                <a:cubicBezTo>
                  <a:pt x="1026795" y="128746"/>
                  <a:pt x="1036320" y="119221"/>
                  <a:pt x="1048702" y="119221"/>
                </a:cubicBezTo>
                <a:close/>
                <a:moveTo>
                  <a:pt x="934402" y="119221"/>
                </a:moveTo>
                <a:cubicBezTo>
                  <a:pt x="945833" y="119221"/>
                  <a:pt x="952500" y="125888"/>
                  <a:pt x="951547" y="141129"/>
                </a:cubicBezTo>
                <a:cubicBezTo>
                  <a:pt x="951547" y="142081"/>
                  <a:pt x="951547" y="143986"/>
                  <a:pt x="951547" y="144938"/>
                </a:cubicBezTo>
                <a:lnTo>
                  <a:pt x="922020" y="144938"/>
                </a:lnTo>
                <a:cubicBezTo>
                  <a:pt x="922020" y="156368"/>
                  <a:pt x="925830" y="163989"/>
                  <a:pt x="935355" y="163989"/>
                </a:cubicBezTo>
                <a:cubicBezTo>
                  <a:pt x="942022" y="163989"/>
                  <a:pt x="945833" y="161131"/>
                  <a:pt x="947737" y="155416"/>
                </a:cubicBezTo>
                <a:lnTo>
                  <a:pt x="951547" y="157321"/>
                </a:lnTo>
                <a:cubicBezTo>
                  <a:pt x="949642" y="164941"/>
                  <a:pt x="942975" y="169703"/>
                  <a:pt x="933450" y="169703"/>
                </a:cubicBezTo>
                <a:cubicBezTo>
                  <a:pt x="919162" y="169703"/>
                  <a:pt x="912495" y="160178"/>
                  <a:pt x="912495" y="144938"/>
                </a:cubicBezTo>
                <a:cubicBezTo>
                  <a:pt x="912495" y="128746"/>
                  <a:pt x="922020" y="119221"/>
                  <a:pt x="934402" y="119221"/>
                </a:cubicBezTo>
                <a:close/>
                <a:moveTo>
                  <a:pt x="971549" y="105886"/>
                </a:moveTo>
                <a:lnTo>
                  <a:pt x="974407" y="105886"/>
                </a:lnTo>
                <a:lnTo>
                  <a:pt x="974407" y="120174"/>
                </a:lnTo>
                <a:lnTo>
                  <a:pt x="997266" y="120174"/>
                </a:lnTo>
                <a:lnTo>
                  <a:pt x="997266" y="107791"/>
                </a:lnTo>
                <a:lnTo>
                  <a:pt x="1003934" y="105886"/>
                </a:lnTo>
                <a:lnTo>
                  <a:pt x="1005839" y="105886"/>
                </a:lnTo>
                <a:lnTo>
                  <a:pt x="1005839" y="120174"/>
                </a:lnTo>
                <a:lnTo>
                  <a:pt x="1016316" y="120174"/>
                </a:lnTo>
                <a:lnTo>
                  <a:pt x="1016316" y="124936"/>
                </a:lnTo>
                <a:lnTo>
                  <a:pt x="1005839" y="124936"/>
                </a:lnTo>
                <a:lnTo>
                  <a:pt x="1005839" y="156368"/>
                </a:lnTo>
                <a:cubicBezTo>
                  <a:pt x="1005839" y="162083"/>
                  <a:pt x="1006791" y="163989"/>
                  <a:pt x="1010602" y="163989"/>
                </a:cubicBezTo>
                <a:cubicBezTo>
                  <a:pt x="1014412" y="163989"/>
                  <a:pt x="1016316" y="162083"/>
                  <a:pt x="1017269" y="156368"/>
                </a:cubicBezTo>
                <a:lnTo>
                  <a:pt x="1021079" y="157321"/>
                </a:lnTo>
                <a:cubicBezTo>
                  <a:pt x="1020127" y="165893"/>
                  <a:pt x="1015364" y="169703"/>
                  <a:pt x="1007744" y="169703"/>
                </a:cubicBezTo>
                <a:cubicBezTo>
                  <a:pt x="1000124" y="169703"/>
                  <a:pt x="996314" y="165893"/>
                  <a:pt x="996314" y="158274"/>
                </a:cubicBezTo>
                <a:lnTo>
                  <a:pt x="996314" y="124936"/>
                </a:lnTo>
                <a:lnTo>
                  <a:pt x="973454" y="124936"/>
                </a:lnTo>
                <a:lnTo>
                  <a:pt x="973454" y="156368"/>
                </a:lnTo>
                <a:cubicBezTo>
                  <a:pt x="973454" y="162083"/>
                  <a:pt x="974407" y="163989"/>
                  <a:pt x="978216" y="163989"/>
                </a:cubicBezTo>
                <a:cubicBezTo>
                  <a:pt x="982027" y="163989"/>
                  <a:pt x="983932" y="162083"/>
                  <a:pt x="985837" y="156368"/>
                </a:cubicBezTo>
                <a:lnTo>
                  <a:pt x="989647" y="157321"/>
                </a:lnTo>
                <a:cubicBezTo>
                  <a:pt x="988694" y="165893"/>
                  <a:pt x="983932" y="169703"/>
                  <a:pt x="976312" y="169703"/>
                </a:cubicBezTo>
                <a:cubicBezTo>
                  <a:pt x="968691" y="169703"/>
                  <a:pt x="964882" y="165893"/>
                  <a:pt x="964882" y="158274"/>
                </a:cubicBezTo>
                <a:lnTo>
                  <a:pt x="964882" y="124936"/>
                </a:lnTo>
                <a:lnTo>
                  <a:pt x="958214" y="124936"/>
                </a:lnTo>
                <a:lnTo>
                  <a:pt x="958214" y="120174"/>
                </a:lnTo>
                <a:lnTo>
                  <a:pt x="964882" y="120174"/>
                </a:lnTo>
                <a:lnTo>
                  <a:pt x="964882" y="107791"/>
                </a:lnTo>
                <a:close/>
                <a:moveTo>
                  <a:pt x="1348740" y="96361"/>
                </a:moveTo>
                <a:lnTo>
                  <a:pt x="1364932" y="96361"/>
                </a:lnTo>
                <a:lnTo>
                  <a:pt x="1364932" y="163989"/>
                </a:lnTo>
                <a:lnTo>
                  <a:pt x="1371600" y="163989"/>
                </a:lnTo>
                <a:lnTo>
                  <a:pt x="1371600" y="167799"/>
                </a:lnTo>
                <a:lnTo>
                  <a:pt x="1357312" y="167799"/>
                </a:lnTo>
                <a:lnTo>
                  <a:pt x="1356360" y="160178"/>
                </a:lnTo>
                <a:cubicBezTo>
                  <a:pt x="1353502" y="164941"/>
                  <a:pt x="1348740" y="168751"/>
                  <a:pt x="1341120" y="168751"/>
                </a:cubicBezTo>
                <a:cubicBezTo>
                  <a:pt x="1328737" y="168751"/>
                  <a:pt x="1323022" y="158274"/>
                  <a:pt x="1323022" y="143986"/>
                </a:cubicBezTo>
                <a:cubicBezTo>
                  <a:pt x="1323022" y="127793"/>
                  <a:pt x="1330642" y="118268"/>
                  <a:pt x="1343025" y="118268"/>
                </a:cubicBezTo>
                <a:cubicBezTo>
                  <a:pt x="1347787" y="118268"/>
                  <a:pt x="1352550" y="120174"/>
                  <a:pt x="1356360" y="123983"/>
                </a:cubicBezTo>
                <a:lnTo>
                  <a:pt x="1356360" y="101124"/>
                </a:lnTo>
                <a:lnTo>
                  <a:pt x="1348740" y="100171"/>
                </a:lnTo>
                <a:close/>
                <a:moveTo>
                  <a:pt x="1295400" y="96361"/>
                </a:moveTo>
                <a:lnTo>
                  <a:pt x="1311592" y="96361"/>
                </a:lnTo>
                <a:lnTo>
                  <a:pt x="1311592" y="163989"/>
                </a:lnTo>
                <a:lnTo>
                  <a:pt x="1318260" y="164941"/>
                </a:lnTo>
                <a:lnTo>
                  <a:pt x="1318260" y="168751"/>
                </a:lnTo>
                <a:lnTo>
                  <a:pt x="1295400" y="168751"/>
                </a:lnTo>
                <a:lnTo>
                  <a:pt x="1295400" y="164941"/>
                </a:lnTo>
                <a:lnTo>
                  <a:pt x="1302067" y="163989"/>
                </a:lnTo>
                <a:lnTo>
                  <a:pt x="1302067" y="101124"/>
                </a:lnTo>
                <a:lnTo>
                  <a:pt x="1295400" y="100171"/>
                </a:lnTo>
                <a:close/>
                <a:moveTo>
                  <a:pt x="856297" y="96361"/>
                </a:moveTo>
                <a:lnTo>
                  <a:pt x="871537" y="96361"/>
                </a:lnTo>
                <a:lnTo>
                  <a:pt x="871537" y="126841"/>
                </a:lnTo>
                <a:cubicBezTo>
                  <a:pt x="874395" y="123031"/>
                  <a:pt x="879157" y="119221"/>
                  <a:pt x="886777" y="119221"/>
                </a:cubicBezTo>
                <a:cubicBezTo>
                  <a:pt x="898207" y="119221"/>
                  <a:pt x="904874" y="127793"/>
                  <a:pt x="903922" y="143986"/>
                </a:cubicBezTo>
                <a:cubicBezTo>
                  <a:pt x="903922" y="158274"/>
                  <a:pt x="897254" y="169703"/>
                  <a:pt x="882967" y="169703"/>
                </a:cubicBezTo>
                <a:cubicBezTo>
                  <a:pt x="876299" y="169703"/>
                  <a:pt x="872489" y="166846"/>
                  <a:pt x="868679" y="163989"/>
                </a:cubicBezTo>
                <a:lnTo>
                  <a:pt x="864870" y="169703"/>
                </a:lnTo>
                <a:lnTo>
                  <a:pt x="862012" y="169703"/>
                </a:lnTo>
                <a:lnTo>
                  <a:pt x="862012" y="101124"/>
                </a:lnTo>
                <a:lnTo>
                  <a:pt x="856297" y="100171"/>
                </a:lnTo>
                <a:close/>
                <a:moveTo>
                  <a:pt x="1256347" y="72549"/>
                </a:moveTo>
                <a:cubicBezTo>
                  <a:pt x="1255395" y="74454"/>
                  <a:pt x="1254442" y="76359"/>
                  <a:pt x="1254442" y="79217"/>
                </a:cubicBezTo>
                <a:cubicBezTo>
                  <a:pt x="1254442" y="83979"/>
                  <a:pt x="1257300" y="86837"/>
                  <a:pt x="1268730" y="86837"/>
                </a:cubicBezTo>
                <a:cubicBezTo>
                  <a:pt x="1277303" y="86837"/>
                  <a:pt x="1283017" y="84932"/>
                  <a:pt x="1283017" y="78264"/>
                </a:cubicBezTo>
                <a:cubicBezTo>
                  <a:pt x="1283017" y="73502"/>
                  <a:pt x="1278255" y="72549"/>
                  <a:pt x="1269683" y="72549"/>
                </a:cubicBezTo>
                <a:close/>
                <a:moveTo>
                  <a:pt x="179070" y="66834"/>
                </a:moveTo>
                <a:lnTo>
                  <a:pt x="282893" y="66834"/>
                </a:lnTo>
                <a:lnTo>
                  <a:pt x="277178" y="104934"/>
                </a:lnTo>
                <a:lnTo>
                  <a:pt x="173355" y="104934"/>
                </a:lnTo>
                <a:close/>
                <a:moveTo>
                  <a:pt x="1336357" y="49688"/>
                </a:moveTo>
                <a:cubicBezTo>
                  <a:pt x="1327784" y="49688"/>
                  <a:pt x="1324927" y="53499"/>
                  <a:pt x="1324927" y="59214"/>
                </a:cubicBezTo>
                <a:cubicBezTo>
                  <a:pt x="1324927" y="63976"/>
                  <a:pt x="1326832" y="66834"/>
                  <a:pt x="1331594" y="66834"/>
                </a:cubicBezTo>
                <a:cubicBezTo>
                  <a:pt x="1336357" y="66834"/>
                  <a:pt x="1341119" y="63024"/>
                  <a:pt x="1341119" y="57309"/>
                </a:cubicBezTo>
                <a:lnTo>
                  <a:pt x="1341119" y="49688"/>
                </a:lnTo>
                <a:close/>
                <a:moveTo>
                  <a:pt x="96203" y="43021"/>
                </a:moveTo>
                <a:lnTo>
                  <a:pt x="71438" y="100171"/>
                </a:lnTo>
                <a:lnTo>
                  <a:pt x="108585" y="100171"/>
                </a:lnTo>
                <a:close/>
                <a:moveTo>
                  <a:pt x="519112" y="37306"/>
                </a:moveTo>
                <a:cubicBezTo>
                  <a:pt x="495300" y="32543"/>
                  <a:pt x="474345" y="50641"/>
                  <a:pt x="467677" y="80168"/>
                </a:cubicBezTo>
                <a:cubicBezTo>
                  <a:pt x="461010" y="108743"/>
                  <a:pt x="471487" y="129698"/>
                  <a:pt x="493395" y="134461"/>
                </a:cubicBezTo>
                <a:cubicBezTo>
                  <a:pt x="517207" y="139223"/>
                  <a:pt x="538162" y="121126"/>
                  <a:pt x="544830" y="91598"/>
                </a:cubicBezTo>
                <a:cubicBezTo>
                  <a:pt x="551498" y="63976"/>
                  <a:pt x="541020" y="42068"/>
                  <a:pt x="519112" y="37306"/>
                </a:cubicBezTo>
                <a:close/>
                <a:moveTo>
                  <a:pt x="1093469" y="26829"/>
                </a:moveTo>
                <a:cubicBezTo>
                  <a:pt x="1085849" y="26829"/>
                  <a:pt x="1082991" y="33496"/>
                  <a:pt x="1082039" y="42069"/>
                </a:cubicBezTo>
                <a:lnTo>
                  <a:pt x="1102994" y="42069"/>
                </a:lnTo>
                <a:lnTo>
                  <a:pt x="1102994" y="40163"/>
                </a:lnTo>
                <a:cubicBezTo>
                  <a:pt x="1102994" y="31591"/>
                  <a:pt x="1100137" y="26829"/>
                  <a:pt x="1093469" y="26829"/>
                </a:cubicBezTo>
                <a:close/>
                <a:moveTo>
                  <a:pt x="945833" y="26828"/>
                </a:moveTo>
                <a:cubicBezTo>
                  <a:pt x="938213" y="26828"/>
                  <a:pt x="934402" y="33496"/>
                  <a:pt x="934402" y="42068"/>
                </a:cubicBezTo>
                <a:lnTo>
                  <a:pt x="955358" y="42068"/>
                </a:lnTo>
                <a:lnTo>
                  <a:pt x="955358" y="40163"/>
                </a:lnTo>
                <a:cubicBezTo>
                  <a:pt x="955358" y="31591"/>
                  <a:pt x="952500" y="26828"/>
                  <a:pt x="945833" y="26828"/>
                </a:cubicBezTo>
                <a:close/>
                <a:moveTo>
                  <a:pt x="1267778" y="25877"/>
                </a:moveTo>
                <a:cubicBezTo>
                  <a:pt x="1263015" y="25877"/>
                  <a:pt x="1259205" y="29686"/>
                  <a:pt x="1258253" y="38259"/>
                </a:cubicBezTo>
                <a:cubicBezTo>
                  <a:pt x="1258253" y="48737"/>
                  <a:pt x="1262062" y="51594"/>
                  <a:pt x="1267778" y="51594"/>
                </a:cubicBezTo>
                <a:cubicBezTo>
                  <a:pt x="1272540" y="51594"/>
                  <a:pt x="1276350" y="48737"/>
                  <a:pt x="1276350" y="38259"/>
                </a:cubicBezTo>
                <a:cubicBezTo>
                  <a:pt x="1276350" y="28734"/>
                  <a:pt x="1273492" y="25877"/>
                  <a:pt x="1267778" y="25877"/>
                </a:cubicBezTo>
                <a:close/>
                <a:moveTo>
                  <a:pt x="1161097" y="23019"/>
                </a:moveTo>
                <a:lnTo>
                  <a:pt x="1177289" y="23019"/>
                </a:lnTo>
                <a:lnTo>
                  <a:pt x="1177289" y="66834"/>
                </a:lnTo>
                <a:lnTo>
                  <a:pt x="1184910" y="67787"/>
                </a:lnTo>
                <a:lnTo>
                  <a:pt x="1184910" y="71597"/>
                </a:lnTo>
                <a:lnTo>
                  <a:pt x="1161097" y="71597"/>
                </a:lnTo>
                <a:lnTo>
                  <a:pt x="1161097" y="67787"/>
                </a:lnTo>
                <a:lnTo>
                  <a:pt x="1168717" y="66834"/>
                </a:lnTo>
                <a:lnTo>
                  <a:pt x="1168717" y="27782"/>
                </a:lnTo>
                <a:lnTo>
                  <a:pt x="1161097" y="26829"/>
                </a:lnTo>
                <a:close/>
                <a:moveTo>
                  <a:pt x="1145857" y="23019"/>
                </a:moveTo>
                <a:cubicBezTo>
                  <a:pt x="1150620" y="23019"/>
                  <a:pt x="1155382" y="25876"/>
                  <a:pt x="1155382" y="31591"/>
                </a:cubicBezTo>
                <a:cubicBezTo>
                  <a:pt x="1155382" y="37307"/>
                  <a:pt x="1152524" y="39211"/>
                  <a:pt x="1148714" y="39211"/>
                </a:cubicBezTo>
                <a:cubicBezTo>
                  <a:pt x="1144904" y="39211"/>
                  <a:pt x="1142999" y="36354"/>
                  <a:pt x="1142999" y="32544"/>
                </a:cubicBezTo>
                <a:lnTo>
                  <a:pt x="1145857" y="30639"/>
                </a:lnTo>
                <a:cubicBezTo>
                  <a:pt x="1145857" y="30639"/>
                  <a:pt x="1145857" y="29686"/>
                  <a:pt x="1145857" y="29686"/>
                </a:cubicBezTo>
                <a:cubicBezTo>
                  <a:pt x="1145857" y="28734"/>
                  <a:pt x="1144904" y="27782"/>
                  <a:pt x="1142999" y="27782"/>
                </a:cubicBezTo>
                <a:cubicBezTo>
                  <a:pt x="1138237" y="27782"/>
                  <a:pt x="1133474" y="34449"/>
                  <a:pt x="1133474" y="40164"/>
                </a:cubicBezTo>
                <a:lnTo>
                  <a:pt x="1133474" y="66834"/>
                </a:lnTo>
                <a:lnTo>
                  <a:pt x="1142999" y="67787"/>
                </a:lnTo>
                <a:lnTo>
                  <a:pt x="1142999" y="71597"/>
                </a:lnTo>
                <a:lnTo>
                  <a:pt x="1117282" y="71597"/>
                </a:lnTo>
                <a:lnTo>
                  <a:pt x="1117282" y="67787"/>
                </a:lnTo>
                <a:lnTo>
                  <a:pt x="1122997" y="66834"/>
                </a:lnTo>
                <a:lnTo>
                  <a:pt x="1122997" y="28734"/>
                </a:lnTo>
                <a:lnTo>
                  <a:pt x="1117282" y="27782"/>
                </a:lnTo>
                <a:lnTo>
                  <a:pt x="1117282" y="23971"/>
                </a:lnTo>
                <a:lnTo>
                  <a:pt x="1131570" y="23971"/>
                </a:lnTo>
                <a:lnTo>
                  <a:pt x="1132522" y="31591"/>
                </a:lnTo>
                <a:cubicBezTo>
                  <a:pt x="1134427" y="26829"/>
                  <a:pt x="1139189" y="23019"/>
                  <a:pt x="1145857" y="23019"/>
                </a:cubicBezTo>
                <a:close/>
                <a:moveTo>
                  <a:pt x="1022985" y="23019"/>
                </a:moveTo>
                <a:lnTo>
                  <a:pt x="1043940" y="23019"/>
                </a:lnTo>
                <a:lnTo>
                  <a:pt x="1043940" y="26829"/>
                </a:lnTo>
                <a:lnTo>
                  <a:pt x="1037273" y="27782"/>
                </a:lnTo>
                <a:lnTo>
                  <a:pt x="1048702" y="61119"/>
                </a:lnTo>
                <a:lnTo>
                  <a:pt x="1059180" y="27782"/>
                </a:lnTo>
                <a:lnTo>
                  <a:pt x="1052512" y="26829"/>
                </a:lnTo>
                <a:lnTo>
                  <a:pt x="1052512" y="23019"/>
                </a:lnTo>
                <a:lnTo>
                  <a:pt x="1069658" y="23019"/>
                </a:lnTo>
                <a:lnTo>
                  <a:pt x="1069658" y="26829"/>
                </a:lnTo>
                <a:lnTo>
                  <a:pt x="1064895" y="27782"/>
                </a:lnTo>
                <a:lnTo>
                  <a:pt x="1049655" y="71597"/>
                </a:lnTo>
                <a:lnTo>
                  <a:pt x="1042035" y="71597"/>
                </a:lnTo>
                <a:lnTo>
                  <a:pt x="1026795" y="27782"/>
                </a:lnTo>
                <a:lnTo>
                  <a:pt x="1022985" y="26829"/>
                </a:lnTo>
                <a:close/>
                <a:moveTo>
                  <a:pt x="998220" y="23019"/>
                </a:moveTo>
                <a:lnTo>
                  <a:pt x="1014412" y="23019"/>
                </a:lnTo>
                <a:lnTo>
                  <a:pt x="1014412" y="66834"/>
                </a:lnTo>
                <a:lnTo>
                  <a:pt x="1022033" y="67787"/>
                </a:lnTo>
                <a:lnTo>
                  <a:pt x="1022033" y="71597"/>
                </a:lnTo>
                <a:lnTo>
                  <a:pt x="998220" y="71597"/>
                </a:lnTo>
                <a:lnTo>
                  <a:pt x="998220" y="67787"/>
                </a:lnTo>
                <a:lnTo>
                  <a:pt x="1004887" y="66834"/>
                </a:lnTo>
                <a:lnTo>
                  <a:pt x="1004887" y="27782"/>
                </a:lnTo>
                <a:lnTo>
                  <a:pt x="998220" y="26829"/>
                </a:lnTo>
                <a:close/>
                <a:moveTo>
                  <a:pt x="944880" y="23018"/>
                </a:moveTo>
                <a:cubicBezTo>
                  <a:pt x="956310" y="23018"/>
                  <a:pt x="962977" y="29686"/>
                  <a:pt x="962977" y="43973"/>
                </a:cubicBezTo>
                <a:cubicBezTo>
                  <a:pt x="962977" y="44926"/>
                  <a:pt x="962977" y="46831"/>
                  <a:pt x="962977" y="47783"/>
                </a:cubicBezTo>
                <a:lnTo>
                  <a:pt x="933450" y="47783"/>
                </a:lnTo>
                <a:cubicBezTo>
                  <a:pt x="933450" y="59213"/>
                  <a:pt x="937260" y="66833"/>
                  <a:pt x="946785" y="66833"/>
                </a:cubicBezTo>
                <a:cubicBezTo>
                  <a:pt x="953452" y="66833"/>
                  <a:pt x="957263" y="63976"/>
                  <a:pt x="959167" y="58261"/>
                </a:cubicBezTo>
                <a:lnTo>
                  <a:pt x="962977" y="60166"/>
                </a:lnTo>
                <a:cubicBezTo>
                  <a:pt x="961073" y="67786"/>
                  <a:pt x="954405" y="72548"/>
                  <a:pt x="944880" y="72548"/>
                </a:cubicBezTo>
                <a:cubicBezTo>
                  <a:pt x="930592" y="72548"/>
                  <a:pt x="923925" y="62071"/>
                  <a:pt x="923925" y="47783"/>
                </a:cubicBezTo>
                <a:cubicBezTo>
                  <a:pt x="923925" y="31591"/>
                  <a:pt x="933450" y="22066"/>
                  <a:pt x="944880" y="23018"/>
                </a:cubicBezTo>
                <a:close/>
                <a:moveTo>
                  <a:pt x="1333499" y="22066"/>
                </a:moveTo>
                <a:cubicBezTo>
                  <a:pt x="1344929" y="22066"/>
                  <a:pt x="1350644" y="26829"/>
                  <a:pt x="1350644" y="40163"/>
                </a:cubicBezTo>
                <a:lnTo>
                  <a:pt x="1350644" y="63024"/>
                </a:lnTo>
                <a:cubicBezTo>
                  <a:pt x="1350644" y="67786"/>
                  <a:pt x="1351597" y="68739"/>
                  <a:pt x="1353502" y="68739"/>
                </a:cubicBezTo>
                <a:cubicBezTo>
                  <a:pt x="1354454" y="68739"/>
                  <a:pt x="1355407" y="67786"/>
                  <a:pt x="1356359" y="67786"/>
                </a:cubicBezTo>
                <a:lnTo>
                  <a:pt x="1357312" y="70644"/>
                </a:lnTo>
                <a:cubicBezTo>
                  <a:pt x="1356359" y="71596"/>
                  <a:pt x="1353502" y="72549"/>
                  <a:pt x="1350644" y="72549"/>
                </a:cubicBezTo>
                <a:cubicBezTo>
                  <a:pt x="1345882" y="72549"/>
                  <a:pt x="1343024" y="70644"/>
                  <a:pt x="1342072" y="65881"/>
                </a:cubicBezTo>
                <a:cubicBezTo>
                  <a:pt x="1339215" y="69691"/>
                  <a:pt x="1334452" y="72549"/>
                  <a:pt x="1328737" y="73501"/>
                </a:cubicBezTo>
                <a:cubicBezTo>
                  <a:pt x="1321117" y="73501"/>
                  <a:pt x="1315402" y="70644"/>
                  <a:pt x="1315402" y="61119"/>
                </a:cubicBezTo>
                <a:cubicBezTo>
                  <a:pt x="1315402" y="50641"/>
                  <a:pt x="1323974" y="46831"/>
                  <a:pt x="1335404" y="46831"/>
                </a:cubicBezTo>
                <a:lnTo>
                  <a:pt x="1342072" y="46831"/>
                </a:lnTo>
                <a:lnTo>
                  <a:pt x="1342072" y="40163"/>
                </a:lnTo>
                <a:cubicBezTo>
                  <a:pt x="1342072" y="31591"/>
                  <a:pt x="1340167" y="26829"/>
                  <a:pt x="1332547" y="26829"/>
                </a:cubicBezTo>
                <a:cubicBezTo>
                  <a:pt x="1329690" y="26829"/>
                  <a:pt x="1324927" y="26829"/>
                  <a:pt x="1324927" y="30639"/>
                </a:cubicBezTo>
                <a:cubicBezTo>
                  <a:pt x="1324927" y="30639"/>
                  <a:pt x="1324927" y="30639"/>
                  <a:pt x="1324927" y="31591"/>
                </a:cubicBezTo>
                <a:lnTo>
                  <a:pt x="1327784" y="31591"/>
                </a:lnTo>
                <a:cubicBezTo>
                  <a:pt x="1328737" y="33496"/>
                  <a:pt x="1328737" y="34449"/>
                  <a:pt x="1328737" y="35401"/>
                </a:cubicBezTo>
                <a:cubicBezTo>
                  <a:pt x="1328737" y="38259"/>
                  <a:pt x="1325879" y="40163"/>
                  <a:pt x="1323022" y="40163"/>
                </a:cubicBezTo>
                <a:cubicBezTo>
                  <a:pt x="1319212" y="40163"/>
                  <a:pt x="1317307" y="38259"/>
                  <a:pt x="1317307" y="34449"/>
                </a:cubicBezTo>
                <a:cubicBezTo>
                  <a:pt x="1317307" y="26829"/>
                  <a:pt x="1323974" y="22066"/>
                  <a:pt x="1333499" y="22066"/>
                </a:cubicBezTo>
                <a:close/>
                <a:moveTo>
                  <a:pt x="1222057" y="22066"/>
                </a:moveTo>
                <a:cubicBezTo>
                  <a:pt x="1231582" y="22066"/>
                  <a:pt x="1236345" y="26829"/>
                  <a:pt x="1236345" y="38259"/>
                </a:cubicBezTo>
                <a:lnTo>
                  <a:pt x="1236345" y="66834"/>
                </a:lnTo>
                <a:lnTo>
                  <a:pt x="1243965" y="67786"/>
                </a:lnTo>
                <a:lnTo>
                  <a:pt x="1243965" y="72549"/>
                </a:lnTo>
                <a:lnTo>
                  <a:pt x="1222057" y="72549"/>
                </a:lnTo>
                <a:lnTo>
                  <a:pt x="1222057" y="68739"/>
                </a:lnTo>
                <a:lnTo>
                  <a:pt x="1227772" y="67786"/>
                </a:lnTo>
                <a:lnTo>
                  <a:pt x="1227772" y="39211"/>
                </a:lnTo>
                <a:cubicBezTo>
                  <a:pt x="1227772" y="32544"/>
                  <a:pt x="1226820" y="28734"/>
                  <a:pt x="1219200" y="28734"/>
                </a:cubicBezTo>
                <a:cubicBezTo>
                  <a:pt x="1212532" y="28734"/>
                  <a:pt x="1206817" y="33496"/>
                  <a:pt x="1206817" y="41116"/>
                </a:cubicBezTo>
                <a:lnTo>
                  <a:pt x="1206817" y="66834"/>
                </a:lnTo>
                <a:lnTo>
                  <a:pt x="1212532" y="67786"/>
                </a:lnTo>
                <a:lnTo>
                  <a:pt x="1213485" y="67786"/>
                </a:lnTo>
                <a:lnTo>
                  <a:pt x="1213485" y="71596"/>
                </a:lnTo>
                <a:lnTo>
                  <a:pt x="1191577" y="71596"/>
                </a:lnTo>
                <a:lnTo>
                  <a:pt x="1191577" y="67786"/>
                </a:lnTo>
                <a:lnTo>
                  <a:pt x="1197292" y="66834"/>
                </a:lnTo>
                <a:lnTo>
                  <a:pt x="1197292" y="27781"/>
                </a:lnTo>
                <a:lnTo>
                  <a:pt x="1191577" y="26829"/>
                </a:lnTo>
                <a:lnTo>
                  <a:pt x="1191577" y="23019"/>
                </a:lnTo>
                <a:lnTo>
                  <a:pt x="1204912" y="23019"/>
                </a:lnTo>
                <a:lnTo>
                  <a:pt x="1205865" y="31591"/>
                </a:lnTo>
                <a:cubicBezTo>
                  <a:pt x="1207770" y="26829"/>
                  <a:pt x="1213485" y="22066"/>
                  <a:pt x="1222057" y="22066"/>
                </a:cubicBezTo>
                <a:close/>
                <a:moveTo>
                  <a:pt x="1094422" y="22066"/>
                </a:moveTo>
                <a:cubicBezTo>
                  <a:pt x="1104899" y="22066"/>
                  <a:pt x="1112519" y="28734"/>
                  <a:pt x="1111566" y="43974"/>
                </a:cubicBezTo>
                <a:cubicBezTo>
                  <a:pt x="1111566" y="44926"/>
                  <a:pt x="1111566" y="46831"/>
                  <a:pt x="1111566" y="47784"/>
                </a:cubicBezTo>
                <a:lnTo>
                  <a:pt x="1082039" y="47784"/>
                </a:lnTo>
                <a:cubicBezTo>
                  <a:pt x="1082039" y="59214"/>
                  <a:pt x="1085849" y="66834"/>
                  <a:pt x="1095374" y="66834"/>
                </a:cubicBezTo>
                <a:cubicBezTo>
                  <a:pt x="1102041" y="66834"/>
                  <a:pt x="1104899" y="63976"/>
                  <a:pt x="1107757" y="58261"/>
                </a:cubicBezTo>
                <a:lnTo>
                  <a:pt x="1111566" y="60166"/>
                </a:lnTo>
                <a:cubicBezTo>
                  <a:pt x="1109662" y="67786"/>
                  <a:pt x="1102994" y="72549"/>
                  <a:pt x="1093469" y="72549"/>
                </a:cubicBezTo>
                <a:cubicBezTo>
                  <a:pt x="1079182" y="72549"/>
                  <a:pt x="1072514" y="62071"/>
                  <a:pt x="1072514" y="47784"/>
                </a:cubicBezTo>
                <a:cubicBezTo>
                  <a:pt x="1072514" y="31591"/>
                  <a:pt x="1082039" y="22066"/>
                  <a:pt x="1094422" y="22066"/>
                </a:cubicBezTo>
                <a:close/>
                <a:moveTo>
                  <a:pt x="1287780" y="19209"/>
                </a:moveTo>
                <a:cubicBezTo>
                  <a:pt x="1288733" y="19209"/>
                  <a:pt x="1289685" y="19209"/>
                  <a:pt x="1290637" y="20161"/>
                </a:cubicBezTo>
                <a:lnTo>
                  <a:pt x="1290637" y="27782"/>
                </a:lnTo>
                <a:lnTo>
                  <a:pt x="1282065" y="28734"/>
                </a:lnTo>
                <a:cubicBezTo>
                  <a:pt x="1284922" y="30639"/>
                  <a:pt x="1286828" y="34449"/>
                  <a:pt x="1286828" y="40164"/>
                </a:cubicBezTo>
                <a:cubicBezTo>
                  <a:pt x="1286828" y="50642"/>
                  <a:pt x="1278255" y="57309"/>
                  <a:pt x="1268730" y="57309"/>
                </a:cubicBezTo>
                <a:cubicBezTo>
                  <a:pt x="1265872" y="57309"/>
                  <a:pt x="1264920" y="56357"/>
                  <a:pt x="1263015" y="56357"/>
                </a:cubicBezTo>
                <a:cubicBezTo>
                  <a:pt x="1259205" y="59214"/>
                  <a:pt x="1258253" y="61119"/>
                  <a:pt x="1258253" y="62072"/>
                </a:cubicBezTo>
                <a:cubicBezTo>
                  <a:pt x="1258253" y="63977"/>
                  <a:pt x="1259205" y="63977"/>
                  <a:pt x="1262062" y="63977"/>
                </a:cubicBezTo>
                <a:lnTo>
                  <a:pt x="1270635" y="63977"/>
                </a:lnTo>
                <a:cubicBezTo>
                  <a:pt x="1282065" y="63977"/>
                  <a:pt x="1289685" y="64929"/>
                  <a:pt x="1289685" y="76359"/>
                </a:cubicBezTo>
                <a:cubicBezTo>
                  <a:pt x="1289685" y="85884"/>
                  <a:pt x="1283970" y="91599"/>
                  <a:pt x="1265872" y="91599"/>
                </a:cubicBezTo>
                <a:cubicBezTo>
                  <a:pt x="1251585" y="91599"/>
                  <a:pt x="1246822" y="87789"/>
                  <a:pt x="1245870" y="80169"/>
                </a:cubicBezTo>
                <a:cubicBezTo>
                  <a:pt x="1245870" y="75407"/>
                  <a:pt x="1249680" y="72549"/>
                  <a:pt x="1252537" y="70644"/>
                </a:cubicBezTo>
                <a:cubicBezTo>
                  <a:pt x="1250633" y="68739"/>
                  <a:pt x="1249680" y="66834"/>
                  <a:pt x="1249680" y="64929"/>
                </a:cubicBezTo>
                <a:cubicBezTo>
                  <a:pt x="1249680" y="60167"/>
                  <a:pt x="1253490" y="57309"/>
                  <a:pt x="1258253" y="53499"/>
                </a:cubicBezTo>
                <a:cubicBezTo>
                  <a:pt x="1252537" y="51594"/>
                  <a:pt x="1249680" y="45879"/>
                  <a:pt x="1249680" y="39212"/>
                </a:cubicBezTo>
                <a:cubicBezTo>
                  <a:pt x="1249680" y="29686"/>
                  <a:pt x="1256347" y="21114"/>
                  <a:pt x="1268730" y="21114"/>
                </a:cubicBezTo>
                <a:cubicBezTo>
                  <a:pt x="1273492" y="21114"/>
                  <a:pt x="1277303" y="22066"/>
                  <a:pt x="1279208" y="23972"/>
                </a:cubicBezTo>
                <a:cubicBezTo>
                  <a:pt x="1281112" y="22066"/>
                  <a:pt x="1284922" y="19209"/>
                  <a:pt x="1287780" y="19209"/>
                </a:cubicBezTo>
                <a:close/>
                <a:moveTo>
                  <a:pt x="874395" y="7779"/>
                </a:moveTo>
                <a:lnTo>
                  <a:pt x="874395" y="66834"/>
                </a:lnTo>
                <a:lnTo>
                  <a:pt x="878205" y="66834"/>
                </a:lnTo>
                <a:cubicBezTo>
                  <a:pt x="897255" y="66834"/>
                  <a:pt x="904875" y="55404"/>
                  <a:pt x="905827" y="36354"/>
                </a:cubicBezTo>
                <a:cubicBezTo>
                  <a:pt x="905827" y="13494"/>
                  <a:pt x="896302" y="7779"/>
                  <a:pt x="877252" y="7779"/>
                </a:cubicBezTo>
                <a:close/>
                <a:moveTo>
                  <a:pt x="857250" y="3016"/>
                </a:moveTo>
                <a:lnTo>
                  <a:pt x="880110" y="3016"/>
                </a:lnTo>
                <a:cubicBezTo>
                  <a:pt x="902970" y="3016"/>
                  <a:pt x="916305" y="11589"/>
                  <a:pt x="917258" y="36354"/>
                </a:cubicBezTo>
                <a:cubicBezTo>
                  <a:pt x="917258" y="63976"/>
                  <a:pt x="900113" y="71596"/>
                  <a:pt x="878205" y="71596"/>
                </a:cubicBezTo>
                <a:lnTo>
                  <a:pt x="857250" y="71596"/>
                </a:lnTo>
                <a:lnTo>
                  <a:pt x="857250" y="67786"/>
                </a:lnTo>
                <a:lnTo>
                  <a:pt x="864870" y="66834"/>
                </a:lnTo>
                <a:lnTo>
                  <a:pt x="864870" y="7779"/>
                </a:lnTo>
                <a:lnTo>
                  <a:pt x="857250" y="6826"/>
                </a:lnTo>
                <a:close/>
                <a:moveTo>
                  <a:pt x="624840" y="3016"/>
                </a:moveTo>
                <a:lnTo>
                  <a:pt x="662940" y="3016"/>
                </a:lnTo>
                <a:lnTo>
                  <a:pt x="681990" y="96361"/>
                </a:lnTo>
                <a:lnTo>
                  <a:pt x="730567" y="3016"/>
                </a:lnTo>
                <a:lnTo>
                  <a:pt x="768667" y="3016"/>
                </a:lnTo>
                <a:lnTo>
                  <a:pt x="771525" y="168751"/>
                </a:lnTo>
                <a:lnTo>
                  <a:pt x="730567" y="168751"/>
                </a:lnTo>
                <a:lnTo>
                  <a:pt x="730567" y="71596"/>
                </a:lnTo>
                <a:lnTo>
                  <a:pt x="681990" y="168751"/>
                </a:lnTo>
                <a:lnTo>
                  <a:pt x="660082" y="168751"/>
                </a:lnTo>
                <a:lnTo>
                  <a:pt x="642937" y="71596"/>
                </a:lnTo>
                <a:lnTo>
                  <a:pt x="614362" y="168751"/>
                </a:lnTo>
                <a:lnTo>
                  <a:pt x="572452" y="168751"/>
                </a:lnTo>
                <a:close/>
                <a:moveTo>
                  <a:pt x="188595" y="3016"/>
                </a:moveTo>
                <a:lnTo>
                  <a:pt x="306705" y="3016"/>
                </a:lnTo>
                <a:lnTo>
                  <a:pt x="300990" y="42069"/>
                </a:lnTo>
                <a:lnTo>
                  <a:pt x="182880" y="42069"/>
                </a:lnTo>
                <a:close/>
                <a:moveTo>
                  <a:pt x="79058" y="3016"/>
                </a:moveTo>
                <a:lnTo>
                  <a:pt x="124778" y="3016"/>
                </a:lnTo>
                <a:lnTo>
                  <a:pt x="161925" y="168751"/>
                </a:lnTo>
                <a:lnTo>
                  <a:pt x="121920" y="168751"/>
                </a:lnTo>
                <a:lnTo>
                  <a:pt x="115253" y="136366"/>
                </a:lnTo>
                <a:lnTo>
                  <a:pt x="55245" y="136366"/>
                </a:lnTo>
                <a:lnTo>
                  <a:pt x="41910" y="168751"/>
                </a:lnTo>
                <a:lnTo>
                  <a:pt x="0" y="168751"/>
                </a:lnTo>
                <a:close/>
                <a:moveTo>
                  <a:pt x="1175385" y="2064"/>
                </a:moveTo>
                <a:cubicBezTo>
                  <a:pt x="1179195" y="2064"/>
                  <a:pt x="1182052" y="3017"/>
                  <a:pt x="1182052" y="7779"/>
                </a:cubicBezTo>
                <a:cubicBezTo>
                  <a:pt x="1182052" y="11589"/>
                  <a:pt x="1180147" y="13494"/>
                  <a:pt x="1176337" y="13494"/>
                </a:cubicBezTo>
                <a:cubicBezTo>
                  <a:pt x="1171575" y="13494"/>
                  <a:pt x="1169670" y="10637"/>
                  <a:pt x="1169670" y="7779"/>
                </a:cubicBezTo>
                <a:cubicBezTo>
                  <a:pt x="1169670" y="4922"/>
                  <a:pt x="1171575" y="2064"/>
                  <a:pt x="1175385" y="2064"/>
                </a:cubicBezTo>
                <a:close/>
                <a:moveTo>
                  <a:pt x="1009650" y="2064"/>
                </a:moveTo>
                <a:cubicBezTo>
                  <a:pt x="1013460" y="2064"/>
                  <a:pt x="1016317" y="3017"/>
                  <a:pt x="1016317" y="7779"/>
                </a:cubicBezTo>
                <a:cubicBezTo>
                  <a:pt x="1016317" y="11589"/>
                  <a:pt x="1014412" y="13494"/>
                  <a:pt x="1010602" y="13494"/>
                </a:cubicBezTo>
                <a:cubicBezTo>
                  <a:pt x="1005840" y="13494"/>
                  <a:pt x="1004887" y="10637"/>
                  <a:pt x="1003935" y="7779"/>
                </a:cubicBezTo>
                <a:cubicBezTo>
                  <a:pt x="1003935" y="4922"/>
                  <a:pt x="1005840" y="2064"/>
                  <a:pt x="1009650" y="2064"/>
                </a:cubicBezTo>
                <a:close/>
                <a:moveTo>
                  <a:pt x="384810" y="1111"/>
                </a:moveTo>
                <a:cubicBezTo>
                  <a:pt x="402907" y="1111"/>
                  <a:pt x="416242" y="4921"/>
                  <a:pt x="433387" y="14446"/>
                </a:cubicBezTo>
                <a:lnTo>
                  <a:pt x="425767" y="53499"/>
                </a:lnTo>
                <a:cubicBezTo>
                  <a:pt x="414337" y="44926"/>
                  <a:pt x="402907" y="40164"/>
                  <a:pt x="388620" y="40164"/>
                </a:cubicBezTo>
                <a:cubicBezTo>
                  <a:pt x="360045" y="40164"/>
                  <a:pt x="338137" y="60166"/>
                  <a:pt x="337185" y="87789"/>
                </a:cubicBezTo>
                <a:cubicBezTo>
                  <a:pt x="336232" y="114459"/>
                  <a:pt x="354330" y="131604"/>
                  <a:pt x="380047" y="132556"/>
                </a:cubicBezTo>
                <a:cubicBezTo>
                  <a:pt x="388620" y="132556"/>
                  <a:pt x="404812" y="131604"/>
                  <a:pt x="416242" y="126841"/>
                </a:cubicBezTo>
                <a:lnTo>
                  <a:pt x="410527" y="166846"/>
                </a:lnTo>
                <a:cubicBezTo>
                  <a:pt x="399097" y="171609"/>
                  <a:pt x="381952" y="172561"/>
                  <a:pt x="373380" y="172561"/>
                </a:cubicBezTo>
                <a:cubicBezTo>
                  <a:pt x="325755" y="172561"/>
                  <a:pt x="293370" y="139224"/>
                  <a:pt x="295275" y="90646"/>
                </a:cubicBezTo>
                <a:cubicBezTo>
                  <a:pt x="296227" y="41116"/>
                  <a:pt x="336232" y="1111"/>
                  <a:pt x="384810" y="1111"/>
                </a:cubicBezTo>
                <a:close/>
                <a:moveTo>
                  <a:pt x="968692" y="159"/>
                </a:moveTo>
                <a:lnTo>
                  <a:pt x="984885" y="159"/>
                </a:lnTo>
                <a:lnTo>
                  <a:pt x="984885" y="66834"/>
                </a:lnTo>
                <a:lnTo>
                  <a:pt x="992505" y="67787"/>
                </a:lnTo>
                <a:lnTo>
                  <a:pt x="992505" y="71597"/>
                </a:lnTo>
                <a:lnTo>
                  <a:pt x="968692" y="71597"/>
                </a:lnTo>
                <a:lnTo>
                  <a:pt x="968692" y="67787"/>
                </a:lnTo>
                <a:lnTo>
                  <a:pt x="975360" y="66834"/>
                </a:lnTo>
                <a:lnTo>
                  <a:pt x="975360" y="4922"/>
                </a:lnTo>
                <a:lnTo>
                  <a:pt x="968692" y="3969"/>
                </a:lnTo>
                <a:close/>
                <a:moveTo>
                  <a:pt x="517207" y="158"/>
                </a:moveTo>
                <a:cubicBezTo>
                  <a:pt x="561975" y="3968"/>
                  <a:pt x="590550" y="39211"/>
                  <a:pt x="584835" y="86836"/>
                </a:cubicBezTo>
                <a:cubicBezTo>
                  <a:pt x="580073" y="136366"/>
                  <a:pt x="539115" y="172561"/>
                  <a:pt x="493395" y="169703"/>
                </a:cubicBezTo>
                <a:cubicBezTo>
                  <a:pt x="448627" y="166846"/>
                  <a:pt x="421005" y="130651"/>
                  <a:pt x="425767" y="83026"/>
                </a:cubicBezTo>
                <a:cubicBezTo>
                  <a:pt x="430530" y="33496"/>
                  <a:pt x="471487" y="-2699"/>
                  <a:pt x="517207" y="158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2213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2 Divider (White/G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F9979FDD-549F-4ACB-8FB4-540D628D5DE9}"/>
              </a:ext>
            </a:extLst>
          </p:cNvPr>
          <p:cNvSpPr/>
          <p:nvPr userDrawn="1"/>
        </p:nvSpPr>
        <p:spPr>
          <a:xfrm>
            <a:off x="287339" y="816040"/>
            <a:ext cx="933385" cy="93338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/>
              <a:t>XX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6521A19-BA01-4073-A3B0-FD772558F1BE}"/>
              </a:ext>
            </a:extLst>
          </p:cNvPr>
          <p:cNvGrpSpPr/>
          <p:nvPr userDrawn="1"/>
        </p:nvGrpSpPr>
        <p:grpSpPr>
          <a:xfrm>
            <a:off x="10601983" y="286755"/>
            <a:ext cx="1297917" cy="302151"/>
            <a:chOff x="10601983" y="286755"/>
            <a:chExt cx="1297917" cy="302151"/>
          </a:xfrm>
        </p:grpSpPr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168923C4-14C3-4ED5-9708-F848B346BCB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601983" y="296256"/>
              <a:ext cx="273646" cy="283148"/>
            </a:xfrm>
            <a:custGeom>
              <a:avLst/>
              <a:gdLst>
                <a:gd name="T0" fmla="*/ 205 w 467"/>
                <a:gd name="T1" fmla="*/ 280 h 480"/>
                <a:gd name="T2" fmla="*/ 205 w 467"/>
                <a:gd name="T3" fmla="*/ 280 h 480"/>
                <a:gd name="T4" fmla="*/ 274 w 467"/>
                <a:gd name="T5" fmla="*/ 114 h 480"/>
                <a:gd name="T6" fmla="*/ 275 w 467"/>
                <a:gd name="T7" fmla="*/ 114 h 480"/>
                <a:gd name="T8" fmla="*/ 311 w 467"/>
                <a:gd name="T9" fmla="*/ 280 h 480"/>
                <a:gd name="T10" fmla="*/ 205 w 467"/>
                <a:gd name="T11" fmla="*/ 280 h 480"/>
                <a:gd name="T12" fmla="*/ 205 w 467"/>
                <a:gd name="T13" fmla="*/ 280 h 480"/>
                <a:gd name="T14" fmla="*/ 353 w 467"/>
                <a:gd name="T15" fmla="*/ 480 h 480"/>
                <a:gd name="T16" fmla="*/ 353 w 467"/>
                <a:gd name="T17" fmla="*/ 480 h 480"/>
                <a:gd name="T18" fmla="*/ 467 w 467"/>
                <a:gd name="T19" fmla="*/ 480 h 480"/>
                <a:gd name="T20" fmla="*/ 356 w 467"/>
                <a:gd name="T21" fmla="*/ 0 h 480"/>
                <a:gd name="T22" fmla="*/ 226 w 467"/>
                <a:gd name="T23" fmla="*/ 0 h 480"/>
                <a:gd name="T24" fmla="*/ 0 w 467"/>
                <a:gd name="T25" fmla="*/ 480 h 480"/>
                <a:gd name="T26" fmla="*/ 121 w 467"/>
                <a:gd name="T27" fmla="*/ 480 h 480"/>
                <a:gd name="T28" fmla="*/ 160 w 467"/>
                <a:gd name="T29" fmla="*/ 386 h 480"/>
                <a:gd name="T30" fmla="*/ 333 w 467"/>
                <a:gd name="T31" fmla="*/ 386 h 480"/>
                <a:gd name="T32" fmla="*/ 353 w 467"/>
                <a:gd name="T33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7" h="480">
                  <a:moveTo>
                    <a:pt x="205" y="280"/>
                  </a:moveTo>
                  <a:lnTo>
                    <a:pt x="205" y="280"/>
                  </a:lnTo>
                  <a:lnTo>
                    <a:pt x="274" y="114"/>
                  </a:lnTo>
                  <a:lnTo>
                    <a:pt x="275" y="114"/>
                  </a:lnTo>
                  <a:lnTo>
                    <a:pt x="311" y="280"/>
                  </a:lnTo>
                  <a:lnTo>
                    <a:pt x="205" y="280"/>
                  </a:lnTo>
                  <a:lnTo>
                    <a:pt x="205" y="280"/>
                  </a:lnTo>
                  <a:close/>
                  <a:moveTo>
                    <a:pt x="353" y="480"/>
                  </a:moveTo>
                  <a:lnTo>
                    <a:pt x="353" y="480"/>
                  </a:lnTo>
                  <a:lnTo>
                    <a:pt x="467" y="480"/>
                  </a:lnTo>
                  <a:lnTo>
                    <a:pt x="356" y="0"/>
                  </a:lnTo>
                  <a:lnTo>
                    <a:pt x="226" y="0"/>
                  </a:lnTo>
                  <a:lnTo>
                    <a:pt x="0" y="480"/>
                  </a:lnTo>
                  <a:lnTo>
                    <a:pt x="121" y="480"/>
                  </a:lnTo>
                  <a:lnTo>
                    <a:pt x="160" y="386"/>
                  </a:lnTo>
                  <a:lnTo>
                    <a:pt x="333" y="386"/>
                  </a:lnTo>
                  <a:lnTo>
                    <a:pt x="353" y="48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225222CA-3495-4FB5-B534-C7A2BB21446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875629" y="296256"/>
              <a:ext cx="241341" cy="283148"/>
            </a:xfrm>
            <a:custGeom>
              <a:avLst/>
              <a:gdLst>
                <a:gd name="T0" fmla="*/ 325 w 410"/>
                <a:gd name="T1" fmla="*/ 295 h 480"/>
                <a:gd name="T2" fmla="*/ 325 w 410"/>
                <a:gd name="T3" fmla="*/ 295 h 480"/>
                <a:gd name="T4" fmla="*/ 28 w 410"/>
                <a:gd name="T5" fmla="*/ 295 h 480"/>
                <a:gd name="T6" fmla="*/ 45 w 410"/>
                <a:gd name="T7" fmla="*/ 184 h 480"/>
                <a:gd name="T8" fmla="*/ 341 w 410"/>
                <a:gd name="T9" fmla="*/ 184 h 480"/>
                <a:gd name="T10" fmla="*/ 325 w 410"/>
                <a:gd name="T11" fmla="*/ 295 h 480"/>
                <a:gd name="T12" fmla="*/ 325 w 410"/>
                <a:gd name="T13" fmla="*/ 295 h 480"/>
                <a:gd name="T14" fmla="*/ 393 w 410"/>
                <a:gd name="T15" fmla="*/ 111 h 480"/>
                <a:gd name="T16" fmla="*/ 393 w 410"/>
                <a:gd name="T17" fmla="*/ 111 h 480"/>
                <a:gd name="T18" fmla="*/ 55 w 410"/>
                <a:gd name="T19" fmla="*/ 111 h 480"/>
                <a:gd name="T20" fmla="*/ 72 w 410"/>
                <a:gd name="T21" fmla="*/ 0 h 480"/>
                <a:gd name="T22" fmla="*/ 410 w 410"/>
                <a:gd name="T23" fmla="*/ 0 h 480"/>
                <a:gd name="T24" fmla="*/ 393 w 410"/>
                <a:gd name="T25" fmla="*/ 111 h 480"/>
                <a:gd name="T26" fmla="*/ 393 w 410"/>
                <a:gd name="T27" fmla="*/ 111 h 480"/>
                <a:gd name="T28" fmla="*/ 354 w 410"/>
                <a:gd name="T29" fmla="*/ 368 h 480"/>
                <a:gd name="T30" fmla="*/ 354 w 410"/>
                <a:gd name="T31" fmla="*/ 368 h 480"/>
                <a:gd name="T32" fmla="*/ 17 w 410"/>
                <a:gd name="T33" fmla="*/ 368 h 480"/>
                <a:gd name="T34" fmla="*/ 0 w 410"/>
                <a:gd name="T35" fmla="*/ 480 h 480"/>
                <a:gd name="T36" fmla="*/ 338 w 410"/>
                <a:gd name="T37" fmla="*/ 480 h 480"/>
                <a:gd name="T38" fmla="*/ 354 w 410"/>
                <a:gd name="T39" fmla="*/ 368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0" h="480">
                  <a:moveTo>
                    <a:pt x="325" y="295"/>
                  </a:moveTo>
                  <a:lnTo>
                    <a:pt x="325" y="295"/>
                  </a:lnTo>
                  <a:lnTo>
                    <a:pt x="28" y="295"/>
                  </a:lnTo>
                  <a:lnTo>
                    <a:pt x="45" y="184"/>
                  </a:lnTo>
                  <a:lnTo>
                    <a:pt x="341" y="184"/>
                  </a:lnTo>
                  <a:lnTo>
                    <a:pt x="325" y="295"/>
                  </a:lnTo>
                  <a:lnTo>
                    <a:pt x="325" y="295"/>
                  </a:lnTo>
                  <a:close/>
                  <a:moveTo>
                    <a:pt x="393" y="111"/>
                  </a:moveTo>
                  <a:lnTo>
                    <a:pt x="393" y="111"/>
                  </a:lnTo>
                  <a:lnTo>
                    <a:pt x="55" y="111"/>
                  </a:lnTo>
                  <a:lnTo>
                    <a:pt x="72" y="0"/>
                  </a:lnTo>
                  <a:lnTo>
                    <a:pt x="410" y="0"/>
                  </a:lnTo>
                  <a:lnTo>
                    <a:pt x="393" y="111"/>
                  </a:lnTo>
                  <a:lnTo>
                    <a:pt x="393" y="111"/>
                  </a:lnTo>
                  <a:close/>
                  <a:moveTo>
                    <a:pt x="354" y="368"/>
                  </a:moveTo>
                  <a:lnTo>
                    <a:pt x="354" y="368"/>
                  </a:lnTo>
                  <a:lnTo>
                    <a:pt x="17" y="368"/>
                  </a:lnTo>
                  <a:lnTo>
                    <a:pt x="0" y="480"/>
                  </a:lnTo>
                  <a:lnTo>
                    <a:pt x="338" y="480"/>
                  </a:lnTo>
                  <a:lnTo>
                    <a:pt x="354" y="36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9994CE16-B59A-46F0-9244-5BCB24ABBE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96065" y="290556"/>
              <a:ext cx="235639" cy="294550"/>
            </a:xfrm>
            <a:custGeom>
              <a:avLst/>
              <a:gdLst>
                <a:gd name="T0" fmla="*/ 351 w 400"/>
                <a:gd name="T1" fmla="*/ 366 h 499"/>
                <a:gd name="T2" fmla="*/ 351 w 400"/>
                <a:gd name="T3" fmla="*/ 366 h 499"/>
                <a:gd name="T4" fmla="*/ 247 w 400"/>
                <a:gd name="T5" fmla="*/ 384 h 499"/>
                <a:gd name="T6" fmla="*/ 124 w 400"/>
                <a:gd name="T7" fmla="*/ 255 h 499"/>
                <a:gd name="T8" fmla="*/ 271 w 400"/>
                <a:gd name="T9" fmla="*/ 115 h 499"/>
                <a:gd name="T10" fmla="*/ 377 w 400"/>
                <a:gd name="T11" fmla="*/ 155 h 499"/>
                <a:gd name="T12" fmla="*/ 400 w 400"/>
                <a:gd name="T13" fmla="*/ 40 h 499"/>
                <a:gd name="T14" fmla="*/ 262 w 400"/>
                <a:gd name="T15" fmla="*/ 0 h 499"/>
                <a:gd name="T16" fmla="*/ 5 w 400"/>
                <a:gd name="T17" fmla="*/ 260 h 499"/>
                <a:gd name="T18" fmla="*/ 227 w 400"/>
                <a:gd name="T19" fmla="*/ 499 h 499"/>
                <a:gd name="T20" fmla="*/ 334 w 400"/>
                <a:gd name="T21" fmla="*/ 482 h 499"/>
                <a:gd name="T22" fmla="*/ 351 w 400"/>
                <a:gd name="T23" fmla="*/ 366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0" h="499">
                  <a:moveTo>
                    <a:pt x="351" y="366"/>
                  </a:moveTo>
                  <a:lnTo>
                    <a:pt x="351" y="366"/>
                  </a:lnTo>
                  <a:cubicBezTo>
                    <a:pt x="319" y="381"/>
                    <a:pt x="271" y="384"/>
                    <a:pt x="247" y="384"/>
                  </a:cubicBezTo>
                  <a:cubicBezTo>
                    <a:pt x="171" y="384"/>
                    <a:pt x="121" y="332"/>
                    <a:pt x="124" y="255"/>
                  </a:cubicBezTo>
                  <a:cubicBezTo>
                    <a:pt x="126" y="174"/>
                    <a:pt x="188" y="115"/>
                    <a:pt x="271" y="115"/>
                  </a:cubicBezTo>
                  <a:cubicBezTo>
                    <a:pt x="311" y="115"/>
                    <a:pt x="346" y="128"/>
                    <a:pt x="377" y="155"/>
                  </a:cubicBezTo>
                  <a:lnTo>
                    <a:pt x="400" y="40"/>
                  </a:lnTo>
                  <a:cubicBezTo>
                    <a:pt x="352" y="12"/>
                    <a:pt x="312" y="0"/>
                    <a:pt x="262" y="0"/>
                  </a:cubicBezTo>
                  <a:cubicBezTo>
                    <a:pt x="124" y="0"/>
                    <a:pt x="10" y="115"/>
                    <a:pt x="5" y="260"/>
                  </a:cubicBezTo>
                  <a:cubicBezTo>
                    <a:pt x="0" y="400"/>
                    <a:pt x="92" y="499"/>
                    <a:pt x="227" y="499"/>
                  </a:cubicBezTo>
                  <a:cubicBezTo>
                    <a:pt x="251" y="499"/>
                    <a:pt x="302" y="496"/>
                    <a:pt x="334" y="482"/>
                  </a:cubicBezTo>
                  <a:lnTo>
                    <a:pt x="351" y="36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7312437B-871B-4C33-810B-ED91206C4F9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308901" y="286755"/>
              <a:ext cx="285048" cy="302151"/>
            </a:xfrm>
            <a:custGeom>
              <a:avLst/>
              <a:gdLst>
                <a:gd name="T0" fmla="*/ 355 w 484"/>
                <a:gd name="T1" fmla="*/ 274 h 514"/>
                <a:gd name="T2" fmla="*/ 355 w 484"/>
                <a:gd name="T3" fmla="*/ 274 h 514"/>
                <a:gd name="T4" fmla="*/ 281 w 484"/>
                <a:gd name="T5" fmla="*/ 117 h 514"/>
                <a:gd name="T6" fmla="*/ 134 w 484"/>
                <a:gd name="T7" fmla="*/ 241 h 514"/>
                <a:gd name="T8" fmla="*/ 208 w 484"/>
                <a:gd name="T9" fmla="*/ 398 h 514"/>
                <a:gd name="T10" fmla="*/ 355 w 484"/>
                <a:gd name="T11" fmla="*/ 274 h 514"/>
                <a:gd name="T12" fmla="*/ 355 w 484"/>
                <a:gd name="T13" fmla="*/ 274 h 514"/>
                <a:gd name="T14" fmla="*/ 276 w 484"/>
                <a:gd name="T15" fmla="*/ 9 h 514"/>
                <a:gd name="T16" fmla="*/ 276 w 484"/>
                <a:gd name="T17" fmla="*/ 9 h 514"/>
                <a:gd name="T18" fmla="*/ 470 w 484"/>
                <a:gd name="T19" fmla="*/ 263 h 514"/>
                <a:gd name="T20" fmla="*/ 208 w 484"/>
                <a:gd name="T21" fmla="*/ 504 h 514"/>
                <a:gd name="T22" fmla="*/ 14 w 484"/>
                <a:gd name="T23" fmla="*/ 251 h 514"/>
                <a:gd name="T24" fmla="*/ 276 w 484"/>
                <a:gd name="T25" fmla="*/ 9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4" h="514">
                  <a:moveTo>
                    <a:pt x="355" y="274"/>
                  </a:moveTo>
                  <a:lnTo>
                    <a:pt x="355" y="274"/>
                  </a:lnTo>
                  <a:cubicBezTo>
                    <a:pt x="373" y="193"/>
                    <a:pt x="343" y="130"/>
                    <a:pt x="281" y="117"/>
                  </a:cubicBezTo>
                  <a:cubicBezTo>
                    <a:pt x="214" y="104"/>
                    <a:pt x="152" y="155"/>
                    <a:pt x="134" y="241"/>
                  </a:cubicBezTo>
                  <a:cubicBezTo>
                    <a:pt x="117" y="322"/>
                    <a:pt x="147" y="385"/>
                    <a:pt x="208" y="398"/>
                  </a:cubicBezTo>
                  <a:cubicBezTo>
                    <a:pt x="276" y="412"/>
                    <a:pt x="337" y="360"/>
                    <a:pt x="355" y="274"/>
                  </a:cubicBezTo>
                  <a:lnTo>
                    <a:pt x="355" y="274"/>
                  </a:lnTo>
                  <a:close/>
                  <a:moveTo>
                    <a:pt x="276" y="9"/>
                  </a:moveTo>
                  <a:lnTo>
                    <a:pt x="276" y="9"/>
                  </a:lnTo>
                  <a:cubicBezTo>
                    <a:pt x="404" y="18"/>
                    <a:pt x="484" y="123"/>
                    <a:pt x="470" y="263"/>
                  </a:cubicBezTo>
                  <a:cubicBezTo>
                    <a:pt x="455" y="407"/>
                    <a:pt x="339" y="514"/>
                    <a:pt x="208" y="504"/>
                  </a:cubicBezTo>
                  <a:cubicBezTo>
                    <a:pt x="79" y="495"/>
                    <a:pt x="0" y="391"/>
                    <a:pt x="14" y="251"/>
                  </a:cubicBezTo>
                  <a:cubicBezTo>
                    <a:pt x="29" y="107"/>
                    <a:pt x="145" y="0"/>
                    <a:pt x="276" y="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2E791E29-35CA-4308-BC50-B00FD0A8FC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65444" y="296256"/>
              <a:ext cx="334456" cy="283148"/>
            </a:xfrm>
            <a:custGeom>
              <a:avLst/>
              <a:gdLst>
                <a:gd name="T0" fmla="*/ 569 w 569"/>
                <a:gd name="T1" fmla="*/ 481 h 481"/>
                <a:gd name="T2" fmla="*/ 569 w 569"/>
                <a:gd name="T3" fmla="*/ 481 h 481"/>
                <a:gd name="T4" fmla="*/ 560 w 569"/>
                <a:gd name="T5" fmla="*/ 0 h 481"/>
                <a:gd name="T6" fmla="*/ 452 w 569"/>
                <a:gd name="T7" fmla="*/ 0 h 481"/>
                <a:gd name="T8" fmla="*/ 313 w 569"/>
                <a:gd name="T9" fmla="*/ 271 h 481"/>
                <a:gd name="T10" fmla="*/ 257 w 569"/>
                <a:gd name="T11" fmla="*/ 0 h 481"/>
                <a:gd name="T12" fmla="*/ 149 w 569"/>
                <a:gd name="T13" fmla="*/ 0 h 481"/>
                <a:gd name="T14" fmla="*/ 0 w 569"/>
                <a:gd name="T15" fmla="*/ 481 h 481"/>
                <a:gd name="T16" fmla="*/ 119 w 569"/>
                <a:gd name="T17" fmla="*/ 481 h 481"/>
                <a:gd name="T18" fmla="*/ 200 w 569"/>
                <a:gd name="T19" fmla="*/ 199 h 481"/>
                <a:gd name="T20" fmla="*/ 251 w 569"/>
                <a:gd name="T21" fmla="*/ 481 h 481"/>
                <a:gd name="T22" fmla="*/ 312 w 569"/>
                <a:gd name="T23" fmla="*/ 481 h 481"/>
                <a:gd name="T24" fmla="*/ 453 w 569"/>
                <a:gd name="T25" fmla="*/ 200 h 481"/>
                <a:gd name="T26" fmla="*/ 451 w 569"/>
                <a:gd name="T27" fmla="*/ 481 h 481"/>
                <a:gd name="T28" fmla="*/ 569 w 569"/>
                <a:gd name="T29" fmla="*/ 481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9" h="481">
                  <a:moveTo>
                    <a:pt x="569" y="481"/>
                  </a:moveTo>
                  <a:lnTo>
                    <a:pt x="569" y="481"/>
                  </a:lnTo>
                  <a:lnTo>
                    <a:pt x="560" y="0"/>
                  </a:lnTo>
                  <a:lnTo>
                    <a:pt x="452" y="0"/>
                  </a:lnTo>
                  <a:lnTo>
                    <a:pt x="313" y="271"/>
                  </a:lnTo>
                  <a:lnTo>
                    <a:pt x="257" y="0"/>
                  </a:lnTo>
                  <a:lnTo>
                    <a:pt x="149" y="0"/>
                  </a:lnTo>
                  <a:lnTo>
                    <a:pt x="0" y="481"/>
                  </a:lnTo>
                  <a:lnTo>
                    <a:pt x="119" y="481"/>
                  </a:lnTo>
                  <a:lnTo>
                    <a:pt x="200" y="199"/>
                  </a:lnTo>
                  <a:lnTo>
                    <a:pt x="251" y="481"/>
                  </a:lnTo>
                  <a:lnTo>
                    <a:pt x="312" y="481"/>
                  </a:lnTo>
                  <a:lnTo>
                    <a:pt x="453" y="200"/>
                  </a:lnTo>
                  <a:lnTo>
                    <a:pt x="451" y="481"/>
                  </a:lnTo>
                  <a:lnTo>
                    <a:pt x="569" y="48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62E6A24-B102-4D0E-A0D0-D0A970B2C473}"/>
              </a:ext>
            </a:extLst>
          </p:cNvPr>
          <p:cNvSpPr/>
          <p:nvPr userDrawn="1"/>
        </p:nvSpPr>
        <p:spPr>
          <a:xfrm>
            <a:off x="292100" y="6416265"/>
            <a:ext cx="2147637" cy="201600"/>
          </a:xfrm>
          <a:custGeom>
            <a:avLst/>
            <a:gdLst>
              <a:gd name="connsiteX0" fmla="*/ 57150 w 1227772"/>
              <a:gd name="connsiteY0" fmla="*/ 42863 h 115252"/>
              <a:gd name="connsiteX1" fmla="*/ 25718 w 1227772"/>
              <a:gd name="connsiteY1" fmla="*/ 80010 h 115252"/>
              <a:gd name="connsiteX2" fmla="*/ 20955 w 1227772"/>
              <a:gd name="connsiteY2" fmla="*/ 80010 h 115252"/>
              <a:gd name="connsiteX3" fmla="*/ 20955 w 1227772"/>
              <a:gd name="connsiteY3" fmla="*/ 4763 h 115252"/>
              <a:gd name="connsiteX4" fmla="*/ 23813 w 1227772"/>
              <a:gd name="connsiteY4" fmla="*/ 4763 h 115252"/>
              <a:gd name="connsiteX5" fmla="*/ 57150 w 1227772"/>
              <a:gd name="connsiteY5" fmla="*/ 42863 h 115252"/>
              <a:gd name="connsiteX6" fmla="*/ 70485 w 1227772"/>
              <a:gd name="connsiteY6" fmla="*/ 43815 h 115252"/>
              <a:gd name="connsiteX7" fmla="*/ 27622 w 1227772"/>
              <a:gd name="connsiteY7" fmla="*/ 0 h 115252"/>
              <a:gd name="connsiteX8" fmla="*/ 0 w 1227772"/>
              <a:gd name="connsiteY8" fmla="*/ 0 h 115252"/>
              <a:gd name="connsiteX9" fmla="*/ 0 w 1227772"/>
              <a:gd name="connsiteY9" fmla="*/ 4763 h 115252"/>
              <a:gd name="connsiteX10" fmla="*/ 9525 w 1227772"/>
              <a:gd name="connsiteY10" fmla="*/ 5715 h 115252"/>
              <a:gd name="connsiteX11" fmla="*/ 9525 w 1227772"/>
              <a:gd name="connsiteY11" fmla="*/ 80963 h 115252"/>
              <a:gd name="connsiteX12" fmla="*/ 0 w 1227772"/>
              <a:gd name="connsiteY12" fmla="*/ 81915 h 115252"/>
              <a:gd name="connsiteX13" fmla="*/ 0 w 1227772"/>
              <a:gd name="connsiteY13" fmla="*/ 86677 h 115252"/>
              <a:gd name="connsiteX14" fmla="*/ 24765 w 1227772"/>
              <a:gd name="connsiteY14" fmla="*/ 86677 h 115252"/>
              <a:gd name="connsiteX15" fmla="*/ 70485 w 1227772"/>
              <a:gd name="connsiteY15" fmla="*/ 43815 h 115252"/>
              <a:gd name="connsiteX16" fmla="*/ 116205 w 1227772"/>
              <a:gd name="connsiteY16" fmla="*/ 50483 h 115252"/>
              <a:gd name="connsiteX17" fmla="*/ 91440 w 1227772"/>
              <a:gd name="connsiteY17" fmla="*/ 50483 h 115252"/>
              <a:gd name="connsiteX18" fmla="*/ 104775 w 1227772"/>
              <a:gd name="connsiteY18" fmla="*/ 32385 h 115252"/>
              <a:gd name="connsiteX19" fmla="*/ 115253 w 1227772"/>
              <a:gd name="connsiteY19" fmla="*/ 48577 h 115252"/>
              <a:gd name="connsiteX20" fmla="*/ 115253 w 1227772"/>
              <a:gd name="connsiteY20" fmla="*/ 50483 h 115252"/>
              <a:gd name="connsiteX21" fmla="*/ 126682 w 1227772"/>
              <a:gd name="connsiteY21" fmla="*/ 57150 h 115252"/>
              <a:gd name="connsiteX22" fmla="*/ 126682 w 1227772"/>
              <a:gd name="connsiteY22" fmla="*/ 52388 h 115252"/>
              <a:gd name="connsiteX23" fmla="*/ 104775 w 1227772"/>
              <a:gd name="connsiteY23" fmla="*/ 27623 h 115252"/>
              <a:gd name="connsiteX24" fmla="*/ 79057 w 1227772"/>
              <a:gd name="connsiteY24" fmla="*/ 58102 h 115252"/>
              <a:gd name="connsiteX25" fmla="*/ 103822 w 1227772"/>
              <a:gd name="connsiteY25" fmla="*/ 86677 h 115252"/>
              <a:gd name="connsiteX26" fmla="*/ 125730 w 1227772"/>
              <a:gd name="connsiteY26" fmla="*/ 71438 h 115252"/>
              <a:gd name="connsiteX27" fmla="*/ 120968 w 1227772"/>
              <a:gd name="connsiteY27" fmla="*/ 69533 h 115252"/>
              <a:gd name="connsiteX28" fmla="*/ 106680 w 1227772"/>
              <a:gd name="connsiteY28" fmla="*/ 79058 h 115252"/>
              <a:gd name="connsiteX29" fmla="*/ 91440 w 1227772"/>
              <a:gd name="connsiteY29" fmla="*/ 56198 h 115252"/>
              <a:gd name="connsiteX30" fmla="*/ 126682 w 1227772"/>
              <a:gd name="connsiteY30" fmla="*/ 56198 h 115252"/>
              <a:gd name="connsiteX31" fmla="*/ 132397 w 1227772"/>
              <a:gd name="connsiteY31" fmla="*/ 85725 h 115252"/>
              <a:gd name="connsiteX32" fmla="*/ 159068 w 1227772"/>
              <a:gd name="connsiteY32" fmla="*/ 85725 h 115252"/>
              <a:gd name="connsiteX33" fmla="*/ 159068 w 1227772"/>
              <a:gd name="connsiteY33" fmla="*/ 80963 h 115252"/>
              <a:gd name="connsiteX34" fmla="*/ 150495 w 1227772"/>
              <a:gd name="connsiteY34" fmla="*/ 80010 h 115252"/>
              <a:gd name="connsiteX35" fmla="*/ 150495 w 1227772"/>
              <a:gd name="connsiteY35" fmla="*/ 0 h 115252"/>
              <a:gd name="connsiteX36" fmla="*/ 131445 w 1227772"/>
              <a:gd name="connsiteY36" fmla="*/ 0 h 115252"/>
              <a:gd name="connsiteX37" fmla="*/ 131445 w 1227772"/>
              <a:gd name="connsiteY37" fmla="*/ 4763 h 115252"/>
              <a:gd name="connsiteX38" fmla="*/ 139065 w 1227772"/>
              <a:gd name="connsiteY38" fmla="*/ 5715 h 115252"/>
              <a:gd name="connsiteX39" fmla="*/ 139065 w 1227772"/>
              <a:gd name="connsiteY39" fmla="*/ 80010 h 115252"/>
              <a:gd name="connsiteX40" fmla="*/ 131445 w 1227772"/>
              <a:gd name="connsiteY40" fmla="*/ 80963 h 115252"/>
              <a:gd name="connsiteX41" fmla="*/ 131445 w 1227772"/>
              <a:gd name="connsiteY41" fmla="*/ 85725 h 115252"/>
              <a:gd name="connsiteX42" fmla="*/ 185738 w 1227772"/>
              <a:gd name="connsiteY42" fmla="*/ 12383 h 115252"/>
              <a:gd name="connsiteX43" fmla="*/ 178118 w 1227772"/>
              <a:gd name="connsiteY43" fmla="*/ 5715 h 115252"/>
              <a:gd name="connsiteX44" fmla="*/ 171450 w 1227772"/>
              <a:gd name="connsiteY44" fmla="*/ 12383 h 115252"/>
              <a:gd name="connsiteX45" fmla="*/ 178118 w 1227772"/>
              <a:gd name="connsiteY45" fmla="*/ 19050 h 115252"/>
              <a:gd name="connsiteX46" fmla="*/ 185738 w 1227772"/>
              <a:gd name="connsiteY46" fmla="*/ 12383 h 115252"/>
              <a:gd name="connsiteX47" fmla="*/ 166688 w 1227772"/>
              <a:gd name="connsiteY47" fmla="*/ 85725 h 115252"/>
              <a:gd name="connsiteX48" fmla="*/ 194310 w 1227772"/>
              <a:gd name="connsiteY48" fmla="*/ 85725 h 115252"/>
              <a:gd name="connsiteX49" fmla="*/ 194310 w 1227772"/>
              <a:gd name="connsiteY49" fmla="*/ 80963 h 115252"/>
              <a:gd name="connsiteX50" fmla="*/ 185738 w 1227772"/>
              <a:gd name="connsiteY50" fmla="*/ 80010 h 115252"/>
              <a:gd name="connsiteX51" fmla="*/ 185738 w 1227772"/>
              <a:gd name="connsiteY51" fmla="*/ 28575 h 115252"/>
              <a:gd name="connsiteX52" fmla="*/ 166688 w 1227772"/>
              <a:gd name="connsiteY52" fmla="*/ 28575 h 115252"/>
              <a:gd name="connsiteX53" fmla="*/ 166688 w 1227772"/>
              <a:gd name="connsiteY53" fmla="*/ 33338 h 115252"/>
              <a:gd name="connsiteX54" fmla="*/ 175260 w 1227772"/>
              <a:gd name="connsiteY54" fmla="*/ 34290 h 115252"/>
              <a:gd name="connsiteX55" fmla="*/ 175260 w 1227772"/>
              <a:gd name="connsiteY55" fmla="*/ 80963 h 115252"/>
              <a:gd name="connsiteX56" fmla="*/ 166688 w 1227772"/>
              <a:gd name="connsiteY56" fmla="*/ 81915 h 115252"/>
              <a:gd name="connsiteX57" fmla="*/ 166688 w 1227772"/>
              <a:gd name="connsiteY57" fmla="*/ 85725 h 115252"/>
              <a:gd name="connsiteX58" fmla="*/ 244793 w 1227772"/>
              <a:gd name="connsiteY58" fmla="*/ 33338 h 115252"/>
              <a:gd name="connsiteX59" fmla="*/ 250507 w 1227772"/>
              <a:gd name="connsiteY59" fmla="*/ 33338 h 115252"/>
              <a:gd name="connsiteX60" fmla="*/ 250507 w 1227772"/>
              <a:gd name="connsiteY60" fmla="*/ 28575 h 115252"/>
              <a:gd name="connsiteX61" fmla="*/ 230505 w 1227772"/>
              <a:gd name="connsiteY61" fmla="*/ 28575 h 115252"/>
              <a:gd name="connsiteX62" fmla="*/ 230505 w 1227772"/>
              <a:gd name="connsiteY62" fmla="*/ 33338 h 115252"/>
              <a:gd name="connsiteX63" fmla="*/ 238125 w 1227772"/>
              <a:gd name="connsiteY63" fmla="*/ 33338 h 115252"/>
              <a:gd name="connsiteX64" fmla="*/ 224790 w 1227772"/>
              <a:gd name="connsiteY64" fmla="*/ 73342 h 115252"/>
              <a:gd name="connsiteX65" fmla="*/ 211455 w 1227772"/>
              <a:gd name="connsiteY65" fmla="*/ 33338 h 115252"/>
              <a:gd name="connsiteX66" fmla="*/ 219075 w 1227772"/>
              <a:gd name="connsiteY66" fmla="*/ 33338 h 115252"/>
              <a:gd name="connsiteX67" fmla="*/ 219075 w 1227772"/>
              <a:gd name="connsiteY67" fmla="*/ 28575 h 115252"/>
              <a:gd name="connsiteX68" fmla="*/ 194310 w 1227772"/>
              <a:gd name="connsiteY68" fmla="*/ 28575 h 115252"/>
              <a:gd name="connsiteX69" fmla="*/ 194310 w 1227772"/>
              <a:gd name="connsiteY69" fmla="*/ 33338 h 115252"/>
              <a:gd name="connsiteX70" fmla="*/ 199072 w 1227772"/>
              <a:gd name="connsiteY70" fmla="*/ 33338 h 115252"/>
              <a:gd name="connsiteX71" fmla="*/ 217170 w 1227772"/>
              <a:gd name="connsiteY71" fmla="*/ 85725 h 115252"/>
              <a:gd name="connsiteX72" fmla="*/ 225743 w 1227772"/>
              <a:gd name="connsiteY72" fmla="*/ 85725 h 115252"/>
              <a:gd name="connsiteX73" fmla="*/ 244793 w 1227772"/>
              <a:gd name="connsiteY73" fmla="*/ 33338 h 115252"/>
              <a:gd name="connsiteX74" fmla="*/ 289560 w 1227772"/>
              <a:gd name="connsiteY74" fmla="*/ 50483 h 115252"/>
              <a:gd name="connsiteX75" fmla="*/ 264795 w 1227772"/>
              <a:gd name="connsiteY75" fmla="*/ 50483 h 115252"/>
              <a:gd name="connsiteX76" fmla="*/ 278130 w 1227772"/>
              <a:gd name="connsiteY76" fmla="*/ 32385 h 115252"/>
              <a:gd name="connsiteX77" fmla="*/ 288607 w 1227772"/>
              <a:gd name="connsiteY77" fmla="*/ 48577 h 115252"/>
              <a:gd name="connsiteX78" fmla="*/ 288607 w 1227772"/>
              <a:gd name="connsiteY78" fmla="*/ 50483 h 115252"/>
              <a:gd name="connsiteX79" fmla="*/ 300038 w 1227772"/>
              <a:gd name="connsiteY79" fmla="*/ 57150 h 115252"/>
              <a:gd name="connsiteX80" fmla="*/ 300038 w 1227772"/>
              <a:gd name="connsiteY80" fmla="*/ 52388 h 115252"/>
              <a:gd name="connsiteX81" fmla="*/ 278130 w 1227772"/>
              <a:gd name="connsiteY81" fmla="*/ 27623 h 115252"/>
              <a:gd name="connsiteX82" fmla="*/ 252413 w 1227772"/>
              <a:gd name="connsiteY82" fmla="*/ 58102 h 115252"/>
              <a:gd name="connsiteX83" fmla="*/ 277178 w 1227772"/>
              <a:gd name="connsiteY83" fmla="*/ 86677 h 115252"/>
              <a:gd name="connsiteX84" fmla="*/ 299085 w 1227772"/>
              <a:gd name="connsiteY84" fmla="*/ 71438 h 115252"/>
              <a:gd name="connsiteX85" fmla="*/ 294322 w 1227772"/>
              <a:gd name="connsiteY85" fmla="*/ 69533 h 115252"/>
              <a:gd name="connsiteX86" fmla="*/ 280035 w 1227772"/>
              <a:gd name="connsiteY86" fmla="*/ 79058 h 115252"/>
              <a:gd name="connsiteX87" fmla="*/ 264795 w 1227772"/>
              <a:gd name="connsiteY87" fmla="*/ 56198 h 115252"/>
              <a:gd name="connsiteX88" fmla="*/ 300038 w 1227772"/>
              <a:gd name="connsiteY88" fmla="*/ 56198 h 115252"/>
              <a:gd name="connsiteX89" fmla="*/ 352425 w 1227772"/>
              <a:gd name="connsiteY89" fmla="*/ 38100 h 115252"/>
              <a:gd name="connsiteX90" fmla="*/ 340995 w 1227772"/>
              <a:gd name="connsiteY90" fmla="*/ 27623 h 115252"/>
              <a:gd name="connsiteX91" fmla="*/ 324803 w 1227772"/>
              <a:gd name="connsiteY91" fmla="*/ 38100 h 115252"/>
              <a:gd name="connsiteX92" fmla="*/ 323850 w 1227772"/>
              <a:gd name="connsiteY92" fmla="*/ 28575 h 115252"/>
              <a:gd name="connsiteX93" fmla="*/ 307657 w 1227772"/>
              <a:gd name="connsiteY93" fmla="*/ 28575 h 115252"/>
              <a:gd name="connsiteX94" fmla="*/ 307657 w 1227772"/>
              <a:gd name="connsiteY94" fmla="*/ 33338 h 115252"/>
              <a:gd name="connsiteX95" fmla="*/ 315278 w 1227772"/>
              <a:gd name="connsiteY95" fmla="*/ 34290 h 115252"/>
              <a:gd name="connsiteX96" fmla="*/ 315278 w 1227772"/>
              <a:gd name="connsiteY96" fmla="*/ 80963 h 115252"/>
              <a:gd name="connsiteX97" fmla="*/ 307657 w 1227772"/>
              <a:gd name="connsiteY97" fmla="*/ 81915 h 115252"/>
              <a:gd name="connsiteX98" fmla="*/ 307657 w 1227772"/>
              <a:gd name="connsiteY98" fmla="*/ 86677 h 115252"/>
              <a:gd name="connsiteX99" fmla="*/ 338138 w 1227772"/>
              <a:gd name="connsiteY99" fmla="*/ 86677 h 115252"/>
              <a:gd name="connsiteX100" fmla="*/ 338138 w 1227772"/>
              <a:gd name="connsiteY100" fmla="*/ 81915 h 115252"/>
              <a:gd name="connsiteX101" fmla="*/ 325755 w 1227772"/>
              <a:gd name="connsiteY101" fmla="*/ 80963 h 115252"/>
              <a:gd name="connsiteX102" fmla="*/ 325755 w 1227772"/>
              <a:gd name="connsiteY102" fmla="*/ 49530 h 115252"/>
              <a:gd name="connsiteX103" fmla="*/ 337185 w 1227772"/>
              <a:gd name="connsiteY103" fmla="*/ 35242 h 115252"/>
              <a:gd name="connsiteX104" fmla="*/ 340995 w 1227772"/>
              <a:gd name="connsiteY104" fmla="*/ 38100 h 115252"/>
              <a:gd name="connsiteX105" fmla="*/ 340995 w 1227772"/>
              <a:gd name="connsiteY105" fmla="*/ 39052 h 115252"/>
              <a:gd name="connsiteX106" fmla="*/ 337185 w 1227772"/>
              <a:gd name="connsiteY106" fmla="*/ 40958 h 115252"/>
              <a:gd name="connsiteX107" fmla="*/ 344805 w 1227772"/>
              <a:gd name="connsiteY107" fmla="*/ 48577 h 115252"/>
              <a:gd name="connsiteX108" fmla="*/ 352425 w 1227772"/>
              <a:gd name="connsiteY108" fmla="*/ 38100 h 115252"/>
              <a:gd name="connsiteX109" fmla="*/ 378143 w 1227772"/>
              <a:gd name="connsiteY109" fmla="*/ 12383 h 115252"/>
              <a:gd name="connsiteX110" fmla="*/ 370522 w 1227772"/>
              <a:gd name="connsiteY110" fmla="*/ 5715 h 115252"/>
              <a:gd name="connsiteX111" fmla="*/ 363855 w 1227772"/>
              <a:gd name="connsiteY111" fmla="*/ 12383 h 115252"/>
              <a:gd name="connsiteX112" fmla="*/ 370522 w 1227772"/>
              <a:gd name="connsiteY112" fmla="*/ 19050 h 115252"/>
              <a:gd name="connsiteX113" fmla="*/ 378143 w 1227772"/>
              <a:gd name="connsiteY113" fmla="*/ 12383 h 115252"/>
              <a:gd name="connsiteX114" fmla="*/ 358140 w 1227772"/>
              <a:gd name="connsiteY114" fmla="*/ 85725 h 115252"/>
              <a:gd name="connsiteX115" fmla="*/ 385763 w 1227772"/>
              <a:gd name="connsiteY115" fmla="*/ 85725 h 115252"/>
              <a:gd name="connsiteX116" fmla="*/ 385763 w 1227772"/>
              <a:gd name="connsiteY116" fmla="*/ 80963 h 115252"/>
              <a:gd name="connsiteX117" fmla="*/ 377190 w 1227772"/>
              <a:gd name="connsiteY117" fmla="*/ 80010 h 115252"/>
              <a:gd name="connsiteX118" fmla="*/ 377190 w 1227772"/>
              <a:gd name="connsiteY118" fmla="*/ 28575 h 115252"/>
              <a:gd name="connsiteX119" fmla="*/ 358140 w 1227772"/>
              <a:gd name="connsiteY119" fmla="*/ 28575 h 115252"/>
              <a:gd name="connsiteX120" fmla="*/ 358140 w 1227772"/>
              <a:gd name="connsiteY120" fmla="*/ 33338 h 115252"/>
              <a:gd name="connsiteX121" fmla="*/ 366713 w 1227772"/>
              <a:gd name="connsiteY121" fmla="*/ 34290 h 115252"/>
              <a:gd name="connsiteX122" fmla="*/ 366713 w 1227772"/>
              <a:gd name="connsiteY122" fmla="*/ 80963 h 115252"/>
              <a:gd name="connsiteX123" fmla="*/ 358140 w 1227772"/>
              <a:gd name="connsiteY123" fmla="*/ 81915 h 115252"/>
              <a:gd name="connsiteX124" fmla="*/ 358140 w 1227772"/>
              <a:gd name="connsiteY124" fmla="*/ 85725 h 115252"/>
              <a:gd name="connsiteX125" fmla="*/ 429578 w 1227772"/>
              <a:gd name="connsiteY125" fmla="*/ 85725 h 115252"/>
              <a:gd name="connsiteX126" fmla="*/ 455295 w 1227772"/>
              <a:gd name="connsiteY126" fmla="*/ 85725 h 115252"/>
              <a:gd name="connsiteX127" fmla="*/ 455295 w 1227772"/>
              <a:gd name="connsiteY127" fmla="*/ 80963 h 115252"/>
              <a:gd name="connsiteX128" fmla="*/ 447675 w 1227772"/>
              <a:gd name="connsiteY128" fmla="*/ 80010 h 115252"/>
              <a:gd name="connsiteX129" fmla="*/ 447675 w 1227772"/>
              <a:gd name="connsiteY129" fmla="*/ 46673 h 115252"/>
              <a:gd name="connsiteX130" fmla="*/ 430530 w 1227772"/>
              <a:gd name="connsiteY130" fmla="*/ 27623 h 115252"/>
              <a:gd name="connsiteX131" fmla="*/ 410528 w 1227772"/>
              <a:gd name="connsiteY131" fmla="*/ 38100 h 115252"/>
              <a:gd name="connsiteX132" fmla="*/ 409575 w 1227772"/>
              <a:gd name="connsiteY132" fmla="*/ 28575 h 115252"/>
              <a:gd name="connsiteX133" fmla="*/ 393382 w 1227772"/>
              <a:gd name="connsiteY133" fmla="*/ 28575 h 115252"/>
              <a:gd name="connsiteX134" fmla="*/ 393382 w 1227772"/>
              <a:gd name="connsiteY134" fmla="*/ 33338 h 115252"/>
              <a:gd name="connsiteX135" fmla="*/ 401003 w 1227772"/>
              <a:gd name="connsiteY135" fmla="*/ 34290 h 115252"/>
              <a:gd name="connsiteX136" fmla="*/ 401003 w 1227772"/>
              <a:gd name="connsiteY136" fmla="*/ 80963 h 115252"/>
              <a:gd name="connsiteX137" fmla="*/ 393382 w 1227772"/>
              <a:gd name="connsiteY137" fmla="*/ 81915 h 115252"/>
              <a:gd name="connsiteX138" fmla="*/ 393382 w 1227772"/>
              <a:gd name="connsiteY138" fmla="*/ 86677 h 115252"/>
              <a:gd name="connsiteX139" fmla="*/ 419100 w 1227772"/>
              <a:gd name="connsiteY139" fmla="*/ 86677 h 115252"/>
              <a:gd name="connsiteX140" fmla="*/ 419100 w 1227772"/>
              <a:gd name="connsiteY140" fmla="*/ 81915 h 115252"/>
              <a:gd name="connsiteX141" fmla="*/ 411480 w 1227772"/>
              <a:gd name="connsiteY141" fmla="*/ 80963 h 115252"/>
              <a:gd name="connsiteX142" fmla="*/ 411480 w 1227772"/>
              <a:gd name="connsiteY142" fmla="*/ 50483 h 115252"/>
              <a:gd name="connsiteX143" fmla="*/ 425768 w 1227772"/>
              <a:gd name="connsiteY143" fmla="*/ 36195 h 115252"/>
              <a:gd name="connsiteX144" fmla="*/ 436245 w 1227772"/>
              <a:gd name="connsiteY144" fmla="*/ 48577 h 115252"/>
              <a:gd name="connsiteX145" fmla="*/ 436245 w 1227772"/>
              <a:gd name="connsiteY145" fmla="*/ 81915 h 115252"/>
              <a:gd name="connsiteX146" fmla="*/ 428625 w 1227772"/>
              <a:gd name="connsiteY146" fmla="*/ 82867 h 115252"/>
              <a:gd name="connsiteX147" fmla="*/ 428625 w 1227772"/>
              <a:gd name="connsiteY147" fmla="*/ 85725 h 115252"/>
              <a:gd name="connsiteX148" fmla="*/ 484822 w 1227772"/>
              <a:gd name="connsiteY148" fmla="*/ 87630 h 115252"/>
              <a:gd name="connsiteX149" fmla="*/ 501015 w 1227772"/>
              <a:gd name="connsiteY149" fmla="*/ 96202 h 115252"/>
              <a:gd name="connsiteX150" fmla="*/ 484822 w 1227772"/>
              <a:gd name="connsiteY150" fmla="*/ 107633 h 115252"/>
              <a:gd name="connsiteX151" fmla="*/ 466725 w 1227772"/>
              <a:gd name="connsiteY151" fmla="*/ 97155 h 115252"/>
              <a:gd name="connsiteX152" fmla="*/ 469582 w 1227772"/>
              <a:gd name="connsiteY152" fmla="*/ 87630 h 115252"/>
              <a:gd name="connsiteX153" fmla="*/ 484822 w 1227772"/>
              <a:gd name="connsiteY153" fmla="*/ 87630 h 115252"/>
              <a:gd name="connsiteX154" fmla="*/ 471488 w 1227772"/>
              <a:gd name="connsiteY154" fmla="*/ 46673 h 115252"/>
              <a:gd name="connsiteX155" fmla="*/ 481965 w 1227772"/>
              <a:gd name="connsiteY155" fmla="*/ 31433 h 115252"/>
              <a:gd name="connsiteX156" fmla="*/ 492443 w 1227772"/>
              <a:gd name="connsiteY156" fmla="*/ 46673 h 115252"/>
              <a:gd name="connsiteX157" fmla="*/ 481965 w 1227772"/>
              <a:gd name="connsiteY157" fmla="*/ 62865 h 115252"/>
              <a:gd name="connsiteX158" fmla="*/ 471488 w 1227772"/>
              <a:gd name="connsiteY158" fmla="*/ 46673 h 115252"/>
              <a:gd name="connsiteX159" fmla="*/ 471488 w 1227772"/>
              <a:gd name="connsiteY159" fmla="*/ 74295 h 115252"/>
              <a:gd name="connsiteX160" fmla="*/ 477203 w 1227772"/>
              <a:gd name="connsiteY160" fmla="*/ 67627 h 115252"/>
              <a:gd name="connsiteX161" fmla="*/ 483870 w 1227772"/>
              <a:gd name="connsiteY161" fmla="*/ 68580 h 115252"/>
              <a:gd name="connsiteX162" fmla="*/ 504825 w 1227772"/>
              <a:gd name="connsiteY162" fmla="*/ 47625 h 115252"/>
              <a:gd name="connsiteX163" fmla="*/ 499110 w 1227772"/>
              <a:gd name="connsiteY163" fmla="*/ 33338 h 115252"/>
              <a:gd name="connsiteX164" fmla="*/ 509588 w 1227772"/>
              <a:gd name="connsiteY164" fmla="*/ 31433 h 115252"/>
              <a:gd name="connsiteX165" fmla="*/ 509588 w 1227772"/>
              <a:gd name="connsiteY165" fmla="*/ 24765 h 115252"/>
              <a:gd name="connsiteX166" fmla="*/ 505778 w 1227772"/>
              <a:gd name="connsiteY166" fmla="*/ 23813 h 115252"/>
              <a:gd name="connsiteX167" fmla="*/ 495300 w 1227772"/>
              <a:gd name="connsiteY167" fmla="*/ 29527 h 115252"/>
              <a:gd name="connsiteX168" fmla="*/ 482918 w 1227772"/>
              <a:gd name="connsiteY168" fmla="*/ 26670 h 115252"/>
              <a:gd name="connsiteX169" fmla="*/ 460057 w 1227772"/>
              <a:gd name="connsiteY169" fmla="*/ 48577 h 115252"/>
              <a:gd name="connsiteX170" fmla="*/ 470535 w 1227772"/>
              <a:gd name="connsiteY170" fmla="*/ 66675 h 115252"/>
              <a:gd name="connsiteX171" fmla="*/ 460057 w 1227772"/>
              <a:gd name="connsiteY171" fmla="*/ 80010 h 115252"/>
              <a:gd name="connsiteX172" fmla="*/ 463868 w 1227772"/>
              <a:gd name="connsiteY172" fmla="*/ 86677 h 115252"/>
              <a:gd name="connsiteX173" fmla="*/ 456247 w 1227772"/>
              <a:gd name="connsiteY173" fmla="*/ 100965 h 115252"/>
              <a:gd name="connsiteX174" fmla="*/ 481013 w 1227772"/>
              <a:gd name="connsiteY174" fmla="*/ 115252 h 115252"/>
              <a:gd name="connsiteX175" fmla="*/ 508635 w 1227772"/>
              <a:gd name="connsiteY175" fmla="*/ 95250 h 115252"/>
              <a:gd name="connsiteX176" fmla="*/ 485775 w 1227772"/>
              <a:gd name="connsiteY176" fmla="*/ 78105 h 115252"/>
              <a:gd name="connsiteX177" fmla="*/ 475297 w 1227772"/>
              <a:gd name="connsiteY177" fmla="*/ 78105 h 115252"/>
              <a:gd name="connsiteX178" fmla="*/ 471488 w 1227772"/>
              <a:gd name="connsiteY178" fmla="*/ 74295 h 115252"/>
              <a:gd name="connsiteX179" fmla="*/ 572453 w 1227772"/>
              <a:gd name="connsiteY179" fmla="*/ 69533 h 115252"/>
              <a:gd name="connsiteX180" fmla="*/ 561022 w 1227772"/>
              <a:gd name="connsiteY180" fmla="*/ 80010 h 115252"/>
              <a:gd name="connsiteX181" fmla="*/ 553403 w 1227772"/>
              <a:gd name="connsiteY181" fmla="*/ 70485 h 115252"/>
              <a:gd name="connsiteX182" fmla="*/ 566738 w 1227772"/>
              <a:gd name="connsiteY182" fmla="*/ 59055 h 115252"/>
              <a:gd name="connsiteX183" fmla="*/ 572453 w 1227772"/>
              <a:gd name="connsiteY183" fmla="*/ 59055 h 115252"/>
              <a:gd name="connsiteX184" fmla="*/ 572453 w 1227772"/>
              <a:gd name="connsiteY184" fmla="*/ 69533 h 115252"/>
              <a:gd name="connsiteX185" fmla="*/ 583882 w 1227772"/>
              <a:gd name="connsiteY185" fmla="*/ 86677 h 115252"/>
              <a:gd name="connsiteX186" fmla="*/ 592455 w 1227772"/>
              <a:gd name="connsiteY186" fmla="*/ 84773 h 115252"/>
              <a:gd name="connsiteX187" fmla="*/ 591503 w 1227772"/>
              <a:gd name="connsiteY187" fmla="*/ 80963 h 115252"/>
              <a:gd name="connsiteX188" fmla="*/ 587693 w 1227772"/>
              <a:gd name="connsiteY188" fmla="*/ 81915 h 115252"/>
              <a:gd name="connsiteX189" fmla="*/ 583882 w 1227772"/>
              <a:gd name="connsiteY189" fmla="*/ 75248 h 115252"/>
              <a:gd name="connsiteX190" fmla="*/ 583882 w 1227772"/>
              <a:gd name="connsiteY190" fmla="*/ 49530 h 115252"/>
              <a:gd name="connsiteX191" fmla="*/ 563880 w 1227772"/>
              <a:gd name="connsiteY191" fmla="*/ 27623 h 115252"/>
              <a:gd name="connsiteX192" fmla="*/ 544830 w 1227772"/>
              <a:gd name="connsiteY192" fmla="*/ 41910 h 115252"/>
              <a:gd name="connsiteX193" fmla="*/ 551497 w 1227772"/>
              <a:gd name="connsiteY193" fmla="*/ 48577 h 115252"/>
              <a:gd name="connsiteX194" fmla="*/ 558165 w 1227772"/>
              <a:gd name="connsiteY194" fmla="*/ 42863 h 115252"/>
              <a:gd name="connsiteX195" fmla="*/ 557213 w 1227772"/>
              <a:gd name="connsiteY195" fmla="*/ 39052 h 115252"/>
              <a:gd name="connsiteX196" fmla="*/ 552450 w 1227772"/>
              <a:gd name="connsiteY196" fmla="*/ 39052 h 115252"/>
              <a:gd name="connsiteX197" fmla="*/ 552450 w 1227772"/>
              <a:gd name="connsiteY197" fmla="*/ 37148 h 115252"/>
              <a:gd name="connsiteX198" fmla="*/ 561975 w 1227772"/>
              <a:gd name="connsiteY198" fmla="*/ 32385 h 115252"/>
              <a:gd name="connsiteX199" fmla="*/ 573405 w 1227772"/>
              <a:gd name="connsiteY199" fmla="*/ 47625 h 115252"/>
              <a:gd name="connsiteX200" fmla="*/ 573405 w 1227772"/>
              <a:gd name="connsiteY200" fmla="*/ 55245 h 115252"/>
              <a:gd name="connsiteX201" fmla="*/ 565785 w 1227772"/>
              <a:gd name="connsiteY201" fmla="*/ 55245 h 115252"/>
              <a:gd name="connsiteX202" fmla="*/ 541972 w 1227772"/>
              <a:gd name="connsiteY202" fmla="*/ 71438 h 115252"/>
              <a:gd name="connsiteX203" fmla="*/ 557213 w 1227772"/>
              <a:gd name="connsiteY203" fmla="*/ 85725 h 115252"/>
              <a:gd name="connsiteX204" fmla="*/ 573405 w 1227772"/>
              <a:gd name="connsiteY204" fmla="*/ 77152 h 115252"/>
              <a:gd name="connsiteX205" fmla="*/ 583882 w 1227772"/>
              <a:gd name="connsiteY205" fmla="*/ 86677 h 115252"/>
              <a:gd name="connsiteX206" fmla="*/ 665797 w 1227772"/>
              <a:gd name="connsiteY206" fmla="*/ 57150 h 115252"/>
              <a:gd name="connsiteX207" fmla="*/ 652463 w 1227772"/>
              <a:gd name="connsiteY207" fmla="*/ 80963 h 115252"/>
              <a:gd name="connsiteX208" fmla="*/ 638175 w 1227772"/>
              <a:gd name="connsiteY208" fmla="*/ 66675 h 115252"/>
              <a:gd name="connsiteX209" fmla="*/ 638175 w 1227772"/>
              <a:gd name="connsiteY209" fmla="*/ 49530 h 115252"/>
              <a:gd name="connsiteX210" fmla="*/ 652463 w 1227772"/>
              <a:gd name="connsiteY210" fmla="*/ 34290 h 115252"/>
              <a:gd name="connsiteX211" fmla="*/ 665797 w 1227772"/>
              <a:gd name="connsiteY211" fmla="*/ 57150 h 115252"/>
              <a:gd name="connsiteX212" fmla="*/ 677228 w 1227772"/>
              <a:gd name="connsiteY212" fmla="*/ 56198 h 115252"/>
              <a:gd name="connsiteX213" fmla="*/ 656272 w 1227772"/>
              <a:gd name="connsiteY213" fmla="*/ 26670 h 115252"/>
              <a:gd name="connsiteX214" fmla="*/ 638175 w 1227772"/>
              <a:gd name="connsiteY214" fmla="*/ 36195 h 115252"/>
              <a:gd name="connsiteX215" fmla="*/ 638175 w 1227772"/>
              <a:gd name="connsiteY215" fmla="*/ 0 h 115252"/>
              <a:gd name="connsiteX216" fmla="*/ 620078 w 1227772"/>
              <a:gd name="connsiteY216" fmla="*/ 0 h 115252"/>
              <a:gd name="connsiteX217" fmla="*/ 620078 w 1227772"/>
              <a:gd name="connsiteY217" fmla="*/ 4763 h 115252"/>
              <a:gd name="connsiteX218" fmla="*/ 627697 w 1227772"/>
              <a:gd name="connsiteY218" fmla="*/ 5715 h 115252"/>
              <a:gd name="connsiteX219" fmla="*/ 627697 w 1227772"/>
              <a:gd name="connsiteY219" fmla="*/ 86677 h 115252"/>
              <a:gd name="connsiteX220" fmla="*/ 631507 w 1227772"/>
              <a:gd name="connsiteY220" fmla="*/ 86677 h 115252"/>
              <a:gd name="connsiteX221" fmla="*/ 636270 w 1227772"/>
              <a:gd name="connsiteY221" fmla="*/ 80010 h 115252"/>
              <a:gd name="connsiteX222" fmla="*/ 653415 w 1227772"/>
              <a:gd name="connsiteY222" fmla="*/ 86677 h 115252"/>
              <a:gd name="connsiteX223" fmla="*/ 677228 w 1227772"/>
              <a:gd name="connsiteY223" fmla="*/ 56198 h 115252"/>
              <a:gd name="connsiteX224" fmla="*/ 722947 w 1227772"/>
              <a:gd name="connsiteY224" fmla="*/ 50483 h 115252"/>
              <a:gd name="connsiteX225" fmla="*/ 698182 w 1227772"/>
              <a:gd name="connsiteY225" fmla="*/ 50483 h 115252"/>
              <a:gd name="connsiteX226" fmla="*/ 711518 w 1227772"/>
              <a:gd name="connsiteY226" fmla="*/ 32385 h 115252"/>
              <a:gd name="connsiteX227" fmla="*/ 721995 w 1227772"/>
              <a:gd name="connsiteY227" fmla="*/ 48577 h 115252"/>
              <a:gd name="connsiteX228" fmla="*/ 721995 w 1227772"/>
              <a:gd name="connsiteY228" fmla="*/ 50483 h 115252"/>
              <a:gd name="connsiteX229" fmla="*/ 733425 w 1227772"/>
              <a:gd name="connsiteY229" fmla="*/ 57150 h 115252"/>
              <a:gd name="connsiteX230" fmla="*/ 733425 w 1227772"/>
              <a:gd name="connsiteY230" fmla="*/ 52388 h 115252"/>
              <a:gd name="connsiteX231" fmla="*/ 711518 w 1227772"/>
              <a:gd name="connsiteY231" fmla="*/ 27623 h 115252"/>
              <a:gd name="connsiteX232" fmla="*/ 685800 w 1227772"/>
              <a:gd name="connsiteY232" fmla="*/ 58102 h 115252"/>
              <a:gd name="connsiteX233" fmla="*/ 710565 w 1227772"/>
              <a:gd name="connsiteY233" fmla="*/ 86677 h 115252"/>
              <a:gd name="connsiteX234" fmla="*/ 732472 w 1227772"/>
              <a:gd name="connsiteY234" fmla="*/ 71438 h 115252"/>
              <a:gd name="connsiteX235" fmla="*/ 727710 w 1227772"/>
              <a:gd name="connsiteY235" fmla="*/ 69533 h 115252"/>
              <a:gd name="connsiteX236" fmla="*/ 713422 w 1227772"/>
              <a:gd name="connsiteY236" fmla="*/ 79058 h 115252"/>
              <a:gd name="connsiteX237" fmla="*/ 698182 w 1227772"/>
              <a:gd name="connsiteY237" fmla="*/ 56198 h 115252"/>
              <a:gd name="connsiteX238" fmla="*/ 733425 w 1227772"/>
              <a:gd name="connsiteY238" fmla="*/ 56198 h 115252"/>
              <a:gd name="connsiteX239" fmla="*/ 815340 w 1227772"/>
              <a:gd name="connsiteY239" fmla="*/ 72390 h 115252"/>
              <a:gd name="connsiteX240" fmla="*/ 810578 w 1227772"/>
              <a:gd name="connsiteY240" fmla="*/ 71438 h 115252"/>
              <a:gd name="connsiteX241" fmla="*/ 802005 w 1227772"/>
              <a:gd name="connsiteY241" fmla="*/ 80963 h 115252"/>
              <a:gd name="connsiteX242" fmla="*/ 796290 w 1227772"/>
              <a:gd name="connsiteY242" fmla="*/ 72390 h 115252"/>
              <a:gd name="connsiteX243" fmla="*/ 796290 w 1227772"/>
              <a:gd name="connsiteY243" fmla="*/ 35242 h 115252"/>
              <a:gd name="connsiteX244" fmla="*/ 808672 w 1227772"/>
              <a:gd name="connsiteY244" fmla="*/ 35242 h 115252"/>
              <a:gd name="connsiteX245" fmla="*/ 808672 w 1227772"/>
              <a:gd name="connsiteY245" fmla="*/ 28575 h 115252"/>
              <a:gd name="connsiteX246" fmla="*/ 796290 w 1227772"/>
              <a:gd name="connsiteY246" fmla="*/ 28575 h 115252"/>
              <a:gd name="connsiteX247" fmla="*/ 796290 w 1227772"/>
              <a:gd name="connsiteY247" fmla="*/ 11430 h 115252"/>
              <a:gd name="connsiteX248" fmla="*/ 793432 w 1227772"/>
              <a:gd name="connsiteY248" fmla="*/ 11430 h 115252"/>
              <a:gd name="connsiteX249" fmla="*/ 785813 w 1227772"/>
              <a:gd name="connsiteY249" fmla="*/ 13335 h 115252"/>
              <a:gd name="connsiteX250" fmla="*/ 785813 w 1227772"/>
              <a:gd name="connsiteY250" fmla="*/ 28575 h 115252"/>
              <a:gd name="connsiteX251" fmla="*/ 759143 w 1227772"/>
              <a:gd name="connsiteY251" fmla="*/ 28575 h 115252"/>
              <a:gd name="connsiteX252" fmla="*/ 759143 w 1227772"/>
              <a:gd name="connsiteY252" fmla="*/ 11430 h 115252"/>
              <a:gd name="connsiteX253" fmla="*/ 756285 w 1227772"/>
              <a:gd name="connsiteY253" fmla="*/ 11430 h 115252"/>
              <a:gd name="connsiteX254" fmla="*/ 748665 w 1227772"/>
              <a:gd name="connsiteY254" fmla="*/ 13335 h 115252"/>
              <a:gd name="connsiteX255" fmla="*/ 748665 w 1227772"/>
              <a:gd name="connsiteY255" fmla="*/ 28575 h 115252"/>
              <a:gd name="connsiteX256" fmla="*/ 740093 w 1227772"/>
              <a:gd name="connsiteY256" fmla="*/ 28575 h 115252"/>
              <a:gd name="connsiteX257" fmla="*/ 740093 w 1227772"/>
              <a:gd name="connsiteY257" fmla="*/ 34290 h 115252"/>
              <a:gd name="connsiteX258" fmla="*/ 748665 w 1227772"/>
              <a:gd name="connsiteY258" fmla="*/ 34290 h 115252"/>
              <a:gd name="connsiteX259" fmla="*/ 748665 w 1227772"/>
              <a:gd name="connsiteY259" fmla="*/ 73342 h 115252"/>
              <a:gd name="connsiteX260" fmla="*/ 762000 w 1227772"/>
              <a:gd name="connsiteY260" fmla="*/ 86677 h 115252"/>
              <a:gd name="connsiteX261" fmla="*/ 778193 w 1227772"/>
              <a:gd name="connsiteY261" fmla="*/ 72390 h 115252"/>
              <a:gd name="connsiteX262" fmla="*/ 773430 w 1227772"/>
              <a:gd name="connsiteY262" fmla="*/ 71438 h 115252"/>
              <a:gd name="connsiteX263" fmla="*/ 764857 w 1227772"/>
              <a:gd name="connsiteY263" fmla="*/ 80963 h 115252"/>
              <a:gd name="connsiteX264" fmla="*/ 759143 w 1227772"/>
              <a:gd name="connsiteY264" fmla="*/ 72390 h 115252"/>
              <a:gd name="connsiteX265" fmla="*/ 759143 w 1227772"/>
              <a:gd name="connsiteY265" fmla="*/ 35242 h 115252"/>
              <a:gd name="connsiteX266" fmla="*/ 785813 w 1227772"/>
              <a:gd name="connsiteY266" fmla="*/ 35242 h 115252"/>
              <a:gd name="connsiteX267" fmla="*/ 785813 w 1227772"/>
              <a:gd name="connsiteY267" fmla="*/ 74295 h 115252"/>
              <a:gd name="connsiteX268" fmla="*/ 799147 w 1227772"/>
              <a:gd name="connsiteY268" fmla="*/ 87630 h 115252"/>
              <a:gd name="connsiteX269" fmla="*/ 815340 w 1227772"/>
              <a:gd name="connsiteY269" fmla="*/ 72390 h 115252"/>
              <a:gd name="connsiteX270" fmla="*/ 858203 w 1227772"/>
              <a:gd name="connsiteY270" fmla="*/ 50483 h 115252"/>
              <a:gd name="connsiteX271" fmla="*/ 833438 w 1227772"/>
              <a:gd name="connsiteY271" fmla="*/ 50483 h 115252"/>
              <a:gd name="connsiteX272" fmla="*/ 846772 w 1227772"/>
              <a:gd name="connsiteY272" fmla="*/ 32385 h 115252"/>
              <a:gd name="connsiteX273" fmla="*/ 857250 w 1227772"/>
              <a:gd name="connsiteY273" fmla="*/ 48577 h 115252"/>
              <a:gd name="connsiteX274" fmla="*/ 857250 w 1227772"/>
              <a:gd name="connsiteY274" fmla="*/ 50483 h 115252"/>
              <a:gd name="connsiteX275" fmla="*/ 868680 w 1227772"/>
              <a:gd name="connsiteY275" fmla="*/ 57150 h 115252"/>
              <a:gd name="connsiteX276" fmla="*/ 868680 w 1227772"/>
              <a:gd name="connsiteY276" fmla="*/ 52388 h 115252"/>
              <a:gd name="connsiteX277" fmla="*/ 846772 w 1227772"/>
              <a:gd name="connsiteY277" fmla="*/ 27623 h 115252"/>
              <a:gd name="connsiteX278" fmla="*/ 821055 w 1227772"/>
              <a:gd name="connsiteY278" fmla="*/ 58102 h 115252"/>
              <a:gd name="connsiteX279" fmla="*/ 845820 w 1227772"/>
              <a:gd name="connsiteY279" fmla="*/ 86677 h 115252"/>
              <a:gd name="connsiteX280" fmla="*/ 867728 w 1227772"/>
              <a:gd name="connsiteY280" fmla="*/ 71438 h 115252"/>
              <a:gd name="connsiteX281" fmla="*/ 862965 w 1227772"/>
              <a:gd name="connsiteY281" fmla="*/ 69533 h 115252"/>
              <a:gd name="connsiteX282" fmla="*/ 848678 w 1227772"/>
              <a:gd name="connsiteY282" fmla="*/ 79058 h 115252"/>
              <a:gd name="connsiteX283" fmla="*/ 833438 w 1227772"/>
              <a:gd name="connsiteY283" fmla="*/ 56198 h 115252"/>
              <a:gd name="connsiteX284" fmla="*/ 868680 w 1227772"/>
              <a:gd name="connsiteY284" fmla="*/ 56198 h 115252"/>
              <a:gd name="connsiteX285" fmla="*/ 920115 w 1227772"/>
              <a:gd name="connsiteY285" fmla="*/ 38100 h 115252"/>
              <a:gd name="connsiteX286" fmla="*/ 908685 w 1227772"/>
              <a:gd name="connsiteY286" fmla="*/ 27623 h 115252"/>
              <a:gd name="connsiteX287" fmla="*/ 892493 w 1227772"/>
              <a:gd name="connsiteY287" fmla="*/ 38100 h 115252"/>
              <a:gd name="connsiteX288" fmla="*/ 891540 w 1227772"/>
              <a:gd name="connsiteY288" fmla="*/ 28575 h 115252"/>
              <a:gd name="connsiteX289" fmla="*/ 875347 w 1227772"/>
              <a:gd name="connsiteY289" fmla="*/ 28575 h 115252"/>
              <a:gd name="connsiteX290" fmla="*/ 875347 w 1227772"/>
              <a:gd name="connsiteY290" fmla="*/ 33338 h 115252"/>
              <a:gd name="connsiteX291" fmla="*/ 882968 w 1227772"/>
              <a:gd name="connsiteY291" fmla="*/ 34290 h 115252"/>
              <a:gd name="connsiteX292" fmla="*/ 882968 w 1227772"/>
              <a:gd name="connsiteY292" fmla="*/ 80963 h 115252"/>
              <a:gd name="connsiteX293" fmla="*/ 875347 w 1227772"/>
              <a:gd name="connsiteY293" fmla="*/ 81915 h 115252"/>
              <a:gd name="connsiteX294" fmla="*/ 875347 w 1227772"/>
              <a:gd name="connsiteY294" fmla="*/ 86677 h 115252"/>
              <a:gd name="connsiteX295" fmla="*/ 905828 w 1227772"/>
              <a:gd name="connsiteY295" fmla="*/ 86677 h 115252"/>
              <a:gd name="connsiteX296" fmla="*/ 905828 w 1227772"/>
              <a:gd name="connsiteY296" fmla="*/ 81915 h 115252"/>
              <a:gd name="connsiteX297" fmla="*/ 893445 w 1227772"/>
              <a:gd name="connsiteY297" fmla="*/ 80963 h 115252"/>
              <a:gd name="connsiteX298" fmla="*/ 893445 w 1227772"/>
              <a:gd name="connsiteY298" fmla="*/ 49530 h 115252"/>
              <a:gd name="connsiteX299" fmla="*/ 904875 w 1227772"/>
              <a:gd name="connsiteY299" fmla="*/ 35242 h 115252"/>
              <a:gd name="connsiteX300" fmla="*/ 908685 w 1227772"/>
              <a:gd name="connsiteY300" fmla="*/ 38100 h 115252"/>
              <a:gd name="connsiteX301" fmla="*/ 908685 w 1227772"/>
              <a:gd name="connsiteY301" fmla="*/ 39052 h 115252"/>
              <a:gd name="connsiteX302" fmla="*/ 904875 w 1227772"/>
              <a:gd name="connsiteY302" fmla="*/ 40958 h 115252"/>
              <a:gd name="connsiteX303" fmla="*/ 912495 w 1227772"/>
              <a:gd name="connsiteY303" fmla="*/ 48577 h 115252"/>
              <a:gd name="connsiteX304" fmla="*/ 920115 w 1227772"/>
              <a:gd name="connsiteY304" fmla="*/ 38100 h 115252"/>
              <a:gd name="connsiteX305" fmla="*/ 1024890 w 1227772"/>
              <a:gd name="connsiteY305" fmla="*/ 33338 h 115252"/>
              <a:gd name="connsiteX306" fmla="*/ 1030605 w 1227772"/>
              <a:gd name="connsiteY306" fmla="*/ 33338 h 115252"/>
              <a:gd name="connsiteX307" fmla="*/ 1030605 w 1227772"/>
              <a:gd name="connsiteY307" fmla="*/ 28575 h 115252"/>
              <a:gd name="connsiteX308" fmla="*/ 1010603 w 1227772"/>
              <a:gd name="connsiteY308" fmla="*/ 28575 h 115252"/>
              <a:gd name="connsiteX309" fmla="*/ 1010603 w 1227772"/>
              <a:gd name="connsiteY309" fmla="*/ 33338 h 115252"/>
              <a:gd name="connsiteX310" fmla="*/ 1018222 w 1227772"/>
              <a:gd name="connsiteY310" fmla="*/ 33338 h 115252"/>
              <a:gd name="connsiteX311" fmla="*/ 1007745 w 1227772"/>
              <a:gd name="connsiteY311" fmla="*/ 74295 h 115252"/>
              <a:gd name="connsiteX312" fmla="*/ 993457 w 1227772"/>
              <a:gd name="connsiteY312" fmla="*/ 33338 h 115252"/>
              <a:gd name="connsiteX313" fmla="*/ 999172 w 1227772"/>
              <a:gd name="connsiteY313" fmla="*/ 33338 h 115252"/>
              <a:gd name="connsiteX314" fmla="*/ 999172 w 1227772"/>
              <a:gd name="connsiteY314" fmla="*/ 28575 h 115252"/>
              <a:gd name="connsiteX315" fmla="*/ 978218 w 1227772"/>
              <a:gd name="connsiteY315" fmla="*/ 28575 h 115252"/>
              <a:gd name="connsiteX316" fmla="*/ 978218 w 1227772"/>
              <a:gd name="connsiteY316" fmla="*/ 33338 h 115252"/>
              <a:gd name="connsiteX317" fmla="*/ 982980 w 1227772"/>
              <a:gd name="connsiteY317" fmla="*/ 33338 h 115252"/>
              <a:gd name="connsiteX318" fmla="*/ 985838 w 1227772"/>
              <a:gd name="connsiteY318" fmla="*/ 42863 h 115252"/>
              <a:gd name="connsiteX319" fmla="*/ 974407 w 1227772"/>
              <a:gd name="connsiteY319" fmla="*/ 74295 h 115252"/>
              <a:gd name="connsiteX320" fmla="*/ 962025 w 1227772"/>
              <a:gd name="connsiteY320" fmla="*/ 33338 h 115252"/>
              <a:gd name="connsiteX321" fmla="*/ 969645 w 1227772"/>
              <a:gd name="connsiteY321" fmla="*/ 33338 h 115252"/>
              <a:gd name="connsiteX322" fmla="*/ 969645 w 1227772"/>
              <a:gd name="connsiteY322" fmla="*/ 28575 h 115252"/>
              <a:gd name="connsiteX323" fmla="*/ 944880 w 1227772"/>
              <a:gd name="connsiteY323" fmla="*/ 28575 h 115252"/>
              <a:gd name="connsiteX324" fmla="*/ 944880 w 1227772"/>
              <a:gd name="connsiteY324" fmla="*/ 33338 h 115252"/>
              <a:gd name="connsiteX325" fmla="*/ 949643 w 1227772"/>
              <a:gd name="connsiteY325" fmla="*/ 33338 h 115252"/>
              <a:gd name="connsiteX326" fmla="*/ 966788 w 1227772"/>
              <a:gd name="connsiteY326" fmla="*/ 85725 h 115252"/>
              <a:gd name="connsiteX327" fmla="*/ 975360 w 1227772"/>
              <a:gd name="connsiteY327" fmla="*/ 85725 h 115252"/>
              <a:gd name="connsiteX328" fmla="*/ 987743 w 1227772"/>
              <a:gd name="connsiteY328" fmla="*/ 52388 h 115252"/>
              <a:gd name="connsiteX329" fmla="*/ 988695 w 1227772"/>
              <a:gd name="connsiteY329" fmla="*/ 52388 h 115252"/>
              <a:gd name="connsiteX330" fmla="*/ 1001078 w 1227772"/>
              <a:gd name="connsiteY330" fmla="*/ 85725 h 115252"/>
              <a:gd name="connsiteX331" fmla="*/ 1009650 w 1227772"/>
              <a:gd name="connsiteY331" fmla="*/ 85725 h 115252"/>
              <a:gd name="connsiteX332" fmla="*/ 1024890 w 1227772"/>
              <a:gd name="connsiteY332" fmla="*/ 33338 h 115252"/>
              <a:gd name="connsiteX333" fmla="*/ 1072515 w 1227772"/>
              <a:gd name="connsiteY333" fmla="*/ 57150 h 115252"/>
              <a:gd name="connsiteX334" fmla="*/ 1059180 w 1227772"/>
              <a:gd name="connsiteY334" fmla="*/ 80963 h 115252"/>
              <a:gd name="connsiteX335" fmla="*/ 1044893 w 1227772"/>
              <a:gd name="connsiteY335" fmla="*/ 56198 h 115252"/>
              <a:gd name="connsiteX336" fmla="*/ 1058228 w 1227772"/>
              <a:gd name="connsiteY336" fmla="*/ 32385 h 115252"/>
              <a:gd name="connsiteX337" fmla="*/ 1072515 w 1227772"/>
              <a:gd name="connsiteY337" fmla="*/ 57150 h 115252"/>
              <a:gd name="connsiteX338" fmla="*/ 1084898 w 1227772"/>
              <a:gd name="connsiteY338" fmla="*/ 57150 h 115252"/>
              <a:gd name="connsiteX339" fmla="*/ 1059180 w 1227772"/>
              <a:gd name="connsiteY339" fmla="*/ 27623 h 115252"/>
              <a:gd name="connsiteX340" fmla="*/ 1033463 w 1227772"/>
              <a:gd name="connsiteY340" fmla="*/ 58102 h 115252"/>
              <a:gd name="connsiteX341" fmla="*/ 1059180 w 1227772"/>
              <a:gd name="connsiteY341" fmla="*/ 87630 h 115252"/>
              <a:gd name="connsiteX342" fmla="*/ 1084898 w 1227772"/>
              <a:gd name="connsiteY342" fmla="*/ 57150 h 115252"/>
              <a:gd name="connsiteX343" fmla="*/ 1136332 w 1227772"/>
              <a:gd name="connsiteY343" fmla="*/ 38100 h 115252"/>
              <a:gd name="connsiteX344" fmla="*/ 1124903 w 1227772"/>
              <a:gd name="connsiteY344" fmla="*/ 27623 h 115252"/>
              <a:gd name="connsiteX345" fmla="*/ 1108710 w 1227772"/>
              <a:gd name="connsiteY345" fmla="*/ 38100 h 115252"/>
              <a:gd name="connsiteX346" fmla="*/ 1107757 w 1227772"/>
              <a:gd name="connsiteY346" fmla="*/ 28575 h 115252"/>
              <a:gd name="connsiteX347" fmla="*/ 1091565 w 1227772"/>
              <a:gd name="connsiteY347" fmla="*/ 28575 h 115252"/>
              <a:gd name="connsiteX348" fmla="*/ 1091565 w 1227772"/>
              <a:gd name="connsiteY348" fmla="*/ 33338 h 115252"/>
              <a:gd name="connsiteX349" fmla="*/ 1099185 w 1227772"/>
              <a:gd name="connsiteY349" fmla="*/ 34290 h 115252"/>
              <a:gd name="connsiteX350" fmla="*/ 1099185 w 1227772"/>
              <a:gd name="connsiteY350" fmla="*/ 80963 h 115252"/>
              <a:gd name="connsiteX351" fmla="*/ 1091565 w 1227772"/>
              <a:gd name="connsiteY351" fmla="*/ 81915 h 115252"/>
              <a:gd name="connsiteX352" fmla="*/ 1091565 w 1227772"/>
              <a:gd name="connsiteY352" fmla="*/ 86677 h 115252"/>
              <a:gd name="connsiteX353" fmla="*/ 1122045 w 1227772"/>
              <a:gd name="connsiteY353" fmla="*/ 86677 h 115252"/>
              <a:gd name="connsiteX354" fmla="*/ 1122045 w 1227772"/>
              <a:gd name="connsiteY354" fmla="*/ 81915 h 115252"/>
              <a:gd name="connsiteX355" fmla="*/ 1109663 w 1227772"/>
              <a:gd name="connsiteY355" fmla="*/ 80963 h 115252"/>
              <a:gd name="connsiteX356" fmla="*/ 1109663 w 1227772"/>
              <a:gd name="connsiteY356" fmla="*/ 49530 h 115252"/>
              <a:gd name="connsiteX357" fmla="*/ 1121093 w 1227772"/>
              <a:gd name="connsiteY357" fmla="*/ 35242 h 115252"/>
              <a:gd name="connsiteX358" fmla="*/ 1124903 w 1227772"/>
              <a:gd name="connsiteY358" fmla="*/ 38100 h 115252"/>
              <a:gd name="connsiteX359" fmla="*/ 1124903 w 1227772"/>
              <a:gd name="connsiteY359" fmla="*/ 39052 h 115252"/>
              <a:gd name="connsiteX360" fmla="*/ 1121093 w 1227772"/>
              <a:gd name="connsiteY360" fmla="*/ 40958 h 115252"/>
              <a:gd name="connsiteX361" fmla="*/ 1128713 w 1227772"/>
              <a:gd name="connsiteY361" fmla="*/ 48577 h 115252"/>
              <a:gd name="connsiteX362" fmla="*/ 1136332 w 1227772"/>
              <a:gd name="connsiteY362" fmla="*/ 38100 h 115252"/>
              <a:gd name="connsiteX363" fmla="*/ 1138238 w 1227772"/>
              <a:gd name="connsiteY363" fmla="*/ 85725 h 115252"/>
              <a:gd name="connsiteX364" fmla="*/ 1164907 w 1227772"/>
              <a:gd name="connsiteY364" fmla="*/ 85725 h 115252"/>
              <a:gd name="connsiteX365" fmla="*/ 1164907 w 1227772"/>
              <a:gd name="connsiteY365" fmla="*/ 80963 h 115252"/>
              <a:gd name="connsiteX366" fmla="*/ 1156335 w 1227772"/>
              <a:gd name="connsiteY366" fmla="*/ 80010 h 115252"/>
              <a:gd name="connsiteX367" fmla="*/ 1156335 w 1227772"/>
              <a:gd name="connsiteY367" fmla="*/ 0 h 115252"/>
              <a:gd name="connsiteX368" fmla="*/ 1137285 w 1227772"/>
              <a:gd name="connsiteY368" fmla="*/ 0 h 115252"/>
              <a:gd name="connsiteX369" fmla="*/ 1137285 w 1227772"/>
              <a:gd name="connsiteY369" fmla="*/ 4763 h 115252"/>
              <a:gd name="connsiteX370" fmla="*/ 1144905 w 1227772"/>
              <a:gd name="connsiteY370" fmla="*/ 5715 h 115252"/>
              <a:gd name="connsiteX371" fmla="*/ 1144905 w 1227772"/>
              <a:gd name="connsiteY371" fmla="*/ 80010 h 115252"/>
              <a:gd name="connsiteX372" fmla="*/ 1137285 w 1227772"/>
              <a:gd name="connsiteY372" fmla="*/ 80963 h 115252"/>
              <a:gd name="connsiteX373" fmla="*/ 1137285 w 1227772"/>
              <a:gd name="connsiteY373" fmla="*/ 85725 h 115252"/>
              <a:gd name="connsiteX374" fmla="*/ 1209675 w 1227772"/>
              <a:gd name="connsiteY374" fmla="*/ 64770 h 115252"/>
              <a:gd name="connsiteX375" fmla="*/ 1195388 w 1227772"/>
              <a:gd name="connsiteY375" fmla="*/ 79058 h 115252"/>
              <a:gd name="connsiteX376" fmla="*/ 1182053 w 1227772"/>
              <a:gd name="connsiteY376" fmla="*/ 56198 h 115252"/>
              <a:gd name="connsiteX377" fmla="*/ 1196340 w 1227772"/>
              <a:gd name="connsiteY377" fmla="*/ 32385 h 115252"/>
              <a:gd name="connsiteX378" fmla="*/ 1209675 w 1227772"/>
              <a:gd name="connsiteY378" fmla="*/ 45720 h 115252"/>
              <a:gd name="connsiteX379" fmla="*/ 1209675 w 1227772"/>
              <a:gd name="connsiteY379" fmla="*/ 64770 h 115252"/>
              <a:gd name="connsiteX380" fmla="*/ 1227773 w 1227772"/>
              <a:gd name="connsiteY380" fmla="*/ 85725 h 115252"/>
              <a:gd name="connsiteX381" fmla="*/ 1227773 w 1227772"/>
              <a:gd name="connsiteY381" fmla="*/ 80963 h 115252"/>
              <a:gd name="connsiteX382" fmla="*/ 1220153 w 1227772"/>
              <a:gd name="connsiteY382" fmla="*/ 80010 h 115252"/>
              <a:gd name="connsiteX383" fmla="*/ 1220153 w 1227772"/>
              <a:gd name="connsiteY383" fmla="*/ 0 h 115252"/>
              <a:gd name="connsiteX384" fmla="*/ 1200150 w 1227772"/>
              <a:gd name="connsiteY384" fmla="*/ 0 h 115252"/>
              <a:gd name="connsiteX385" fmla="*/ 1200150 w 1227772"/>
              <a:gd name="connsiteY385" fmla="*/ 4763 h 115252"/>
              <a:gd name="connsiteX386" fmla="*/ 1208723 w 1227772"/>
              <a:gd name="connsiteY386" fmla="*/ 5715 h 115252"/>
              <a:gd name="connsiteX387" fmla="*/ 1208723 w 1227772"/>
              <a:gd name="connsiteY387" fmla="*/ 33338 h 115252"/>
              <a:gd name="connsiteX388" fmla="*/ 1193482 w 1227772"/>
              <a:gd name="connsiteY388" fmla="*/ 26670 h 115252"/>
              <a:gd name="connsiteX389" fmla="*/ 1169670 w 1227772"/>
              <a:gd name="connsiteY389" fmla="*/ 57150 h 115252"/>
              <a:gd name="connsiteX390" fmla="*/ 1191578 w 1227772"/>
              <a:gd name="connsiteY390" fmla="*/ 85725 h 115252"/>
              <a:gd name="connsiteX391" fmla="*/ 1209675 w 1227772"/>
              <a:gd name="connsiteY391" fmla="*/ 76200 h 115252"/>
              <a:gd name="connsiteX392" fmla="*/ 1210628 w 1227772"/>
              <a:gd name="connsiteY392" fmla="*/ 84773 h 115252"/>
              <a:gd name="connsiteX393" fmla="*/ 1227773 w 1227772"/>
              <a:gd name="connsiteY393" fmla="*/ 84773 h 115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</a:cxnLst>
            <a:rect l="l" t="t" r="r" b="b"/>
            <a:pathLst>
              <a:path w="1227772" h="115252">
                <a:moveTo>
                  <a:pt x="57150" y="42863"/>
                </a:moveTo>
                <a:cubicBezTo>
                  <a:pt x="57150" y="65723"/>
                  <a:pt x="47625" y="80010"/>
                  <a:pt x="25718" y="80010"/>
                </a:cubicBezTo>
                <a:lnTo>
                  <a:pt x="20955" y="80010"/>
                </a:lnTo>
                <a:lnTo>
                  <a:pt x="20955" y="4763"/>
                </a:lnTo>
                <a:lnTo>
                  <a:pt x="23813" y="4763"/>
                </a:lnTo>
                <a:cubicBezTo>
                  <a:pt x="46672" y="5715"/>
                  <a:pt x="57150" y="16192"/>
                  <a:pt x="57150" y="42863"/>
                </a:cubicBezTo>
                <a:moveTo>
                  <a:pt x="70485" y="43815"/>
                </a:moveTo>
                <a:cubicBezTo>
                  <a:pt x="70485" y="15240"/>
                  <a:pt x="54293" y="0"/>
                  <a:pt x="27622" y="0"/>
                </a:cubicBezTo>
                <a:lnTo>
                  <a:pt x="0" y="0"/>
                </a:lnTo>
                <a:lnTo>
                  <a:pt x="0" y="4763"/>
                </a:lnTo>
                <a:lnTo>
                  <a:pt x="9525" y="5715"/>
                </a:lnTo>
                <a:lnTo>
                  <a:pt x="9525" y="80963"/>
                </a:lnTo>
                <a:lnTo>
                  <a:pt x="0" y="81915"/>
                </a:lnTo>
                <a:lnTo>
                  <a:pt x="0" y="86677"/>
                </a:lnTo>
                <a:lnTo>
                  <a:pt x="24765" y="86677"/>
                </a:lnTo>
                <a:cubicBezTo>
                  <a:pt x="50482" y="85725"/>
                  <a:pt x="70485" y="76200"/>
                  <a:pt x="70485" y="43815"/>
                </a:cubicBezTo>
                <a:moveTo>
                  <a:pt x="116205" y="50483"/>
                </a:moveTo>
                <a:lnTo>
                  <a:pt x="91440" y="50483"/>
                </a:lnTo>
                <a:cubicBezTo>
                  <a:pt x="92393" y="40958"/>
                  <a:pt x="96203" y="32385"/>
                  <a:pt x="104775" y="32385"/>
                </a:cubicBezTo>
                <a:cubicBezTo>
                  <a:pt x="112395" y="32385"/>
                  <a:pt x="115253" y="38100"/>
                  <a:pt x="115253" y="48577"/>
                </a:cubicBezTo>
                <a:lnTo>
                  <a:pt x="115253" y="50483"/>
                </a:lnTo>
                <a:close/>
                <a:moveTo>
                  <a:pt x="126682" y="57150"/>
                </a:moveTo>
                <a:cubicBezTo>
                  <a:pt x="126682" y="55245"/>
                  <a:pt x="126682" y="54292"/>
                  <a:pt x="126682" y="52388"/>
                </a:cubicBezTo>
                <a:cubicBezTo>
                  <a:pt x="126682" y="35242"/>
                  <a:pt x="118110" y="27623"/>
                  <a:pt x="104775" y="27623"/>
                </a:cubicBezTo>
                <a:cubicBezTo>
                  <a:pt x="89535" y="27623"/>
                  <a:pt x="79057" y="39052"/>
                  <a:pt x="79057" y="58102"/>
                </a:cubicBezTo>
                <a:cubicBezTo>
                  <a:pt x="79057" y="75248"/>
                  <a:pt x="86678" y="86677"/>
                  <a:pt x="103822" y="86677"/>
                </a:cubicBezTo>
                <a:cubicBezTo>
                  <a:pt x="115253" y="86677"/>
                  <a:pt x="122872" y="80963"/>
                  <a:pt x="125730" y="71438"/>
                </a:cubicBezTo>
                <a:lnTo>
                  <a:pt x="120968" y="69533"/>
                </a:lnTo>
                <a:cubicBezTo>
                  <a:pt x="118110" y="76200"/>
                  <a:pt x="114300" y="79058"/>
                  <a:pt x="106680" y="79058"/>
                </a:cubicBezTo>
                <a:cubicBezTo>
                  <a:pt x="95250" y="79058"/>
                  <a:pt x="91440" y="70485"/>
                  <a:pt x="91440" y="56198"/>
                </a:cubicBezTo>
                <a:lnTo>
                  <a:pt x="126682" y="56198"/>
                </a:lnTo>
                <a:close/>
                <a:moveTo>
                  <a:pt x="132397" y="85725"/>
                </a:moveTo>
                <a:lnTo>
                  <a:pt x="159068" y="85725"/>
                </a:lnTo>
                <a:lnTo>
                  <a:pt x="159068" y="80963"/>
                </a:lnTo>
                <a:lnTo>
                  <a:pt x="150495" y="80010"/>
                </a:lnTo>
                <a:lnTo>
                  <a:pt x="150495" y="0"/>
                </a:lnTo>
                <a:lnTo>
                  <a:pt x="131445" y="0"/>
                </a:lnTo>
                <a:lnTo>
                  <a:pt x="131445" y="4763"/>
                </a:lnTo>
                <a:lnTo>
                  <a:pt x="139065" y="5715"/>
                </a:lnTo>
                <a:lnTo>
                  <a:pt x="139065" y="80010"/>
                </a:lnTo>
                <a:lnTo>
                  <a:pt x="131445" y="80963"/>
                </a:lnTo>
                <a:lnTo>
                  <a:pt x="131445" y="85725"/>
                </a:lnTo>
                <a:close/>
                <a:moveTo>
                  <a:pt x="185738" y="12383"/>
                </a:moveTo>
                <a:cubicBezTo>
                  <a:pt x="185738" y="7620"/>
                  <a:pt x="182880" y="5715"/>
                  <a:pt x="178118" y="5715"/>
                </a:cubicBezTo>
                <a:cubicBezTo>
                  <a:pt x="173355" y="5715"/>
                  <a:pt x="171450" y="8573"/>
                  <a:pt x="171450" y="12383"/>
                </a:cubicBezTo>
                <a:cubicBezTo>
                  <a:pt x="171450" y="16192"/>
                  <a:pt x="173355" y="19050"/>
                  <a:pt x="178118" y="19050"/>
                </a:cubicBezTo>
                <a:cubicBezTo>
                  <a:pt x="183832" y="19050"/>
                  <a:pt x="185738" y="16192"/>
                  <a:pt x="185738" y="12383"/>
                </a:cubicBezTo>
                <a:moveTo>
                  <a:pt x="166688" y="85725"/>
                </a:moveTo>
                <a:lnTo>
                  <a:pt x="194310" y="85725"/>
                </a:lnTo>
                <a:lnTo>
                  <a:pt x="194310" y="80963"/>
                </a:lnTo>
                <a:lnTo>
                  <a:pt x="185738" y="80010"/>
                </a:lnTo>
                <a:lnTo>
                  <a:pt x="185738" y="28575"/>
                </a:lnTo>
                <a:lnTo>
                  <a:pt x="166688" y="28575"/>
                </a:lnTo>
                <a:lnTo>
                  <a:pt x="166688" y="33338"/>
                </a:lnTo>
                <a:lnTo>
                  <a:pt x="175260" y="34290"/>
                </a:lnTo>
                <a:lnTo>
                  <a:pt x="175260" y="80963"/>
                </a:lnTo>
                <a:lnTo>
                  <a:pt x="166688" y="81915"/>
                </a:lnTo>
                <a:lnTo>
                  <a:pt x="166688" y="85725"/>
                </a:lnTo>
                <a:close/>
                <a:moveTo>
                  <a:pt x="244793" y="33338"/>
                </a:moveTo>
                <a:lnTo>
                  <a:pt x="250507" y="33338"/>
                </a:lnTo>
                <a:lnTo>
                  <a:pt x="250507" y="28575"/>
                </a:lnTo>
                <a:lnTo>
                  <a:pt x="230505" y="28575"/>
                </a:lnTo>
                <a:lnTo>
                  <a:pt x="230505" y="33338"/>
                </a:lnTo>
                <a:lnTo>
                  <a:pt x="238125" y="33338"/>
                </a:lnTo>
                <a:lnTo>
                  <a:pt x="224790" y="73342"/>
                </a:lnTo>
                <a:lnTo>
                  <a:pt x="211455" y="33338"/>
                </a:lnTo>
                <a:lnTo>
                  <a:pt x="219075" y="33338"/>
                </a:lnTo>
                <a:lnTo>
                  <a:pt x="219075" y="28575"/>
                </a:lnTo>
                <a:lnTo>
                  <a:pt x="194310" y="28575"/>
                </a:lnTo>
                <a:lnTo>
                  <a:pt x="194310" y="33338"/>
                </a:lnTo>
                <a:lnTo>
                  <a:pt x="199072" y="33338"/>
                </a:lnTo>
                <a:lnTo>
                  <a:pt x="217170" y="85725"/>
                </a:lnTo>
                <a:lnTo>
                  <a:pt x="225743" y="85725"/>
                </a:lnTo>
                <a:lnTo>
                  <a:pt x="244793" y="33338"/>
                </a:lnTo>
                <a:close/>
                <a:moveTo>
                  <a:pt x="289560" y="50483"/>
                </a:moveTo>
                <a:lnTo>
                  <a:pt x="264795" y="50483"/>
                </a:lnTo>
                <a:cubicBezTo>
                  <a:pt x="265747" y="40958"/>
                  <a:pt x="269557" y="32385"/>
                  <a:pt x="278130" y="32385"/>
                </a:cubicBezTo>
                <a:cubicBezTo>
                  <a:pt x="285750" y="32385"/>
                  <a:pt x="288607" y="38100"/>
                  <a:pt x="288607" y="48577"/>
                </a:cubicBezTo>
                <a:lnTo>
                  <a:pt x="288607" y="50483"/>
                </a:lnTo>
                <a:close/>
                <a:moveTo>
                  <a:pt x="300038" y="57150"/>
                </a:moveTo>
                <a:cubicBezTo>
                  <a:pt x="300038" y="55245"/>
                  <a:pt x="300038" y="54292"/>
                  <a:pt x="300038" y="52388"/>
                </a:cubicBezTo>
                <a:cubicBezTo>
                  <a:pt x="300038" y="35242"/>
                  <a:pt x="291465" y="27623"/>
                  <a:pt x="278130" y="27623"/>
                </a:cubicBezTo>
                <a:cubicBezTo>
                  <a:pt x="262890" y="27623"/>
                  <a:pt x="252413" y="39052"/>
                  <a:pt x="252413" y="58102"/>
                </a:cubicBezTo>
                <a:cubicBezTo>
                  <a:pt x="252413" y="75248"/>
                  <a:pt x="260032" y="86677"/>
                  <a:pt x="277178" y="86677"/>
                </a:cubicBezTo>
                <a:cubicBezTo>
                  <a:pt x="288607" y="86677"/>
                  <a:pt x="296228" y="80963"/>
                  <a:pt x="299085" y="71438"/>
                </a:cubicBezTo>
                <a:lnTo>
                  <a:pt x="294322" y="69533"/>
                </a:lnTo>
                <a:cubicBezTo>
                  <a:pt x="291465" y="76200"/>
                  <a:pt x="287655" y="79058"/>
                  <a:pt x="280035" y="79058"/>
                </a:cubicBezTo>
                <a:cubicBezTo>
                  <a:pt x="268605" y="79058"/>
                  <a:pt x="264795" y="70485"/>
                  <a:pt x="264795" y="56198"/>
                </a:cubicBezTo>
                <a:lnTo>
                  <a:pt x="300038" y="56198"/>
                </a:lnTo>
                <a:close/>
                <a:moveTo>
                  <a:pt x="352425" y="38100"/>
                </a:moveTo>
                <a:cubicBezTo>
                  <a:pt x="352425" y="31433"/>
                  <a:pt x="346710" y="27623"/>
                  <a:pt x="340995" y="27623"/>
                </a:cubicBezTo>
                <a:cubicBezTo>
                  <a:pt x="332422" y="27623"/>
                  <a:pt x="327660" y="32385"/>
                  <a:pt x="324803" y="38100"/>
                </a:cubicBezTo>
                <a:lnTo>
                  <a:pt x="323850" y="28575"/>
                </a:lnTo>
                <a:lnTo>
                  <a:pt x="307657" y="28575"/>
                </a:lnTo>
                <a:lnTo>
                  <a:pt x="307657" y="33338"/>
                </a:lnTo>
                <a:lnTo>
                  <a:pt x="315278" y="34290"/>
                </a:lnTo>
                <a:lnTo>
                  <a:pt x="315278" y="80963"/>
                </a:lnTo>
                <a:lnTo>
                  <a:pt x="307657" y="81915"/>
                </a:lnTo>
                <a:lnTo>
                  <a:pt x="307657" y="86677"/>
                </a:lnTo>
                <a:lnTo>
                  <a:pt x="338138" y="86677"/>
                </a:lnTo>
                <a:lnTo>
                  <a:pt x="338138" y="81915"/>
                </a:lnTo>
                <a:lnTo>
                  <a:pt x="325755" y="80963"/>
                </a:lnTo>
                <a:lnTo>
                  <a:pt x="325755" y="49530"/>
                </a:lnTo>
                <a:cubicBezTo>
                  <a:pt x="325755" y="42863"/>
                  <a:pt x="331470" y="35242"/>
                  <a:pt x="337185" y="35242"/>
                </a:cubicBezTo>
                <a:cubicBezTo>
                  <a:pt x="339090" y="35242"/>
                  <a:pt x="340995" y="36195"/>
                  <a:pt x="340995" y="38100"/>
                </a:cubicBezTo>
                <a:cubicBezTo>
                  <a:pt x="340995" y="38100"/>
                  <a:pt x="340995" y="39052"/>
                  <a:pt x="340995" y="39052"/>
                </a:cubicBezTo>
                <a:lnTo>
                  <a:pt x="337185" y="40958"/>
                </a:lnTo>
                <a:cubicBezTo>
                  <a:pt x="337185" y="45720"/>
                  <a:pt x="340043" y="48577"/>
                  <a:pt x="344805" y="48577"/>
                </a:cubicBezTo>
                <a:cubicBezTo>
                  <a:pt x="348615" y="46673"/>
                  <a:pt x="352425" y="43815"/>
                  <a:pt x="352425" y="38100"/>
                </a:cubicBezTo>
                <a:moveTo>
                  <a:pt x="378143" y="12383"/>
                </a:moveTo>
                <a:cubicBezTo>
                  <a:pt x="378143" y="7620"/>
                  <a:pt x="375285" y="5715"/>
                  <a:pt x="370522" y="5715"/>
                </a:cubicBezTo>
                <a:cubicBezTo>
                  <a:pt x="365760" y="5715"/>
                  <a:pt x="363855" y="8573"/>
                  <a:pt x="363855" y="12383"/>
                </a:cubicBezTo>
                <a:cubicBezTo>
                  <a:pt x="363855" y="16192"/>
                  <a:pt x="365760" y="19050"/>
                  <a:pt x="370522" y="19050"/>
                </a:cubicBezTo>
                <a:cubicBezTo>
                  <a:pt x="375285" y="19050"/>
                  <a:pt x="378143" y="16192"/>
                  <a:pt x="378143" y="12383"/>
                </a:cubicBezTo>
                <a:moveTo>
                  <a:pt x="358140" y="85725"/>
                </a:moveTo>
                <a:lnTo>
                  <a:pt x="385763" y="85725"/>
                </a:lnTo>
                <a:lnTo>
                  <a:pt x="385763" y="80963"/>
                </a:lnTo>
                <a:lnTo>
                  <a:pt x="377190" y="80010"/>
                </a:lnTo>
                <a:lnTo>
                  <a:pt x="377190" y="28575"/>
                </a:lnTo>
                <a:lnTo>
                  <a:pt x="358140" y="28575"/>
                </a:lnTo>
                <a:lnTo>
                  <a:pt x="358140" y="33338"/>
                </a:lnTo>
                <a:lnTo>
                  <a:pt x="366713" y="34290"/>
                </a:lnTo>
                <a:lnTo>
                  <a:pt x="366713" y="80963"/>
                </a:lnTo>
                <a:lnTo>
                  <a:pt x="358140" y="81915"/>
                </a:lnTo>
                <a:lnTo>
                  <a:pt x="358140" y="85725"/>
                </a:lnTo>
                <a:close/>
                <a:moveTo>
                  <a:pt x="429578" y="85725"/>
                </a:moveTo>
                <a:lnTo>
                  <a:pt x="455295" y="85725"/>
                </a:lnTo>
                <a:lnTo>
                  <a:pt x="455295" y="80963"/>
                </a:lnTo>
                <a:lnTo>
                  <a:pt x="447675" y="80010"/>
                </a:lnTo>
                <a:lnTo>
                  <a:pt x="447675" y="46673"/>
                </a:lnTo>
                <a:cubicBezTo>
                  <a:pt x="447675" y="33338"/>
                  <a:pt x="442913" y="27623"/>
                  <a:pt x="430530" y="27623"/>
                </a:cubicBezTo>
                <a:cubicBezTo>
                  <a:pt x="421005" y="27623"/>
                  <a:pt x="414338" y="33338"/>
                  <a:pt x="410528" y="38100"/>
                </a:cubicBezTo>
                <a:lnTo>
                  <a:pt x="409575" y="28575"/>
                </a:lnTo>
                <a:lnTo>
                  <a:pt x="393382" y="28575"/>
                </a:lnTo>
                <a:lnTo>
                  <a:pt x="393382" y="33338"/>
                </a:lnTo>
                <a:lnTo>
                  <a:pt x="401003" y="34290"/>
                </a:lnTo>
                <a:lnTo>
                  <a:pt x="401003" y="80963"/>
                </a:lnTo>
                <a:lnTo>
                  <a:pt x="393382" y="81915"/>
                </a:lnTo>
                <a:lnTo>
                  <a:pt x="393382" y="86677"/>
                </a:lnTo>
                <a:lnTo>
                  <a:pt x="419100" y="86677"/>
                </a:lnTo>
                <a:lnTo>
                  <a:pt x="419100" y="81915"/>
                </a:lnTo>
                <a:lnTo>
                  <a:pt x="411480" y="80963"/>
                </a:lnTo>
                <a:lnTo>
                  <a:pt x="411480" y="50483"/>
                </a:lnTo>
                <a:cubicBezTo>
                  <a:pt x="411480" y="40958"/>
                  <a:pt x="418147" y="36195"/>
                  <a:pt x="425768" y="36195"/>
                </a:cubicBezTo>
                <a:cubicBezTo>
                  <a:pt x="434340" y="36195"/>
                  <a:pt x="436245" y="40958"/>
                  <a:pt x="436245" y="48577"/>
                </a:cubicBezTo>
                <a:lnTo>
                  <a:pt x="436245" y="81915"/>
                </a:lnTo>
                <a:lnTo>
                  <a:pt x="428625" y="82867"/>
                </a:lnTo>
                <a:lnTo>
                  <a:pt x="428625" y="85725"/>
                </a:lnTo>
                <a:close/>
                <a:moveTo>
                  <a:pt x="484822" y="87630"/>
                </a:moveTo>
                <a:cubicBezTo>
                  <a:pt x="495300" y="87630"/>
                  <a:pt x="501015" y="90488"/>
                  <a:pt x="501015" y="96202"/>
                </a:cubicBezTo>
                <a:cubicBezTo>
                  <a:pt x="501015" y="103823"/>
                  <a:pt x="495300" y="107633"/>
                  <a:pt x="484822" y="107633"/>
                </a:cubicBezTo>
                <a:cubicBezTo>
                  <a:pt x="470535" y="107633"/>
                  <a:pt x="466725" y="102870"/>
                  <a:pt x="466725" y="97155"/>
                </a:cubicBezTo>
                <a:cubicBezTo>
                  <a:pt x="466725" y="94298"/>
                  <a:pt x="467678" y="89535"/>
                  <a:pt x="469582" y="87630"/>
                </a:cubicBezTo>
                <a:lnTo>
                  <a:pt x="484822" y="87630"/>
                </a:lnTo>
                <a:close/>
                <a:moveTo>
                  <a:pt x="471488" y="46673"/>
                </a:moveTo>
                <a:cubicBezTo>
                  <a:pt x="471488" y="35242"/>
                  <a:pt x="476250" y="31433"/>
                  <a:pt x="481965" y="31433"/>
                </a:cubicBezTo>
                <a:cubicBezTo>
                  <a:pt x="488632" y="31433"/>
                  <a:pt x="492443" y="35242"/>
                  <a:pt x="492443" y="46673"/>
                </a:cubicBezTo>
                <a:cubicBezTo>
                  <a:pt x="492443" y="59055"/>
                  <a:pt x="487680" y="62865"/>
                  <a:pt x="481965" y="62865"/>
                </a:cubicBezTo>
                <a:cubicBezTo>
                  <a:pt x="476250" y="62865"/>
                  <a:pt x="471488" y="59055"/>
                  <a:pt x="471488" y="46673"/>
                </a:cubicBezTo>
                <a:moveTo>
                  <a:pt x="471488" y="74295"/>
                </a:moveTo>
                <a:cubicBezTo>
                  <a:pt x="471488" y="72390"/>
                  <a:pt x="473393" y="70485"/>
                  <a:pt x="477203" y="67627"/>
                </a:cubicBezTo>
                <a:cubicBezTo>
                  <a:pt x="479107" y="67627"/>
                  <a:pt x="481013" y="68580"/>
                  <a:pt x="483870" y="68580"/>
                </a:cubicBezTo>
                <a:cubicBezTo>
                  <a:pt x="496253" y="68580"/>
                  <a:pt x="504825" y="60960"/>
                  <a:pt x="504825" y="47625"/>
                </a:cubicBezTo>
                <a:cubicBezTo>
                  <a:pt x="504825" y="40958"/>
                  <a:pt x="501968" y="36195"/>
                  <a:pt x="499110" y="33338"/>
                </a:cubicBezTo>
                <a:lnTo>
                  <a:pt x="509588" y="31433"/>
                </a:lnTo>
                <a:lnTo>
                  <a:pt x="509588" y="24765"/>
                </a:lnTo>
                <a:cubicBezTo>
                  <a:pt x="508635" y="23813"/>
                  <a:pt x="507682" y="23813"/>
                  <a:pt x="505778" y="23813"/>
                </a:cubicBezTo>
                <a:cubicBezTo>
                  <a:pt x="501968" y="23813"/>
                  <a:pt x="498157" y="26670"/>
                  <a:pt x="495300" y="29527"/>
                </a:cubicBezTo>
                <a:cubicBezTo>
                  <a:pt x="492443" y="27623"/>
                  <a:pt x="488632" y="26670"/>
                  <a:pt x="482918" y="26670"/>
                </a:cubicBezTo>
                <a:cubicBezTo>
                  <a:pt x="467678" y="26670"/>
                  <a:pt x="460057" y="37148"/>
                  <a:pt x="460057" y="48577"/>
                </a:cubicBezTo>
                <a:cubicBezTo>
                  <a:pt x="460057" y="57150"/>
                  <a:pt x="463868" y="63817"/>
                  <a:pt x="470535" y="66675"/>
                </a:cubicBezTo>
                <a:cubicBezTo>
                  <a:pt x="464820" y="71438"/>
                  <a:pt x="460057" y="75248"/>
                  <a:pt x="460057" y="80010"/>
                </a:cubicBezTo>
                <a:cubicBezTo>
                  <a:pt x="460057" y="82867"/>
                  <a:pt x="461010" y="84773"/>
                  <a:pt x="463868" y="86677"/>
                </a:cubicBezTo>
                <a:cubicBezTo>
                  <a:pt x="460057" y="88583"/>
                  <a:pt x="456247" y="94298"/>
                  <a:pt x="456247" y="100965"/>
                </a:cubicBezTo>
                <a:cubicBezTo>
                  <a:pt x="456247" y="108585"/>
                  <a:pt x="462915" y="115252"/>
                  <a:pt x="481013" y="115252"/>
                </a:cubicBezTo>
                <a:cubicBezTo>
                  <a:pt x="502920" y="115252"/>
                  <a:pt x="508635" y="106680"/>
                  <a:pt x="508635" y="95250"/>
                </a:cubicBezTo>
                <a:cubicBezTo>
                  <a:pt x="508635" y="81915"/>
                  <a:pt x="499110" y="78105"/>
                  <a:pt x="485775" y="78105"/>
                </a:cubicBezTo>
                <a:lnTo>
                  <a:pt x="475297" y="78105"/>
                </a:lnTo>
                <a:cubicBezTo>
                  <a:pt x="472440" y="77152"/>
                  <a:pt x="471488" y="77152"/>
                  <a:pt x="471488" y="74295"/>
                </a:cubicBezTo>
                <a:moveTo>
                  <a:pt x="572453" y="69533"/>
                </a:moveTo>
                <a:cubicBezTo>
                  <a:pt x="572453" y="76200"/>
                  <a:pt x="566738" y="80010"/>
                  <a:pt x="561022" y="80010"/>
                </a:cubicBezTo>
                <a:cubicBezTo>
                  <a:pt x="555307" y="80010"/>
                  <a:pt x="553403" y="76200"/>
                  <a:pt x="553403" y="70485"/>
                </a:cubicBezTo>
                <a:cubicBezTo>
                  <a:pt x="553403" y="63817"/>
                  <a:pt x="556260" y="59055"/>
                  <a:pt x="566738" y="59055"/>
                </a:cubicBezTo>
                <a:lnTo>
                  <a:pt x="572453" y="59055"/>
                </a:lnTo>
                <a:lnTo>
                  <a:pt x="572453" y="69533"/>
                </a:lnTo>
                <a:close/>
                <a:moveTo>
                  <a:pt x="583882" y="86677"/>
                </a:moveTo>
                <a:cubicBezTo>
                  <a:pt x="587693" y="86677"/>
                  <a:pt x="590550" y="85725"/>
                  <a:pt x="592455" y="84773"/>
                </a:cubicBezTo>
                <a:lnTo>
                  <a:pt x="591503" y="80963"/>
                </a:lnTo>
                <a:cubicBezTo>
                  <a:pt x="590550" y="80963"/>
                  <a:pt x="588645" y="81915"/>
                  <a:pt x="587693" y="81915"/>
                </a:cubicBezTo>
                <a:cubicBezTo>
                  <a:pt x="584835" y="81915"/>
                  <a:pt x="583882" y="80010"/>
                  <a:pt x="583882" y="75248"/>
                </a:cubicBezTo>
                <a:lnTo>
                  <a:pt x="583882" y="49530"/>
                </a:lnTo>
                <a:cubicBezTo>
                  <a:pt x="583882" y="33338"/>
                  <a:pt x="577215" y="27623"/>
                  <a:pt x="563880" y="27623"/>
                </a:cubicBezTo>
                <a:cubicBezTo>
                  <a:pt x="552450" y="27623"/>
                  <a:pt x="544830" y="33338"/>
                  <a:pt x="544830" y="41910"/>
                </a:cubicBezTo>
                <a:cubicBezTo>
                  <a:pt x="544830" y="46673"/>
                  <a:pt x="547688" y="48577"/>
                  <a:pt x="551497" y="48577"/>
                </a:cubicBezTo>
                <a:cubicBezTo>
                  <a:pt x="555307" y="48577"/>
                  <a:pt x="558165" y="46673"/>
                  <a:pt x="558165" y="42863"/>
                </a:cubicBezTo>
                <a:cubicBezTo>
                  <a:pt x="558165" y="41910"/>
                  <a:pt x="558165" y="40005"/>
                  <a:pt x="557213" y="39052"/>
                </a:cubicBezTo>
                <a:lnTo>
                  <a:pt x="552450" y="39052"/>
                </a:lnTo>
                <a:cubicBezTo>
                  <a:pt x="552450" y="38100"/>
                  <a:pt x="552450" y="38100"/>
                  <a:pt x="552450" y="37148"/>
                </a:cubicBezTo>
                <a:cubicBezTo>
                  <a:pt x="552450" y="32385"/>
                  <a:pt x="558165" y="32385"/>
                  <a:pt x="561975" y="32385"/>
                </a:cubicBezTo>
                <a:cubicBezTo>
                  <a:pt x="570547" y="32385"/>
                  <a:pt x="573405" y="38100"/>
                  <a:pt x="573405" y="47625"/>
                </a:cubicBezTo>
                <a:lnTo>
                  <a:pt x="573405" y="55245"/>
                </a:lnTo>
                <a:lnTo>
                  <a:pt x="565785" y="55245"/>
                </a:lnTo>
                <a:cubicBezTo>
                  <a:pt x="552450" y="55245"/>
                  <a:pt x="541972" y="59055"/>
                  <a:pt x="541972" y="71438"/>
                </a:cubicBezTo>
                <a:cubicBezTo>
                  <a:pt x="541972" y="81915"/>
                  <a:pt x="548640" y="85725"/>
                  <a:pt x="557213" y="85725"/>
                </a:cubicBezTo>
                <a:cubicBezTo>
                  <a:pt x="563880" y="85725"/>
                  <a:pt x="570547" y="82867"/>
                  <a:pt x="573405" y="77152"/>
                </a:cubicBezTo>
                <a:cubicBezTo>
                  <a:pt x="574357" y="84773"/>
                  <a:pt x="577215" y="86677"/>
                  <a:pt x="583882" y="86677"/>
                </a:cubicBezTo>
                <a:moveTo>
                  <a:pt x="665797" y="57150"/>
                </a:moveTo>
                <a:cubicBezTo>
                  <a:pt x="665797" y="72390"/>
                  <a:pt x="662940" y="80963"/>
                  <a:pt x="652463" y="80963"/>
                </a:cubicBezTo>
                <a:cubicBezTo>
                  <a:pt x="644843" y="80963"/>
                  <a:pt x="638175" y="75248"/>
                  <a:pt x="638175" y="66675"/>
                </a:cubicBezTo>
                <a:lnTo>
                  <a:pt x="638175" y="49530"/>
                </a:lnTo>
                <a:cubicBezTo>
                  <a:pt x="638175" y="40005"/>
                  <a:pt x="644843" y="34290"/>
                  <a:pt x="652463" y="34290"/>
                </a:cubicBezTo>
                <a:cubicBezTo>
                  <a:pt x="662940" y="34290"/>
                  <a:pt x="665797" y="42863"/>
                  <a:pt x="665797" y="57150"/>
                </a:cubicBezTo>
                <a:moveTo>
                  <a:pt x="677228" y="56198"/>
                </a:moveTo>
                <a:cubicBezTo>
                  <a:pt x="677228" y="37148"/>
                  <a:pt x="669607" y="26670"/>
                  <a:pt x="656272" y="26670"/>
                </a:cubicBezTo>
                <a:cubicBezTo>
                  <a:pt x="646747" y="26670"/>
                  <a:pt x="641032" y="31433"/>
                  <a:pt x="638175" y="36195"/>
                </a:cubicBezTo>
                <a:lnTo>
                  <a:pt x="638175" y="0"/>
                </a:lnTo>
                <a:lnTo>
                  <a:pt x="620078" y="0"/>
                </a:lnTo>
                <a:lnTo>
                  <a:pt x="620078" y="4763"/>
                </a:lnTo>
                <a:lnTo>
                  <a:pt x="627697" y="5715"/>
                </a:lnTo>
                <a:lnTo>
                  <a:pt x="627697" y="86677"/>
                </a:lnTo>
                <a:lnTo>
                  <a:pt x="631507" y="86677"/>
                </a:lnTo>
                <a:lnTo>
                  <a:pt x="636270" y="80010"/>
                </a:lnTo>
                <a:cubicBezTo>
                  <a:pt x="640080" y="83820"/>
                  <a:pt x="645795" y="86677"/>
                  <a:pt x="653415" y="86677"/>
                </a:cubicBezTo>
                <a:cubicBezTo>
                  <a:pt x="669607" y="86677"/>
                  <a:pt x="677228" y="73342"/>
                  <a:pt x="677228" y="56198"/>
                </a:cubicBezTo>
                <a:moveTo>
                  <a:pt x="722947" y="50483"/>
                </a:moveTo>
                <a:lnTo>
                  <a:pt x="698182" y="50483"/>
                </a:lnTo>
                <a:cubicBezTo>
                  <a:pt x="699135" y="40958"/>
                  <a:pt x="702945" y="32385"/>
                  <a:pt x="711518" y="32385"/>
                </a:cubicBezTo>
                <a:cubicBezTo>
                  <a:pt x="719138" y="32385"/>
                  <a:pt x="721995" y="38100"/>
                  <a:pt x="721995" y="48577"/>
                </a:cubicBezTo>
                <a:lnTo>
                  <a:pt x="721995" y="50483"/>
                </a:lnTo>
                <a:close/>
                <a:moveTo>
                  <a:pt x="733425" y="57150"/>
                </a:moveTo>
                <a:cubicBezTo>
                  <a:pt x="733425" y="55245"/>
                  <a:pt x="733425" y="54292"/>
                  <a:pt x="733425" y="52388"/>
                </a:cubicBezTo>
                <a:cubicBezTo>
                  <a:pt x="733425" y="35242"/>
                  <a:pt x="724853" y="27623"/>
                  <a:pt x="711518" y="27623"/>
                </a:cubicBezTo>
                <a:cubicBezTo>
                  <a:pt x="696278" y="27623"/>
                  <a:pt x="685800" y="39052"/>
                  <a:pt x="685800" y="58102"/>
                </a:cubicBezTo>
                <a:cubicBezTo>
                  <a:pt x="685800" y="75248"/>
                  <a:pt x="693420" y="86677"/>
                  <a:pt x="710565" y="86677"/>
                </a:cubicBezTo>
                <a:cubicBezTo>
                  <a:pt x="721995" y="86677"/>
                  <a:pt x="729615" y="80963"/>
                  <a:pt x="732472" y="71438"/>
                </a:cubicBezTo>
                <a:lnTo>
                  <a:pt x="727710" y="69533"/>
                </a:lnTo>
                <a:cubicBezTo>
                  <a:pt x="724853" y="76200"/>
                  <a:pt x="721043" y="79058"/>
                  <a:pt x="713422" y="79058"/>
                </a:cubicBezTo>
                <a:cubicBezTo>
                  <a:pt x="701993" y="79058"/>
                  <a:pt x="698182" y="70485"/>
                  <a:pt x="698182" y="56198"/>
                </a:cubicBezTo>
                <a:lnTo>
                  <a:pt x="733425" y="56198"/>
                </a:lnTo>
                <a:close/>
                <a:moveTo>
                  <a:pt x="815340" y="72390"/>
                </a:moveTo>
                <a:lnTo>
                  <a:pt x="810578" y="71438"/>
                </a:lnTo>
                <a:cubicBezTo>
                  <a:pt x="808672" y="78105"/>
                  <a:pt x="805815" y="80963"/>
                  <a:pt x="802005" y="80963"/>
                </a:cubicBezTo>
                <a:cubicBezTo>
                  <a:pt x="797243" y="80963"/>
                  <a:pt x="796290" y="78105"/>
                  <a:pt x="796290" y="72390"/>
                </a:cubicBezTo>
                <a:lnTo>
                  <a:pt x="796290" y="35242"/>
                </a:lnTo>
                <a:lnTo>
                  <a:pt x="808672" y="35242"/>
                </a:lnTo>
                <a:lnTo>
                  <a:pt x="808672" y="28575"/>
                </a:lnTo>
                <a:lnTo>
                  <a:pt x="796290" y="28575"/>
                </a:lnTo>
                <a:lnTo>
                  <a:pt x="796290" y="11430"/>
                </a:lnTo>
                <a:lnTo>
                  <a:pt x="793432" y="11430"/>
                </a:lnTo>
                <a:lnTo>
                  <a:pt x="785813" y="13335"/>
                </a:lnTo>
                <a:lnTo>
                  <a:pt x="785813" y="28575"/>
                </a:lnTo>
                <a:lnTo>
                  <a:pt x="759143" y="28575"/>
                </a:lnTo>
                <a:lnTo>
                  <a:pt x="759143" y="11430"/>
                </a:lnTo>
                <a:lnTo>
                  <a:pt x="756285" y="11430"/>
                </a:lnTo>
                <a:lnTo>
                  <a:pt x="748665" y="13335"/>
                </a:lnTo>
                <a:lnTo>
                  <a:pt x="748665" y="28575"/>
                </a:lnTo>
                <a:lnTo>
                  <a:pt x="740093" y="28575"/>
                </a:lnTo>
                <a:lnTo>
                  <a:pt x="740093" y="34290"/>
                </a:lnTo>
                <a:lnTo>
                  <a:pt x="748665" y="34290"/>
                </a:lnTo>
                <a:lnTo>
                  <a:pt x="748665" y="73342"/>
                </a:lnTo>
                <a:cubicBezTo>
                  <a:pt x="748665" y="82867"/>
                  <a:pt x="753428" y="86677"/>
                  <a:pt x="762000" y="86677"/>
                </a:cubicBezTo>
                <a:cubicBezTo>
                  <a:pt x="771525" y="86677"/>
                  <a:pt x="776288" y="81915"/>
                  <a:pt x="778193" y="72390"/>
                </a:cubicBezTo>
                <a:lnTo>
                  <a:pt x="773430" y="71438"/>
                </a:lnTo>
                <a:cubicBezTo>
                  <a:pt x="771525" y="78105"/>
                  <a:pt x="768668" y="80963"/>
                  <a:pt x="764857" y="80963"/>
                </a:cubicBezTo>
                <a:cubicBezTo>
                  <a:pt x="760095" y="80963"/>
                  <a:pt x="759143" y="78105"/>
                  <a:pt x="759143" y="72390"/>
                </a:cubicBezTo>
                <a:lnTo>
                  <a:pt x="759143" y="35242"/>
                </a:lnTo>
                <a:lnTo>
                  <a:pt x="785813" y="35242"/>
                </a:lnTo>
                <a:lnTo>
                  <a:pt x="785813" y="74295"/>
                </a:lnTo>
                <a:cubicBezTo>
                  <a:pt x="785813" y="83820"/>
                  <a:pt x="790575" y="87630"/>
                  <a:pt x="799147" y="87630"/>
                </a:cubicBezTo>
                <a:cubicBezTo>
                  <a:pt x="808672" y="86677"/>
                  <a:pt x="813435" y="81915"/>
                  <a:pt x="815340" y="72390"/>
                </a:cubicBezTo>
                <a:moveTo>
                  <a:pt x="858203" y="50483"/>
                </a:moveTo>
                <a:lnTo>
                  <a:pt x="833438" y="50483"/>
                </a:lnTo>
                <a:cubicBezTo>
                  <a:pt x="834390" y="40958"/>
                  <a:pt x="838200" y="32385"/>
                  <a:pt x="846772" y="32385"/>
                </a:cubicBezTo>
                <a:cubicBezTo>
                  <a:pt x="854393" y="32385"/>
                  <a:pt x="857250" y="38100"/>
                  <a:pt x="857250" y="48577"/>
                </a:cubicBezTo>
                <a:lnTo>
                  <a:pt x="857250" y="50483"/>
                </a:lnTo>
                <a:close/>
                <a:moveTo>
                  <a:pt x="868680" y="57150"/>
                </a:moveTo>
                <a:cubicBezTo>
                  <a:pt x="868680" y="55245"/>
                  <a:pt x="868680" y="54292"/>
                  <a:pt x="868680" y="52388"/>
                </a:cubicBezTo>
                <a:cubicBezTo>
                  <a:pt x="868680" y="35242"/>
                  <a:pt x="860107" y="27623"/>
                  <a:pt x="846772" y="27623"/>
                </a:cubicBezTo>
                <a:cubicBezTo>
                  <a:pt x="831532" y="27623"/>
                  <a:pt x="821055" y="39052"/>
                  <a:pt x="821055" y="58102"/>
                </a:cubicBezTo>
                <a:cubicBezTo>
                  <a:pt x="821055" y="75248"/>
                  <a:pt x="828675" y="86677"/>
                  <a:pt x="845820" y="86677"/>
                </a:cubicBezTo>
                <a:cubicBezTo>
                  <a:pt x="857250" y="86677"/>
                  <a:pt x="864870" y="80963"/>
                  <a:pt x="867728" y="71438"/>
                </a:cubicBezTo>
                <a:lnTo>
                  <a:pt x="862965" y="69533"/>
                </a:lnTo>
                <a:cubicBezTo>
                  <a:pt x="860107" y="76200"/>
                  <a:pt x="856297" y="79058"/>
                  <a:pt x="848678" y="79058"/>
                </a:cubicBezTo>
                <a:cubicBezTo>
                  <a:pt x="837247" y="79058"/>
                  <a:pt x="833438" y="70485"/>
                  <a:pt x="833438" y="56198"/>
                </a:cubicBezTo>
                <a:lnTo>
                  <a:pt x="868680" y="56198"/>
                </a:lnTo>
                <a:close/>
                <a:moveTo>
                  <a:pt x="920115" y="38100"/>
                </a:moveTo>
                <a:cubicBezTo>
                  <a:pt x="920115" y="31433"/>
                  <a:pt x="914400" y="27623"/>
                  <a:pt x="908685" y="27623"/>
                </a:cubicBezTo>
                <a:cubicBezTo>
                  <a:pt x="900113" y="27623"/>
                  <a:pt x="895350" y="32385"/>
                  <a:pt x="892493" y="38100"/>
                </a:cubicBezTo>
                <a:lnTo>
                  <a:pt x="891540" y="28575"/>
                </a:lnTo>
                <a:lnTo>
                  <a:pt x="875347" y="28575"/>
                </a:lnTo>
                <a:lnTo>
                  <a:pt x="875347" y="33338"/>
                </a:lnTo>
                <a:lnTo>
                  <a:pt x="882968" y="34290"/>
                </a:lnTo>
                <a:lnTo>
                  <a:pt x="882968" y="80963"/>
                </a:lnTo>
                <a:lnTo>
                  <a:pt x="875347" y="81915"/>
                </a:lnTo>
                <a:lnTo>
                  <a:pt x="875347" y="86677"/>
                </a:lnTo>
                <a:lnTo>
                  <a:pt x="905828" y="86677"/>
                </a:lnTo>
                <a:lnTo>
                  <a:pt x="905828" y="81915"/>
                </a:lnTo>
                <a:lnTo>
                  <a:pt x="893445" y="80963"/>
                </a:lnTo>
                <a:lnTo>
                  <a:pt x="893445" y="49530"/>
                </a:lnTo>
                <a:cubicBezTo>
                  <a:pt x="893445" y="42863"/>
                  <a:pt x="899160" y="35242"/>
                  <a:pt x="904875" y="35242"/>
                </a:cubicBezTo>
                <a:cubicBezTo>
                  <a:pt x="906780" y="35242"/>
                  <a:pt x="908685" y="36195"/>
                  <a:pt x="908685" y="38100"/>
                </a:cubicBezTo>
                <a:cubicBezTo>
                  <a:pt x="908685" y="38100"/>
                  <a:pt x="908685" y="39052"/>
                  <a:pt x="908685" y="39052"/>
                </a:cubicBezTo>
                <a:lnTo>
                  <a:pt x="904875" y="40958"/>
                </a:lnTo>
                <a:cubicBezTo>
                  <a:pt x="904875" y="45720"/>
                  <a:pt x="907732" y="48577"/>
                  <a:pt x="912495" y="48577"/>
                </a:cubicBezTo>
                <a:cubicBezTo>
                  <a:pt x="917257" y="46673"/>
                  <a:pt x="920115" y="43815"/>
                  <a:pt x="920115" y="38100"/>
                </a:cubicBezTo>
                <a:moveTo>
                  <a:pt x="1024890" y="33338"/>
                </a:moveTo>
                <a:lnTo>
                  <a:pt x="1030605" y="33338"/>
                </a:lnTo>
                <a:lnTo>
                  <a:pt x="1030605" y="28575"/>
                </a:lnTo>
                <a:lnTo>
                  <a:pt x="1010603" y="28575"/>
                </a:lnTo>
                <a:lnTo>
                  <a:pt x="1010603" y="33338"/>
                </a:lnTo>
                <a:lnTo>
                  <a:pt x="1018222" y="33338"/>
                </a:lnTo>
                <a:lnTo>
                  <a:pt x="1007745" y="74295"/>
                </a:lnTo>
                <a:lnTo>
                  <a:pt x="993457" y="33338"/>
                </a:lnTo>
                <a:lnTo>
                  <a:pt x="999172" y="33338"/>
                </a:lnTo>
                <a:lnTo>
                  <a:pt x="999172" y="28575"/>
                </a:lnTo>
                <a:lnTo>
                  <a:pt x="978218" y="28575"/>
                </a:lnTo>
                <a:lnTo>
                  <a:pt x="978218" y="33338"/>
                </a:lnTo>
                <a:lnTo>
                  <a:pt x="982980" y="33338"/>
                </a:lnTo>
                <a:lnTo>
                  <a:pt x="985838" y="42863"/>
                </a:lnTo>
                <a:lnTo>
                  <a:pt x="974407" y="74295"/>
                </a:lnTo>
                <a:lnTo>
                  <a:pt x="962025" y="33338"/>
                </a:lnTo>
                <a:lnTo>
                  <a:pt x="969645" y="33338"/>
                </a:lnTo>
                <a:lnTo>
                  <a:pt x="969645" y="28575"/>
                </a:lnTo>
                <a:lnTo>
                  <a:pt x="944880" y="28575"/>
                </a:lnTo>
                <a:lnTo>
                  <a:pt x="944880" y="33338"/>
                </a:lnTo>
                <a:lnTo>
                  <a:pt x="949643" y="33338"/>
                </a:lnTo>
                <a:lnTo>
                  <a:pt x="966788" y="85725"/>
                </a:lnTo>
                <a:lnTo>
                  <a:pt x="975360" y="85725"/>
                </a:lnTo>
                <a:lnTo>
                  <a:pt x="987743" y="52388"/>
                </a:lnTo>
                <a:lnTo>
                  <a:pt x="988695" y="52388"/>
                </a:lnTo>
                <a:lnTo>
                  <a:pt x="1001078" y="85725"/>
                </a:lnTo>
                <a:lnTo>
                  <a:pt x="1009650" y="85725"/>
                </a:lnTo>
                <a:lnTo>
                  <a:pt x="1024890" y="33338"/>
                </a:lnTo>
                <a:close/>
                <a:moveTo>
                  <a:pt x="1072515" y="57150"/>
                </a:moveTo>
                <a:cubicBezTo>
                  <a:pt x="1072515" y="69533"/>
                  <a:pt x="1069657" y="80963"/>
                  <a:pt x="1059180" y="80963"/>
                </a:cubicBezTo>
                <a:cubicBezTo>
                  <a:pt x="1047750" y="80963"/>
                  <a:pt x="1044893" y="68580"/>
                  <a:pt x="1044893" y="56198"/>
                </a:cubicBezTo>
                <a:cubicBezTo>
                  <a:pt x="1044893" y="43815"/>
                  <a:pt x="1047750" y="32385"/>
                  <a:pt x="1058228" y="32385"/>
                </a:cubicBezTo>
                <a:cubicBezTo>
                  <a:pt x="1070610" y="32385"/>
                  <a:pt x="1072515" y="44767"/>
                  <a:pt x="1072515" y="57150"/>
                </a:cubicBezTo>
                <a:moveTo>
                  <a:pt x="1084898" y="57150"/>
                </a:moveTo>
                <a:cubicBezTo>
                  <a:pt x="1084898" y="40005"/>
                  <a:pt x="1077278" y="27623"/>
                  <a:pt x="1059180" y="27623"/>
                </a:cubicBezTo>
                <a:cubicBezTo>
                  <a:pt x="1042988" y="27623"/>
                  <a:pt x="1033463" y="40005"/>
                  <a:pt x="1033463" y="58102"/>
                </a:cubicBezTo>
                <a:cubicBezTo>
                  <a:pt x="1033463" y="75248"/>
                  <a:pt x="1042035" y="87630"/>
                  <a:pt x="1059180" y="87630"/>
                </a:cubicBezTo>
                <a:cubicBezTo>
                  <a:pt x="1075373" y="86677"/>
                  <a:pt x="1084898" y="75248"/>
                  <a:pt x="1084898" y="57150"/>
                </a:cubicBezTo>
                <a:moveTo>
                  <a:pt x="1136332" y="38100"/>
                </a:moveTo>
                <a:cubicBezTo>
                  <a:pt x="1136332" y="31433"/>
                  <a:pt x="1130618" y="27623"/>
                  <a:pt x="1124903" y="27623"/>
                </a:cubicBezTo>
                <a:cubicBezTo>
                  <a:pt x="1116330" y="27623"/>
                  <a:pt x="1111568" y="32385"/>
                  <a:pt x="1108710" y="38100"/>
                </a:cubicBezTo>
                <a:lnTo>
                  <a:pt x="1107757" y="28575"/>
                </a:lnTo>
                <a:lnTo>
                  <a:pt x="1091565" y="28575"/>
                </a:lnTo>
                <a:lnTo>
                  <a:pt x="1091565" y="33338"/>
                </a:lnTo>
                <a:lnTo>
                  <a:pt x="1099185" y="34290"/>
                </a:lnTo>
                <a:lnTo>
                  <a:pt x="1099185" y="80963"/>
                </a:lnTo>
                <a:lnTo>
                  <a:pt x="1091565" y="81915"/>
                </a:lnTo>
                <a:lnTo>
                  <a:pt x="1091565" y="86677"/>
                </a:lnTo>
                <a:lnTo>
                  <a:pt x="1122045" y="86677"/>
                </a:lnTo>
                <a:lnTo>
                  <a:pt x="1122045" y="81915"/>
                </a:lnTo>
                <a:lnTo>
                  <a:pt x="1109663" y="80963"/>
                </a:lnTo>
                <a:lnTo>
                  <a:pt x="1109663" y="49530"/>
                </a:lnTo>
                <a:cubicBezTo>
                  <a:pt x="1109663" y="42863"/>
                  <a:pt x="1115378" y="35242"/>
                  <a:pt x="1121093" y="35242"/>
                </a:cubicBezTo>
                <a:cubicBezTo>
                  <a:pt x="1122998" y="35242"/>
                  <a:pt x="1124903" y="36195"/>
                  <a:pt x="1124903" y="38100"/>
                </a:cubicBezTo>
                <a:cubicBezTo>
                  <a:pt x="1124903" y="38100"/>
                  <a:pt x="1124903" y="39052"/>
                  <a:pt x="1124903" y="39052"/>
                </a:cubicBezTo>
                <a:lnTo>
                  <a:pt x="1121093" y="40958"/>
                </a:lnTo>
                <a:cubicBezTo>
                  <a:pt x="1121093" y="45720"/>
                  <a:pt x="1123950" y="48577"/>
                  <a:pt x="1128713" y="48577"/>
                </a:cubicBezTo>
                <a:cubicBezTo>
                  <a:pt x="1132523" y="46673"/>
                  <a:pt x="1136332" y="43815"/>
                  <a:pt x="1136332" y="38100"/>
                </a:cubicBezTo>
                <a:moveTo>
                  <a:pt x="1138238" y="85725"/>
                </a:moveTo>
                <a:lnTo>
                  <a:pt x="1164907" y="85725"/>
                </a:lnTo>
                <a:lnTo>
                  <a:pt x="1164907" y="80963"/>
                </a:lnTo>
                <a:lnTo>
                  <a:pt x="1156335" y="80010"/>
                </a:lnTo>
                <a:lnTo>
                  <a:pt x="1156335" y="0"/>
                </a:lnTo>
                <a:lnTo>
                  <a:pt x="1137285" y="0"/>
                </a:lnTo>
                <a:lnTo>
                  <a:pt x="1137285" y="4763"/>
                </a:lnTo>
                <a:lnTo>
                  <a:pt x="1144905" y="5715"/>
                </a:lnTo>
                <a:lnTo>
                  <a:pt x="1144905" y="80010"/>
                </a:lnTo>
                <a:lnTo>
                  <a:pt x="1137285" y="80963"/>
                </a:lnTo>
                <a:lnTo>
                  <a:pt x="1137285" y="85725"/>
                </a:lnTo>
                <a:close/>
                <a:moveTo>
                  <a:pt x="1209675" y="64770"/>
                </a:moveTo>
                <a:cubicBezTo>
                  <a:pt x="1209675" y="73342"/>
                  <a:pt x="1203007" y="79058"/>
                  <a:pt x="1195388" y="79058"/>
                </a:cubicBezTo>
                <a:cubicBezTo>
                  <a:pt x="1183957" y="79058"/>
                  <a:pt x="1182053" y="67627"/>
                  <a:pt x="1182053" y="56198"/>
                </a:cubicBezTo>
                <a:cubicBezTo>
                  <a:pt x="1182053" y="41910"/>
                  <a:pt x="1184910" y="32385"/>
                  <a:pt x="1196340" y="32385"/>
                </a:cubicBezTo>
                <a:cubicBezTo>
                  <a:pt x="1203007" y="32385"/>
                  <a:pt x="1209675" y="37148"/>
                  <a:pt x="1209675" y="45720"/>
                </a:cubicBezTo>
                <a:lnTo>
                  <a:pt x="1209675" y="64770"/>
                </a:lnTo>
                <a:close/>
                <a:moveTo>
                  <a:pt x="1227773" y="85725"/>
                </a:moveTo>
                <a:lnTo>
                  <a:pt x="1227773" y="80963"/>
                </a:lnTo>
                <a:lnTo>
                  <a:pt x="1220153" y="80010"/>
                </a:lnTo>
                <a:lnTo>
                  <a:pt x="1220153" y="0"/>
                </a:lnTo>
                <a:lnTo>
                  <a:pt x="1200150" y="0"/>
                </a:lnTo>
                <a:lnTo>
                  <a:pt x="1200150" y="4763"/>
                </a:lnTo>
                <a:lnTo>
                  <a:pt x="1208723" y="5715"/>
                </a:lnTo>
                <a:lnTo>
                  <a:pt x="1208723" y="33338"/>
                </a:lnTo>
                <a:cubicBezTo>
                  <a:pt x="1203960" y="28575"/>
                  <a:pt x="1199198" y="26670"/>
                  <a:pt x="1193482" y="26670"/>
                </a:cubicBezTo>
                <a:cubicBezTo>
                  <a:pt x="1179195" y="26670"/>
                  <a:pt x="1169670" y="38100"/>
                  <a:pt x="1169670" y="57150"/>
                </a:cubicBezTo>
                <a:cubicBezTo>
                  <a:pt x="1169670" y="74295"/>
                  <a:pt x="1176338" y="85725"/>
                  <a:pt x="1191578" y="85725"/>
                </a:cubicBezTo>
                <a:cubicBezTo>
                  <a:pt x="1201103" y="85725"/>
                  <a:pt x="1205865" y="80963"/>
                  <a:pt x="1209675" y="76200"/>
                </a:cubicBezTo>
                <a:lnTo>
                  <a:pt x="1210628" y="84773"/>
                </a:lnTo>
                <a:lnTo>
                  <a:pt x="1227773" y="84773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CE84C17-83FC-D24C-9D8A-7C29F91A09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3525" y="1893888"/>
            <a:ext cx="7669213" cy="1355725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algn="l">
              <a:defRPr sz="4800" b="1" i="0">
                <a:solidFill>
                  <a:schemeClr val="tx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1AF4F955-527E-E849-896C-5D66C5994A8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3525" y="3608387"/>
            <a:ext cx="7669213" cy="2160587"/>
          </a:xfrm>
        </p:spPr>
        <p:txBody>
          <a:bodyPr anchor="t" anchorCtr="0">
            <a:norm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2100" b="0" i="0">
                <a:solidFill>
                  <a:schemeClr val="tx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Section description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E519C4A-59B9-D449-AAFE-EE878AB04AE6}"/>
              </a:ext>
            </a:extLst>
          </p:cNvPr>
          <p:cNvGrpSpPr/>
          <p:nvPr userDrawn="1"/>
        </p:nvGrpSpPr>
        <p:grpSpPr>
          <a:xfrm>
            <a:off x="10814051" y="6438651"/>
            <a:ext cx="1111250" cy="225425"/>
            <a:chOff x="292100" y="6413250"/>
            <a:chExt cx="1111250" cy="225425"/>
          </a:xfrm>
        </p:grpSpPr>
        <p:sp>
          <p:nvSpPr>
            <p:cNvPr id="22" name="Freeform: Shape 12">
              <a:extLst>
                <a:ext uri="{FF2B5EF4-FFF2-40B4-BE49-F238E27FC236}">
                  <a16:creationId xmlns:a16="http://schemas.microsoft.com/office/drawing/2014/main" id="{98966F03-5D9E-6D4A-B532-D763CE9DB8D3}"/>
                </a:ext>
              </a:extLst>
            </p:cNvPr>
            <p:cNvSpPr/>
            <p:nvPr userDrawn="1"/>
          </p:nvSpPr>
          <p:spPr>
            <a:xfrm>
              <a:off x="292100" y="6413250"/>
              <a:ext cx="225425" cy="225425"/>
            </a:xfrm>
            <a:custGeom>
              <a:avLst/>
              <a:gdLst>
                <a:gd name="connsiteX0" fmla="*/ 329565 w 342900"/>
                <a:gd name="connsiteY0" fmla="*/ 104775 h 342900"/>
                <a:gd name="connsiteX1" fmla="*/ 292418 w 342900"/>
                <a:gd name="connsiteY1" fmla="*/ 50483 h 342900"/>
                <a:gd name="connsiteX2" fmla="*/ 238125 w 342900"/>
                <a:gd name="connsiteY2" fmla="*/ 13335 h 342900"/>
                <a:gd name="connsiteX3" fmla="*/ 171450 w 342900"/>
                <a:gd name="connsiteY3" fmla="*/ 0 h 342900"/>
                <a:gd name="connsiteX4" fmla="*/ 104775 w 342900"/>
                <a:gd name="connsiteY4" fmla="*/ 13335 h 342900"/>
                <a:gd name="connsiteX5" fmla="*/ 50483 w 342900"/>
                <a:gd name="connsiteY5" fmla="*/ 50483 h 342900"/>
                <a:gd name="connsiteX6" fmla="*/ 13335 w 342900"/>
                <a:gd name="connsiteY6" fmla="*/ 104775 h 342900"/>
                <a:gd name="connsiteX7" fmla="*/ 0 w 342900"/>
                <a:gd name="connsiteY7" fmla="*/ 171450 h 342900"/>
                <a:gd name="connsiteX8" fmla="*/ 13335 w 342900"/>
                <a:gd name="connsiteY8" fmla="*/ 238125 h 342900"/>
                <a:gd name="connsiteX9" fmla="*/ 50483 w 342900"/>
                <a:gd name="connsiteY9" fmla="*/ 292418 h 342900"/>
                <a:gd name="connsiteX10" fmla="*/ 104775 w 342900"/>
                <a:gd name="connsiteY10" fmla="*/ 329565 h 342900"/>
                <a:gd name="connsiteX11" fmla="*/ 171450 w 342900"/>
                <a:gd name="connsiteY11" fmla="*/ 342900 h 342900"/>
                <a:gd name="connsiteX12" fmla="*/ 171450 w 342900"/>
                <a:gd name="connsiteY12" fmla="*/ 308610 h 342900"/>
                <a:gd name="connsiteX13" fmla="*/ 74295 w 342900"/>
                <a:gd name="connsiteY13" fmla="*/ 268605 h 342900"/>
                <a:gd name="connsiteX14" fmla="*/ 35243 w 342900"/>
                <a:gd name="connsiteY14" fmla="*/ 188595 h 342900"/>
                <a:gd name="connsiteX15" fmla="*/ 180975 w 342900"/>
                <a:gd name="connsiteY15" fmla="*/ 188595 h 342900"/>
                <a:gd name="connsiteX16" fmla="*/ 141923 w 342900"/>
                <a:gd name="connsiteY16" fmla="*/ 227648 h 342900"/>
                <a:gd name="connsiteX17" fmla="*/ 165735 w 342900"/>
                <a:gd name="connsiteY17" fmla="*/ 251460 h 342900"/>
                <a:gd name="connsiteX18" fmla="*/ 246698 w 342900"/>
                <a:gd name="connsiteY18" fmla="*/ 170498 h 342900"/>
                <a:gd name="connsiteX19" fmla="*/ 165735 w 342900"/>
                <a:gd name="connsiteY19" fmla="*/ 89535 h 342900"/>
                <a:gd name="connsiteX20" fmla="*/ 141923 w 342900"/>
                <a:gd name="connsiteY20" fmla="*/ 113348 h 342900"/>
                <a:gd name="connsiteX21" fmla="*/ 180975 w 342900"/>
                <a:gd name="connsiteY21" fmla="*/ 152400 h 342900"/>
                <a:gd name="connsiteX22" fmla="*/ 35243 w 342900"/>
                <a:gd name="connsiteY22" fmla="*/ 152400 h 342900"/>
                <a:gd name="connsiteX23" fmla="*/ 74295 w 342900"/>
                <a:gd name="connsiteY23" fmla="*/ 72390 h 342900"/>
                <a:gd name="connsiteX24" fmla="*/ 171450 w 342900"/>
                <a:gd name="connsiteY24" fmla="*/ 32385 h 342900"/>
                <a:gd name="connsiteX25" fmla="*/ 268605 w 342900"/>
                <a:gd name="connsiteY25" fmla="*/ 72390 h 342900"/>
                <a:gd name="connsiteX26" fmla="*/ 308610 w 342900"/>
                <a:gd name="connsiteY26" fmla="*/ 169545 h 342900"/>
                <a:gd name="connsiteX27" fmla="*/ 342900 w 342900"/>
                <a:gd name="connsiteY27" fmla="*/ 169545 h 342900"/>
                <a:gd name="connsiteX28" fmla="*/ 329565 w 342900"/>
                <a:gd name="connsiteY28" fmla="*/ 10477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2900" h="342900">
                  <a:moveTo>
                    <a:pt x="329565" y="104775"/>
                  </a:moveTo>
                  <a:cubicBezTo>
                    <a:pt x="320993" y="84773"/>
                    <a:pt x="308610" y="65723"/>
                    <a:pt x="292418" y="50483"/>
                  </a:cubicBezTo>
                  <a:cubicBezTo>
                    <a:pt x="276225" y="34290"/>
                    <a:pt x="258128" y="21908"/>
                    <a:pt x="238125" y="13335"/>
                  </a:cubicBezTo>
                  <a:cubicBezTo>
                    <a:pt x="217170" y="4763"/>
                    <a:pt x="194310" y="0"/>
                    <a:pt x="171450" y="0"/>
                  </a:cubicBezTo>
                  <a:cubicBezTo>
                    <a:pt x="148590" y="0"/>
                    <a:pt x="125730" y="4763"/>
                    <a:pt x="104775" y="13335"/>
                  </a:cubicBezTo>
                  <a:cubicBezTo>
                    <a:pt x="83820" y="21908"/>
                    <a:pt x="65723" y="34290"/>
                    <a:pt x="50483" y="50483"/>
                  </a:cubicBezTo>
                  <a:cubicBezTo>
                    <a:pt x="34290" y="66675"/>
                    <a:pt x="21908" y="84773"/>
                    <a:pt x="13335" y="104775"/>
                  </a:cubicBezTo>
                  <a:cubicBezTo>
                    <a:pt x="4763" y="125730"/>
                    <a:pt x="0" y="148590"/>
                    <a:pt x="0" y="171450"/>
                  </a:cubicBezTo>
                  <a:cubicBezTo>
                    <a:pt x="0" y="194310"/>
                    <a:pt x="4763" y="217170"/>
                    <a:pt x="13335" y="238125"/>
                  </a:cubicBezTo>
                  <a:cubicBezTo>
                    <a:pt x="21908" y="258128"/>
                    <a:pt x="34290" y="277178"/>
                    <a:pt x="50483" y="292418"/>
                  </a:cubicBezTo>
                  <a:cubicBezTo>
                    <a:pt x="66675" y="308610"/>
                    <a:pt x="84773" y="320993"/>
                    <a:pt x="104775" y="329565"/>
                  </a:cubicBezTo>
                  <a:cubicBezTo>
                    <a:pt x="125730" y="338138"/>
                    <a:pt x="148590" y="342900"/>
                    <a:pt x="171450" y="342900"/>
                  </a:cubicBezTo>
                  <a:lnTo>
                    <a:pt x="171450" y="308610"/>
                  </a:lnTo>
                  <a:cubicBezTo>
                    <a:pt x="135255" y="308610"/>
                    <a:pt x="100013" y="294323"/>
                    <a:pt x="74295" y="268605"/>
                  </a:cubicBezTo>
                  <a:cubicBezTo>
                    <a:pt x="52388" y="246698"/>
                    <a:pt x="39053" y="219075"/>
                    <a:pt x="35243" y="188595"/>
                  </a:cubicBezTo>
                  <a:lnTo>
                    <a:pt x="180975" y="188595"/>
                  </a:lnTo>
                  <a:lnTo>
                    <a:pt x="141923" y="227648"/>
                  </a:lnTo>
                  <a:lnTo>
                    <a:pt x="165735" y="251460"/>
                  </a:lnTo>
                  <a:lnTo>
                    <a:pt x="246698" y="170498"/>
                  </a:lnTo>
                  <a:lnTo>
                    <a:pt x="165735" y="89535"/>
                  </a:lnTo>
                  <a:lnTo>
                    <a:pt x="141923" y="113348"/>
                  </a:lnTo>
                  <a:lnTo>
                    <a:pt x="180975" y="152400"/>
                  </a:lnTo>
                  <a:lnTo>
                    <a:pt x="35243" y="152400"/>
                  </a:lnTo>
                  <a:cubicBezTo>
                    <a:pt x="39053" y="121920"/>
                    <a:pt x="52388" y="94298"/>
                    <a:pt x="74295" y="72390"/>
                  </a:cubicBezTo>
                  <a:cubicBezTo>
                    <a:pt x="100013" y="46673"/>
                    <a:pt x="134303" y="32385"/>
                    <a:pt x="171450" y="32385"/>
                  </a:cubicBezTo>
                  <a:cubicBezTo>
                    <a:pt x="207645" y="32385"/>
                    <a:pt x="242888" y="46673"/>
                    <a:pt x="268605" y="72390"/>
                  </a:cubicBezTo>
                  <a:cubicBezTo>
                    <a:pt x="294323" y="98108"/>
                    <a:pt x="308610" y="132398"/>
                    <a:pt x="308610" y="169545"/>
                  </a:cubicBezTo>
                  <a:lnTo>
                    <a:pt x="342900" y="169545"/>
                  </a:lnTo>
                  <a:cubicBezTo>
                    <a:pt x="342900" y="148590"/>
                    <a:pt x="338138" y="125730"/>
                    <a:pt x="329565" y="104775"/>
                  </a:cubicBezTo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13">
              <a:extLst>
                <a:ext uri="{FF2B5EF4-FFF2-40B4-BE49-F238E27FC236}">
                  <a16:creationId xmlns:a16="http://schemas.microsoft.com/office/drawing/2014/main" id="{2C894DDE-1D91-7B4F-9833-233D9BFEB66C}"/>
                </a:ext>
              </a:extLst>
            </p:cNvPr>
            <p:cNvSpPr/>
            <p:nvPr userDrawn="1"/>
          </p:nvSpPr>
          <p:spPr>
            <a:xfrm>
              <a:off x="590579" y="6484379"/>
              <a:ext cx="812771" cy="84028"/>
            </a:xfrm>
            <a:custGeom>
              <a:avLst/>
              <a:gdLst>
                <a:gd name="connsiteX0" fmla="*/ 1329690 w 1547812"/>
                <a:gd name="connsiteY0" fmla="*/ 155258 h 160020"/>
                <a:gd name="connsiteX1" fmla="*/ 1369695 w 1547812"/>
                <a:gd name="connsiteY1" fmla="*/ 155258 h 160020"/>
                <a:gd name="connsiteX2" fmla="*/ 1369695 w 1547812"/>
                <a:gd name="connsiteY2" fmla="*/ 65723 h 160020"/>
                <a:gd name="connsiteX3" fmla="*/ 1372553 w 1547812"/>
                <a:gd name="connsiteY3" fmla="*/ 53340 h 160020"/>
                <a:gd name="connsiteX4" fmla="*/ 1379220 w 1547812"/>
                <a:gd name="connsiteY4" fmla="*/ 43815 h 160020"/>
                <a:gd name="connsiteX5" fmla="*/ 1388745 w 1547812"/>
                <a:gd name="connsiteY5" fmla="*/ 37147 h 160020"/>
                <a:gd name="connsiteX6" fmla="*/ 1400175 w 1547812"/>
                <a:gd name="connsiteY6" fmla="*/ 35243 h 160020"/>
                <a:gd name="connsiteX7" fmla="*/ 1407795 w 1547812"/>
                <a:gd name="connsiteY7" fmla="*/ 36195 h 160020"/>
                <a:gd name="connsiteX8" fmla="*/ 1413510 w 1547812"/>
                <a:gd name="connsiteY8" fmla="*/ 40005 h 160020"/>
                <a:gd name="connsiteX9" fmla="*/ 1417320 w 1547812"/>
                <a:gd name="connsiteY9" fmla="*/ 47625 h 160020"/>
                <a:gd name="connsiteX10" fmla="*/ 1419225 w 1547812"/>
                <a:gd name="connsiteY10" fmla="*/ 60960 h 160020"/>
                <a:gd name="connsiteX11" fmla="*/ 1419225 w 1547812"/>
                <a:gd name="connsiteY11" fmla="*/ 155258 h 160020"/>
                <a:gd name="connsiteX12" fmla="*/ 1459230 w 1547812"/>
                <a:gd name="connsiteY12" fmla="*/ 155258 h 160020"/>
                <a:gd name="connsiteX13" fmla="*/ 1459230 w 1547812"/>
                <a:gd name="connsiteY13" fmla="*/ 63818 h 160020"/>
                <a:gd name="connsiteX14" fmla="*/ 1462088 w 1547812"/>
                <a:gd name="connsiteY14" fmla="*/ 53340 h 160020"/>
                <a:gd name="connsiteX15" fmla="*/ 1468755 w 1547812"/>
                <a:gd name="connsiteY15" fmla="*/ 43815 h 160020"/>
                <a:gd name="connsiteX16" fmla="*/ 1478280 w 1547812"/>
                <a:gd name="connsiteY16" fmla="*/ 37147 h 160020"/>
                <a:gd name="connsiteX17" fmla="*/ 1489710 w 1547812"/>
                <a:gd name="connsiteY17" fmla="*/ 35243 h 160020"/>
                <a:gd name="connsiteX18" fmla="*/ 1497330 w 1547812"/>
                <a:gd name="connsiteY18" fmla="*/ 36195 h 160020"/>
                <a:gd name="connsiteX19" fmla="*/ 1503045 w 1547812"/>
                <a:gd name="connsiteY19" fmla="*/ 40005 h 160020"/>
                <a:gd name="connsiteX20" fmla="*/ 1506855 w 1547812"/>
                <a:gd name="connsiteY20" fmla="*/ 47625 h 160020"/>
                <a:gd name="connsiteX21" fmla="*/ 1507808 w 1547812"/>
                <a:gd name="connsiteY21" fmla="*/ 60960 h 160020"/>
                <a:gd name="connsiteX22" fmla="*/ 1507808 w 1547812"/>
                <a:gd name="connsiteY22" fmla="*/ 155258 h 160020"/>
                <a:gd name="connsiteX23" fmla="*/ 1547813 w 1547812"/>
                <a:gd name="connsiteY23" fmla="*/ 155258 h 160020"/>
                <a:gd name="connsiteX24" fmla="*/ 1547813 w 1547812"/>
                <a:gd name="connsiteY24" fmla="*/ 55245 h 160020"/>
                <a:gd name="connsiteX25" fmla="*/ 1536383 w 1547812"/>
                <a:gd name="connsiteY25" fmla="*/ 14288 h 160020"/>
                <a:gd name="connsiteX26" fmla="*/ 1502093 w 1547812"/>
                <a:gd name="connsiteY26" fmla="*/ 1905 h 160020"/>
                <a:gd name="connsiteX27" fmla="*/ 1477328 w 1547812"/>
                <a:gd name="connsiteY27" fmla="*/ 7620 h 160020"/>
                <a:gd name="connsiteX28" fmla="*/ 1455420 w 1547812"/>
                <a:gd name="connsiteY28" fmla="*/ 27623 h 160020"/>
                <a:gd name="connsiteX29" fmla="*/ 1441133 w 1547812"/>
                <a:gd name="connsiteY29" fmla="*/ 8573 h 160020"/>
                <a:gd name="connsiteX30" fmla="*/ 1414463 w 1547812"/>
                <a:gd name="connsiteY30" fmla="*/ 1905 h 160020"/>
                <a:gd name="connsiteX31" fmla="*/ 1390650 w 1547812"/>
                <a:gd name="connsiteY31" fmla="*/ 7620 h 160020"/>
                <a:gd name="connsiteX32" fmla="*/ 1371600 w 1547812"/>
                <a:gd name="connsiteY32" fmla="*/ 25718 h 160020"/>
                <a:gd name="connsiteX33" fmla="*/ 1371600 w 1547812"/>
                <a:gd name="connsiteY33" fmla="*/ 5715 h 160020"/>
                <a:gd name="connsiteX34" fmla="*/ 1332548 w 1547812"/>
                <a:gd name="connsiteY34" fmla="*/ 5715 h 160020"/>
                <a:gd name="connsiteX35" fmla="*/ 1332548 w 1547812"/>
                <a:gd name="connsiteY35" fmla="*/ 155258 h 160020"/>
                <a:gd name="connsiteX36" fmla="*/ 1199198 w 1547812"/>
                <a:gd name="connsiteY36" fmla="*/ 116205 h 160020"/>
                <a:gd name="connsiteX37" fmla="*/ 1190625 w 1547812"/>
                <a:gd name="connsiteY37" fmla="*/ 80963 h 160020"/>
                <a:gd name="connsiteX38" fmla="*/ 1199198 w 1547812"/>
                <a:gd name="connsiteY38" fmla="*/ 45720 h 160020"/>
                <a:gd name="connsiteX39" fmla="*/ 1224915 w 1547812"/>
                <a:gd name="connsiteY39" fmla="*/ 33338 h 160020"/>
                <a:gd name="connsiteX40" fmla="*/ 1250633 w 1547812"/>
                <a:gd name="connsiteY40" fmla="*/ 45720 h 160020"/>
                <a:gd name="connsiteX41" fmla="*/ 1259205 w 1547812"/>
                <a:gd name="connsiteY41" fmla="*/ 80963 h 160020"/>
                <a:gd name="connsiteX42" fmla="*/ 1250633 w 1547812"/>
                <a:gd name="connsiteY42" fmla="*/ 116205 h 160020"/>
                <a:gd name="connsiteX43" fmla="*/ 1224915 w 1547812"/>
                <a:gd name="connsiteY43" fmla="*/ 128588 h 160020"/>
                <a:gd name="connsiteX44" fmla="*/ 1199198 w 1547812"/>
                <a:gd name="connsiteY44" fmla="*/ 116205 h 160020"/>
                <a:gd name="connsiteX45" fmla="*/ 1256348 w 1547812"/>
                <a:gd name="connsiteY45" fmla="*/ 154305 h 160020"/>
                <a:gd name="connsiteX46" fmla="*/ 1280160 w 1547812"/>
                <a:gd name="connsiteY46" fmla="*/ 138113 h 160020"/>
                <a:gd name="connsiteX47" fmla="*/ 1295400 w 1547812"/>
                <a:gd name="connsiteY47" fmla="*/ 113348 h 160020"/>
                <a:gd name="connsiteX48" fmla="*/ 1301115 w 1547812"/>
                <a:gd name="connsiteY48" fmla="*/ 80010 h 160020"/>
                <a:gd name="connsiteX49" fmla="*/ 1296353 w 1547812"/>
                <a:gd name="connsiteY49" fmla="*/ 46672 h 160020"/>
                <a:gd name="connsiteX50" fmla="*/ 1281113 w 1547812"/>
                <a:gd name="connsiteY50" fmla="*/ 21908 h 160020"/>
                <a:gd name="connsiteX51" fmla="*/ 1257300 w 1547812"/>
                <a:gd name="connsiteY51" fmla="*/ 6668 h 160020"/>
                <a:gd name="connsiteX52" fmla="*/ 1225868 w 1547812"/>
                <a:gd name="connsiteY52" fmla="*/ 953 h 160020"/>
                <a:gd name="connsiteX53" fmla="*/ 1194435 w 1547812"/>
                <a:gd name="connsiteY53" fmla="*/ 6668 h 160020"/>
                <a:gd name="connsiteX54" fmla="*/ 1170623 w 1547812"/>
                <a:gd name="connsiteY54" fmla="*/ 21908 h 160020"/>
                <a:gd name="connsiteX55" fmla="*/ 1155383 w 1547812"/>
                <a:gd name="connsiteY55" fmla="*/ 46672 h 160020"/>
                <a:gd name="connsiteX56" fmla="*/ 1149668 w 1547812"/>
                <a:gd name="connsiteY56" fmla="*/ 80010 h 160020"/>
                <a:gd name="connsiteX57" fmla="*/ 1169670 w 1547812"/>
                <a:gd name="connsiteY57" fmla="*/ 139065 h 160020"/>
                <a:gd name="connsiteX58" fmla="*/ 1225868 w 1547812"/>
                <a:gd name="connsiteY58" fmla="*/ 160020 h 160020"/>
                <a:gd name="connsiteX59" fmla="*/ 1256348 w 1547812"/>
                <a:gd name="connsiteY59" fmla="*/ 154305 h 160020"/>
                <a:gd name="connsiteX60" fmla="*/ 1086803 w 1547812"/>
                <a:gd name="connsiteY60" fmla="*/ 100965 h 160020"/>
                <a:gd name="connsiteX61" fmla="*/ 1079183 w 1547812"/>
                <a:gd name="connsiteY61" fmla="*/ 120968 h 160020"/>
                <a:gd name="connsiteX62" fmla="*/ 1061085 w 1547812"/>
                <a:gd name="connsiteY62" fmla="*/ 127635 h 160020"/>
                <a:gd name="connsiteX63" fmla="*/ 1045845 w 1547812"/>
                <a:gd name="connsiteY63" fmla="*/ 123825 h 160020"/>
                <a:gd name="connsiteX64" fmla="*/ 1036320 w 1547812"/>
                <a:gd name="connsiteY64" fmla="*/ 113348 h 160020"/>
                <a:gd name="connsiteX65" fmla="*/ 1031558 w 1547812"/>
                <a:gd name="connsiteY65" fmla="*/ 98108 h 160020"/>
                <a:gd name="connsiteX66" fmla="*/ 1029653 w 1547812"/>
                <a:gd name="connsiteY66" fmla="*/ 80010 h 160020"/>
                <a:gd name="connsiteX67" fmla="*/ 1031558 w 1547812"/>
                <a:gd name="connsiteY67" fmla="*/ 62865 h 160020"/>
                <a:gd name="connsiteX68" fmla="*/ 1036320 w 1547812"/>
                <a:gd name="connsiteY68" fmla="*/ 47625 h 160020"/>
                <a:gd name="connsiteX69" fmla="*/ 1045845 w 1547812"/>
                <a:gd name="connsiteY69" fmla="*/ 37147 h 160020"/>
                <a:gd name="connsiteX70" fmla="*/ 1061085 w 1547812"/>
                <a:gd name="connsiteY70" fmla="*/ 33338 h 160020"/>
                <a:gd name="connsiteX71" fmla="*/ 1079183 w 1547812"/>
                <a:gd name="connsiteY71" fmla="*/ 40005 h 160020"/>
                <a:gd name="connsiteX72" fmla="*/ 1085850 w 1547812"/>
                <a:gd name="connsiteY72" fmla="*/ 58103 h 160020"/>
                <a:gd name="connsiteX73" fmla="*/ 1125855 w 1547812"/>
                <a:gd name="connsiteY73" fmla="*/ 52388 h 160020"/>
                <a:gd name="connsiteX74" fmla="*/ 1120140 w 1547812"/>
                <a:gd name="connsiteY74" fmla="*/ 31433 h 160020"/>
                <a:gd name="connsiteX75" fmla="*/ 1107758 w 1547812"/>
                <a:gd name="connsiteY75" fmla="*/ 15240 h 160020"/>
                <a:gd name="connsiteX76" fmla="*/ 1088708 w 1547812"/>
                <a:gd name="connsiteY76" fmla="*/ 4763 h 160020"/>
                <a:gd name="connsiteX77" fmla="*/ 1062038 w 1547812"/>
                <a:gd name="connsiteY77" fmla="*/ 953 h 160020"/>
                <a:gd name="connsiteX78" fmla="*/ 1030605 w 1547812"/>
                <a:gd name="connsiteY78" fmla="*/ 6668 h 160020"/>
                <a:gd name="connsiteX79" fmla="*/ 1007745 w 1547812"/>
                <a:gd name="connsiteY79" fmla="*/ 22860 h 160020"/>
                <a:gd name="connsiteX80" fmla="*/ 993458 w 1547812"/>
                <a:gd name="connsiteY80" fmla="*/ 47625 h 160020"/>
                <a:gd name="connsiteX81" fmla="*/ 988695 w 1547812"/>
                <a:gd name="connsiteY81" fmla="*/ 80010 h 160020"/>
                <a:gd name="connsiteX82" fmla="*/ 992505 w 1547812"/>
                <a:gd name="connsiteY82" fmla="*/ 112395 h 160020"/>
                <a:gd name="connsiteX83" fmla="*/ 1005840 w 1547812"/>
                <a:gd name="connsiteY83" fmla="*/ 137160 h 160020"/>
                <a:gd name="connsiteX84" fmla="*/ 1028700 w 1547812"/>
                <a:gd name="connsiteY84" fmla="*/ 153353 h 160020"/>
                <a:gd name="connsiteX85" fmla="*/ 1061085 w 1547812"/>
                <a:gd name="connsiteY85" fmla="*/ 159068 h 160020"/>
                <a:gd name="connsiteX86" fmla="*/ 1109663 w 1547812"/>
                <a:gd name="connsiteY86" fmla="*/ 142875 h 160020"/>
                <a:gd name="connsiteX87" fmla="*/ 1127760 w 1547812"/>
                <a:gd name="connsiteY87" fmla="*/ 100013 h 160020"/>
                <a:gd name="connsiteX88" fmla="*/ 1086803 w 1547812"/>
                <a:gd name="connsiteY88" fmla="*/ 100013 h 160020"/>
                <a:gd name="connsiteX89" fmla="*/ 921068 w 1547812"/>
                <a:gd name="connsiteY89" fmla="*/ 155258 h 160020"/>
                <a:gd name="connsiteX90" fmla="*/ 962025 w 1547812"/>
                <a:gd name="connsiteY90" fmla="*/ 155258 h 160020"/>
                <a:gd name="connsiteX91" fmla="*/ 962025 w 1547812"/>
                <a:gd name="connsiteY91" fmla="*/ 109538 h 160020"/>
                <a:gd name="connsiteX92" fmla="*/ 921068 w 1547812"/>
                <a:gd name="connsiteY92" fmla="*/ 109538 h 160020"/>
                <a:gd name="connsiteX93" fmla="*/ 921068 w 1547812"/>
                <a:gd name="connsiteY93" fmla="*/ 155258 h 160020"/>
                <a:gd name="connsiteX94" fmla="*/ 671513 w 1547812"/>
                <a:gd name="connsiteY94" fmla="*/ 155258 h 160020"/>
                <a:gd name="connsiteX95" fmla="*/ 711518 w 1547812"/>
                <a:gd name="connsiteY95" fmla="*/ 155258 h 160020"/>
                <a:gd name="connsiteX96" fmla="*/ 711518 w 1547812"/>
                <a:gd name="connsiteY96" fmla="*/ 65723 h 160020"/>
                <a:gd name="connsiteX97" fmla="*/ 714375 w 1547812"/>
                <a:gd name="connsiteY97" fmla="*/ 53340 h 160020"/>
                <a:gd name="connsiteX98" fmla="*/ 721043 w 1547812"/>
                <a:gd name="connsiteY98" fmla="*/ 43815 h 160020"/>
                <a:gd name="connsiteX99" fmla="*/ 730568 w 1547812"/>
                <a:gd name="connsiteY99" fmla="*/ 37147 h 160020"/>
                <a:gd name="connsiteX100" fmla="*/ 741998 w 1547812"/>
                <a:gd name="connsiteY100" fmla="*/ 35243 h 160020"/>
                <a:gd name="connsiteX101" fmla="*/ 749618 w 1547812"/>
                <a:gd name="connsiteY101" fmla="*/ 36195 h 160020"/>
                <a:gd name="connsiteX102" fmla="*/ 755333 w 1547812"/>
                <a:gd name="connsiteY102" fmla="*/ 40005 h 160020"/>
                <a:gd name="connsiteX103" fmla="*/ 759143 w 1547812"/>
                <a:gd name="connsiteY103" fmla="*/ 47625 h 160020"/>
                <a:gd name="connsiteX104" fmla="*/ 761048 w 1547812"/>
                <a:gd name="connsiteY104" fmla="*/ 60960 h 160020"/>
                <a:gd name="connsiteX105" fmla="*/ 761048 w 1547812"/>
                <a:gd name="connsiteY105" fmla="*/ 155258 h 160020"/>
                <a:gd name="connsiteX106" fmla="*/ 801053 w 1547812"/>
                <a:gd name="connsiteY106" fmla="*/ 155258 h 160020"/>
                <a:gd name="connsiteX107" fmla="*/ 801053 w 1547812"/>
                <a:gd name="connsiteY107" fmla="*/ 63818 h 160020"/>
                <a:gd name="connsiteX108" fmla="*/ 803910 w 1547812"/>
                <a:gd name="connsiteY108" fmla="*/ 53340 h 160020"/>
                <a:gd name="connsiteX109" fmla="*/ 810578 w 1547812"/>
                <a:gd name="connsiteY109" fmla="*/ 43815 h 160020"/>
                <a:gd name="connsiteX110" fmla="*/ 820103 w 1547812"/>
                <a:gd name="connsiteY110" fmla="*/ 37147 h 160020"/>
                <a:gd name="connsiteX111" fmla="*/ 831533 w 1547812"/>
                <a:gd name="connsiteY111" fmla="*/ 35243 h 160020"/>
                <a:gd name="connsiteX112" fmla="*/ 839153 w 1547812"/>
                <a:gd name="connsiteY112" fmla="*/ 36195 h 160020"/>
                <a:gd name="connsiteX113" fmla="*/ 844868 w 1547812"/>
                <a:gd name="connsiteY113" fmla="*/ 40005 h 160020"/>
                <a:gd name="connsiteX114" fmla="*/ 848678 w 1547812"/>
                <a:gd name="connsiteY114" fmla="*/ 47625 h 160020"/>
                <a:gd name="connsiteX115" fmla="*/ 849630 w 1547812"/>
                <a:gd name="connsiteY115" fmla="*/ 60960 h 160020"/>
                <a:gd name="connsiteX116" fmla="*/ 849630 w 1547812"/>
                <a:gd name="connsiteY116" fmla="*/ 155258 h 160020"/>
                <a:gd name="connsiteX117" fmla="*/ 889635 w 1547812"/>
                <a:gd name="connsiteY117" fmla="*/ 155258 h 160020"/>
                <a:gd name="connsiteX118" fmla="*/ 889635 w 1547812"/>
                <a:gd name="connsiteY118" fmla="*/ 55245 h 160020"/>
                <a:gd name="connsiteX119" fmla="*/ 878205 w 1547812"/>
                <a:gd name="connsiteY119" fmla="*/ 14288 h 160020"/>
                <a:gd name="connsiteX120" fmla="*/ 843915 w 1547812"/>
                <a:gd name="connsiteY120" fmla="*/ 1905 h 160020"/>
                <a:gd name="connsiteX121" fmla="*/ 819150 w 1547812"/>
                <a:gd name="connsiteY121" fmla="*/ 7620 h 160020"/>
                <a:gd name="connsiteX122" fmla="*/ 797243 w 1547812"/>
                <a:gd name="connsiteY122" fmla="*/ 27623 h 160020"/>
                <a:gd name="connsiteX123" fmla="*/ 782955 w 1547812"/>
                <a:gd name="connsiteY123" fmla="*/ 8573 h 160020"/>
                <a:gd name="connsiteX124" fmla="*/ 756285 w 1547812"/>
                <a:gd name="connsiteY124" fmla="*/ 1905 h 160020"/>
                <a:gd name="connsiteX125" fmla="*/ 732473 w 1547812"/>
                <a:gd name="connsiteY125" fmla="*/ 7620 h 160020"/>
                <a:gd name="connsiteX126" fmla="*/ 713423 w 1547812"/>
                <a:gd name="connsiteY126" fmla="*/ 25718 h 160020"/>
                <a:gd name="connsiteX127" fmla="*/ 713423 w 1547812"/>
                <a:gd name="connsiteY127" fmla="*/ 5715 h 160020"/>
                <a:gd name="connsiteX128" fmla="*/ 674370 w 1547812"/>
                <a:gd name="connsiteY128" fmla="*/ 5715 h 160020"/>
                <a:gd name="connsiteX129" fmla="*/ 674370 w 1547812"/>
                <a:gd name="connsiteY129" fmla="*/ 155258 h 160020"/>
                <a:gd name="connsiteX130" fmla="*/ 541973 w 1547812"/>
                <a:gd name="connsiteY130" fmla="*/ 116205 h 160020"/>
                <a:gd name="connsiteX131" fmla="*/ 533400 w 1547812"/>
                <a:gd name="connsiteY131" fmla="*/ 80963 h 160020"/>
                <a:gd name="connsiteX132" fmla="*/ 541973 w 1547812"/>
                <a:gd name="connsiteY132" fmla="*/ 45720 h 160020"/>
                <a:gd name="connsiteX133" fmla="*/ 567690 w 1547812"/>
                <a:gd name="connsiteY133" fmla="*/ 33338 h 160020"/>
                <a:gd name="connsiteX134" fmla="*/ 593408 w 1547812"/>
                <a:gd name="connsiteY134" fmla="*/ 45720 h 160020"/>
                <a:gd name="connsiteX135" fmla="*/ 601980 w 1547812"/>
                <a:gd name="connsiteY135" fmla="*/ 80963 h 160020"/>
                <a:gd name="connsiteX136" fmla="*/ 593408 w 1547812"/>
                <a:gd name="connsiteY136" fmla="*/ 116205 h 160020"/>
                <a:gd name="connsiteX137" fmla="*/ 567690 w 1547812"/>
                <a:gd name="connsiteY137" fmla="*/ 128588 h 160020"/>
                <a:gd name="connsiteX138" fmla="*/ 541973 w 1547812"/>
                <a:gd name="connsiteY138" fmla="*/ 116205 h 160020"/>
                <a:gd name="connsiteX139" fmla="*/ 598170 w 1547812"/>
                <a:gd name="connsiteY139" fmla="*/ 154305 h 160020"/>
                <a:gd name="connsiteX140" fmla="*/ 621983 w 1547812"/>
                <a:gd name="connsiteY140" fmla="*/ 138113 h 160020"/>
                <a:gd name="connsiteX141" fmla="*/ 637223 w 1547812"/>
                <a:gd name="connsiteY141" fmla="*/ 113348 h 160020"/>
                <a:gd name="connsiteX142" fmla="*/ 642938 w 1547812"/>
                <a:gd name="connsiteY142" fmla="*/ 80010 h 160020"/>
                <a:gd name="connsiteX143" fmla="*/ 638175 w 1547812"/>
                <a:gd name="connsiteY143" fmla="*/ 46672 h 160020"/>
                <a:gd name="connsiteX144" fmla="*/ 622935 w 1547812"/>
                <a:gd name="connsiteY144" fmla="*/ 21908 h 160020"/>
                <a:gd name="connsiteX145" fmla="*/ 599123 w 1547812"/>
                <a:gd name="connsiteY145" fmla="*/ 6668 h 160020"/>
                <a:gd name="connsiteX146" fmla="*/ 567690 w 1547812"/>
                <a:gd name="connsiteY146" fmla="*/ 953 h 160020"/>
                <a:gd name="connsiteX147" fmla="*/ 536258 w 1547812"/>
                <a:gd name="connsiteY147" fmla="*/ 6668 h 160020"/>
                <a:gd name="connsiteX148" fmla="*/ 512445 w 1547812"/>
                <a:gd name="connsiteY148" fmla="*/ 21908 h 160020"/>
                <a:gd name="connsiteX149" fmla="*/ 497205 w 1547812"/>
                <a:gd name="connsiteY149" fmla="*/ 46672 h 160020"/>
                <a:gd name="connsiteX150" fmla="*/ 491490 w 1547812"/>
                <a:gd name="connsiteY150" fmla="*/ 80010 h 160020"/>
                <a:gd name="connsiteX151" fmla="*/ 511492 w 1547812"/>
                <a:gd name="connsiteY151" fmla="*/ 139065 h 160020"/>
                <a:gd name="connsiteX152" fmla="*/ 566738 w 1547812"/>
                <a:gd name="connsiteY152" fmla="*/ 160020 h 160020"/>
                <a:gd name="connsiteX153" fmla="*/ 598170 w 1547812"/>
                <a:gd name="connsiteY153" fmla="*/ 154305 h 160020"/>
                <a:gd name="connsiteX154" fmla="*/ 429578 w 1547812"/>
                <a:gd name="connsiteY154" fmla="*/ 100965 h 160020"/>
                <a:gd name="connsiteX155" fmla="*/ 421958 w 1547812"/>
                <a:gd name="connsiteY155" fmla="*/ 120968 h 160020"/>
                <a:gd name="connsiteX156" fmla="*/ 403860 w 1547812"/>
                <a:gd name="connsiteY156" fmla="*/ 127635 h 160020"/>
                <a:gd name="connsiteX157" fmla="*/ 388620 w 1547812"/>
                <a:gd name="connsiteY157" fmla="*/ 123825 h 160020"/>
                <a:gd name="connsiteX158" fmla="*/ 379095 w 1547812"/>
                <a:gd name="connsiteY158" fmla="*/ 113348 h 160020"/>
                <a:gd name="connsiteX159" fmla="*/ 374333 w 1547812"/>
                <a:gd name="connsiteY159" fmla="*/ 98108 h 160020"/>
                <a:gd name="connsiteX160" fmla="*/ 372428 w 1547812"/>
                <a:gd name="connsiteY160" fmla="*/ 80010 h 160020"/>
                <a:gd name="connsiteX161" fmla="*/ 374333 w 1547812"/>
                <a:gd name="connsiteY161" fmla="*/ 62865 h 160020"/>
                <a:gd name="connsiteX162" fmla="*/ 379095 w 1547812"/>
                <a:gd name="connsiteY162" fmla="*/ 47625 h 160020"/>
                <a:gd name="connsiteX163" fmla="*/ 388620 w 1547812"/>
                <a:gd name="connsiteY163" fmla="*/ 37147 h 160020"/>
                <a:gd name="connsiteX164" fmla="*/ 403860 w 1547812"/>
                <a:gd name="connsiteY164" fmla="*/ 33338 h 160020"/>
                <a:gd name="connsiteX165" fmla="*/ 421958 w 1547812"/>
                <a:gd name="connsiteY165" fmla="*/ 40005 h 160020"/>
                <a:gd name="connsiteX166" fmla="*/ 428625 w 1547812"/>
                <a:gd name="connsiteY166" fmla="*/ 58103 h 160020"/>
                <a:gd name="connsiteX167" fmla="*/ 468630 w 1547812"/>
                <a:gd name="connsiteY167" fmla="*/ 52388 h 160020"/>
                <a:gd name="connsiteX168" fmla="*/ 462915 w 1547812"/>
                <a:gd name="connsiteY168" fmla="*/ 31433 h 160020"/>
                <a:gd name="connsiteX169" fmla="*/ 450533 w 1547812"/>
                <a:gd name="connsiteY169" fmla="*/ 15240 h 160020"/>
                <a:gd name="connsiteX170" fmla="*/ 431483 w 1547812"/>
                <a:gd name="connsiteY170" fmla="*/ 4763 h 160020"/>
                <a:gd name="connsiteX171" fmla="*/ 404813 w 1547812"/>
                <a:gd name="connsiteY171" fmla="*/ 953 h 160020"/>
                <a:gd name="connsiteX172" fmla="*/ 373380 w 1547812"/>
                <a:gd name="connsiteY172" fmla="*/ 6668 h 160020"/>
                <a:gd name="connsiteX173" fmla="*/ 350520 w 1547812"/>
                <a:gd name="connsiteY173" fmla="*/ 22860 h 160020"/>
                <a:gd name="connsiteX174" fmla="*/ 336233 w 1547812"/>
                <a:gd name="connsiteY174" fmla="*/ 47625 h 160020"/>
                <a:gd name="connsiteX175" fmla="*/ 331470 w 1547812"/>
                <a:gd name="connsiteY175" fmla="*/ 80010 h 160020"/>
                <a:gd name="connsiteX176" fmla="*/ 336233 w 1547812"/>
                <a:gd name="connsiteY176" fmla="*/ 112395 h 160020"/>
                <a:gd name="connsiteX177" fmla="*/ 349567 w 1547812"/>
                <a:gd name="connsiteY177" fmla="*/ 137160 h 160020"/>
                <a:gd name="connsiteX178" fmla="*/ 372428 w 1547812"/>
                <a:gd name="connsiteY178" fmla="*/ 153353 h 160020"/>
                <a:gd name="connsiteX179" fmla="*/ 404813 w 1547812"/>
                <a:gd name="connsiteY179" fmla="*/ 159068 h 160020"/>
                <a:gd name="connsiteX180" fmla="*/ 453390 w 1547812"/>
                <a:gd name="connsiteY180" fmla="*/ 142875 h 160020"/>
                <a:gd name="connsiteX181" fmla="*/ 471488 w 1547812"/>
                <a:gd name="connsiteY181" fmla="*/ 100013 h 160020"/>
                <a:gd name="connsiteX182" fmla="*/ 429578 w 1547812"/>
                <a:gd name="connsiteY182" fmla="*/ 100013 h 160020"/>
                <a:gd name="connsiteX183" fmla="*/ 203835 w 1547812"/>
                <a:gd name="connsiteY183" fmla="*/ 63818 h 160020"/>
                <a:gd name="connsiteX184" fmla="*/ 206692 w 1547812"/>
                <a:gd name="connsiteY184" fmla="*/ 51435 h 160020"/>
                <a:gd name="connsiteX185" fmla="*/ 213360 w 1547812"/>
                <a:gd name="connsiteY185" fmla="*/ 40958 h 160020"/>
                <a:gd name="connsiteX186" fmla="*/ 223838 w 1547812"/>
                <a:gd name="connsiteY186" fmla="*/ 34290 h 160020"/>
                <a:gd name="connsiteX187" fmla="*/ 238125 w 1547812"/>
                <a:gd name="connsiteY187" fmla="*/ 31433 h 160020"/>
                <a:gd name="connsiteX188" fmla="*/ 261938 w 1547812"/>
                <a:gd name="connsiteY188" fmla="*/ 40005 h 160020"/>
                <a:gd name="connsiteX189" fmla="*/ 269558 w 1547812"/>
                <a:gd name="connsiteY189" fmla="*/ 63818 h 160020"/>
                <a:gd name="connsiteX190" fmla="*/ 203835 w 1547812"/>
                <a:gd name="connsiteY190" fmla="*/ 63818 h 160020"/>
                <a:gd name="connsiteX191" fmla="*/ 266700 w 1547812"/>
                <a:gd name="connsiteY191" fmla="*/ 108585 h 160020"/>
                <a:gd name="connsiteX192" fmla="*/ 239077 w 1547812"/>
                <a:gd name="connsiteY192" fmla="*/ 128588 h 160020"/>
                <a:gd name="connsiteX193" fmla="*/ 213360 w 1547812"/>
                <a:gd name="connsiteY193" fmla="*/ 118110 h 160020"/>
                <a:gd name="connsiteX194" fmla="*/ 203835 w 1547812"/>
                <a:gd name="connsiteY194" fmla="*/ 89535 h 160020"/>
                <a:gd name="connsiteX195" fmla="*/ 307658 w 1547812"/>
                <a:gd name="connsiteY195" fmla="*/ 89535 h 160020"/>
                <a:gd name="connsiteX196" fmla="*/ 307658 w 1547812"/>
                <a:gd name="connsiteY196" fmla="*/ 73343 h 160020"/>
                <a:gd name="connsiteX197" fmla="*/ 290513 w 1547812"/>
                <a:gd name="connsiteY197" fmla="*/ 20003 h 160020"/>
                <a:gd name="connsiteX198" fmla="*/ 239077 w 1547812"/>
                <a:gd name="connsiteY198" fmla="*/ 0 h 160020"/>
                <a:gd name="connsiteX199" fmla="*/ 208598 w 1547812"/>
                <a:gd name="connsiteY199" fmla="*/ 5715 h 160020"/>
                <a:gd name="connsiteX200" fmla="*/ 184785 w 1547812"/>
                <a:gd name="connsiteY200" fmla="*/ 20955 h 160020"/>
                <a:gd name="connsiteX201" fmla="*/ 169545 w 1547812"/>
                <a:gd name="connsiteY201" fmla="*/ 45720 h 160020"/>
                <a:gd name="connsiteX202" fmla="*/ 163830 w 1547812"/>
                <a:gd name="connsiteY202" fmla="*/ 79058 h 160020"/>
                <a:gd name="connsiteX203" fmla="*/ 182880 w 1547812"/>
                <a:gd name="connsiteY203" fmla="*/ 137160 h 160020"/>
                <a:gd name="connsiteX204" fmla="*/ 239077 w 1547812"/>
                <a:gd name="connsiteY204" fmla="*/ 158115 h 160020"/>
                <a:gd name="connsiteX205" fmla="*/ 285750 w 1547812"/>
                <a:gd name="connsiteY205" fmla="*/ 144780 h 160020"/>
                <a:gd name="connsiteX206" fmla="*/ 305753 w 1547812"/>
                <a:gd name="connsiteY206" fmla="*/ 106680 h 160020"/>
                <a:gd name="connsiteX207" fmla="*/ 266700 w 1547812"/>
                <a:gd name="connsiteY207" fmla="*/ 106680 h 160020"/>
                <a:gd name="connsiteX208" fmla="*/ 97155 w 1547812"/>
                <a:gd name="connsiteY208" fmla="*/ 96203 h 160020"/>
                <a:gd name="connsiteX209" fmla="*/ 93345 w 1547812"/>
                <a:gd name="connsiteY209" fmla="*/ 111443 h 160020"/>
                <a:gd name="connsiteX210" fmla="*/ 84773 w 1547812"/>
                <a:gd name="connsiteY210" fmla="*/ 121920 h 160020"/>
                <a:gd name="connsiteX211" fmla="*/ 60007 w 1547812"/>
                <a:gd name="connsiteY211" fmla="*/ 129540 h 160020"/>
                <a:gd name="connsiteX212" fmla="*/ 45720 w 1547812"/>
                <a:gd name="connsiteY212" fmla="*/ 124778 h 160020"/>
                <a:gd name="connsiteX213" fmla="*/ 40957 w 1547812"/>
                <a:gd name="connsiteY213" fmla="*/ 113348 h 160020"/>
                <a:gd name="connsiteX214" fmla="*/ 42863 w 1547812"/>
                <a:gd name="connsiteY214" fmla="*/ 104775 h 160020"/>
                <a:gd name="connsiteX215" fmla="*/ 48577 w 1547812"/>
                <a:gd name="connsiteY215" fmla="*/ 98108 h 160020"/>
                <a:gd name="connsiteX216" fmla="*/ 60007 w 1547812"/>
                <a:gd name="connsiteY216" fmla="*/ 93345 h 160020"/>
                <a:gd name="connsiteX217" fmla="*/ 80010 w 1547812"/>
                <a:gd name="connsiteY217" fmla="*/ 90488 h 160020"/>
                <a:gd name="connsiteX218" fmla="*/ 98107 w 1547812"/>
                <a:gd name="connsiteY218" fmla="*/ 89535 h 160020"/>
                <a:gd name="connsiteX219" fmla="*/ 98107 w 1547812"/>
                <a:gd name="connsiteY219" fmla="*/ 96203 h 160020"/>
                <a:gd name="connsiteX220" fmla="*/ 98107 w 1547812"/>
                <a:gd name="connsiteY220" fmla="*/ 155258 h 160020"/>
                <a:gd name="connsiteX221" fmla="*/ 136208 w 1547812"/>
                <a:gd name="connsiteY221" fmla="*/ 155258 h 160020"/>
                <a:gd name="connsiteX222" fmla="*/ 136208 w 1547812"/>
                <a:gd name="connsiteY222" fmla="*/ 60960 h 160020"/>
                <a:gd name="connsiteX223" fmla="*/ 133350 w 1547812"/>
                <a:gd name="connsiteY223" fmla="*/ 36195 h 160020"/>
                <a:gd name="connsiteX224" fmla="*/ 122873 w 1547812"/>
                <a:gd name="connsiteY224" fmla="*/ 17145 h 160020"/>
                <a:gd name="connsiteX225" fmla="*/ 103823 w 1547812"/>
                <a:gd name="connsiteY225" fmla="*/ 5715 h 160020"/>
                <a:gd name="connsiteX226" fmla="*/ 74295 w 1547812"/>
                <a:gd name="connsiteY226" fmla="*/ 1905 h 160020"/>
                <a:gd name="connsiteX227" fmla="*/ 29527 w 1547812"/>
                <a:gd name="connsiteY227" fmla="*/ 12383 h 160020"/>
                <a:gd name="connsiteX228" fmla="*/ 8573 w 1547812"/>
                <a:gd name="connsiteY228" fmla="*/ 46672 h 160020"/>
                <a:gd name="connsiteX229" fmla="*/ 44768 w 1547812"/>
                <a:gd name="connsiteY229" fmla="*/ 50483 h 160020"/>
                <a:gd name="connsiteX230" fmla="*/ 71438 w 1547812"/>
                <a:gd name="connsiteY230" fmla="*/ 32385 h 160020"/>
                <a:gd name="connsiteX231" fmla="*/ 89535 w 1547812"/>
                <a:gd name="connsiteY231" fmla="*/ 37147 h 160020"/>
                <a:gd name="connsiteX232" fmla="*/ 97155 w 1547812"/>
                <a:gd name="connsiteY232" fmla="*/ 56197 h 160020"/>
                <a:gd name="connsiteX233" fmla="*/ 97155 w 1547812"/>
                <a:gd name="connsiteY233" fmla="*/ 62865 h 160020"/>
                <a:gd name="connsiteX234" fmla="*/ 78105 w 1547812"/>
                <a:gd name="connsiteY234" fmla="*/ 63818 h 160020"/>
                <a:gd name="connsiteX235" fmla="*/ 49530 w 1547812"/>
                <a:gd name="connsiteY235" fmla="*/ 66675 h 160020"/>
                <a:gd name="connsiteX236" fmla="*/ 24765 w 1547812"/>
                <a:gd name="connsiteY236" fmla="*/ 74295 h 160020"/>
                <a:gd name="connsiteX237" fmla="*/ 6668 w 1547812"/>
                <a:gd name="connsiteY237" fmla="*/ 89535 h 160020"/>
                <a:gd name="connsiteX238" fmla="*/ 0 w 1547812"/>
                <a:gd name="connsiteY238" fmla="*/ 114300 h 160020"/>
                <a:gd name="connsiteX239" fmla="*/ 3810 w 1547812"/>
                <a:gd name="connsiteY239" fmla="*/ 134303 h 160020"/>
                <a:gd name="connsiteX240" fmla="*/ 14288 w 1547812"/>
                <a:gd name="connsiteY240" fmla="*/ 148590 h 160020"/>
                <a:gd name="connsiteX241" fmla="*/ 29527 w 1547812"/>
                <a:gd name="connsiteY241" fmla="*/ 156210 h 160020"/>
                <a:gd name="connsiteX242" fmla="*/ 48577 w 1547812"/>
                <a:gd name="connsiteY242" fmla="*/ 159068 h 160020"/>
                <a:gd name="connsiteX243" fmla="*/ 77152 w 1547812"/>
                <a:gd name="connsiteY243" fmla="*/ 152400 h 160020"/>
                <a:gd name="connsiteX244" fmla="*/ 97155 w 1547812"/>
                <a:gd name="connsiteY244" fmla="*/ 136208 h 160020"/>
                <a:gd name="connsiteX245" fmla="*/ 97155 w 1547812"/>
                <a:gd name="connsiteY245" fmla="*/ 155258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</a:cxnLst>
              <a:rect l="l" t="t" r="r" b="b"/>
              <a:pathLst>
                <a:path w="1547812" h="160020">
                  <a:moveTo>
                    <a:pt x="1329690" y="155258"/>
                  </a:moveTo>
                  <a:lnTo>
                    <a:pt x="1369695" y="155258"/>
                  </a:lnTo>
                  <a:lnTo>
                    <a:pt x="1369695" y="65723"/>
                  </a:lnTo>
                  <a:cubicBezTo>
                    <a:pt x="1369695" y="60960"/>
                    <a:pt x="1370648" y="57150"/>
                    <a:pt x="1372553" y="53340"/>
                  </a:cubicBezTo>
                  <a:cubicBezTo>
                    <a:pt x="1374458" y="49530"/>
                    <a:pt x="1376363" y="46672"/>
                    <a:pt x="1379220" y="43815"/>
                  </a:cubicBezTo>
                  <a:cubicBezTo>
                    <a:pt x="1382078" y="40958"/>
                    <a:pt x="1385888" y="38100"/>
                    <a:pt x="1388745" y="37147"/>
                  </a:cubicBezTo>
                  <a:cubicBezTo>
                    <a:pt x="1392555" y="36195"/>
                    <a:pt x="1395413" y="35243"/>
                    <a:pt x="1400175" y="35243"/>
                  </a:cubicBezTo>
                  <a:cubicBezTo>
                    <a:pt x="1403033" y="35243"/>
                    <a:pt x="1404938" y="35243"/>
                    <a:pt x="1407795" y="36195"/>
                  </a:cubicBezTo>
                  <a:cubicBezTo>
                    <a:pt x="1409700" y="37147"/>
                    <a:pt x="1411605" y="38100"/>
                    <a:pt x="1413510" y="40005"/>
                  </a:cubicBezTo>
                  <a:cubicBezTo>
                    <a:pt x="1415415" y="41910"/>
                    <a:pt x="1416368" y="44768"/>
                    <a:pt x="1417320" y="47625"/>
                  </a:cubicBezTo>
                  <a:cubicBezTo>
                    <a:pt x="1418273" y="51435"/>
                    <a:pt x="1419225" y="55245"/>
                    <a:pt x="1419225" y="60960"/>
                  </a:cubicBezTo>
                  <a:lnTo>
                    <a:pt x="1419225" y="155258"/>
                  </a:lnTo>
                  <a:lnTo>
                    <a:pt x="1459230" y="155258"/>
                  </a:lnTo>
                  <a:lnTo>
                    <a:pt x="1459230" y="63818"/>
                  </a:lnTo>
                  <a:cubicBezTo>
                    <a:pt x="1459230" y="60008"/>
                    <a:pt x="1460183" y="56197"/>
                    <a:pt x="1462088" y="53340"/>
                  </a:cubicBezTo>
                  <a:cubicBezTo>
                    <a:pt x="1463993" y="49530"/>
                    <a:pt x="1465898" y="46672"/>
                    <a:pt x="1468755" y="43815"/>
                  </a:cubicBezTo>
                  <a:cubicBezTo>
                    <a:pt x="1471613" y="40958"/>
                    <a:pt x="1475423" y="38100"/>
                    <a:pt x="1478280" y="37147"/>
                  </a:cubicBezTo>
                  <a:cubicBezTo>
                    <a:pt x="1481138" y="36195"/>
                    <a:pt x="1484948" y="35243"/>
                    <a:pt x="1489710" y="35243"/>
                  </a:cubicBezTo>
                  <a:cubicBezTo>
                    <a:pt x="1492568" y="35243"/>
                    <a:pt x="1494473" y="35243"/>
                    <a:pt x="1497330" y="36195"/>
                  </a:cubicBezTo>
                  <a:cubicBezTo>
                    <a:pt x="1499235" y="37147"/>
                    <a:pt x="1501140" y="38100"/>
                    <a:pt x="1503045" y="40005"/>
                  </a:cubicBezTo>
                  <a:cubicBezTo>
                    <a:pt x="1504950" y="41910"/>
                    <a:pt x="1505903" y="44768"/>
                    <a:pt x="1506855" y="47625"/>
                  </a:cubicBezTo>
                  <a:cubicBezTo>
                    <a:pt x="1507808" y="51435"/>
                    <a:pt x="1507808" y="55245"/>
                    <a:pt x="1507808" y="60960"/>
                  </a:cubicBezTo>
                  <a:lnTo>
                    <a:pt x="1507808" y="155258"/>
                  </a:lnTo>
                  <a:lnTo>
                    <a:pt x="1547813" y="155258"/>
                  </a:lnTo>
                  <a:lnTo>
                    <a:pt x="1547813" y="55245"/>
                  </a:lnTo>
                  <a:cubicBezTo>
                    <a:pt x="1547813" y="36195"/>
                    <a:pt x="1544003" y="22860"/>
                    <a:pt x="1536383" y="14288"/>
                  </a:cubicBezTo>
                  <a:cubicBezTo>
                    <a:pt x="1528763" y="5715"/>
                    <a:pt x="1517333" y="1905"/>
                    <a:pt x="1502093" y="1905"/>
                  </a:cubicBezTo>
                  <a:cubicBezTo>
                    <a:pt x="1492568" y="1905"/>
                    <a:pt x="1484948" y="3810"/>
                    <a:pt x="1477328" y="7620"/>
                  </a:cubicBezTo>
                  <a:cubicBezTo>
                    <a:pt x="1469708" y="11430"/>
                    <a:pt x="1462088" y="18098"/>
                    <a:pt x="1455420" y="27623"/>
                  </a:cubicBezTo>
                  <a:cubicBezTo>
                    <a:pt x="1452563" y="19050"/>
                    <a:pt x="1447800" y="12383"/>
                    <a:pt x="1441133" y="8573"/>
                  </a:cubicBezTo>
                  <a:cubicBezTo>
                    <a:pt x="1434465" y="4763"/>
                    <a:pt x="1425893" y="1905"/>
                    <a:pt x="1414463" y="1905"/>
                  </a:cubicBezTo>
                  <a:cubicBezTo>
                    <a:pt x="1405890" y="1905"/>
                    <a:pt x="1398270" y="3810"/>
                    <a:pt x="1390650" y="7620"/>
                  </a:cubicBezTo>
                  <a:cubicBezTo>
                    <a:pt x="1383030" y="11430"/>
                    <a:pt x="1376363" y="18098"/>
                    <a:pt x="1371600" y="25718"/>
                  </a:cubicBezTo>
                  <a:lnTo>
                    <a:pt x="1371600" y="5715"/>
                  </a:lnTo>
                  <a:lnTo>
                    <a:pt x="1332548" y="5715"/>
                  </a:lnTo>
                  <a:lnTo>
                    <a:pt x="1332548" y="155258"/>
                  </a:lnTo>
                  <a:close/>
                  <a:moveTo>
                    <a:pt x="1199198" y="116205"/>
                  </a:moveTo>
                  <a:cubicBezTo>
                    <a:pt x="1193483" y="108585"/>
                    <a:pt x="1190625" y="96203"/>
                    <a:pt x="1190625" y="80963"/>
                  </a:cubicBezTo>
                  <a:cubicBezTo>
                    <a:pt x="1190625" y="65723"/>
                    <a:pt x="1193483" y="54293"/>
                    <a:pt x="1199198" y="45720"/>
                  </a:cubicBezTo>
                  <a:cubicBezTo>
                    <a:pt x="1204913" y="37147"/>
                    <a:pt x="1213485" y="33338"/>
                    <a:pt x="1224915" y="33338"/>
                  </a:cubicBezTo>
                  <a:cubicBezTo>
                    <a:pt x="1236345" y="33338"/>
                    <a:pt x="1244918" y="37147"/>
                    <a:pt x="1250633" y="45720"/>
                  </a:cubicBezTo>
                  <a:cubicBezTo>
                    <a:pt x="1256348" y="54293"/>
                    <a:pt x="1259205" y="65723"/>
                    <a:pt x="1259205" y="80963"/>
                  </a:cubicBezTo>
                  <a:cubicBezTo>
                    <a:pt x="1259205" y="96203"/>
                    <a:pt x="1256348" y="107633"/>
                    <a:pt x="1250633" y="116205"/>
                  </a:cubicBezTo>
                  <a:cubicBezTo>
                    <a:pt x="1244918" y="124778"/>
                    <a:pt x="1236345" y="128588"/>
                    <a:pt x="1224915" y="128588"/>
                  </a:cubicBezTo>
                  <a:cubicBezTo>
                    <a:pt x="1213485" y="127635"/>
                    <a:pt x="1204913" y="123825"/>
                    <a:pt x="1199198" y="116205"/>
                  </a:cubicBezTo>
                  <a:moveTo>
                    <a:pt x="1256348" y="154305"/>
                  </a:moveTo>
                  <a:cubicBezTo>
                    <a:pt x="1265873" y="150495"/>
                    <a:pt x="1273493" y="145733"/>
                    <a:pt x="1280160" y="138113"/>
                  </a:cubicBezTo>
                  <a:cubicBezTo>
                    <a:pt x="1286828" y="131445"/>
                    <a:pt x="1291590" y="122873"/>
                    <a:pt x="1295400" y="113348"/>
                  </a:cubicBezTo>
                  <a:cubicBezTo>
                    <a:pt x="1299210" y="103823"/>
                    <a:pt x="1301115" y="92393"/>
                    <a:pt x="1301115" y="80010"/>
                  </a:cubicBezTo>
                  <a:cubicBezTo>
                    <a:pt x="1301115" y="67628"/>
                    <a:pt x="1299210" y="57150"/>
                    <a:pt x="1296353" y="46672"/>
                  </a:cubicBezTo>
                  <a:cubicBezTo>
                    <a:pt x="1293495" y="36195"/>
                    <a:pt x="1287780" y="28575"/>
                    <a:pt x="1281113" y="21908"/>
                  </a:cubicBezTo>
                  <a:cubicBezTo>
                    <a:pt x="1274445" y="15240"/>
                    <a:pt x="1266825" y="9525"/>
                    <a:pt x="1257300" y="6668"/>
                  </a:cubicBezTo>
                  <a:cubicBezTo>
                    <a:pt x="1247775" y="2858"/>
                    <a:pt x="1237298" y="953"/>
                    <a:pt x="1225868" y="953"/>
                  </a:cubicBezTo>
                  <a:cubicBezTo>
                    <a:pt x="1214438" y="953"/>
                    <a:pt x="1203960" y="2858"/>
                    <a:pt x="1194435" y="6668"/>
                  </a:cubicBezTo>
                  <a:cubicBezTo>
                    <a:pt x="1184910" y="10478"/>
                    <a:pt x="1177290" y="15240"/>
                    <a:pt x="1170623" y="21908"/>
                  </a:cubicBezTo>
                  <a:cubicBezTo>
                    <a:pt x="1163955" y="28575"/>
                    <a:pt x="1159193" y="37147"/>
                    <a:pt x="1155383" y="46672"/>
                  </a:cubicBezTo>
                  <a:cubicBezTo>
                    <a:pt x="1151573" y="56197"/>
                    <a:pt x="1149668" y="67628"/>
                    <a:pt x="1149668" y="80010"/>
                  </a:cubicBezTo>
                  <a:cubicBezTo>
                    <a:pt x="1149668" y="105728"/>
                    <a:pt x="1156335" y="124778"/>
                    <a:pt x="1169670" y="139065"/>
                  </a:cubicBezTo>
                  <a:cubicBezTo>
                    <a:pt x="1183005" y="152400"/>
                    <a:pt x="1201103" y="160020"/>
                    <a:pt x="1225868" y="160020"/>
                  </a:cubicBezTo>
                  <a:cubicBezTo>
                    <a:pt x="1236345" y="160020"/>
                    <a:pt x="1246823" y="158115"/>
                    <a:pt x="1256348" y="154305"/>
                  </a:cubicBezTo>
                  <a:moveTo>
                    <a:pt x="1086803" y="100965"/>
                  </a:moveTo>
                  <a:cubicBezTo>
                    <a:pt x="1085850" y="109538"/>
                    <a:pt x="1083945" y="116205"/>
                    <a:pt x="1079183" y="120968"/>
                  </a:cubicBezTo>
                  <a:cubicBezTo>
                    <a:pt x="1074420" y="125730"/>
                    <a:pt x="1068705" y="127635"/>
                    <a:pt x="1061085" y="127635"/>
                  </a:cubicBezTo>
                  <a:cubicBezTo>
                    <a:pt x="1055370" y="127635"/>
                    <a:pt x="1049655" y="126683"/>
                    <a:pt x="1045845" y="123825"/>
                  </a:cubicBezTo>
                  <a:cubicBezTo>
                    <a:pt x="1042035" y="120968"/>
                    <a:pt x="1038225" y="118110"/>
                    <a:pt x="1036320" y="113348"/>
                  </a:cubicBezTo>
                  <a:cubicBezTo>
                    <a:pt x="1034415" y="108585"/>
                    <a:pt x="1032510" y="103823"/>
                    <a:pt x="1031558" y="98108"/>
                  </a:cubicBezTo>
                  <a:cubicBezTo>
                    <a:pt x="1030605" y="92393"/>
                    <a:pt x="1029653" y="86678"/>
                    <a:pt x="1029653" y="80010"/>
                  </a:cubicBezTo>
                  <a:cubicBezTo>
                    <a:pt x="1029653" y="74295"/>
                    <a:pt x="1030605" y="67628"/>
                    <a:pt x="1031558" y="62865"/>
                  </a:cubicBezTo>
                  <a:cubicBezTo>
                    <a:pt x="1032510" y="57150"/>
                    <a:pt x="1034415" y="52388"/>
                    <a:pt x="1036320" y="47625"/>
                  </a:cubicBezTo>
                  <a:cubicBezTo>
                    <a:pt x="1038225" y="42863"/>
                    <a:pt x="1042035" y="40005"/>
                    <a:pt x="1045845" y="37147"/>
                  </a:cubicBezTo>
                  <a:cubicBezTo>
                    <a:pt x="1049655" y="34290"/>
                    <a:pt x="1054418" y="33338"/>
                    <a:pt x="1061085" y="33338"/>
                  </a:cubicBezTo>
                  <a:cubicBezTo>
                    <a:pt x="1069658" y="33338"/>
                    <a:pt x="1075373" y="35243"/>
                    <a:pt x="1079183" y="40005"/>
                  </a:cubicBezTo>
                  <a:cubicBezTo>
                    <a:pt x="1082993" y="44768"/>
                    <a:pt x="1084898" y="50483"/>
                    <a:pt x="1085850" y="58103"/>
                  </a:cubicBezTo>
                  <a:lnTo>
                    <a:pt x="1125855" y="52388"/>
                  </a:lnTo>
                  <a:cubicBezTo>
                    <a:pt x="1124903" y="44768"/>
                    <a:pt x="1122998" y="38100"/>
                    <a:pt x="1120140" y="31433"/>
                  </a:cubicBezTo>
                  <a:cubicBezTo>
                    <a:pt x="1117283" y="24765"/>
                    <a:pt x="1113473" y="20003"/>
                    <a:pt x="1107758" y="15240"/>
                  </a:cubicBezTo>
                  <a:cubicBezTo>
                    <a:pt x="1102995" y="10478"/>
                    <a:pt x="1096328" y="6668"/>
                    <a:pt x="1088708" y="4763"/>
                  </a:cubicBezTo>
                  <a:cubicBezTo>
                    <a:pt x="1081088" y="1905"/>
                    <a:pt x="1072515" y="953"/>
                    <a:pt x="1062038" y="953"/>
                  </a:cubicBezTo>
                  <a:cubicBezTo>
                    <a:pt x="1050608" y="953"/>
                    <a:pt x="1040130" y="2858"/>
                    <a:pt x="1030605" y="6668"/>
                  </a:cubicBezTo>
                  <a:cubicBezTo>
                    <a:pt x="1021080" y="10478"/>
                    <a:pt x="1013460" y="16193"/>
                    <a:pt x="1007745" y="22860"/>
                  </a:cubicBezTo>
                  <a:cubicBezTo>
                    <a:pt x="1001078" y="29528"/>
                    <a:pt x="996315" y="38100"/>
                    <a:pt x="993458" y="47625"/>
                  </a:cubicBezTo>
                  <a:cubicBezTo>
                    <a:pt x="990600" y="57150"/>
                    <a:pt x="988695" y="68580"/>
                    <a:pt x="988695" y="80010"/>
                  </a:cubicBezTo>
                  <a:cubicBezTo>
                    <a:pt x="988695" y="91440"/>
                    <a:pt x="989647" y="102870"/>
                    <a:pt x="992505" y="112395"/>
                  </a:cubicBezTo>
                  <a:cubicBezTo>
                    <a:pt x="995363" y="121920"/>
                    <a:pt x="1000125" y="130493"/>
                    <a:pt x="1005840" y="137160"/>
                  </a:cubicBezTo>
                  <a:cubicBezTo>
                    <a:pt x="1011555" y="143828"/>
                    <a:pt x="1019175" y="149543"/>
                    <a:pt x="1028700" y="153353"/>
                  </a:cubicBezTo>
                  <a:cubicBezTo>
                    <a:pt x="1038225" y="157163"/>
                    <a:pt x="1048703" y="159068"/>
                    <a:pt x="1061085" y="159068"/>
                  </a:cubicBezTo>
                  <a:cubicBezTo>
                    <a:pt x="1082993" y="159068"/>
                    <a:pt x="1099185" y="153353"/>
                    <a:pt x="1109663" y="142875"/>
                  </a:cubicBezTo>
                  <a:cubicBezTo>
                    <a:pt x="1120140" y="132398"/>
                    <a:pt x="1126808" y="118110"/>
                    <a:pt x="1127760" y="100013"/>
                  </a:cubicBezTo>
                  <a:lnTo>
                    <a:pt x="1086803" y="100013"/>
                  </a:lnTo>
                  <a:close/>
                  <a:moveTo>
                    <a:pt x="921068" y="155258"/>
                  </a:moveTo>
                  <a:lnTo>
                    <a:pt x="962025" y="155258"/>
                  </a:lnTo>
                  <a:lnTo>
                    <a:pt x="962025" y="109538"/>
                  </a:lnTo>
                  <a:lnTo>
                    <a:pt x="921068" y="109538"/>
                  </a:lnTo>
                  <a:lnTo>
                    <a:pt x="921068" y="155258"/>
                  </a:lnTo>
                  <a:close/>
                  <a:moveTo>
                    <a:pt x="671513" y="155258"/>
                  </a:moveTo>
                  <a:lnTo>
                    <a:pt x="711518" y="155258"/>
                  </a:lnTo>
                  <a:lnTo>
                    <a:pt x="711518" y="65723"/>
                  </a:lnTo>
                  <a:cubicBezTo>
                    <a:pt x="711518" y="60960"/>
                    <a:pt x="712470" y="57150"/>
                    <a:pt x="714375" y="53340"/>
                  </a:cubicBezTo>
                  <a:cubicBezTo>
                    <a:pt x="716280" y="49530"/>
                    <a:pt x="718185" y="46672"/>
                    <a:pt x="721043" y="43815"/>
                  </a:cubicBezTo>
                  <a:cubicBezTo>
                    <a:pt x="723900" y="40958"/>
                    <a:pt x="727710" y="38100"/>
                    <a:pt x="730568" y="37147"/>
                  </a:cubicBezTo>
                  <a:cubicBezTo>
                    <a:pt x="734378" y="36195"/>
                    <a:pt x="737235" y="35243"/>
                    <a:pt x="741998" y="35243"/>
                  </a:cubicBezTo>
                  <a:cubicBezTo>
                    <a:pt x="744855" y="35243"/>
                    <a:pt x="746760" y="35243"/>
                    <a:pt x="749618" y="36195"/>
                  </a:cubicBezTo>
                  <a:cubicBezTo>
                    <a:pt x="751523" y="37147"/>
                    <a:pt x="753428" y="38100"/>
                    <a:pt x="755333" y="40005"/>
                  </a:cubicBezTo>
                  <a:cubicBezTo>
                    <a:pt x="757238" y="41910"/>
                    <a:pt x="758190" y="44768"/>
                    <a:pt x="759143" y="47625"/>
                  </a:cubicBezTo>
                  <a:cubicBezTo>
                    <a:pt x="760095" y="51435"/>
                    <a:pt x="761048" y="55245"/>
                    <a:pt x="761048" y="60960"/>
                  </a:cubicBezTo>
                  <a:lnTo>
                    <a:pt x="761048" y="155258"/>
                  </a:lnTo>
                  <a:lnTo>
                    <a:pt x="801053" y="155258"/>
                  </a:lnTo>
                  <a:lnTo>
                    <a:pt x="801053" y="63818"/>
                  </a:lnTo>
                  <a:cubicBezTo>
                    <a:pt x="801053" y="60008"/>
                    <a:pt x="802005" y="56197"/>
                    <a:pt x="803910" y="53340"/>
                  </a:cubicBezTo>
                  <a:cubicBezTo>
                    <a:pt x="805815" y="49530"/>
                    <a:pt x="807720" y="46672"/>
                    <a:pt x="810578" y="43815"/>
                  </a:cubicBezTo>
                  <a:cubicBezTo>
                    <a:pt x="813435" y="40958"/>
                    <a:pt x="817245" y="38100"/>
                    <a:pt x="820103" y="37147"/>
                  </a:cubicBezTo>
                  <a:cubicBezTo>
                    <a:pt x="822960" y="36195"/>
                    <a:pt x="826770" y="35243"/>
                    <a:pt x="831533" y="35243"/>
                  </a:cubicBezTo>
                  <a:cubicBezTo>
                    <a:pt x="834390" y="35243"/>
                    <a:pt x="836295" y="35243"/>
                    <a:pt x="839153" y="36195"/>
                  </a:cubicBezTo>
                  <a:cubicBezTo>
                    <a:pt x="841058" y="37147"/>
                    <a:pt x="842963" y="38100"/>
                    <a:pt x="844868" y="40005"/>
                  </a:cubicBezTo>
                  <a:cubicBezTo>
                    <a:pt x="846772" y="41910"/>
                    <a:pt x="847725" y="44768"/>
                    <a:pt x="848678" y="47625"/>
                  </a:cubicBezTo>
                  <a:cubicBezTo>
                    <a:pt x="849630" y="51435"/>
                    <a:pt x="849630" y="55245"/>
                    <a:pt x="849630" y="60960"/>
                  </a:cubicBezTo>
                  <a:lnTo>
                    <a:pt x="849630" y="155258"/>
                  </a:lnTo>
                  <a:lnTo>
                    <a:pt x="889635" y="155258"/>
                  </a:lnTo>
                  <a:lnTo>
                    <a:pt x="889635" y="55245"/>
                  </a:lnTo>
                  <a:cubicBezTo>
                    <a:pt x="889635" y="36195"/>
                    <a:pt x="885825" y="22860"/>
                    <a:pt x="878205" y="14288"/>
                  </a:cubicBezTo>
                  <a:cubicBezTo>
                    <a:pt x="870585" y="5715"/>
                    <a:pt x="859155" y="1905"/>
                    <a:pt x="843915" y="1905"/>
                  </a:cubicBezTo>
                  <a:cubicBezTo>
                    <a:pt x="834390" y="1905"/>
                    <a:pt x="826770" y="3810"/>
                    <a:pt x="819150" y="7620"/>
                  </a:cubicBezTo>
                  <a:cubicBezTo>
                    <a:pt x="811530" y="11430"/>
                    <a:pt x="803910" y="18098"/>
                    <a:pt x="797243" y="27623"/>
                  </a:cubicBezTo>
                  <a:cubicBezTo>
                    <a:pt x="794385" y="19050"/>
                    <a:pt x="789623" y="12383"/>
                    <a:pt x="782955" y="8573"/>
                  </a:cubicBezTo>
                  <a:cubicBezTo>
                    <a:pt x="776288" y="4763"/>
                    <a:pt x="766763" y="1905"/>
                    <a:pt x="756285" y="1905"/>
                  </a:cubicBezTo>
                  <a:cubicBezTo>
                    <a:pt x="747713" y="1905"/>
                    <a:pt x="740093" y="3810"/>
                    <a:pt x="732473" y="7620"/>
                  </a:cubicBezTo>
                  <a:cubicBezTo>
                    <a:pt x="724853" y="11430"/>
                    <a:pt x="718185" y="18098"/>
                    <a:pt x="713423" y="25718"/>
                  </a:cubicBezTo>
                  <a:lnTo>
                    <a:pt x="713423" y="5715"/>
                  </a:lnTo>
                  <a:lnTo>
                    <a:pt x="674370" y="5715"/>
                  </a:lnTo>
                  <a:lnTo>
                    <a:pt x="674370" y="155258"/>
                  </a:lnTo>
                  <a:close/>
                  <a:moveTo>
                    <a:pt x="541973" y="116205"/>
                  </a:moveTo>
                  <a:cubicBezTo>
                    <a:pt x="536258" y="108585"/>
                    <a:pt x="533400" y="96203"/>
                    <a:pt x="533400" y="80963"/>
                  </a:cubicBezTo>
                  <a:cubicBezTo>
                    <a:pt x="533400" y="65723"/>
                    <a:pt x="536258" y="54293"/>
                    <a:pt x="541973" y="45720"/>
                  </a:cubicBezTo>
                  <a:cubicBezTo>
                    <a:pt x="547688" y="38100"/>
                    <a:pt x="556260" y="33338"/>
                    <a:pt x="567690" y="33338"/>
                  </a:cubicBezTo>
                  <a:cubicBezTo>
                    <a:pt x="579120" y="33338"/>
                    <a:pt x="587693" y="37147"/>
                    <a:pt x="593408" y="45720"/>
                  </a:cubicBezTo>
                  <a:cubicBezTo>
                    <a:pt x="599123" y="53340"/>
                    <a:pt x="601980" y="65723"/>
                    <a:pt x="601980" y="80963"/>
                  </a:cubicBezTo>
                  <a:cubicBezTo>
                    <a:pt x="601980" y="96203"/>
                    <a:pt x="599123" y="107633"/>
                    <a:pt x="593408" y="116205"/>
                  </a:cubicBezTo>
                  <a:cubicBezTo>
                    <a:pt x="587693" y="124778"/>
                    <a:pt x="579120" y="128588"/>
                    <a:pt x="567690" y="128588"/>
                  </a:cubicBezTo>
                  <a:cubicBezTo>
                    <a:pt x="555308" y="127635"/>
                    <a:pt x="546735" y="123825"/>
                    <a:pt x="541973" y="116205"/>
                  </a:cubicBezTo>
                  <a:moveTo>
                    <a:pt x="598170" y="154305"/>
                  </a:moveTo>
                  <a:cubicBezTo>
                    <a:pt x="607695" y="150495"/>
                    <a:pt x="615315" y="145733"/>
                    <a:pt x="621983" y="138113"/>
                  </a:cubicBezTo>
                  <a:cubicBezTo>
                    <a:pt x="628650" y="131445"/>
                    <a:pt x="633413" y="122873"/>
                    <a:pt x="637223" y="113348"/>
                  </a:cubicBezTo>
                  <a:cubicBezTo>
                    <a:pt x="641033" y="103823"/>
                    <a:pt x="642938" y="92393"/>
                    <a:pt x="642938" y="80010"/>
                  </a:cubicBezTo>
                  <a:cubicBezTo>
                    <a:pt x="642938" y="67628"/>
                    <a:pt x="641033" y="57150"/>
                    <a:pt x="638175" y="46672"/>
                  </a:cubicBezTo>
                  <a:cubicBezTo>
                    <a:pt x="635318" y="36195"/>
                    <a:pt x="629603" y="28575"/>
                    <a:pt x="622935" y="21908"/>
                  </a:cubicBezTo>
                  <a:cubicBezTo>
                    <a:pt x="616268" y="15240"/>
                    <a:pt x="608648" y="9525"/>
                    <a:pt x="599123" y="6668"/>
                  </a:cubicBezTo>
                  <a:cubicBezTo>
                    <a:pt x="589598" y="2858"/>
                    <a:pt x="579120" y="953"/>
                    <a:pt x="567690" y="953"/>
                  </a:cubicBezTo>
                  <a:cubicBezTo>
                    <a:pt x="556260" y="953"/>
                    <a:pt x="545783" y="2858"/>
                    <a:pt x="536258" y="6668"/>
                  </a:cubicBezTo>
                  <a:cubicBezTo>
                    <a:pt x="526733" y="10478"/>
                    <a:pt x="519113" y="15240"/>
                    <a:pt x="512445" y="21908"/>
                  </a:cubicBezTo>
                  <a:cubicBezTo>
                    <a:pt x="505778" y="28575"/>
                    <a:pt x="501015" y="37147"/>
                    <a:pt x="497205" y="46672"/>
                  </a:cubicBezTo>
                  <a:cubicBezTo>
                    <a:pt x="493395" y="56197"/>
                    <a:pt x="491490" y="67628"/>
                    <a:pt x="491490" y="80010"/>
                  </a:cubicBezTo>
                  <a:cubicBezTo>
                    <a:pt x="491490" y="105728"/>
                    <a:pt x="498158" y="124778"/>
                    <a:pt x="511492" y="139065"/>
                  </a:cubicBezTo>
                  <a:cubicBezTo>
                    <a:pt x="524828" y="152400"/>
                    <a:pt x="542925" y="160020"/>
                    <a:pt x="566738" y="160020"/>
                  </a:cubicBezTo>
                  <a:cubicBezTo>
                    <a:pt x="579120" y="160020"/>
                    <a:pt x="589598" y="158115"/>
                    <a:pt x="598170" y="154305"/>
                  </a:cubicBezTo>
                  <a:moveTo>
                    <a:pt x="429578" y="100965"/>
                  </a:moveTo>
                  <a:cubicBezTo>
                    <a:pt x="428625" y="109538"/>
                    <a:pt x="425767" y="116205"/>
                    <a:pt x="421958" y="120968"/>
                  </a:cubicBezTo>
                  <a:cubicBezTo>
                    <a:pt x="417195" y="125730"/>
                    <a:pt x="411480" y="127635"/>
                    <a:pt x="403860" y="127635"/>
                  </a:cubicBezTo>
                  <a:cubicBezTo>
                    <a:pt x="398145" y="127635"/>
                    <a:pt x="392430" y="126683"/>
                    <a:pt x="388620" y="123825"/>
                  </a:cubicBezTo>
                  <a:cubicBezTo>
                    <a:pt x="384810" y="120968"/>
                    <a:pt x="381000" y="118110"/>
                    <a:pt x="379095" y="113348"/>
                  </a:cubicBezTo>
                  <a:cubicBezTo>
                    <a:pt x="377190" y="108585"/>
                    <a:pt x="375285" y="103823"/>
                    <a:pt x="374333" y="98108"/>
                  </a:cubicBezTo>
                  <a:cubicBezTo>
                    <a:pt x="373380" y="92393"/>
                    <a:pt x="372428" y="86678"/>
                    <a:pt x="372428" y="80010"/>
                  </a:cubicBezTo>
                  <a:cubicBezTo>
                    <a:pt x="372428" y="74295"/>
                    <a:pt x="373380" y="67628"/>
                    <a:pt x="374333" y="62865"/>
                  </a:cubicBezTo>
                  <a:cubicBezTo>
                    <a:pt x="375285" y="57150"/>
                    <a:pt x="377190" y="52388"/>
                    <a:pt x="379095" y="47625"/>
                  </a:cubicBezTo>
                  <a:cubicBezTo>
                    <a:pt x="381000" y="42863"/>
                    <a:pt x="384810" y="40005"/>
                    <a:pt x="388620" y="37147"/>
                  </a:cubicBezTo>
                  <a:cubicBezTo>
                    <a:pt x="392430" y="34290"/>
                    <a:pt x="398145" y="33338"/>
                    <a:pt x="403860" y="33338"/>
                  </a:cubicBezTo>
                  <a:cubicBezTo>
                    <a:pt x="412433" y="33338"/>
                    <a:pt x="418148" y="35243"/>
                    <a:pt x="421958" y="40005"/>
                  </a:cubicBezTo>
                  <a:cubicBezTo>
                    <a:pt x="425767" y="44768"/>
                    <a:pt x="427673" y="50483"/>
                    <a:pt x="428625" y="58103"/>
                  </a:cubicBezTo>
                  <a:lnTo>
                    <a:pt x="468630" y="52388"/>
                  </a:lnTo>
                  <a:cubicBezTo>
                    <a:pt x="467678" y="44768"/>
                    <a:pt x="465773" y="38100"/>
                    <a:pt x="462915" y="31433"/>
                  </a:cubicBezTo>
                  <a:cubicBezTo>
                    <a:pt x="460058" y="24765"/>
                    <a:pt x="456248" y="20003"/>
                    <a:pt x="450533" y="15240"/>
                  </a:cubicBezTo>
                  <a:cubicBezTo>
                    <a:pt x="445770" y="10478"/>
                    <a:pt x="439103" y="6668"/>
                    <a:pt x="431483" y="4763"/>
                  </a:cubicBezTo>
                  <a:cubicBezTo>
                    <a:pt x="423863" y="1905"/>
                    <a:pt x="415290" y="953"/>
                    <a:pt x="404813" y="953"/>
                  </a:cubicBezTo>
                  <a:cubicBezTo>
                    <a:pt x="393383" y="953"/>
                    <a:pt x="382905" y="2858"/>
                    <a:pt x="373380" y="6668"/>
                  </a:cubicBezTo>
                  <a:cubicBezTo>
                    <a:pt x="363855" y="10478"/>
                    <a:pt x="356235" y="16193"/>
                    <a:pt x="350520" y="22860"/>
                  </a:cubicBezTo>
                  <a:cubicBezTo>
                    <a:pt x="343853" y="29528"/>
                    <a:pt x="339090" y="38100"/>
                    <a:pt x="336233" y="47625"/>
                  </a:cubicBezTo>
                  <a:cubicBezTo>
                    <a:pt x="333375" y="57150"/>
                    <a:pt x="331470" y="68580"/>
                    <a:pt x="331470" y="80010"/>
                  </a:cubicBezTo>
                  <a:cubicBezTo>
                    <a:pt x="331470" y="91440"/>
                    <a:pt x="333375" y="102870"/>
                    <a:pt x="336233" y="112395"/>
                  </a:cubicBezTo>
                  <a:cubicBezTo>
                    <a:pt x="339090" y="121920"/>
                    <a:pt x="343853" y="130493"/>
                    <a:pt x="349567" y="137160"/>
                  </a:cubicBezTo>
                  <a:cubicBezTo>
                    <a:pt x="355283" y="143828"/>
                    <a:pt x="362903" y="149543"/>
                    <a:pt x="372428" y="153353"/>
                  </a:cubicBezTo>
                  <a:cubicBezTo>
                    <a:pt x="381953" y="157163"/>
                    <a:pt x="392430" y="159068"/>
                    <a:pt x="404813" y="159068"/>
                  </a:cubicBezTo>
                  <a:cubicBezTo>
                    <a:pt x="426720" y="159068"/>
                    <a:pt x="442913" y="153353"/>
                    <a:pt x="453390" y="142875"/>
                  </a:cubicBezTo>
                  <a:cubicBezTo>
                    <a:pt x="463867" y="132398"/>
                    <a:pt x="470535" y="118110"/>
                    <a:pt x="471488" y="100013"/>
                  </a:cubicBezTo>
                  <a:lnTo>
                    <a:pt x="429578" y="100013"/>
                  </a:lnTo>
                  <a:close/>
                  <a:moveTo>
                    <a:pt x="203835" y="63818"/>
                  </a:moveTo>
                  <a:cubicBezTo>
                    <a:pt x="203835" y="59055"/>
                    <a:pt x="204788" y="55245"/>
                    <a:pt x="206692" y="51435"/>
                  </a:cubicBezTo>
                  <a:cubicBezTo>
                    <a:pt x="208598" y="47625"/>
                    <a:pt x="210502" y="43815"/>
                    <a:pt x="213360" y="40958"/>
                  </a:cubicBezTo>
                  <a:cubicBezTo>
                    <a:pt x="216217" y="38100"/>
                    <a:pt x="219075" y="35243"/>
                    <a:pt x="223838" y="34290"/>
                  </a:cubicBezTo>
                  <a:cubicBezTo>
                    <a:pt x="227648" y="32385"/>
                    <a:pt x="232410" y="31433"/>
                    <a:pt x="238125" y="31433"/>
                  </a:cubicBezTo>
                  <a:cubicBezTo>
                    <a:pt x="248602" y="31433"/>
                    <a:pt x="256223" y="34290"/>
                    <a:pt x="261938" y="40005"/>
                  </a:cubicBezTo>
                  <a:cubicBezTo>
                    <a:pt x="266700" y="45720"/>
                    <a:pt x="269558" y="53340"/>
                    <a:pt x="269558" y="63818"/>
                  </a:cubicBezTo>
                  <a:lnTo>
                    <a:pt x="203835" y="63818"/>
                  </a:lnTo>
                  <a:close/>
                  <a:moveTo>
                    <a:pt x="266700" y="108585"/>
                  </a:moveTo>
                  <a:cubicBezTo>
                    <a:pt x="263842" y="121920"/>
                    <a:pt x="254317" y="128588"/>
                    <a:pt x="239077" y="128588"/>
                  </a:cubicBezTo>
                  <a:cubicBezTo>
                    <a:pt x="227648" y="128588"/>
                    <a:pt x="219075" y="124778"/>
                    <a:pt x="213360" y="118110"/>
                  </a:cubicBezTo>
                  <a:cubicBezTo>
                    <a:pt x="207645" y="111443"/>
                    <a:pt x="204788" y="101918"/>
                    <a:pt x="203835" y="89535"/>
                  </a:cubicBezTo>
                  <a:lnTo>
                    <a:pt x="307658" y="89535"/>
                  </a:lnTo>
                  <a:lnTo>
                    <a:pt x="307658" y="73343"/>
                  </a:lnTo>
                  <a:cubicBezTo>
                    <a:pt x="307658" y="51435"/>
                    <a:pt x="301942" y="33338"/>
                    <a:pt x="290513" y="20003"/>
                  </a:cubicBezTo>
                  <a:cubicBezTo>
                    <a:pt x="279083" y="6668"/>
                    <a:pt x="261938" y="0"/>
                    <a:pt x="239077" y="0"/>
                  </a:cubicBezTo>
                  <a:cubicBezTo>
                    <a:pt x="227648" y="0"/>
                    <a:pt x="218123" y="1905"/>
                    <a:pt x="208598" y="5715"/>
                  </a:cubicBezTo>
                  <a:cubicBezTo>
                    <a:pt x="199073" y="9525"/>
                    <a:pt x="191452" y="14288"/>
                    <a:pt x="184785" y="20955"/>
                  </a:cubicBezTo>
                  <a:cubicBezTo>
                    <a:pt x="178118" y="27623"/>
                    <a:pt x="173355" y="36195"/>
                    <a:pt x="169545" y="45720"/>
                  </a:cubicBezTo>
                  <a:cubicBezTo>
                    <a:pt x="165735" y="55245"/>
                    <a:pt x="163830" y="66675"/>
                    <a:pt x="163830" y="79058"/>
                  </a:cubicBezTo>
                  <a:cubicBezTo>
                    <a:pt x="163830" y="103823"/>
                    <a:pt x="170498" y="123825"/>
                    <a:pt x="182880" y="137160"/>
                  </a:cubicBezTo>
                  <a:cubicBezTo>
                    <a:pt x="195263" y="150495"/>
                    <a:pt x="214313" y="158115"/>
                    <a:pt x="239077" y="158115"/>
                  </a:cubicBezTo>
                  <a:cubicBezTo>
                    <a:pt x="260033" y="158115"/>
                    <a:pt x="275273" y="153353"/>
                    <a:pt x="285750" y="144780"/>
                  </a:cubicBezTo>
                  <a:cubicBezTo>
                    <a:pt x="296228" y="136208"/>
                    <a:pt x="302895" y="123825"/>
                    <a:pt x="305753" y="106680"/>
                  </a:cubicBezTo>
                  <a:lnTo>
                    <a:pt x="266700" y="106680"/>
                  </a:lnTo>
                  <a:close/>
                  <a:moveTo>
                    <a:pt x="97155" y="96203"/>
                  </a:moveTo>
                  <a:cubicBezTo>
                    <a:pt x="97155" y="101918"/>
                    <a:pt x="96202" y="107633"/>
                    <a:pt x="93345" y="111443"/>
                  </a:cubicBezTo>
                  <a:cubicBezTo>
                    <a:pt x="91440" y="115253"/>
                    <a:pt x="88582" y="119063"/>
                    <a:pt x="84773" y="121920"/>
                  </a:cubicBezTo>
                  <a:cubicBezTo>
                    <a:pt x="78105" y="126683"/>
                    <a:pt x="69532" y="129540"/>
                    <a:pt x="60007" y="129540"/>
                  </a:cubicBezTo>
                  <a:cubicBezTo>
                    <a:pt x="54293" y="129540"/>
                    <a:pt x="49530" y="127635"/>
                    <a:pt x="45720" y="124778"/>
                  </a:cubicBezTo>
                  <a:cubicBezTo>
                    <a:pt x="41910" y="121920"/>
                    <a:pt x="40957" y="118110"/>
                    <a:pt x="40957" y="113348"/>
                  </a:cubicBezTo>
                  <a:cubicBezTo>
                    <a:pt x="40957" y="110490"/>
                    <a:pt x="40957" y="106680"/>
                    <a:pt x="42863" y="104775"/>
                  </a:cubicBezTo>
                  <a:cubicBezTo>
                    <a:pt x="43815" y="101918"/>
                    <a:pt x="45720" y="100013"/>
                    <a:pt x="48577" y="98108"/>
                  </a:cubicBezTo>
                  <a:cubicBezTo>
                    <a:pt x="51435" y="96203"/>
                    <a:pt x="55245" y="94298"/>
                    <a:pt x="60007" y="93345"/>
                  </a:cubicBezTo>
                  <a:cubicBezTo>
                    <a:pt x="64770" y="92393"/>
                    <a:pt x="72390" y="91440"/>
                    <a:pt x="80010" y="90488"/>
                  </a:cubicBezTo>
                  <a:lnTo>
                    <a:pt x="98107" y="89535"/>
                  </a:lnTo>
                  <a:lnTo>
                    <a:pt x="98107" y="96203"/>
                  </a:lnTo>
                  <a:close/>
                  <a:moveTo>
                    <a:pt x="98107" y="155258"/>
                  </a:moveTo>
                  <a:lnTo>
                    <a:pt x="136208" y="155258"/>
                  </a:lnTo>
                  <a:lnTo>
                    <a:pt x="136208" y="60960"/>
                  </a:lnTo>
                  <a:cubicBezTo>
                    <a:pt x="136208" y="51435"/>
                    <a:pt x="135255" y="43815"/>
                    <a:pt x="133350" y="36195"/>
                  </a:cubicBezTo>
                  <a:cubicBezTo>
                    <a:pt x="131445" y="28575"/>
                    <a:pt x="127635" y="22860"/>
                    <a:pt x="122873" y="17145"/>
                  </a:cubicBezTo>
                  <a:cubicBezTo>
                    <a:pt x="118110" y="12383"/>
                    <a:pt x="111443" y="7620"/>
                    <a:pt x="103823" y="5715"/>
                  </a:cubicBezTo>
                  <a:cubicBezTo>
                    <a:pt x="96202" y="3810"/>
                    <a:pt x="85725" y="1905"/>
                    <a:pt x="74295" y="1905"/>
                  </a:cubicBezTo>
                  <a:cubicBezTo>
                    <a:pt x="55245" y="1905"/>
                    <a:pt x="40957" y="5715"/>
                    <a:pt x="29527" y="12383"/>
                  </a:cubicBezTo>
                  <a:cubicBezTo>
                    <a:pt x="18098" y="19050"/>
                    <a:pt x="11430" y="30480"/>
                    <a:pt x="8573" y="46672"/>
                  </a:cubicBezTo>
                  <a:lnTo>
                    <a:pt x="44768" y="50483"/>
                  </a:lnTo>
                  <a:cubicBezTo>
                    <a:pt x="46673" y="38100"/>
                    <a:pt x="56198" y="32385"/>
                    <a:pt x="71438" y="32385"/>
                  </a:cubicBezTo>
                  <a:cubicBezTo>
                    <a:pt x="78105" y="32385"/>
                    <a:pt x="83820" y="34290"/>
                    <a:pt x="89535" y="37147"/>
                  </a:cubicBezTo>
                  <a:cubicBezTo>
                    <a:pt x="94298" y="40958"/>
                    <a:pt x="97155" y="46672"/>
                    <a:pt x="97155" y="56197"/>
                  </a:cubicBezTo>
                  <a:lnTo>
                    <a:pt x="97155" y="62865"/>
                  </a:lnTo>
                  <a:lnTo>
                    <a:pt x="78105" y="63818"/>
                  </a:lnTo>
                  <a:cubicBezTo>
                    <a:pt x="68580" y="63818"/>
                    <a:pt x="59055" y="64770"/>
                    <a:pt x="49530" y="66675"/>
                  </a:cubicBezTo>
                  <a:cubicBezTo>
                    <a:pt x="40005" y="68580"/>
                    <a:pt x="32385" y="70485"/>
                    <a:pt x="24765" y="74295"/>
                  </a:cubicBezTo>
                  <a:cubicBezTo>
                    <a:pt x="17145" y="78105"/>
                    <a:pt x="11430" y="82868"/>
                    <a:pt x="6668" y="89535"/>
                  </a:cubicBezTo>
                  <a:cubicBezTo>
                    <a:pt x="1905" y="96203"/>
                    <a:pt x="0" y="104775"/>
                    <a:pt x="0" y="114300"/>
                  </a:cubicBezTo>
                  <a:cubicBezTo>
                    <a:pt x="0" y="121920"/>
                    <a:pt x="952" y="128588"/>
                    <a:pt x="3810" y="134303"/>
                  </a:cubicBezTo>
                  <a:cubicBezTo>
                    <a:pt x="6668" y="140018"/>
                    <a:pt x="10477" y="144780"/>
                    <a:pt x="14288" y="148590"/>
                  </a:cubicBezTo>
                  <a:cubicBezTo>
                    <a:pt x="19050" y="152400"/>
                    <a:pt x="23813" y="155258"/>
                    <a:pt x="29527" y="156210"/>
                  </a:cubicBezTo>
                  <a:cubicBezTo>
                    <a:pt x="35243" y="157163"/>
                    <a:pt x="41910" y="159068"/>
                    <a:pt x="48577" y="159068"/>
                  </a:cubicBezTo>
                  <a:cubicBezTo>
                    <a:pt x="60007" y="159068"/>
                    <a:pt x="69532" y="157163"/>
                    <a:pt x="77152" y="152400"/>
                  </a:cubicBezTo>
                  <a:cubicBezTo>
                    <a:pt x="84773" y="147638"/>
                    <a:pt x="91440" y="142875"/>
                    <a:pt x="97155" y="136208"/>
                  </a:cubicBezTo>
                  <a:lnTo>
                    <a:pt x="97155" y="1552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49688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3 Divider (White/Green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598E000-3622-4651-9CD5-06FD599F2026}"/>
              </a:ext>
            </a:extLst>
          </p:cNvPr>
          <p:cNvSpPr/>
          <p:nvPr userDrawn="1"/>
        </p:nvSpPr>
        <p:spPr>
          <a:xfrm>
            <a:off x="0" y="-3739"/>
            <a:ext cx="12192000" cy="6865477"/>
          </a:xfrm>
          <a:prstGeom prst="rect">
            <a:avLst/>
          </a:prstGeom>
          <a:solidFill>
            <a:srgbClr val="61DFD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87BA563-304C-4B27-AFA4-94688EE5F57C}"/>
              </a:ext>
            </a:extLst>
          </p:cNvPr>
          <p:cNvSpPr/>
          <p:nvPr userDrawn="1"/>
        </p:nvSpPr>
        <p:spPr>
          <a:xfrm>
            <a:off x="3287712" y="620712"/>
            <a:ext cx="5616575" cy="56165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9C4938C-6E62-4ED2-8CA9-DE03480C39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00487" y="2260344"/>
            <a:ext cx="4391025" cy="996951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algn="ctr">
              <a:defRPr sz="4800" b="1" i="0">
                <a:solidFill>
                  <a:schemeClr val="tx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9B542772-874C-4B18-A899-C8E6AFABB9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00488" y="3614086"/>
            <a:ext cx="4391024" cy="433128"/>
          </a:xfrm>
        </p:spPr>
        <p:txBody>
          <a:bodyPr anchor="t" anchorCtr="0">
            <a:norm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2100" b="0" i="0">
                <a:solidFill>
                  <a:schemeClr val="tx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Section description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22004D2-7925-4DF1-860C-5D334E1B54A0}"/>
              </a:ext>
            </a:extLst>
          </p:cNvPr>
          <p:cNvGrpSpPr/>
          <p:nvPr userDrawn="1"/>
        </p:nvGrpSpPr>
        <p:grpSpPr>
          <a:xfrm>
            <a:off x="10601983" y="286755"/>
            <a:ext cx="1297917" cy="302151"/>
            <a:chOff x="10601983" y="286755"/>
            <a:chExt cx="1297917" cy="302151"/>
          </a:xfrm>
          <a:solidFill>
            <a:schemeClr val="bg1"/>
          </a:solidFill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8E1B9F4A-28DE-434E-BC5A-6FF3EE2C92B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601983" y="296256"/>
              <a:ext cx="273646" cy="283148"/>
            </a:xfrm>
            <a:custGeom>
              <a:avLst/>
              <a:gdLst>
                <a:gd name="T0" fmla="*/ 205 w 467"/>
                <a:gd name="T1" fmla="*/ 280 h 480"/>
                <a:gd name="T2" fmla="*/ 205 w 467"/>
                <a:gd name="T3" fmla="*/ 280 h 480"/>
                <a:gd name="T4" fmla="*/ 274 w 467"/>
                <a:gd name="T5" fmla="*/ 114 h 480"/>
                <a:gd name="T6" fmla="*/ 275 w 467"/>
                <a:gd name="T7" fmla="*/ 114 h 480"/>
                <a:gd name="T8" fmla="*/ 311 w 467"/>
                <a:gd name="T9" fmla="*/ 280 h 480"/>
                <a:gd name="T10" fmla="*/ 205 w 467"/>
                <a:gd name="T11" fmla="*/ 280 h 480"/>
                <a:gd name="T12" fmla="*/ 205 w 467"/>
                <a:gd name="T13" fmla="*/ 280 h 480"/>
                <a:gd name="T14" fmla="*/ 353 w 467"/>
                <a:gd name="T15" fmla="*/ 480 h 480"/>
                <a:gd name="T16" fmla="*/ 353 w 467"/>
                <a:gd name="T17" fmla="*/ 480 h 480"/>
                <a:gd name="T18" fmla="*/ 467 w 467"/>
                <a:gd name="T19" fmla="*/ 480 h 480"/>
                <a:gd name="T20" fmla="*/ 356 w 467"/>
                <a:gd name="T21" fmla="*/ 0 h 480"/>
                <a:gd name="T22" fmla="*/ 226 w 467"/>
                <a:gd name="T23" fmla="*/ 0 h 480"/>
                <a:gd name="T24" fmla="*/ 0 w 467"/>
                <a:gd name="T25" fmla="*/ 480 h 480"/>
                <a:gd name="T26" fmla="*/ 121 w 467"/>
                <a:gd name="T27" fmla="*/ 480 h 480"/>
                <a:gd name="T28" fmla="*/ 160 w 467"/>
                <a:gd name="T29" fmla="*/ 386 h 480"/>
                <a:gd name="T30" fmla="*/ 333 w 467"/>
                <a:gd name="T31" fmla="*/ 386 h 480"/>
                <a:gd name="T32" fmla="*/ 353 w 467"/>
                <a:gd name="T33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7" h="480">
                  <a:moveTo>
                    <a:pt x="205" y="280"/>
                  </a:moveTo>
                  <a:lnTo>
                    <a:pt x="205" y="280"/>
                  </a:lnTo>
                  <a:lnTo>
                    <a:pt x="274" y="114"/>
                  </a:lnTo>
                  <a:lnTo>
                    <a:pt x="275" y="114"/>
                  </a:lnTo>
                  <a:lnTo>
                    <a:pt x="311" y="280"/>
                  </a:lnTo>
                  <a:lnTo>
                    <a:pt x="205" y="280"/>
                  </a:lnTo>
                  <a:lnTo>
                    <a:pt x="205" y="280"/>
                  </a:lnTo>
                  <a:close/>
                  <a:moveTo>
                    <a:pt x="353" y="480"/>
                  </a:moveTo>
                  <a:lnTo>
                    <a:pt x="353" y="480"/>
                  </a:lnTo>
                  <a:lnTo>
                    <a:pt x="467" y="480"/>
                  </a:lnTo>
                  <a:lnTo>
                    <a:pt x="356" y="0"/>
                  </a:lnTo>
                  <a:lnTo>
                    <a:pt x="226" y="0"/>
                  </a:lnTo>
                  <a:lnTo>
                    <a:pt x="0" y="480"/>
                  </a:lnTo>
                  <a:lnTo>
                    <a:pt x="121" y="480"/>
                  </a:lnTo>
                  <a:lnTo>
                    <a:pt x="160" y="386"/>
                  </a:lnTo>
                  <a:lnTo>
                    <a:pt x="333" y="386"/>
                  </a:lnTo>
                  <a:lnTo>
                    <a:pt x="353" y="48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EE4BEF0D-7DC3-4116-B940-38CD7420EDB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875629" y="296256"/>
              <a:ext cx="241341" cy="283148"/>
            </a:xfrm>
            <a:custGeom>
              <a:avLst/>
              <a:gdLst>
                <a:gd name="T0" fmla="*/ 325 w 410"/>
                <a:gd name="T1" fmla="*/ 295 h 480"/>
                <a:gd name="T2" fmla="*/ 325 w 410"/>
                <a:gd name="T3" fmla="*/ 295 h 480"/>
                <a:gd name="T4" fmla="*/ 28 w 410"/>
                <a:gd name="T5" fmla="*/ 295 h 480"/>
                <a:gd name="T6" fmla="*/ 45 w 410"/>
                <a:gd name="T7" fmla="*/ 184 h 480"/>
                <a:gd name="T8" fmla="*/ 341 w 410"/>
                <a:gd name="T9" fmla="*/ 184 h 480"/>
                <a:gd name="T10" fmla="*/ 325 w 410"/>
                <a:gd name="T11" fmla="*/ 295 h 480"/>
                <a:gd name="T12" fmla="*/ 325 w 410"/>
                <a:gd name="T13" fmla="*/ 295 h 480"/>
                <a:gd name="T14" fmla="*/ 393 w 410"/>
                <a:gd name="T15" fmla="*/ 111 h 480"/>
                <a:gd name="T16" fmla="*/ 393 w 410"/>
                <a:gd name="T17" fmla="*/ 111 h 480"/>
                <a:gd name="T18" fmla="*/ 55 w 410"/>
                <a:gd name="T19" fmla="*/ 111 h 480"/>
                <a:gd name="T20" fmla="*/ 72 w 410"/>
                <a:gd name="T21" fmla="*/ 0 h 480"/>
                <a:gd name="T22" fmla="*/ 410 w 410"/>
                <a:gd name="T23" fmla="*/ 0 h 480"/>
                <a:gd name="T24" fmla="*/ 393 w 410"/>
                <a:gd name="T25" fmla="*/ 111 h 480"/>
                <a:gd name="T26" fmla="*/ 393 w 410"/>
                <a:gd name="T27" fmla="*/ 111 h 480"/>
                <a:gd name="T28" fmla="*/ 354 w 410"/>
                <a:gd name="T29" fmla="*/ 368 h 480"/>
                <a:gd name="T30" fmla="*/ 354 w 410"/>
                <a:gd name="T31" fmla="*/ 368 h 480"/>
                <a:gd name="T32" fmla="*/ 17 w 410"/>
                <a:gd name="T33" fmla="*/ 368 h 480"/>
                <a:gd name="T34" fmla="*/ 0 w 410"/>
                <a:gd name="T35" fmla="*/ 480 h 480"/>
                <a:gd name="T36" fmla="*/ 338 w 410"/>
                <a:gd name="T37" fmla="*/ 480 h 480"/>
                <a:gd name="T38" fmla="*/ 354 w 410"/>
                <a:gd name="T39" fmla="*/ 368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0" h="480">
                  <a:moveTo>
                    <a:pt x="325" y="295"/>
                  </a:moveTo>
                  <a:lnTo>
                    <a:pt x="325" y="295"/>
                  </a:lnTo>
                  <a:lnTo>
                    <a:pt x="28" y="295"/>
                  </a:lnTo>
                  <a:lnTo>
                    <a:pt x="45" y="184"/>
                  </a:lnTo>
                  <a:lnTo>
                    <a:pt x="341" y="184"/>
                  </a:lnTo>
                  <a:lnTo>
                    <a:pt x="325" y="295"/>
                  </a:lnTo>
                  <a:lnTo>
                    <a:pt x="325" y="295"/>
                  </a:lnTo>
                  <a:close/>
                  <a:moveTo>
                    <a:pt x="393" y="111"/>
                  </a:moveTo>
                  <a:lnTo>
                    <a:pt x="393" y="111"/>
                  </a:lnTo>
                  <a:lnTo>
                    <a:pt x="55" y="111"/>
                  </a:lnTo>
                  <a:lnTo>
                    <a:pt x="72" y="0"/>
                  </a:lnTo>
                  <a:lnTo>
                    <a:pt x="410" y="0"/>
                  </a:lnTo>
                  <a:lnTo>
                    <a:pt x="393" y="111"/>
                  </a:lnTo>
                  <a:lnTo>
                    <a:pt x="393" y="111"/>
                  </a:lnTo>
                  <a:close/>
                  <a:moveTo>
                    <a:pt x="354" y="368"/>
                  </a:moveTo>
                  <a:lnTo>
                    <a:pt x="354" y="368"/>
                  </a:lnTo>
                  <a:lnTo>
                    <a:pt x="17" y="368"/>
                  </a:lnTo>
                  <a:lnTo>
                    <a:pt x="0" y="480"/>
                  </a:lnTo>
                  <a:lnTo>
                    <a:pt x="338" y="480"/>
                  </a:lnTo>
                  <a:lnTo>
                    <a:pt x="354" y="36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209BAEA3-D9D4-41D0-ABEC-16E147E737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96065" y="290556"/>
              <a:ext cx="235639" cy="294550"/>
            </a:xfrm>
            <a:custGeom>
              <a:avLst/>
              <a:gdLst>
                <a:gd name="T0" fmla="*/ 351 w 400"/>
                <a:gd name="T1" fmla="*/ 366 h 499"/>
                <a:gd name="T2" fmla="*/ 351 w 400"/>
                <a:gd name="T3" fmla="*/ 366 h 499"/>
                <a:gd name="T4" fmla="*/ 247 w 400"/>
                <a:gd name="T5" fmla="*/ 384 h 499"/>
                <a:gd name="T6" fmla="*/ 124 w 400"/>
                <a:gd name="T7" fmla="*/ 255 h 499"/>
                <a:gd name="T8" fmla="*/ 271 w 400"/>
                <a:gd name="T9" fmla="*/ 115 h 499"/>
                <a:gd name="T10" fmla="*/ 377 w 400"/>
                <a:gd name="T11" fmla="*/ 155 h 499"/>
                <a:gd name="T12" fmla="*/ 400 w 400"/>
                <a:gd name="T13" fmla="*/ 40 h 499"/>
                <a:gd name="T14" fmla="*/ 262 w 400"/>
                <a:gd name="T15" fmla="*/ 0 h 499"/>
                <a:gd name="T16" fmla="*/ 5 w 400"/>
                <a:gd name="T17" fmla="*/ 260 h 499"/>
                <a:gd name="T18" fmla="*/ 227 w 400"/>
                <a:gd name="T19" fmla="*/ 499 h 499"/>
                <a:gd name="T20" fmla="*/ 334 w 400"/>
                <a:gd name="T21" fmla="*/ 482 h 499"/>
                <a:gd name="T22" fmla="*/ 351 w 400"/>
                <a:gd name="T23" fmla="*/ 366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0" h="499">
                  <a:moveTo>
                    <a:pt x="351" y="366"/>
                  </a:moveTo>
                  <a:lnTo>
                    <a:pt x="351" y="366"/>
                  </a:lnTo>
                  <a:cubicBezTo>
                    <a:pt x="319" y="381"/>
                    <a:pt x="271" y="384"/>
                    <a:pt x="247" y="384"/>
                  </a:cubicBezTo>
                  <a:cubicBezTo>
                    <a:pt x="171" y="384"/>
                    <a:pt x="121" y="332"/>
                    <a:pt x="124" y="255"/>
                  </a:cubicBezTo>
                  <a:cubicBezTo>
                    <a:pt x="126" y="174"/>
                    <a:pt x="188" y="115"/>
                    <a:pt x="271" y="115"/>
                  </a:cubicBezTo>
                  <a:cubicBezTo>
                    <a:pt x="311" y="115"/>
                    <a:pt x="346" y="128"/>
                    <a:pt x="377" y="155"/>
                  </a:cubicBezTo>
                  <a:lnTo>
                    <a:pt x="400" y="40"/>
                  </a:lnTo>
                  <a:cubicBezTo>
                    <a:pt x="352" y="12"/>
                    <a:pt x="312" y="0"/>
                    <a:pt x="262" y="0"/>
                  </a:cubicBezTo>
                  <a:cubicBezTo>
                    <a:pt x="124" y="0"/>
                    <a:pt x="10" y="115"/>
                    <a:pt x="5" y="260"/>
                  </a:cubicBezTo>
                  <a:cubicBezTo>
                    <a:pt x="0" y="400"/>
                    <a:pt x="92" y="499"/>
                    <a:pt x="227" y="499"/>
                  </a:cubicBezTo>
                  <a:cubicBezTo>
                    <a:pt x="251" y="499"/>
                    <a:pt x="302" y="496"/>
                    <a:pt x="334" y="482"/>
                  </a:cubicBezTo>
                  <a:lnTo>
                    <a:pt x="351" y="36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CC0D8C51-9BF6-4199-B7F0-6192313B7F6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308901" y="286755"/>
              <a:ext cx="285048" cy="302151"/>
            </a:xfrm>
            <a:custGeom>
              <a:avLst/>
              <a:gdLst>
                <a:gd name="T0" fmla="*/ 355 w 484"/>
                <a:gd name="T1" fmla="*/ 274 h 514"/>
                <a:gd name="T2" fmla="*/ 355 w 484"/>
                <a:gd name="T3" fmla="*/ 274 h 514"/>
                <a:gd name="T4" fmla="*/ 281 w 484"/>
                <a:gd name="T5" fmla="*/ 117 h 514"/>
                <a:gd name="T6" fmla="*/ 134 w 484"/>
                <a:gd name="T7" fmla="*/ 241 h 514"/>
                <a:gd name="T8" fmla="*/ 208 w 484"/>
                <a:gd name="T9" fmla="*/ 398 h 514"/>
                <a:gd name="T10" fmla="*/ 355 w 484"/>
                <a:gd name="T11" fmla="*/ 274 h 514"/>
                <a:gd name="T12" fmla="*/ 355 w 484"/>
                <a:gd name="T13" fmla="*/ 274 h 514"/>
                <a:gd name="T14" fmla="*/ 276 w 484"/>
                <a:gd name="T15" fmla="*/ 9 h 514"/>
                <a:gd name="T16" fmla="*/ 276 w 484"/>
                <a:gd name="T17" fmla="*/ 9 h 514"/>
                <a:gd name="T18" fmla="*/ 470 w 484"/>
                <a:gd name="T19" fmla="*/ 263 h 514"/>
                <a:gd name="T20" fmla="*/ 208 w 484"/>
                <a:gd name="T21" fmla="*/ 504 h 514"/>
                <a:gd name="T22" fmla="*/ 14 w 484"/>
                <a:gd name="T23" fmla="*/ 251 h 514"/>
                <a:gd name="T24" fmla="*/ 276 w 484"/>
                <a:gd name="T25" fmla="*/ 9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4" h="514">
                  <a:moveTo>
                    <a:pt x="355" y="274"/>
                  </a:moveTo>
                  <a:lnTo>
                    <a:pt x="355" y="274"/>
                  </a:lnTo>
                  <a:cubicBezTo>
                    <a:pt x="373" y="193"/>
                    <a:pt x="343" y="130"/>
                    <a:pt x="281" y="117"/>
                  </a:cubicBezTo>
                  <a:cubicBezTo>
                    <a:pt x="214" y="104"/>
                    <a:pt x="152" y="155"/>
                    <a:pt x="134" y="241"/>
                  </a:cubicBezTo>
                  <a:cubicBezTo>
                    <a:pt x="117" y="322"/>
                    <a:pt x="147" y="385"/>
                    <a:pt x="208" y="398"/>
                  </a:cubicBezTo>
                  <a:cubicBezTo>
                    <a:pt x="276" y="412"/>
                    <a:pt x="337" y="360"/>
                    <a:pt x="355" y="274"/>
                  </a:cubicBezTo>
                  <a:lnTo>
                    <a:pt x="355" y="274"/>
                  </a:lnTo>
                  <a:close/>
                  <a:moveTo>
                    <a:pt x="276" y="9"/>
                  </a:moveTo>
                  <a:lnTo>
                    <a:pt x="276" y="9"/>
                  </a:lnTo>
                  <a:cubicBezTo>
                    <a:pt x="404" y="18"/>
                    <a:pt x="484" y="123"/>
                    <a:pt x="470" y="263"/>
                  </a:cubicBezTo>
                  <a:cubicBezTo>
                    <a:pt x="455" y="407"/>
                    <a:pt x="339" y="514"/>
                    <a:pt x="208" y="504"/>
                  </a:cubicBezTo>
                  <a:cubicBezTo>
                    <a:pt x="79" y="495"/>
                    <a:pt x="0" y="391"/>
                    <a:pt x="14" y="251"/>
                  </a:cubicBezTo>
                  <a:cubicBezTo>
                    <a:pt x="29" y="107"/>
                    <a:pt x="145" y="0"/>
                    <a:pt x="276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41C834E5-D4F1-4AB9-911C-34B94F5AC0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65444" y="296256"/>
              <a:ext cx="334456" cy="283148"/>
            </a:xfrm>
            <a:custGeom>
              <a:avLst/>
              <a:gdLst>
                <a:gd name="T0" fmla="*/ 569 w 569"/>
                <a:gd name="T1" fmla="*/ 481 h 481"/>
                <a:gd name="T2" fmla="*/ 569 w 569"/>
                <a:gd name="T3" fmla="*/ 481 h 481"/>
                <a:gd name="T4" fmla="*/ 560 w 569"/>
                <a:gd name="T5" fmla="*/ 0 h 481"/>
                <a:gd name="T6" fmla="*/ 452 w 569"/>
                <a:gd name="T7" fmla="*/ 0 h 481"/>
                <a:gd name="T8" fmla="*/ 313 w 569"/>
                <a:gd name="T9" fmla="*/ 271 h 481"/>
                <a:gd name="T10" fmla="*/ 257 w 569"/>
                <a:gd name="T11" fmla="*/ 0 h 481"/>
                <a:gd name="T12" fmla="*/ 149 w 569"/>
                <a:gd name="T13" fmla="*/ 0 h 481"/>
                <a:gd name="T14" fmla="*/ 0 w 569"/>
                <a:gd name="T15" fmla="*/ 481 h 481"/>
                <a:gd name="T16" fmla="*/ 119 w 569"/>
                <a:gd name="T17" fmla="*/ 481 h 481"/>
                <a:gd name="T18" fmla="*/ 200 w 569"/>
                <a:gd name="T19" fmla="*/ 199 h 481"/>
                <a:gd name="T20" fmla="*/ 251 w 569"/>
                <a:gd name="T21" fmla="*/ 481 h 481"/>
                <a:gd name="T22" fmla="*/ 312 w 569"/>
                <a:gd name="T23" fmla="*/ 481 h 481"/>
                <a:gd name="T24" fmla="*/ 453 w 569"/>
                <a:gd name="T25" fmla="*/ 200 h 481"/>
                <a:gd name="T26" fmla="*/ 451 w 569"/>
                <a:gd name="T27" fmla="*/ 481 h 481"/>
                <a:gd name="T28" fmla="*/ 569 w 569"/>
                <a:gd name="T29" fmla="*/ 481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9" h="481">
                  <a:moveTo>
                    <a:pt x="569" y="481"/>
                  </a:moveTo>
                  <a:lnTo>
                    <a:pt x="569" y="481"/>
                  </a:lnTo>
                  <a:lnTo>
                    <a:pt x="560" y="0"/>
                  </a:lnTo>
                  <a:lnTo>
                    <a:pt x="452" y="0"/>
                  </a:lnTo>
                  <a:lnTo>
                    <a:pt x="313" y="271"/>
                  </a:lnTo>
                  <a:lnTo>
                    <a:pt x="257" y="0"/>
                  </a:lnTo>
                  <a:lnTo>
                    <a:pt x="149" y="0"/>
                  </a:lnTo>
                  <a:lnTo>
                    <a:pt x="0" y="481"/>
                  </a:lnTo>
                  <a:lnTo>
                    <a:pt x="119" y="481"/>
                  </a:lnTo>
                  <a:lnTo>
                    <a:pt x="200" y="199"/>
                  </a:lnTo>
                  <a:lnTo>
                    <a:pt x="251" y="481"/>
                  </a:lnTo>
                  <a:lnTo>
                    <a:pt x="312" y="481"/>
                  </a:lnTo>
                  <a:lnTo>
                    <a:pt x="453" y="200"/>
                  </a:lnTo>
                  <a:lnTo>
                    <a:pt x="451" y="481"/>
                  </a:lnTo>
                  <a:lnTo>
                    <a:pt x="569" y="4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7D5AFD1-0DB3-4369-B32E-C36F4A4CF0BF}"/>
              </a:ext>
            </a:extLst>
          </p:cNvPr>
          <p:cNvSpPr/>
          <p:nvPr userDrawn="1"/>
        </p:nvSpPr>
        <p:spPr>
          <a:xfrm>
            <a:off x="292100" y="6416265"/>
            <a:ext cx="2147637" cy="201600"/>
          </a:xfrm>
          <a:custGeom>
            <a:avLst/>
            <a:gdLst>
              <a:gd name="connsiteX0" fmla="*/ 57150 w 1227772"/>
              <a:gd name="connsiteY0" fmla="*/ 42863 h 115252"/>
              <a:gd name="connsiteX1" fmla="*/ 25718 w 1227772"/>
              <a:gd name="connsiteY1" fmla="*/ 80010 h 115252"/>
              <a:gd name="connsiteX2" fmla="*/ 20955 w 1227772"/>
              <a:gd name="connsiteY2" fmla="*/ 80010 h 115252"/>
              <a:gd name="connsiteX3" fmla="*/ 20955 w 1227772"/>
              <a:gd name="connsiteY3" fmla="*/ 4763 h 115252"/>
              <a:gd name="connsiteX4" fmla="*/ 23813 w 1227772"/>
              <a:gd name="connsiteY4" fmla="*/ 4763 h 115252"/>
              <a:gd name="connsiteX5" fmla="*/ 57150 w 1227772"/>
              <a:gd name="connsiteY5" fmla="*/ 42863 h 115252"/>
              <a:gd name="connsiteX6" fmla="*/ 70485 w 1227772"/>
              <a:gd name="connsiteY6" fmla="*/ 43815 h 115252"/>
              <a:gd name="connsiteX7" fmla="*/ 27622 w 1227772"/>
              <a:gd name="connsiteY7" fmla="*/ 0 h 115252"/>
              <a:gd name="connsiteX8" fmla="*/ 0 w 1227772"/>
              <a:gd name="connsiteY8" fmla="*/ 0 h 115252"/>
              <a:gd name="connsiteX9" fmla="*/ 0 w 1227772"/>
              <a:gd name="connsiteY9" fmla="*/ 4763 h 115252"/>
              <a:gd name="connsiteX10" fmla="*/ 9525 w 1227772"/>
              <a:gd name="connsiteY10" fmla="*/ 5715 h 115252"/>
              <a:gd name="connsiteX11" fmla="*/ 9525 w 1227772"/>
              <a:gd name="connsiteY11" fmla="*/ 80963 h 115252"/>
              <a:gd name="connsiteX12" fmla="*/ 0 w 1227772"/>
              <a:gd name="connsiteY12" fmla="*/ 81915 h 115252"/>
              <a:gd name="connsiteX13" fmla="*/ 0 w 1227772"/>
              <a:gd name="connsiteY13" fmla="*/ 86677 h 115252"/>
              <a:gd name="connsiteX14" fmla="*/ 24765 w 1227772"/>
              <a:gd name="connsiteY14" fmla="*/ 86677 h 115252"/>
              <a:gd name="connsiteX15" fmla="*/ 70485 w 1227772"/>
              <a:gd name="connsiteY15" fmla="*/ 43815 h 115252"/>
              <a:gd name="connsiteX16" fmla="*/ 116205 w 1227772"/>
              <a:gd name="connsiteY16" fmla="*/ 50483 h 115252"/>
              <a:gd name="connsiteX17" fmla="*/ 91440 w 1227772"/>
              <a:gd name="connsiteY17" fmla="*/ 50483 h 115252"/>
              <a:gd name="connsiteX18" fmla="*/ 104775 w 1227772"/>
              <a:gd name="connsiteY18" fmla="*/ 32385 h 115252"/>
              <a:gd name="connsiteX19" fmla="*/ 115253 w 1227772"/>
              <a:gd name="connsiteY19" fmla="*/ 48577 h 115252"/>
              <a:gd name="connsiteX20" fmla="*/ 115253 w 1227772"/>
              <a:gd name="connsiteY20" fmla="*/ 50483 h 115252"/>
              <a:gd name="connsiteX21" fmla="*/ 126682 w 1227772"/>
              <a:gd name="connsiteY21" fmla="*/ 57150 h 115252"/>
              <a:gd name="connsiteX22" fmla="*/ 126682 w 1227772"/>
              <a:gd name="connsiteY22" fmla="*/ 52388 h 115252"/>
              <a:gd name="connsiteX23" fmla="*/ 104775 w 1227772"/>
              <a:gd name="connsiteY23" fmla="*/ 27623 h 115252"/>
              <a:gd name="connsiteX24" fmla="*/ 79057 w 1227772"/>
              <a:gd name="connsiteY24" fmla="*/ 58102 h 115252"/>
              <a:gd name="connsiteX25" fmla="*/ 103822 w 1227772"/>
              <a:gd name="connsiteY25" fmla="*/ 86677 h 115252"/>
              <a:gd name="connsiteX26" fmla="*/ 125730 w 1227772"/>
              <a:gd name="connsiteY26" fmla="*/ 71438 h 115252"/>
              <a:gd name="connsiteX27" fmla="*/ 120968 w 1227772"/>
              <a:gd name="connsiteY27" fmla="*/ 69533 h 115252"/>
              <a:gd name="connsiteX28" fmla="*/ 106680 w 1227772"/>
              <a:gd name="connsiteY28" fmla="*/ 79058 h 115252"/>
              <a:gd name="connsiteX29" fmla="*/ 91440 w 1227772"/>
              <a:gd name="connsiteY29" fmla="*/ 56198 h 115252"/>
              <a:gd name="connsiteX30" fmla="*/ 126682 w 1227772"/>
              <a:gd name="connsiteY30" fmla="*/ 56198 h 115252"/>
              <a:gd name="connsiteX31" fmla="*/ 132397 w 1227772"/>
              <a:gd name="connsiteY31" fmla="*/ 85725 h 115252"/>
              <a:gd name="connsiteX32" fmla="*/ 159068 w 1227772"/>
              <a:gd name="connsiteY32" fmla="*/ 85725 h 115252"/>
              <a:gd name="connsiteX33" fmla="*/ 159068 w 1227772"/>
              <a:gd name="connsiteY33" fmla="*/ 80963 h 115252"/>
              <a:gd name="connsiteX34" fmla="*/ 150495 w 1227772"/>
              <a:gd name="connsiteY34" fmla="*/ 80010 h 115252"/>
              <a:gd name="connsiteX35" fmla="*/ 150495 w 1227772"/>
              <a:gd name="connsiteY35" fmla="*/ 0 h 115252"/>
              <a:gd name="connsiteX36" fmla="*/ 131445 w 1227772"/>
              <a:gd name="connsiteY36" fmla="*/ 0 h 115252"/>
              <a:gd name="connsiteX37" fmla="*/ 131445 w 1227772"/>
              <a:gd name="connsiteY37" fmla="*/ 4763 h 115252"/>
              <a:gd name="connsiteX38" fmla="*/ 139065 w 1227772"/>
              <a:gd name="connsiteY38" fmla="*/ 5715 h 115252"/>
              <a:gd name="connsiteX39" fmla="*/ 139065 w 1227772"/>
              <a:gd name="connsiteY39" fmla="*/ 80010 h 115252"/>
              <a:gd name="connsiteX40" fmla="*/ 131445 w 1227772"/>
              <a:gd name="connsiteY40" fmla="*/ 80963 h 115252"/>
              <a:gd name="connsiteX41" fmla="*/ 131445 w 1227772"/>
              <a:gd name="connsiteY41" fmla="*/ 85725 h 115252"/>
              <a:gd name="connsiteX42" fmla="*/ 185738 w 1227772"/>
              <a:gd name="connsiteY42" fmla="*/ 12383 h 115252"/>
              <a:gd name="connsiteX43" fmla="*/ 178118 w 1227772"/>
              <a:gd name="connsiteY43" fmla="*/ 5715 h 115252"/>
              <a:gd name="connsiteX44" fmla="*/ 171450 w 1227772"/>
              <a:gd name="connsiteY44" fmla="*/ 12383 h 115252"/>
              <a:gd name="connsiteX45" fmla="*/ 178118 w 1227772"/>
              <a:gd name="connsiteY45" fmla="*/ 19050 h 115252"/>
              <a:gd name="connsiteX46" fmla="*/ 185738 w 1227772"/>
              <a:gd name="connsiteY46" fmla="*/ 12383 h 115252"/>
              <a:gd name="connsiteX47" fmla="*/ 166688 w 1227772"/>
              <a:gd name="connsiteY47" fmla="*/ 85725 h 115252"/>
              <a:gd name="connsiteX48" fmla="*/ 194310 w 1227772"/>
              <a:gd name="connsiteY48" fmla="*/ 85725 h 115252"/>
              <a:gd name="connsiteX49" fmla="*/ 194310 w 1227772"/>
              <a:gd name="connsiteY49" fmla="*/ 80963 h 115252"/>
              <a:gd name="connsiteX50" fmla="*/ 185738 w 1227772"/>
              <a:gd name="connsiteY50" fmla="*/ 80010 h 115252"/>
              <a:gd name="connsiteX51" fmla="*/ 185738 w 1227772"/>
              <a:gd name="connsiteY51" fmla="*/ 28575 h 115252"/>
              <a:gd name="connsiteX52" fmla="*/ 166688 w 1227772"/>
              <a:gd name="connsiteY52" fmla="*/ 28575 h 115252"/>
              <a:gd name="connsiteX53" fmla="*/ 166688 w 1227772"/>
              <a:gd name="connsiteY53" fmla="*/ 33338 h 115252"/>
              <a:gd name="connsiteX54" fmla="*/ 175260 w 1227772"/>
              <a:gd name="connsiteY54" fmla="*/ 34290 h 115252"/>
              <a:gd name="connsiteX55" fmla="*/ 175260 w 1227772"/>
              <a:gd name="connsiteY55" fmla="*/ 80963 h 115252"/>
              <a:gd name="connsiteX56" fmla="*/ 166688 w 1227772"/>
              <a:gd name="connsiteY56" fmla="*/ 81915 h 115252"/>
              <a:gd name="connsiteX57" fmla="*/ 166688 w 1227772"/>
              <a:gd name="connsiteY57" fmla="*/ 85725 h 115252"/>
              <a:gd name="connsiteX58" fmla="*/ 244793 w 1227772"/>
              <a:gd name="connsiteY58" fmla="*/ 33338 h 115252"/>
              <a:gd name="connsiteX59" fmla="*/ 250507 w 1227772"/>
              <a:gd name="connsiteY59" fmla="*/ 33338 h 115252"/>
              <a:gd name="connsiteX60" fmla="*/ 250507 w 1227772"/>
              <a:gd name="connsiteY60" fmla="*/ 28575 h 115252"/>
              <a:gd name="connsiteX61" fmla="*/ 230505 w 1227772"/>
              <a:gd name="connsiteY61" fmla="*/ 28575 h 115252"/>
              <a:gd name="connsiteX62" fmla="*/ 230505 w 1227772"/>
              <a:gd name="connsiteY62" fmla="*/ 33338 h 115252"/>
              <a:gd name="connsiteX63" fmla="*/ 238125 w 1227772"/>
              <a:gd name="connsiteY63" fmla="*/ 33338 h 115252"/>
              <a:gd name="connsiteX64" fmla="*/ 224790 w 1227772"/>
              <a:gd name="connsiteY64" fmla="*/ 73342 h 115252"/>
              <a:gd name="connsiteX65" fmla="*/ 211455 w 1227772"/>
              <a:gd name="connsiteY65" fmla="*/ 33338 h 115252"/>
              <a:gd name="connsiteX66" fmla="*/ 219075 w 1227772"/>
              <a:gd name="connsiteY66" fmla="*/ 33338 h 115252"/>
              <a:gd name="connsiteX67" fmla="*/ 219075 w 1227772"/>
              <a:gd name="connsiteY67" fmla="*/ 28575 h 115252"/>
              <a:gd name="connsiteX68" fmla="*/ 194310 w 1227772"/>
              <a:gd name="connsiteY68" fmla="*/ 28575 h 115252"/>
              <a:gd name="connsiteX69" fmla="*/ 194310 w 1227772"/>
              <a:gd name="connsiteY69" fmla="*/ 33338 h 115252"/>
              <a:gd name="connsiteX70" fmla="*/ 199072 w 1227772"/>
              <a:gd name="connsiteY70" fmla="*/ 33338 h 115252"/>
              <a:gd name="connsiteX71" fmla="*/ 217170 w 1227772"/>
              <a:gd name="connsiteY71" fmla="*/ 85725 h 115252"/>
              <a:gd name="connsiteX72" fmla="*/ 225743 w 1227772"/>
              <a:gd name="connsiteY72" fmla="*/ 85725 h 115252"/>
              <a:gd name="connsiteX73" fmla="*/ 244793 w 1227772"/>
              <a:gd name="connsiteY73" fmla="*/ 33338 h 115252"/>
              <a:gd name="connsiteX74" fmla="*/ 289560 w 1227772"/>
              <a:gd name="connsiteY74" fmla="*/ 50483 h 115252"/>
              <a:gd name="connsiteX75" fmla="*/ 264795 w 1227772"/>
              <a:gd name="connsiteY75" fmla="*/ 50483 h 115252"/>
              <a:gd name="connsiteX76" fmla="*/ 278130 w 1227772"/>
              <a:gd name="connsiteY76" fmla="*/ 32385 h 115252"/>
              <a:gd name="connsiteX77" fmla="*/ 288607 w 1227772"/>
              <a:gd name="connsiteY77" fmla="*/ 48577 h 115252"/>
              <a:gd name="connsiteX78" fmla="*/ 288607 w 1227772"/>
              <a:gd name="connsiteY78" fmla="*/ 50483 h 115252"/>
              <a:gd name="connsiteX79" fmla="*/ 300038 w 1227772"/>
              <a:gd name="connsiteY79" fmla="*/ 57150 h 115252"/>
              <a:gd name="connsiteX80" fmla="*/ 300038 w 1227772"/>
              <a:gd name="connsiteY80" fmla="*/ 52388 h 115252"/>
              <a:gd name="connsiteX81" fmla="*/ 278130 w 1227772"/>
              <a:gd name="connsiteY81" fmla="*/ 27623 h 115252"/>
              <a:gd name="connsiteX82" fmla="*/ 252413 w 1227772"/>
              <a:gd name="connsiteY82" fmla="*/ 58102 h 115252"/>
              <a:gd name="connsiteX83" fmla="*/ 277178 w 1227772"/>
              <a:gd name="connsiteY83" fmla="*/ 86677 h 115252"/>
              <a:gd name="connsiteX84" fmla="*/ 299085 w 1227772"/>
              <a:gd name="connsiteY84" fmla="*/ 71438 h 115252"/>
              <a:gd name="connsiteX85" fmla="*/ 294322 w 1227772"/>
              <a:gd name="connsiteY85" fmla="*/ 69533 h 115252"/>
              <a:gd name="connsiteX86" fmla="*/ 280035 w 1227772"/>
              <a:gd name="connsiteY86" fmla="*/ 79058 h 115252"/>
              <a:gd name="connsiteX87" fmla="*/ 264795 w 1227772"/>
              <a:gd name="connsiteY87" fmla="*/ 56198 h 115252"/>
              <a:gd name="connsiteX88" fmla="*/ 300038 w 1227772"/>
              <a:gd name="connsiteY88" fmla="*/ 56198 h 115252"/>
              <a:gd name="connsiteX89" fmla="*/ 352425 w 1227772"/>
              <a:gd name="connsiteY89" fmla="*/ 38100 h 115252"/>
              <a:gd name="connsiteX90" fmla="*/ 340995 w 1227772"/>
              <a:gd name="connsiteY90" fmla="*/ 27623 h 115252"/>
              <a:gd name="connsiteX91" fmla="*/ 324803 w 1227772"/>
              <a:gd name="connsiteY91" fmla="*/ 38100 h 115252"/>
              <a:gd name="connsiteX92" fmla="*/ 323850 w 1227772"/>
              <a:gd name="connsiteY92" fmla="*/ 28575 h 115252"/>
              <a:gd name="connsiteX93" fmla="*/ 307657 w 1227772"/>
              <a:gd name="connsiteY93" fmla="*/ 28575 h 115252"/>
              <a:gd name="connsiteX94" fmla="*/ 307657 w 1227772"/>
              <a:gd name="connsiteY94" fmla="*/ 33338 h 115252"/>
              <a:gd name="connsiteX95" fmla="*/ 315278 w 1227772"/>
              <a:gd name="connsiteY95" fmla="*/ 34290 h 115252"/>
              <a:gd name="connsiteX96" fmla="*/ 315278 w 1227772"/>
              <a:gd name="connsiteY96" fmla="*/ 80963 h 115252"/>
              <a:gd name="connsiteX97" fmla="*/ 307657 w 1227772"/>
              <a:gd name="connsiteY97" fmla="*/ 81915 h 115252"/>
              <a:gd name="connsiteX98" fmla="*/ 307657 w 1227772"/>
              <a:gd name="connsiteY98" fmla="*/ 86677 h 115252"/>
              <a:gd name="connsiteX99" fmla="*/ 338138 w 1227772"/>
              <a:gd name="connsiteY99" fmla="*/ 86677 h 115252"/>
              <a:gd name="connsiteX100" fmla="*/ 338138 w 1227772"/>
              <a:gd name="connsiteY100" fmla="*/ 81915 h 115252"/>
              <a:gd name="connsiteX101" fmla="*/ 325755 w 1227772"/>
              <a:gd name="connsiteY101" fmla="*/ 80963 h 115252"/>
              <a:gd name="connsiteX102" fmla="*/ 325755 w 1227772"/>
              <a:gd name="connsiteY102" fmla="*/ 49530 h 115252"/>
              <a:gd name="connsiteX103" fmla="*/ 337185 w 1227772"/>
              <a:gd name="connsiteY103" fmla="*/ 35242 h 115252"/>
              <a:gd name="connsiteX104" fmla="*/ 340995 w 1227772"/>
              <a:gd name="connsiteY104" fmla="*/ 38100 h 115252"/>
              <a:gd name="connsiteX105" fmla="*/ 340995 w 1227772"/>
              <a:gd name="connsiteY105" fmla="*/ 39052 h 115252"/>
              <a:gd name="connsiteX106" fmla="*/ 337185 w 1227772"/>
              <a:gd name="connsiteY106" fmla="*/ 40958 h 115252"/>
              <a:gd name="connsiteX107" fmla="*/ 344805 w 1227772"/>
              <a:gd name="connsiteY107" fmla="*/ 48577 h 115252"/>
              <a:gd name="connsiteX108" fmla="*/ 352425 w 1227772"/>
              <a:gd name="connsiteY108" fmla="*/ 38100 h 115252"/>
              <a:gd name="connsiteX109" fmla="*/ 378143 w 1227772"/>
              <a:gd name="connsiteY109" fmla="*/ 12383 h 115252"/>
              <a:gd name="connsiteX110" fmla="*/ 370522 w 1227772"/>
              <a:gd name="connsiteY110" fmla="*/ 5715 h 115252"/>
              <a:gd name="connsiteX111" fmla="*/ 363855 w 1227772"/>
              <a:gd name="connsiteY111" fmla="*/ 12383 h 115252"/>
              <a:gd name="connsiteX112" fmla="*/ 370522 w 1227772"/>
              <a:gd name="connsiteY112" fmla="*/ 19050 h 115252"/>
              <a:gd name="connsiteX113" fmla="*/ 378143 w 1227772"/>
              <a:gd name="connsiteY113" fmla="*/ 12383 h 115252"/>
              <a:gd name="connsiteX114" fmla="*/ 358140 w 1227772"/>
              <a:gd name="connsiteY114" fmla="*/ 85725 h 115252"/>
              <a:gd name="connsiteX115" fmla="*/ 385763 w 1227772"/>
              <a:gd name="connsiteY115" fmla="*/ 85725 h 115252"/>
              <a:gd name="connsiteX116" fmla="*/ 385763 w 1227772"/>
              <a:gd name="connsiteY116" fmla="*/ 80963 h 115252"/>
              <a:gd name="connsiteX117" fmla="*/ 377190 w 1227772"/>
              <a:gd name="connsiteY117" fmla="*/ 80010 h 115252"/>
              <a:gd name="connsiteX118" fmla="*/ 377190 w 1227772"/>
              <a:gd name="connsiteY118" fmla="*/ 28575 h 115252"/>
              <a:gd name="connsiteX119" fmla="*/ 358140 w 1227772"/>
              <a:gd name="connsiteY119" fmla="*/ 28575 h 115252"/>
              <a:gd name="connsiteX120" fmla="*/ 358140 w 1227772"/>
              <a:gd name="connsiteY120" fmla="*/ 33338 h 115252"/>
              <a:gd name="connsiteX121" fmla="*/ 366713 w 1227772"/>
              <a:gd name="connsiteY121" fmla="*/ 34290 h 115252"/>
              <a:gd name="connsiteX122" fmla="*/ 366713 w 1227772"/>
              <a:gd name="connsiteY122" fmla="*/ 80963 h 115252"/>
              <a:gd name="connsiteX123" fmla="*/ 358140 w 1227772"/>
              <a:gd name="connsiteY123" fmla="*/ 81915 h 115252"/>
              <a:gd name="connsiteX124" fmla="*/ 358140 w 1227772"/>
              <a:gd name="connsiteY124" fmla="*/ 85725 h 115252"/>
              <a:gd name="connsiteX125" fmla="*/ 429578 w 1227772"/>
              <a:gd name="connsiteY125" fmla="*/ 85725 h 115252"/>
              <a:gd name="connsiteX126" fmla="*/ 455295 w 1227772"/>
              <a:gd name="connsiteY126" fmla="*/ 85725 h 115252"/>
              <a:gd name="connsiteX127" fmla="*/ 455295 w 1227772"/>
              <a:gd name="connsiteY127" fmla="*/ 80963 h 115252"/>
              <a:gd name="connsiteX128" fmla="*/ 447675 w 1227772"/>
              <a:gd name="connsiteY128" fmla="*/ 80010 h 115252"/>
              <a:gd name="connsiteX129" fmla="*/ 447675 w 1227772"/>
              <a:gd name="connsiteY129" fmla="*/ 46673 h 115252"/>
              <a:gd name="connsiteX130" fmla="*/ 430530 w 1227772"/>
              <a:gd name="connsiteY130" fmla="*/ 27623 h 115252"/>
              <a:gd name="connsiteX131" fmla="*/ 410528 w 1227772"/>
              <a:gd name="connsiteY131" fmla="*/ 38100 h 115252"/>
              <a:gd name="connsiteX132" fmla="*/ 409575 w 1227772"/>
              <a:gd name="connsiteY132" fmla="*/ 28575 h 115252"/>
              <a:gd name="connsiteX133" fmla="*/ 393382 w 1227772"/>
              <a:gd name="connsiteY133" fmla="*/ 28575 h 115252"/>
              <a:gd name="connsiteX134" fmla="*/ 393382 w 1227772"/>
              <a:gd name="connsiteY134" fmla="*/ 33338 h 115252"/>
              <a:gd name="connsiteX135" fmla="*/ 401003 w 1227772"/>
              <a:gd name="connsiteY135" fmla="*/ 34290 h 115252"/>
              <a:gd name="connsiteX136" fmla="*/ 401003 w 1227772"/>
              <a:gd name="connsiteY136" fmla="*/ 80963 h 115252"/>
              <a:gd name="connsiteX137" fmla="*/ 393382 w 1227772"/>
              <a:gd name="connsiteY137" fmla="*/ 81915 h 115252"/>
              <a:gd name="connsiteX138" fmla="*/ 393382 w 1227772"/>
              <a:gd name="connsiteY138" fmla="*/ 86677 h 115252"/>
              <a:gd name="connsiteX139" fmla="*/ 419100 w 1227772"/>
              <a:gd name="connsiteY139" fmla="*/ 86677 h 115252"/>
              <a:gd name="connsiteX140" fmla="*/ 419100 w 1227772"/>
              <a:gd name="connsiteY140" fmla="*/ 81915 h 115252"/>
              <a:gd name="connsiteX141" fmla="*/ 411480 w 1227772"/>
              <a:gd name="connsiteY141" fmla="*/ 80963 h 115252"/>
              <a:gd name="connsiteX142" fmla="*/ 411480 w 1227772"/>
              <a:gd name="connsiteY142" fmla="*/ 50483 h 115252"/>
              <a:gd name="connsiteX143" fmla="*/ 425768 w 1227772"/>
              <a:gd name="connsiteY143" fmla="*/ 36195 h 115252"/>
              <a:gd name="connsiteX144" fmla="*/ 436245 w 1227772"/>
              <a:gd name="connsiteY144" fmla="*/ 48577 h 115252"/>
              <a:gd name="connsiteX145" fmla="*/ 436245 w 1227772"/>
              <a:gd name="connsiteY145" fmla="*/ 81915 h 115252"/>
              <a:gd name="connsiteX146" fmla="*/ 428625 w 1227772"/>
              <a:gd name="connsiteY146" fmla="*/ 82867 h 115252"/>
              <a:gd name="connsiteX147" fmla="*/ 428625 w 1227772"/>
              <a:gd name="connsiteY147" fmla="*/ 85725 h 115252"/>
              <a:gd name="connsiteX148" fmla="*/ 484822 w 1227772"/>
              <a:gd name="connsiteY148" fmla="*/ 87630 h 115252"/>
              <a:gd name="connsiteX149" fmla="*/ 501015 w 1227772"/>
              <a:gd name="connsiteY149" fmla="*/ 96202 h 115252"/>
              <a:gd name="connsiteX150" fmla="*/ 484822 w 1227772"/>
              <a:gd name="connsiteY150" fmla="*/ 107633 h 115252"/>
              <a:gd name="connsiteX151" fmla="*/ 466725 w 1227772"/>
              <a:gd name="connsiteY151" fmla="*/ 97155 h 115252"/>
              <a:gd name="connsiteX152" fmla="*/ 469582 w 1227772"/>
              <a:gd name="connsiteY152" fmla="*/ 87630 h 115252"/>
              <a:gd name="connsiteX153" fmla="*/ 484822 w 1227772"/>
              <a:gd name="connsiteY153" fmla="*/ 87630 h 115252"/>
              <a:gd name="connsiteX154" fmla="*/ 471488 w 1227772"/>
              <a:gd name="connsiteY154" fmla="*/ 46673 h 115252"/>
              <a:gd name="connsiteX155" fmla="*/ 481965 w 1227772"/>
              <a:gd name="connsiteY155" fmla="*/ 31433 h 115252"/>
              <a:gd name="connsiteX156" fmla="*/ 492443 w 1227772"/>
              <a:gd name="connsiteY156" fmla="*/ 46673 h 115252"/>
              <a:gd name="connsiteX157" fmla="*/ 481965 w 1227772"/>
              <a:gd name="connsiteY157" fmla="*/ 62865 h 115252"/>
              <a:gd name="connsiteX158" fmla="*/ 471488 w 1227772"/>
              <a:gd name="connsiteY158" fmla="*/ 46673 h 115252"/>
              <a:gd name="connsiteX159" fmla="*/ 471488 w 1227772"/>
              <a:gd name="connsiteY159" fmla="*/ 74295 h 115252"/>
              <a:gd name="connsiteX160" fmla="*/ 477203 w 1227772"/>
              <a:gd name="connsiteY160" fmla="*/ 67627 h 115252"/>
              <a:gd name="connsiteX161" fmla="*/ 483870 w 1227772"/>
              <a:gd name="connsiteY161" fmla="*/ 68580 h 115252"/>
              <a:gd name="connsiteX162" fmla="*/ 504825 w 1227772"/>
              <a:gd name="connsiteY162" fmla="*/ 47625 h 115252"/>
              <a:gd name="connsiteX163" fmla="*/ 499110 w 1227772"/>
              <a:gd name="connsiteY163" fmla="*/ 33338 h 115252"/>
              <a:gd name="connsiteX164" fmla="*/ 509588 w 1227772"/>
              <a:gd name="connsiteY164" fmla="*/ 31433 h 115252"/>
              <a:gd name="connsiteX165" fmla="*/ 509588 w 1227772"/>
              <a:gd name="connsiteY165" fmla="*/ 24765 h 115252"/>
              <a:gd name="connsiteX166" fmla="*/ 505778 w 1227772"/>
              <a:gd name="connsiteY166" fmla="*/ 23813 h 115252"/>
              <a:gd name="connsiteX167" fmla="*/ 495300 w 1227772"/>
              <a:gd name="connsiteY167" fmla="*/ 29527 h 115252"/>
              <a:gd name="connsiteX168" fmla="*/ 482918 w 1227772"/>
              <a:gd name="connsiteY168" fmla="*/ 26670 h 115252"/>
              <a:gd name="connsiteX169" fmla="*/ 460057 w 1227772"/>
              <a:gd name="connsiteY169" fmla="*/ 48577 h 115252"/>
              <a:gd name="connsiteX170" fmla="*/ 470535 w 1227772"/>
              <a:gd name="connsiteY170" fmla="*/ 66675 h 115252"/>
              <a:gd name="connsiteX171" fmla="*/ 460057 w 1227772"/>
              <a:gd name="connsiteY171" fmla="*/ 80010 h 115252"/>
              <a:gd name="connsiteX172" fmla="*/ 463868 w 1227772"/>
              <a:gd name="connsiteY172" fmla="*/ 86677 h 115252"/>
              <a:gd name="connsiteX173" fmla="*/ 456247 w 1227772"/>
              <a:gd name="connsiteY173" fmla="*/ 100965 h 115252"/>
              <a:gd name="connsiteX174" fmla="*/ 481013 w 1227772"/>
              <a:gd name="connsiteY174" fmla="*/ 115252 h 115252"/>
              <a:gd name="connsiteX175" fmla="*/ 508635 w 1227772"/>
              <a:gd name="connsiteY175" fmla="*/ 95250 h 115252"/>
              <a:gd name="connsiteX176" fmla="*/ 485775 w 1227772"/>
              <a:gd name="connsiteY176" fmla="*/ 78105 h 115252"/>
              <a:gd name="connsiteX177" fmla="*/ 475297 w 1227772"/>
              <a:gd name="connsiteY177" fmla="*/ 78105 h 115252"/>
              <a:gd name="connsiteX178" fmla="*/ 471488 w 1227772"/>
              <a:gd name="connsiteY178" fmla="*/ 74295 h 115252"/>
              <a:gd name="connsiteX179" fmla="*/ 572453 w 1227772"/>
              <a:gd name="connsiteY179" fmla="*/ 69533 h 115252"/>
              <a:gd name="connsiteX180" fmla="*/ 561022 w 1227772"/>
              <a:gd name="connsiteY180" fmla="*/ 80010 h 115252"/>
              <a:gd name="connsiteX181" fmla="*/ 553403 w 1227772"/>
              <a:gd name="connsiteY181" fmla="*/ 70485 h 115252"/>
              <a:gd name="connsiteX182" fmla="*/ 566738 w 1227772"/>
              <a:gd name="connsiteY182" fmla="*/ 59055 h 115252"/>
              <a:gd name="connsiteX183" fmla="*/ 572453 w 1227772"/>
              <a:gd name="connsiteY183" fmla="*/ 59055 h 115252"/>
              <a:gd name="connsiteX184" fmla="*/ 572453 w 1227772"/>
              <a:gd name="connsiteY184" fmla="*/ 69533 h 115252"/>
              <a:gd name="connsiteX185" fmla="*/ 583882 w 1227772"/>
              <a:gd name="connsiteY185" fmla="*/ 86677 h 115252"/>
              <a:gd name="connsiteX186" fmla="*/ 592455 w 1227772"/>
              <a:gd name="connsiteY186" fmla="*/ 84773 h 115252"/>
              <a:gd name="connsiteX187" fmla="*/ 591503 w 1227772"/>
              <a:gd name="connsiteY187" fmla="*/ 80963 h 115252"/>
              <a:gd name="connsiteX188" fmla="*/ 587693 w 1227772"/>
              <a:gd name="connsiteY188" fmla="*/ 81915 h 115252"/>
              <a:gd name="connsiteX189" fmla="*/ 583882 w 1227772"/>
              <a:gd name="connsiteY189" fmla="*/ 75248 h 115252"/>
              <a:gd name="connsiteX190" fmla="*/ 583882 w 1227772"/>
              <a:gd name="connsiteY190" fmla="*/ 49530 h 115252"/>
              <a:gd name="connsiteX191" fmla="*/ 563880 w 1227772"/>
              <a:gd name="connsiteY191" fmla="*/ 27623 h 115252"/>
              <a:gd name="connsiteX192" fmla="*/ 544830 w 1227772"/>
              <a:gd name="connsiteY192" fmla="*/ 41910 h 115252"/>
              <a:gd name="connsiteX193" fmla="*/ 551497 w 1227772"/>
              <a:gd name="connsiteY193" fmla="*/ 48577 h 115252"/>
              <a:gd name="connsiteX194" fmla="*/ 558165 w 1227772"/>
              <a:gd name="connsiteY194" fmla="*/ 42863 h 115252"/>
              <a:gd name="connsiteX195" fmla="*/ 557213 w 1227772"/>
              <a:gd name="connsiteY195" fmla="*/ 39052 h 115252"/>
              <a:gd name="connsiteX196" fmla="*/ 552450 w 1227772"/>
              <a:gd name="connsiteY196" fmla="*/ 39052 h 115252"/>
              <a:gd name="connsiteX197" fmla="*/ 552450 w 1227772"/>
              <a:gd name="connsiteY197" fmla="*/ 37148 h 115252"/>
              <a:gd name="connsiteX198" fmla="*/ 561975 w 1227772"/>
              <a:gd name="connsiteY198" fmla="*/ 32385 h 115252"/>
              <a:gd name="connsiteX199" fmla="*/ 573405 w 1227772"/>
              <a:gd name="connsiteY199" fmla="*/ 47625 h 115252"/>
              <a:gd name="connsiteX200" fmla="*/ 573405 w 1227772"/>
              <a:gd name="connsiteY200" fmla="*/ 55245 h 115252"/>
              <a:gd name="connsiteX201" fmla="*/ 565785 w 1227772"/>
              <a:gd name="connsiteY201" fmla="*/ 55245 h 115252"/>
              <a:gd name="connsiteX202" fmla="*/ 541972 w 1227772"/>
              <a:gd name="connsiteY202" fmla="*/ 71438 h 115252"/>
              <a:gd name="connsiteX203" fmla="*/ 557213 w 1227772"/>
              <a:gd name="connsiteY203" fmla="*/ 85725 h 115252"/>
              <a:gd name="connsiteX204" fmla="*/ 573405 w 1227772"/>
              <a:gd name="connsiteY204" fmla="*/ 77152 h 115252"/>
              <a:gd name="connsiteX205" fmla="*/ 583882 w 1227772"/>
              <a:gd name="connsiteY205" fmla="*/ 86677 h 115252"/>
              <a:gd name="connsiteX206" fmla="*/ 665797 w 1227772"/>
              <a:gd name="connsiteY206" fmla="*/ 57150 h 115252"/>
              <a:gd name="connsiteX207" fmla="*/ 652463 w 1227772"/>
              <a:gd name="connsiteY207" fmla="*/ 80963 h 115252"/>
              <a:gd name="connsiteX208" fmla="*/ 638175 w 1227772"/>
              <a:gd name="connsiteY208" fmla="*/ 66675 h 115252"/>
              <a:gd name="connsiteX209" fmla="*/ 638175 w 1227772"/>
              <a:gd name="connsiteY209" fmla="*/ 49530 h 115252"/>
              <a:gd name="connsiteX210" fmla="*/ 652463 w 1227772"/>
              <a:gd name="connsiteY210" fmla="*/ 34290 h 115252"/>
              <a:gd name="connsiteX211" fmla="*/ 665797 w 1227772"/>
              <a:gd name="connsiteY211" fmla="*/ 57150 h 115252"/>
              <a:gd name="connsiteX212" fmla="*/ 677228 w 1227772"/>
              <a:gd name="connsiteY212" fmla="*/ 56198 h 115252"/>
              <a:gd name="connsiteX213" fmla="*/ 656272 w 1227772"/>
              <a:gd name="connsiteY213" fmla="*/ 26670 h 115252"/>
              <a:gd name="connsiteX214" fmla="*/ 638175 w 1227772"/>
              <a:gd name="connsiteY214" fmla="*/ 36195 h 115252"/>
              <a:gd name="connsiteX215" fmla="*/ 638175 w 1227772"/>
              <a:gd name="connsiteY215" fmla="*/ 0 h 115252"/>
              <a:gd name="connsiteX216" fmla="*/ 620078 w 1227772"/>
              <a:gd name="connsiteY216" fmla="*/ 0 h 115252"/>
              <a:gd name="connsiteX217" fmla="*/ 620078 w 1227772"/>
              <a:gd name="connsiteY217" fmla="*/ 4763 h 115252"/>
              <a:gd name="connsiteX218" fmla="*/ 627697 w 1227772"/>
              <a:gd name="connsiteY218" fmla="*/ 5715 h 115252"/>
              <a:gd name="connsiteX219" fmla="*/ 627697 w 1227772"/>
              <a:gd name="connsiteY219" fmla="*/ 86677 h 115252"/>
              <a:gd name="connsiteX220" fmla="*/ 631507 w 1227772"/>
              <a:gd name="connsiteY220" fmla="*/ 86677 h 115252"/>
              <a:gd name="connsiteX221" fmla="*/ 636270 w 1227772"/>
              <a:gd name="connsiteY221" fmla="*/ 80010 h 115252"/>
              <a:gd name="connsiteX222" fmla="*/ 653415 w 1227772"/>
              <a:gd name="connsiteY222" fmla="*/ 86677 h 115252"/>
              <a:gd name="connsiteX223" fmla="*/ 677228 w 1227772"/>
              <a:gd name="connsiteY223" fmla="*/ 56198 h 115252"/>
              <a:gd name="connsiteX224" fmla="*/ 722947 w 1227772"/>
              <a:gd name="connsiteY224" fmla="*/ 50483 h 115252"/>
              <a:gd name="connsiteX225" fmla="*/ 698182 w 1227772"/>
              <a:gd name="connsiteY225" fmla="*/ 50483 h 115252"/>
              <a:gd name="connsiteX226" fmla="*/ 711518 w 1227772"/>
              <a:gd name="connsiteY226" fmla="*/ 32385 h 115252"/>
              <a:gd name="connsiteX227" fmla="*/ 721995 w 1227772"/>
              <a:gd name="connsiteY227" fmla="*/ 48577 h 115252"/>
              <a:gd name="connsiteX228" fmla="*/ 721995 w 1227772"/>
              <a:gd name="connsiteY228" fmla="*/ 50483 h 115252"/>
              <a:gd name="connsiteX229" fmla="*/ 733425 w 1227772"/>
              <a:gd name="connsiteY229" fmla="*/ 57150 h 115252"/>
              <a:gd name="connsiteX230" fmla="*/ 733425 w 1227772"/>
              <a:gd name="connsiteY230" fmla="*/ 52388 h 115252"/>
              <a:gd name="connsiteX231" fmla="*/ 711518 w 1227772"/>
              <a:gd name="connsiteY231" fmla="*/ 27623 h 115252"/>
              <a:gd name="connsiteX232" fmla="*/ 685800 w 1227772"/>
              <a:gd name="connsiteY232" fmla="*/ 58102 h 115252"/>
              <a:gd name="connsiteX233" fmla="*/ 710565 w 1227772"/>
              <a:gd name="connsiteY233" fmla="*/ 86677 h 115252"/>
              <a:gd name="connsiteX234" fmla="*/ 732472 w 1227772"/>
              <a:gd name="connsiteY234" fmla="*/ 71438 h 115252"/>
              <a:gd name="connsiteX235" fmla="*/ 727710 w 1227772"/>
              <a:gd name="connsiteY235" fmla="*/ 69533 h 115252"/>
              <a:gd name="connsiteX236" fmla="*/ 713422 w 1227772"/>
              <a:gd name="connsiteY236" fmla="*/ 79058 h 115252"/>
              <a:gd name="connsiteX237" fmla="*/ 698182 w 1227772"/>
              <a:gd name="connsiteY237" fmla="*/ 56198 h 115252"/>
              <a:gd name="connsiteX238" fmla="*/ 733425 w 1227772"/>
              <a:gd name="connsiteY238" fmla="*/ 56198 h 115252"/>
              <a:gd name="connsiteX239" fmla="*/ 815340 w 1227772"/>
              <a:gd name="connsiteY239" fmla="*/ 72390 h 115252"/>
              <a:gd name="connsiteX240" fmla="*/ 810578 w 1227772"/>
              <a:gd name="connsiteY240" fmla="*/ 71438 h 115252"/>
              <a:gd name="connsiteX241" fmla="*/ 802005 w 1227772"/>
              <a:gd name="connsiteY241" fmla="*/ 80963 h 115252"/>
              <a:gd name="connsiteX242" fmla="*/ 796290 w 1227772"/>
              <a:gd name="connsiteY242" fmla="*/ 72390 h 115252"/>
              <a:gd name="connsiteX243" fmla="*/ 796290 w 1227772"/>
              <a:gd name="connsiteY243" fmla="*/ 35242 h 115252"/>
              <a:gd name="connsiteX244" fmla="*/ 808672 w 1227772"/>
              <a:gd name="connsiteY244" fmla="*/ 35242 h 115252"/>
              <a:gd name="connsiteX245" fmla="*/ 808672 w 1227772"/>
              <a:gd name="connsiteY245" fmla="*/ 28575 h 115252"/>
              <a:gd name="connsiteX246" fmla="*/ 796290 w 1227772"/>
              <a:gd name="connsiteY246" fmla="*/ 28575 h 115252"/>
              <a:gd name="connsiteX247" fmla="*/ 796290 w 1227772"/>
              <a:gd name="connsiteY247" fmla="*/ 11430 h 115252"/>
              <a:gd name="connsiteX248" fmla="*/ 793432 w 1227772"/>
              <a:gd name="connsiteY248" fmla="*/ 11430 h 115252"/>
              <a:gd name="connsiteX249" fmla="*/ 785813 w 1227772"/>
              <a:gd name="connsiteY249" fmla="*/ 13335 h 115252"/>
              <a:gd name="connsiteX250" fmla="*/ 785813 w 1227772"/>
              <a:gd name="connsiteY250" fmla="*/ 28575 h 115252"/>
              <a:gd name="connsiteX251" fmla="*/ 759143 w 1227772"/>
              <a:gd name="connsiteY251" fmla="*/ 28575 h 115252"/>
              <a:gd name="connsiteX252" fmla="*/ 759143 w 1227772"/>
              <a:gd name="connsiteY252" fmla="*/ 11430 h 115252"/>
              <a:gd name="connsiteX253" fmla="*/ 756285 w 1227772"/>
              <a:gd name="connsiteY253" fmla="*/ 11430 h 115252"/>
              <a:gd name="connsiteX254" fmla="*/ 748665 w 1227772"/>
              <a:gd name="connsiteY254" fmla="*/ 13335 h 115252"/>
              <a:gd name="connsiteX255" fmla="*/ 748665 w 1227772"/>
              <a:gd name="connsiteY255" fmla="*/ 28575 h 115252"/>
              <a:gd name="connsiteX256" fmla="*/ 740093 w 1227772"/>
              <a:gd name="connsiteY256" fmla="*/ 28575 h 115252"/>
              <a:gd name="connsiteX257" fmla="*/ 740093 w 1227772"/>
              <a:gd name="connsiteY257" fmla="*/ 34290 h 115252"/>
              <a:gd name="connsiteX258" fmla="*/ 748665 w 1227772"/>
              <a:gd name="connsiteY258" fmla="*/ 34290 h 115252"/>
              <a:gd name="connsiteX259" fmla="*/ 748665 w 1227772"/>
              <a:gd name="connsiteY259" fmla="*/ 73342 h 115252"/>
              <a:gd name="connsiteX260" fmla="*/ 762000 w 1227772"/>
              <a:gd name="connsiteY260" fmla="*/ 86677 h 115252"/>
              <a:gd name="connsiteX261" fmla="*/ 778193 w 1227772"/>
              <a:gd name="connsiteY261" fmla="*/ 72390 h 115252"/>
              <a:gd name="connsiteX262" fmla="*/ 773430 w 1227772"/>
              <a:gd name="connsiteY262" fmla="*/ 71438 h 115252"/>
              <a:gd name="connsiteX263" fmla="*/ 764857 w 1227772"/>
              <a:gd name="connsiteY263" fmla="*/ 80963 h 115252"/>
              <a:gd name="connsiteX264" fmla="*/ 759143 w 1227772"/>
              <a:gd name="connsiteY264" fmla="*/ 72390 h 115252"/>
              <a:gd name="connsiteX265" fmla="*/ 759143 w 1227772"/>
              <a:gd name="connsiteY265" fmla="*/ 35242 h 115252"/>
              <a:gd name="connsiteX266" fmla="*/ 785813 w 1227772"/>
              <a:gd name="connsiteY266" fmla="*/ 35242 h 115252"/>
              <a:gd name="connsiteX267" fmla="*/ 785813 w 1227772"/>
              <a:gd name="connsiteY267" fmla="*/ 74295 h 115252"/>
              <a:gd name="connsiteX268" fmla="*/ 799147 w 1227772"/>
              <a:gd name="connsiteY268" fmla="*/ 87630 h 115252"/>
              <a:gd name="connsiteX269" fmla="*/ 815340 w 1227772"/>
              <a:gd name="connsiteY269" fmla="*/ 72390 h 115252"/>
              <a:gd name="connsiteX270" fmla="*/ 858203 w 1227772"/>
              <a:gd name="connsiteY270" fmla="*/ 50483 h 115252"/>
              <a:gd name="connsiteX271" fmla="*/ 833438 w 1227772"/>
              <a:gd name="connsiteY271" fmla="*/ 50483 h 115252"/>
              <a:gd name="connsiteX272" fmla="*/ 846772 w 1227772"/>
              <a:gd name="connsiteY272" fmla="*/ 32385 h 115252"/>
              <a:gd name="connsiteX273" fmla="*/ 857250 w 1227772"/>
              <a:gd name="connsiteY273" fmla="*/ 48577 h 115252"/>
              <a:gd name="connsiteX274" fmla="*/ 857250 w 1227772"/>
              <a:gd name="connsiteY274" fmla="*/ 50483 h 115252"/>
              <a:gd name="connsiteX275" fmla="*/ 868680 w 1227772"/>
              <a:gd name="connsiteY275" fmla="*/ 57150 h 115252"/>
              <a:gd name="connsiteX276" fmla="*/ 868680 w 1227772"/>
              <a:gd name="connsiteY276" fmla="*/ 52388 h 115252"/>
              <a:gd name="connsiteX277" fmla="*/ 846772 w 1227772"/>
              <a:gd name="connsiteY277" fmla="*/ 27623 h 115252"/>
              <a:gd name="connsiteX278" fmla="*/ 821055 w 1227772"/>
              <a:gd name="connsiteY278" fmla="*/ 58102 h 115252"/>
              <a:gd name="connsiteX279" fmla="*/ 845820 w 1227772"/>
              <a:gd name="connsiteY279" fmla="*/ 86677 h 115252"/>
              <a:gd name="connsiteX280" fmla="*/ 867728 w 1227772"/>
              <a:gd name="connsiteY280" fmla="*/ 71438 h 115252"/>
              <a:gd name="connsiteX281" fmla="*/ 862965 w 1227772"/>
              <a:gd name="connsiteY281" fmla="*/ 69533 h 115252"/>
              <a:gd name="connsiteX282" fmla="*/ 848678 w 1227772"/>
              <a:gd name="connsiteY282" fmla="*/ 79058 h 115252"/>
              <a:gd name="connsiteX283" fmla="*/ 833438 w 1227772"/>
              <a:gd name="connsiteY283" fmla="*/ 56198 h 115252"/>
              <a:gd name="connsiteX284" fmla="*/ 868680 w 1227772"/>
              <a:gd name="connsiteY284" fmla="*/ 56198 h 115252"/>
              <a:gd name="connsiteX285" fmla="*/ 920115 w 1227772"/>
              <a:gd name="connsiteY285" fmla="*/ 38100 h 115252"/>
              <a:gd name="connsiteX286" fmla="*/ 908685 w 1227772"/>
              <a:gd name="connsiteY286" fmla="*/ 27623 h 115252"/>
              <a:gd name="connsiteX287" fmla="*/ 892493 w 1227772"/>
              <a:gd name="connsiteY287" fmla="*/ 38100 h 115252"/>
              <a:gd name="connsiteX288" fmla="*/ 891540 w 1227772"/>
              <a:gd name="connsiteY288" fmla="*/ 28575 h 115252"/>
              <a:gd name="connsiteX289" fmla="*/ 875347 w 1227772"/>
              <a:gd name="connsiteY289" fmla="*/ 28575 h 115252"/>
              <a:gd name="connsiteX290" fmla="*/ 875347 w 1227772"/>
              <a:gd name="connsiteY290" fmla="*/ 33338 h 115252"/>
              <a:gd name="connsiteX291" fmla="*/ 882968 w 1227772"/>
              <a:gd name="connsiteY291" fmla="*/ 34290 h 115252"/>
              <a:gd name="connsiteX292" fmla="*/ 882968 w 1227772"/>
              <a:gd name="connsiteY292" fmla="*/ 80963 h 115252"/>
              <a:gd name="connsiteX293" fmla="*/ 875347 w 1227772"/>
              <a:gd name="connsiteY293" fmla="*/ 81915 h 115252"/>
              <a:gd name="connsiteX294" fmla="*/ 875347 w 1227772"/>
              <a:gd name="connsiteY294" fmla="*/ 86677 h 115252"/>
              <a:gd name="connsiteX295" fmla="*/ 905828 w 1227772"/>
              <a:gd name="connsiteY295" fmla="*/ 86677 h 115252"/>
              <a:gd name="connsiteX296" fmla="*/ 905828 w 1227772"/>
              <a:gd name="connsiteY296" fmla="*/ 81915 h 115252"/>
              <a:gd name="connsiteX297" fmla="*/ 893445 w 1227772"/>
              <a:gd name="connsiteY297" fmla="*/ 80963 h 115252"/>
              <a:gd name="connsiteX298" fmla="*/ 893445 w 1227772"/>
              <a:gd name="connsiteY298" fmla="*/ 49530 h 115252"/>
              <a:gd name="connsiteX299" fmla="*/ 904875 w 1227772"/>
              <a:gd name="connsiteY299" fmla="*/ 35242 h 115252"/>
              <a:gd name="connsiteX300" fmla="*/ 908685 w 1227772"/>
              <a:gd name="connsiteY300" fmla="*/ 38100 h 115252"/>
              <a:gd name="connsiteX301" fmla="*/ 908685 w 1227772"/>
              <a:gd name="connsiteY301" fmla="*/ 39052 h 115252"/>
              <a:gd name="connsiteX302" fmla="*/ 904875 w 1227772"/>
              <a:gd name="connsiteY302" fmla="*/ 40958 h 115252"/>
              <a:gd name="connsiteX303" fmla="*/ 912495 w 1227772"/>
              <a:gd name="connsiteY303" fmla="*/ 48577 h 115252"/>
              <a:gd name="connsiteX304" fmla="*/ 920115 w 1227772"/>
              <a:gd name="connsiteY304" fmla="*/ 38100 h 115252"/>
              <a:gd name="connsiteX305" fmla="*/ 1024890 w 1227772"/>
              <a:gd name="connsiteY305" fmla="*/ 33338 h 115252"/>
              <a:gd name="connsiteX306" fmla="*/ 1030605 w 1227772"/>
              <a:gd name="connsiteY306" fmla="*/ 33338 h 115252"/>
              <a:gd name="connsiteX307" fmla="*/ 1030605 w 1227772"/>
              <a:gd name="connsiteY307" fmla="*/ 28575 h 115252"/>
              <a:gd name="connsiteX308" fmla="*/ 1010603 w 1227772"/>
              <a:gd name="connsiteY308" fmla="*/ 28575 h 115252"/>
              <a:gd name="connsiteX309" fmla="*/ 1010603 w 1227772"/>
              <a:gd name="connsiteY309" fmla="*/ 33338 h 115252"/>
              <a:gd name="connsiteX310" fmla="*/ 1018222 w 1227772"/>
              <a:gd name="connsiteY310" fmla="*/ 33338 h 115252"/>
              <a:gd name="connsiteX311" fmla="*/ 1007745 w 1227772"/>
              <a:gd name="connsiteY311" fmla="*/ 74295 h 115252"/>
              <a:gd name="connsiteX312" fmla="*/ 993457 w 1227772"/>
              <a:gd name="connsiteY312" fmla="*/ 33338 h 115252"/>
              <a:gd name="connsiteX313" fmla="*/ 999172 w 1227772"/>
              <a:gd name="connsiteY313" fmla="*/ 33338 h 115252"/>
              <a:gd name="connsiteX314" fmla="*/ 999172 w 1227772"/>
              <a:gd name="connsiteY314" fmla="*/ 28575 h 115252"/>
              <a:gd name="connsiteX315" fmla="*/ 978218 w 1227772"/>
              <a:gd name="connsiteY315" fmla="*/ 28575 h 115252"/>
              <a:gd name="connsiteX316" fmla="*/ 978218 w 1227772"/>
              <a:gd name="connsiteY316" fmla="*/ 33338 h 115252"/>
              <a:gd name="connsiteX317" fmla="*/ 982980 w 1227772"/>
              <a:gd name="connsiteY317" fmla="*/ 33338 h 115252"/>
              <a:gd name="connsiteX318" fmla="*/ 985838 w 1227772"/>
              <a:gd name="connsiteY318" fmla="*/ 42863 h 115252"/>
              <a:gd name="connsiteX319" fmla="*/ 974407 w 1227772"/>
              <a:gd name="connsiteY319" fmla="*/ 74295 h 115252"/>
              <a:gd name="connsiteX320" fmla="*/ 962025 w 1227772"/>
              <a:gd name="connsiteY320" fmla="*/ 33338 h 115252"/>
              <a:gd name="connsiteX321" fmla="*/ 969645 w 1227772"/>
              <a:gd name="connsiteY321" fmla="*/ 33338 h 115252"/>
              <a:gd name="connsiteX322" fmla="*/ 969645 w 1227772"/>
              <a:gd name="connsiteY322" fmla="*/ 28575 h 115252"/>
              <a:gd name="connsiteX323" fmla="*/ 944880 w 1227772"/>
              <a:gd name="connsiteY323" fmla="*/ 28575 h 115252"/>
              <a:gd name="connsiteX324" fmla="*/ 944880 w 1227772"/>
              <a:gd name="connsiteY324" fmla="*/ 33338 h 115252"/>
              <a:gd name="connsiteX325" fmla="*/ 949643 w 1227772"/>
              <a:gd name="connsiteY325" fmla="*/ 33338 h 115252"/>
              <a:gd name="connsiteX326" fmla="*/ 966788 w 1227772"/>
              <a:gd name="connsiteY326" fmla="*/ 85725 h 115252"/>
              <a:gd name="connsiteX327" fmla="*/ 975360 w 1227772"/>
              <a:gd name="connsiteY327" fmla="*/ 85725 h 115252"/>
              <a:gd name="connsiteX328" fmla="*/ 987743 w 1227772"/>
              <a:gd name="connsiteY328" fmla="*/ 52388 h 115252"/>
              <a:gd name="connsiteX329" fmla="*/ 988695 w 1227772"/>
              <a:gd name="connsiteY329" fmla="*/ 52388 h 115252"/>
              <a:gd name="connsiteX330" fmla="*/ 1001078 w 1227772"/>
              <a:gd name="connsiteY330" fmla="*/ 85725 h 115252"/>
              <a:gd name="connsiteX331" fmla="*/ 1009650 w 1227772"/>
              <a:gd name="connsiteY331" fmla="*/ 85725 h 115252"/>
              <a:gd name="connsiteX332" fmla="*/ 1024890 w 1227772"/>
              <a:gd name="connsiteY332" fmla="*/ 33338 h 115252"/>
              <a:gd name="connsiteX333" fmla="*/ 1072515 w 1227772"/>
              <a:gd name="connsiteY333" fmla="*/ 57150 h 115252"/>
              <a:gd name="connsiteX334" fmla="*/ 1059180 w 1227772"/>
              <a:gd name="connsiteY334" fmla="*/ 80963 h 115252"/>
              <a:gd name="connsiteX335" fmla="*/ 1044893 w 1227772"/>
              <a:gd name="connsiteY335" fmla="*/ 56198 h 115252"/>
              <a:gd name="connsiteX336" fmla="*/ 1058228 w 1227772"/>
              <a:gd name="connsiteY336" fmla="*/ 32385 h 115252"/>
              <a:gd name="connsiteX337" fmla="*/ 1072515 w 1227772"/>
              <a:gd name="connsiteY337" fmla="*/ 57150 h 115252"/>
              <a:gd name="connsiteX338" fmla="*/ 1084898 w 1227772"/>
              <a:gd name="connsiteY338" fmla="*/ 57150 h 115252"/>
              <a:gd name="connsiteX339" fmla="*/ 1059180 w 1227772"/>
              <a:gd name="connsiteY339" fmla="*/ 27623 h 115252"/>
              <a:gd name="connsiteX340" fmla="*/ 1033463 w 1227772"/>
              <a:gd name="connsiteY340" fmla="*/ 58102 h 115252"/>
              <a:gd name="connsiteX341" fmla="*/ 1059180 w 1227772"/>
              <a:gd name="connsiteY341" fmla="*/ 87630 h 115252"/>
              <a:gd name="connsiteX342" fmla="*/ 1084898 w 1227772"/>
              <a:gd name="connsiteY342" fmla="*/ 57150 h 115252"/>
              <a:gd name="connsiteX343" fmla="*/ 1136332 w 1227772"/>
              <a:gd name="connsiteY343" fmla="*/ 38100 h 115252"/>
              <a:gd name="connsiteX344" fmla="*/ 1124903 w 1227772"/>
              <a:gd name="connsiteY344" fmla="*/ 27623 h 115252"/>
              <a:gd name="connsiteX345" fmla="*/ 1108710 w 1227772"/>
              <a:gd name="connsiteY345" fmla="*/ 38100 h 115252"/>
              <a:gd name="connsiteX346" fmla="*/ 1107757 w 1227772"/>
              <a:gd name="connsiteY346" fmla="*/ 28575 h 115252"/>
              <a:gd name="connsiteX347" fmla="*/ 1091565 w 1227772"/>
              <a:gd name="connsiteY347" fmla="*/ 28575 h 115252"/>
              <a:gd name="connsiteX348" fmla="*/ 1091565 w 1227772"/>
              <a:gd name="connsiteY348" fmla="*/ 33338 h 115252"/>
              <a:gd name="connsiteX349" fmla="*/ 1099185 w 1227772"/>
              <a:gd name="connsiteY349" fmla="*/ 34290 h 115252"/>
              <a:gd name="connsiteX350" fmla="*/ 1099185 w 1227772"/>
              <a:gd name="connsiteY350" fmla="*/ 80963 h 115252"/>
              <a:gd name="connsiteX351" fmla="*/ 1091565 w 1227772"/>
              <a:gd name="connsiteY351" fmla="*/ 81915 h 115252"/>
              <a:gd name="connsiteX352" fmla="*/ 1091565 w 1227772"/>
              <a:gd name="connsiteY352" fmla="*/ 86677 h 115252"/>
              <a:gd name="connsiteX353" fmla="*/ 1122045 w 1227772"/>
              <a:gd name="connsiteY353" fmla="*/ 86677 h 115252"/>
              <a:gd name="connsiteX354" fmla="*/ 1122045 w 1227772"/>
              <a:gd name="connsiteY354" fmla="*/ 81915 h 115252"/>
              <a:gd name="connsiteX355" fmla="*/ 1109663 w 1227772"/>
              <a:gd name="connsiteY355" fmla="*/ 80963 h 115252"/>
              <a:gd name="connsiteX356" fmla="*/ 1109663 w 1227772"/>
              <a:gd name="connsiteY356" fmla="*/ 49530 h 115252"/>
              <a:gd name="connsiteX357" fmla="*/ 1121093 w 1227772"/>
              <a:gd name="connsiteY357" fmla="*/ 35242 h 115252"/>
              <a:gd name="connsiteX358" fmla="*/ 1124903 w 1227772"/>
              <a:gd name="connsiteY358" fmla="*/ 38100 h 115252"/>
              <a:gd name="connsiteX359" fmla="*/ 1124903 w 1227772"/>
              <a:gd name="connsiteY359" fmla="*/ 39052 h 115252"/>
              <a:gd name="connsiteX360" fmla="*/ 1121093 w 1227772"/>
              <a:gd name="connsiteY360" fmla="*/ 40958 h 115252"/>
              <a:gd name="connsiteX361" fmla="*/ 1128713 w 1227772"/>
              <a:gd name="connsiteY361" fmla="*/ 48577 h 115252"/>
              <a:gd name="connsiteX362" fmla="*/ 1136332 w 1227772"/>
              <a:gd name="connsiteY362" fmla="*/ 38100 h 115252"/>
              <a:gd name="connsiteX363" fmla="*/ 1138238 w 1227772"/>
              <a:gd name="connsiteY363" fmla="*/ 85725 h 115252"/>
              <a:gd name="connsiteX364" fmla="*/ 1164907 w 1227772"/>
              <a:gd name="connsiteY364" fmla="*/ 85725 h 115252"/>
              <a:gd name="connsiteX365" fmla="*/ 1164907 w 1227772"/>
              <a:gd name="connsiteY365" fmla="*/ 80963 h 115252"/>
              <a:gd name="connsiteX366" fmla="*/ 1156335 w 1227772"/>
              <a:gd name="connsiteY366" fmla="*/ 80010 h 115252"/>
              <a:gd name="connsiteX367" fmla="*/ 1156335 w 1227772"/>
              <a:gd name="connsiteY367" fmla="*/ 0 h 115252"/>
              <a:gd name="connsiteX368" fmla="*/ 1137285 w 1227772"/>
              <a:gd name="connsiteY368" fmla="*/ 0 h 115252"/>
              <a:gd name="connsiteX369" fmla="*/ 1137285 w 1227772"/>
              <a:gd name="connsiteY369" fmla="*/ 4763 h 115252"/>
              <a:gd name="connsiteX370" fmla="*/ 1144905 w 1227772"/>
              <a:gd name="connsiteY370" fmla="*/ 5715 h 115252"/>
              <a:gd name="connsiteX371" fmla="*/ 1144905 w 1227772"/>
              <a:gd name="connsiteY371" fmla="*/ 80010 h 115252"/>
              <a:gd name="connsiteX372" fmla="*/ 1137285 w 1227772"/>
              <a:gd name="connsiteY372" fmla="*/ 80963 h 115252"/>
              <a:gd name="connsiteX373" fmla="*/ 1137285 w 1227772"/>
              <a:gd name="connsiteY373" fmla="*/ 85725 h 115252"/>
              <a:gd name="connsiteX374" fmla="*/ 1209675 w 1227772"/>
              <a:gd name="connsiteY374" fmla="*/ 64770 h 115252"/>
              <a:gd name="connsiteX375" fmla="*/ 1195388 w 1227772"/>
              <a:gd name="connsiteY375" fmla="*/ 79058 h 115252"/>
              <a:gd name="connsiteX376" fmla="*/ 1182053 w 1227772"/>
              <a:gd name="connsiteY376" fmla="*/ 56198 h 115252"/>
              <a:gd name="connsiteX377" fmla="*/ 1196340 w 1227772"/>
              <a:gd name="connsiteY377" fmla="*/ 32385 h 115252"/>
              <a:gd name="connsiteX378" fmla="*/ 1209675 w 1227772"/>
              <a:gd name="connsiteY378" fmla="*/ 45720 h 115252"/>
              <a:gd name="connsiteX379" fmla="*/ 1209675 w 1227772"/>
              <a:gd name="connsiteY379" fmla="*/ 64770 h 115252"/>
              <a:gd name="connsiteX380" fmla="*/ 1227773 w 1227772"/>
              <a:gd name="connsiteY380" fmla="*/ 85725 h 115252"/>
              <a:gd name="connsiteX381" fmla="*/ 1227773 w 1227772"/>
              <a:gd name="connsiteY381" fmla="*/ 80963 h 115252"/>
              <a:gd name="connsiteX382" fmla="*/ 1220153 w 1227772"/>
              <a:gd name="connsiteY382" fmla="*/ 80010 h 115252"/>
              <a:gd name="connsiteX383" fmla="*/ 1220153 w 1227772"/>
              <a:gd name="connsiteY383" fmla="*/ 0 h 115252"/>
              <a:gd name="connsiteX384" fmla="*/ 1200150 w 1227772"/>
              <a:gd name="connsiteY384" fmla="*/ 0 h 115252"/>
              <a:gd name="connsiteX385" fmla="*/ 1200150 w 1227772"/>
              <a:gd name="connsiteY385" fmla="*/ 4763 h 115252"/>
              <a:gd name="connsiteX386" fmla="*/ 1208723 w 1227772"/>
              <a:gd name="connsiteY386" fmla="*/ 5715 h 115252"/>
              <a:gd name="connsiteX387" fmla="*/ 1208723 w 1227772"/>
              <a:gd name="connsiteY387" fmla="*/ 33338 h 115252"/>
              <a:gd name="connsiteX388" fmla="*/ 1193482 w 1227772"/>
              <a:gd name="connsiteY388" fmla="*/ 26670 h 115252"/>
              <a:gd name="connsiteX389" fmla="*/ 1169670 w 1227772"/>
              <a:gd name="connsiteY389" fmla="*/ 57150 h 115252"/>
              <a:gd name="connsiteX390" fmla="*/ 1191578 w 1227772"/>
              <a:gd name="connsiteY390" fmla="*/ 85725 h 115252"/>
              <a:gd name="connsiteX391" fmla="*/ 1209675 w 1227772"/>
              <a:gd name="connsiteY391" fmla="*/ 76200 h 115252"/>
              <a:gd name="connsiteX392" fmla="*/ 1210628 w 1227772"/>
              <a:gd name="connsiteY392" fmla="*/ 84773 h 115252"/>
              <a:gd name="connsiteX393" fmla="*/ 1227773 w 1227772"/>
              <a:gd name="connsiteY393" fmla="*/ 84773 h 115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</a:cxnLst>
            <a:rect l="l" t="t" r="r" b="b"/>
            <a:pathLst>
              <a:path w="1227772" h="115252">
                <a:moveTo>
                  <a:pt x="57150" y="42863"/>
                </a:moveTo>
                <a:cubicBezTo>
                  <a:pt x="57150" y="65723"/>
                  <a:pt x="47625" y="80010"/>
                  <a:pt x="25718" y="80010"/>
                </a:cubicBezTo>
                <a:lnTo>
                  <a:pt x="20955" y="80010"/>
                </a:lnTo>
                <a:lnTo>
                  <a:pt x="20955" y="4763"/>
                </a:lnTo>
                <a:lnTo>
                  <a:pt x="23813" y="4763"/>
                </a:lnTo>
                <a:cubicBezTo>
                  <a:pt x="46672" y="5715"/>
                  <a:pt x="57150" y="16192"/>
                  <a:pt x="57150" y="42863"/>
                </a:cubicBezTo>
                <a:moveTo>
                  <a:pt x="70485" y="43815"/>
                </a:moveTo>
                <a:cubicBezTo>
                  <a:pt x="70485" y="15240"/>
                  <a:pt x="54293" y="0"/>
                  <a:pt x="27622" y="0"/>
                </a:cubicBezTo>
                <a:lnTo>
                  <a:pt x="0" y="0"/>
                </a:lnTo>
                <a:lnTo>
                  <a:pt x="0" y="4763"/>
                </a:lnTo>
                <a:lnTo>
                  <a:pt x="9525" y="5715"/>
                </a:lnTo>
                <a:lnTo>
                  <a:pt x="9525" y="80963"/>
                </a:lnTo>
                <a:lnTo>
                  <a:pt x="0" y="81915"/>
                </a:lnTo>
                <a:lnTo>
                  <a:pt x="0" y="86677"/>
                </a:lnTo>
                <a:lnTo>
                  <a:pt x="24765" y="86677"/>
                </a:lnTo>
                <a:cubicBezTo>
                  <a:pt x="50482" y="85725"/>
                  <a:pt x="70485" y="76200"/>
                  <a:pt x="70485" y="43815"/>
                </a:cubicBezTo>
                <a:moveTo>
                  <a:pt x="116205" y="50483"/>
                </a:moveTo>
                <a:lnTo>
                  <a:pt x="91440" y="50483"/>
                </a:lnTo>
                <a:cubicBezTo>
                  <a:pt x="92393" y="40958"/>
                  <a:pt x="96203" y="32385"/>
                  <a:pt x="104775" y="32385"/>
                </a:cubicBezTo>
                <a:cubicBezTo>
                  <a:pt x="112395" y="32385"/>
                  <a:pt x="115253" y="38100"/>
                  <a:pt x="115253" y="48577"/>
                </a:cubicBezTo>
                <a:lnTo>
                  <a:pt x="115253" y="50483"/>
                </a:lnTo>
                <a:close/>
                <a:moveTo>
                  <a:pt x="126682" y="57150"/>
                </a:moveTo>
                <a:cubicBezTo>
                  <a:pt x="126682" y="55245"/>
                  <a:pt x="126682" y="54292"/>
                  <a:pt x="126682" y="52388"/>
                </a:cubicBezTo>
                <a:cubicBezTo>
                  <a:pt x="126682" y="35242"/>
                  <a:pt x="118110" y="27623"/>
                  <a:pt x="104775" y="27623"/>
                </a:cubicBezTo>
                <a:cubicBezTo>
                  <a:pt x="89535" y="27623"/>
                  <a:pt x="79057" y="39052"/>
                  <a:pt x="79057" y="58102"/>
                </a:cubicBezTo>
                <a:cubicBezTo>
                  <a:pt x="79057" y="75248"/>
                  <a:pt x="86678" y="86677"/>
                  <a:pt x="103822" y="86677"/>
                </a:cubicBezTo>
                <a:cubicBezTo>
                  <a:pt x="115253" y="86677"/>
                  <a:pt x="122872" y="80963"/>
                  <a:pt x="125730" y="71438"/>
                </a:cubicBezTo>
                <a:lnTo>
                  <a:pt x="120968" y="69533"/>
                </a:lnTo>
                <a:cubicBezTo>
                  <a:pt x="118110" y="76200"/>
                  <a:pt x="114300" y="79058"/>
                  <a:pt x="106680" y="79058"/>
                </a:cubicBezTo>
                <a:cubicBezTo>
                  <a:pt x="95250" y="79058"/>
                  <a:pt x="91440" y="70485"/>
                  <a:pt x="91440" y="56198"/>
                </a:cubicBezTo>
                <a:lnTo>
                  <a:pt x="126682" y="56198"/>
                </a:lnTo>
                <a:close/>
                <a:moveTo>
                  <a:pt x="132397" y="85725"/>
                </a:moveTo>
                <a:lnTo>
                  <a:pt x="159068" y="85725"/>
                </a:lnTo>
                <a:lnTo>
                  <a:pt x="159068" y="80963"/>
                </a:lnTo>
                <a:lnTo>
                  <a:pt x="150495" y="80010"/>
                </a:lnTo>
                <a:lnTo>
                  <a:pt x="150495" y="0"/>
                </a:lnTo>
                <a:lnTo>
                  <a:pt x="131445" y="0"/>
                </a:lnTo>
                <a:lnTo>
                  <a:pt x="131445" y="4763"/>
                </a:lnTo>
                <a:lnTo>
                  <a:pt x="139065" y="5715"/>
                </a:lnTo>
                <a:lnTo>
                  <a:pt x="139065" y="80010"/>
                </a:lnTo>
                <a:lnTo>
                  <a:pt x="131445" y="80963"/>
                </a:lnTo>
                <a:lnTo>
                  <a:pt x="131445" y="85725"/>
                </a:lnTo>
                <a:close/>
                <a:moveTo>
                  <a:pt x="185738" y="12383"/>
                </a:moveTo>
                <a:cubicBezTo>
                  <a:pt x="185738" y="7620"/>
                  <a:pt x="182880" y="5715"/>
                  <a:pt x="178118" y="5715"/>
                </a:cubicBezTo>
                <a:cubicBezTo>
                  <a:pt x="173355" y="5715"/>
                  <a:pt x="171450" y="8573"/>
                  <a:pt x="171450" y="12383"/>
                </a:cubicBezTo>
                <a:cubicBezTo>
                  <a:pt x="171450" y="16192"/>
                  <a:pt x="173355" y="19050"/>
                  <a:pt x="178118" y="19050"/>
                </a:cubicBezTo>
                <a:cubicBezTo>
                  <a:pt x="183832" y="19050"/>
                  <a:pt x="185738" y="16192"/>
                  <a:pt x="185738" y="12383"/>
                </a:cubicBezTo>
                <a:moveTo>
                  <a:pt x="166688" y="85725"/>
                </a:moveTo>
                <a:lnTo>
                  <a:pt x="194310" y="85725"/>
                </a:lnTo>
                <a:lnTo>
                  <a:pt x="194310" y="80963"/>
                </a:lnTo>
                <a:lnTo>
                  <a:pt x="185738" y="80010"/>
                </a:lnTo>
                <a:lnTo>
                  <a:pt x="185738" y="28575"/>
                </a:lnTo>
                <a:lnTo>
                  <a:pt x="166688" y="28575"/>
                </a:lnTo>
                <a:lnTo>
                  <a:pt x="166688" y="33338"/>
                </a:lnTo>
                <a:lnTo>
                  <a:pt x="175260" y="34290"/>
                </a:lnTo>
                <a:lnTo>
                  <a:pt x="175260" y="80963"/>
                </a:lnTo>
                <a:lnTo>
                  <a:pt x="166688" y="81915"/>
                </a:lnTo>
                <a:lnTo>
                  <a:pt x="166688" y="85725"/>
                </a:lnTo>
                <a:close/>
                <a:moveTo>
                  <a:pt x="244793" y="33338"/>
                </a:moveTo>
                <a:lnTo>
                  <a:pt x="250507" y="33338"/>
                </a:lnTo>
                <a:lnTo>
                  <a:pt x="250507" y="28575"/>
                </a:lnTo>
                <a:lnTo>
                  <a:pt x="230505" y="28575"/>
                </a:lnTo>
                <a:lnTo>
                  <a:pt x="230505" y="33338"/>
                </a:lnTo>
                <a:lnTo>
                  <a:pt x="238125" y="33338"/>
                </a:lnTo>
                <a:lnTo>
                  <a:pt x="224790" y="73342"/>
                </a:lnTo>
                <a:lnTo>
                  <a:pt x="211455" y="33338"/>
                </a:lnTo>
                <a:lnTo>
                  <a:pt x="219075" y="33338"/>
                </a:lnTo>
                <a:lnTo>
                  <a:pt x="219075" y="28575"/>
                </a:lnTo>
                <a:lnTo>
                  <a:pt x="194310" y="28575"/>
                </a:lnTo>
                <a:lnTo>
                  <a:pt x="194310" y="33338"/>
                </a:lnTo>
                <a:lnTo>
                  <a:pt x="199072" y="33338"/>
                </a:lnTo>
                <a:lnTo>
                  <a:pt x="217170" y="85725"/>
                </a:lnTo>
                <a:lnTo>
                  <a:pt x="225743" y="85725"/>
                </a:lnTo>
                <a:lnTo>
                  <a:pt x="244793" y="33338"/>
                </a:lnTo>
                <a:close/>
                <a:moveTo>
                  <a:pt x="289560" y="50483"/>
                </a:moveTo>
                <a:lnTo>
                  <a:pt x="264795" y="50483"/>
                </a:lnTo>
                <a:cubicBezTo>
                  <a:pt x="265747" y="40958"/>
                  <a:pt x="269557" y="32385"/>
                  <a:pt x="278130" y="32385"/>
                </a:cubicBezTo>
                <a:cubicBezTo>
                  <a:pt x="285750" y="32385"/>
                  <a:pt x="288607" y="38100"/>
                  <a:pt x="288607" y="48577"/>
                </a:cubicBezTo>
                <a:lnTo>
                  <a:pt x="288607" y="50483"/>
                </a:lnTo>
                <a:close/>
                <a:moveTo>
                  <a:pt x="300038" y="57150"/>
                </a:moveTo>
                <a:cubicBezTo>
                  <a:pt x="300038" y="55245"/>
                  <a:pt x="300038" y="54292"/>
                  <a:pt x="300038" y="52388"/>
                </a:cubicBezTo>
                <a:cubicBezTo>
                  <a:pt x="300038" y="35242"/>
                  <a:pt x="291465" y="27623"/>
                  <a:pt x="278130" y="27623"/>
                </a:cubicBezTo>
                <a:cubicBezTo>
                  <a:pt x="262890" y="27623"/>
                  <a:pt x="252413" y="39052"/>
                  <a:pt x="252413" y="58102"/>
                </a:cubicBezTo>
                <a:cubicBezTo>
                  <a:pt x="252413" y="75248"/>
                  <a:pt x="260032" y="86677"/>
                  <a:pt x="277178" y="86677"/>
                </a:cubicBezTo>
                <a:cubicBezTo>
                  <a:pt x="288607" y="86677"/>
                  <a:pt x="296228" y="80963"/>
                  <a:pt x="299085" y="71438"/>
                </a:cubicBezTo>
                <a:lnTo>
                  <a:pt x="294322" y="69533"/>
                </a:lnTo>
                <a:cubicBezTo>
                  <a:pt x="291465" y="76200"/>
                  <a:pt x="287655" y="79058"/>
                  <a:pt x="280035" y="79058"/>
                </a:cubicBezTo>
                <a:cubicBezTo>
                  <a:pt x="268605" y="79058"/>
                  <a:pt x="264795" y="70485"/>
                  <a:pt x="264795" y="56198"/>
                </a:cubicBezTo>
                <a:lnTo>
                  <a:pt x="300038" y="56198"/>
                </a:lnTo>
                <a:close/>
                <a:moveTo>
                  <a:pt x="352425" y="38100"/>
                </a:moveTo>
                <a:cubicBezTo>
                  <a:pt x="352425" y="31433"/>
                  <a:pt x="346710" y="27623"/>
                  <a:pt x="340995" y="27623"/>
                </a:cubicBezTo>
                <a:cubicBezTo>
                  <a:pt x="332422" y="27623"/>
                  <a:pt x="327660" y="32385"/>
                  <a:pt x="324803" y="38100"/>
                </a:cubicBezTo>
                <a:lnTo>
                  <a:pt x="323850" y="28575"/>
                </a:lnTo>
                <a:lnTo>
                  <a:pt x="307657" y="28575"/>
                </a:lnTo>
                <a:lnTo>
                  <a:pt x="307657" y="33338"/>
                </a:lnTo>
                <a:lnTo>
                  <a:pt x="315278" y="34290"/>
                </a:lnTo>
                <a:lnTo>
                  <a:pt x="315278" y="80963"/>
                </a:lnTo>
                <a:lnTo>
                  <a:pt x="307657" y="81915"/>
                </a:lnTo>
                <a:lnTo>
                  <a:pt x="307657" y="86677"/>
                </a:lnTo>
                <a:lnTo>
                  <a:pt x="338138" y="86677"/>
                </a:lnTo>
                <a:lnTo>
                  <a:pt x="338138" y="81915"/>
                </a:lnTo>
                <a:lnTo>
                  <a:pt x="325755" y="80963"/>
                </a:lnTo>
                <a:lnTo>
                  <a:pt x="325755" y="49530"/>
                </a:lnTo>
                <a:cubicBezTo>
                  <a:pt x="325755" y="42863"/>
                  <a:pt x="331470" y="35242"/>
                  <a:pt x="337185" y="35242"/>
                </a:cubicBezTo>
                <a:cubicBezTo>
                  <a:pt x="339090" y="35242"/>
                  <a:pt x="340995" y="36195"/>
                  <a:pt x="340995" y="38100"/>
                </a:cubicBezTo>
                <a:cubicBezTo>
                  <a:pt x="340995" y="38100"/>
                  <a:pt x="340995" y="39052"/>
                  <a:pt x="340995" y="39052"/>
                </a:cubicBezTo>
                <a:lnTo>
                  <a:pt x="337185" y="40958"/>
                </a:lnTo>
                <a:cubicBezTo>
                  <a:pt x="337185" y="45720"/>
                  <a:pt x="340043" y="48577"/>
                  <a:pt x="344805" y="48577"/>
                </a:cubicBezTo>
                <a:cubicBezTo>
                  <a:pt x="348615" y="46673"/>
                  <a:pt x="352425" y="43815"/>
                  <a:pt x="352425" y="38100"/>
                </a:cubicBezTo>
                <a:moveTo>
                  <a:pt x="378143" y="12383"/>
                </a:moveTo>
                <a:cubicBezTo>
                  <a:pt x="378143" y="7620"/>
                  <a:pt x="375285" y="5715"/>
                  <a:pt x="370522" y="5715"/>
                </a:cubicBezTo>
                <a:cubicBezTo>
                  <a:pt x="365760" y="5715"/>
                  <a:pt x="363855" y="8573"/>
                  <a:pt x="363855" y="12383"/>
                </a:cubicBezTo>
                <a:cubicBezTo>
                  <a:pt x="363855" y="16192"/>
                  <a:pt x="365760" y="19050"/>
                  <a:pt x="370522" y="19050"/>
                </a:cubicBezTo>
                <a:cubicBezTo>
                  <a:pt x="375285" y="19050"/>
                  <a:pt x="378143" y="16192"/>
                  <a:pt x="378143" y="12383"/>
                </a:cubicBezTo>
                <a:moveTo>
                  <a:pt x="358140" y="85725"/>
                </a:moveTo>
                <a:lnTo>
                  <a:pt x="385763" y="85725"/>
                </a:lnTo>
                <a:lnTo>
                  <a:pt x="385763" y="80963"/>
                </a:lnTo>
                <a:lnTo>
                  <a:pt x="377190" y="80010"/>
                </a:lnTo>
                <a:lnTo>
                  <a:pt x="377190" y="28575"/>
                </a:lnTo>
                <a:lnTo>
                  <a:pt x="358140" y="28575"/>
                </a:lnTo>
                <a:lnTo>
                  <a:pt x="358140" y="33338"/>
                </a:lnTo>
                <a:lnTo>
                  <a:pt x="366713" y="34290"/>
                </a:lnTo>
                <a:lnTo>
                  <a:pt x="366713" y="80963"/>
                </a:lnTo>
                <a:lnTo>
                  <a:pt x="358140" y="81915"/>
                </a:lnTo>
                <a:lnTo>
                  <a:pt x="358140" y="85725"/>
                </a:lnTo>
                <a:close/>
                <a:moveTo>
                  <a:pt x="429578" y="85725"/>
                </a:moveTo>
                <a:lnTo>
                  <a:pt x="455295" y="85725"/>
                </a:lnTo>
                <a:lnTo>
                  <a:pt x="455295" y="80963"/>
                </a:lnTo>
                <a:lnTo>
                  <a:pt x="447675" y="80010"/>
                </a:lnTo>
                <a:lnTo>
                  <a:pt x="447675" y="46673"/>
                </a:lnTo>
                <a:cubicBezTo>
                  <a:pt x="447675" y="33338"/>
                  <a:pt x="442913" y="27623"/>
                  <a:pt x="430530" y="27623"/>
                </a:cubicBezTo>
                <a:cubicBezTo>
                  <a:pt x="421005" y="27623"/>
                  <a:pt x="414338" y="33338"/>
                  <a:pt x="410528" y="38100"/>
                </a:cubicBezTo>
                <a:lnTo>
                  <a:pt x="409575" y="28575"/>
                </a:lnTo>
                <a:lnTo>
                  <a:pt x="393382" y="28575"/>
                </a:lnTo>
                <a:lnTo>
                  <a:pt x="393382" y="33338"/>
                </a:lnTo>
                <a:lnTo>
                  <a:pt x="401003" y="34290"/>
                </a:lnTo>
                <a:lnTo>
                  <a:pt x="401003" y="80963"/>
                </a:lnTo>
                <a:lnTo>
                  <a:pt x="393382" y="81915"/>
                </a:lnTo>
                <a:lnTo>
                  <a:pt x="393382" y="86677"/>
                </a:lnTo>
                <a:lnTo>
                  <a:pt x="419100" y="86677"/>
                </a:lnTo>
                <a:lnTo>
                  <a:pt x="419100" y="81915"/>
                </a:lnTo>
                <a:lnTo>
                  <a:pt x="411480" y="80963"/>
                </a:lnTo>
                <a:lnTo>
                  <a:pt x="411480" y="50483"/>
                </a:lnTo>
                <a:cubicBezTo>
                  <a:pt x="411480" y="40958"/>
                  <a:pt x="418147" y="36195"/>
                  <a:pt x="425768" y="36195"/>
                </a:cubicBezTo>
                <a:cubicBezTo>
                  <a:pt x="434340" y="36195"/>
                  <a:pt x="436245" y="40958"/>
                  <a:pt x="436245" y="48577"/>
                </a:cubicBezTo>
                <a:lnTo>
                  <a:pt x="436245" y="81915"/>
                </a:lnTo>
                <a:lnTo>
                  <a:pt x="428625" y="82867"/>
                </a:lnTo>
                <a:lnTo>
                  <a:pt x="428625" y="85725"/>
                </a:lnTo>
                <a:close/>
                <a:moveTo>
                  <a:pt x="484822" y="87630"/>
                </a:moveTo>
                <a:cubicBezTo>
                  <a:pt x="495300" y="87630"/>
                  <a:pt x="501015" y="90488"/>
                  <a:pt x="501015" y="96202"/>
                </a:cubicBezTo>
                <a:cubicBezTo>
                  <a:pt x="501015" y="103823"/>
                  <a:pt x="495300" y="107633"/>
                  <a:pt x="484822" y="107633"/>
                </a:cubicBezTo>
                <a:cubicBezTo>
                  <a:pt x="470535" y="107633"/>
                  <a:pt x="466725" y="102870"/>
                  <a:pt x="466725" y="97155"/>
                </a:cubicBezTo>
                <a:cubicBezTo>
                  <a:pt x="466725" y="94298"/>
                  <a:pt x="467678" y="89535"/>
                  <a:pt x="469582" y="87630"/>
                </a:cubicBezTo>
                <a:lnTo>
                  <a:pt x="484822" y="87630"/>
                </a:lnTo>
                <a:close/>
                <a:moveTo>
                  <a:pt x="471488" y="46673"/>
                </a:moveTo>
                <a:cubicBezTo>
                  <a:pt x="471488" y="35242"/>
                  <a:pt x="476250" y="31433"/>
                  <a:pt x="481965" y="31433"/>
                </a:cubicBezTo>
                <a:cubicBezTo>
                  <a:pt x="488632" y="31433"/>
                  <a:pt x="492443" y="35242"/>
                  <a:pt x="492443" y="46673"/>
                </a:cubicBezTo>
                <a:cubicBezTo>
                  <a:pt x="492443" y="59055"/>
                  <a:pt x="487680" y="62865"/>
                  <a:pt x="481965" y="62865"/>
                </a:cubicBezTo>
                <a:cubicBezTo>
                  <a:pt x="476250" y="62865"/>
                  <a:pt x="471488" y="59055"/>
                  <a:pt x="471488" y="46673"/>
                </a:cubicBezTo>
                <a:moveTo>
                  <a:pt x="471488" y="74295"/>
                </a:moveTo>
                <a:cubicBezTo>
                  <a:pt x="471488" y="72390"/>
                  <a:pt x="473393" y="70485"/>
                  <a:pt x="477203" y="67627"/>
                </a:cubicBezTo>
                <a:cubicBezTo>
                  <a:pt x="479107" y="67627"/>
                  <a:pt x="481013" y="68580"/>
                  <a:pt x="483870" y="68580"/>
                </a:cubicBezTo>
                <a:cubicBezTo>
                  <a:pt x="496253" y="68580"/>
                  <a:pt x="504825" y="60960"/>
                  <a:pt x="504825" y="47625"/>
                </a:cubicBezTo>
                <a:cubicBezTo>
                  <a:pt x="504825" y="40958"/>
                  <a:pt x="501968" y="36195"/>
                  <a:pt x="499110" y="33338"/>
                </a:cubicBezTo>
                <a:lnTo>
                  <a:pt x="509588" y="31433"/>
                </a:lnTo>
                <a:lnTo>
                  <a:pt x="509588" y="24765"/>
                </a:lnTo>
                <a:cubicBezTo>
                  <a:pt x="508635" y="23813"/>
                  <a:pt x="507682" y="23813"/>
                  <a:pt x="505778" y="23813"/>
                </a:cubicBezTo>
                <a:cubicBezTo>
                  <a:pt x="501968" y="23813"/>
                  <a:pt x="498157" y="26670"/>
                  <a:pt x="495300" y="29527"/>
                </a:cubicBezTo>
                <a:cubicBezTo>
                  <a:pt x="492443" y="27623"/>
                  <a:pt x="488632" y="26670"/>
                  <a:pt x="482918" y="26670"/>
                </a:cubicBezTo>
                <a:cubicBezTo>
                  <a:pt x="467678" y="26670"/>
                  <a:pt x="460057" y="37148"/>
                  <a:pt x="460057" y="48577"/>
                </a:cubicBezTo>
                <a:cubicBezTo>
                  <a:pt x="460057" y="57150"/>
                  <a:pt x="463868" y="63817"/>
                  <a:pt x="470535" y="66675"/>
                </a:cubicBezTo>
                <a:cubicBezTo>
                  <a:pt x="464820" y="71438"/>
                  <a:pt x="460057" y="75248"/>
                  <a:pt x="460057" y="80010"/>
                </a:cubicBezTo>
                <a:cubicBezTo>
                  <a:pt x="460057" y="82867"/>
                  <a:pt x="461010" y="84773"/>
                  <a:pt x="463868" y="86677"/>
                </a:cubicBezTo>
                <a:cubicBezTo>
                  <a:pt x="460057" y="88583"/>
                  <a:pt x="456247" y="94298"/>
                  <a:pt x="456247" y="100965"/>
                </a:cubicBezTo>
                <a:cubicBezTo>
                  <a:pt x="456247" y="108585"/>
                  <a:pt x="462915" y="115252"/>
                  <a:pt x="481013" y="115252"/>
                </a:cubicBezTo>
                <a:cubicBezTo>
                  <a:pt x="502920" y="115252"/>
                  <a:pt x="508635" y="106680"/>
                  <a:pt x="508635" y="95250"/>
                </a:cubicBezTo>
                <a:cubicBezTo>
                  <a:pt x="508635" y="81915"/>
                  <a:pt x="499110" y="78105"/>
                  <a:pt x="485775" y="78105"/>
                </a:cubicBezTo>
                <a:lnTo>
                  <a:pt x="475297" y="78105"/>
                </a:lnTo>
                <a:cubicBezTo>
                  <a:pt x="472440" y="77152"/>
                  <a:pt x="471488" y="77152"/>
                  <a:pt x="471488" y="74295"/>
                </a:cubicBezTo>
                <a:moveTo>
                  <a:pt x="572453" y="69533"/>
                </a:moveTo>
                <a:cubicBezTo>
                  <a:pt x="572453" y="76200"/>
                  <a:pt x="566738" y="80010"/>
                  <a:pt x="561022" y="80010"/>
                </a:cubicBezTo>
                <a:cubicBezTo>
                  <a:pt x="555307" y="80010"/>
                  <a:pt x="553403" y="76200"/>
                  <a:pt x="553403" y="70485"/>
                </a:cubicBezTo>
                <a:cubicBezTo>
                  <a:pt x="553403" y="63817"/>
                  <a:pt x="556260" y="59055"/>
                  <a:pt x="566738" y="59055"/>
                </a:cubicBezTo>
                <a:lnTo>
                  <a:pt x="572453" y="59055"/>
                </a:lnTo>
                <a:lnTo>
                  <a:pt x="572453" y="69533"/>
                </a:lnTo>
                <a:close/>
                <a:moveTo>
                  <a:pt x="583882" y="86677"/>
                </a:moveTo>
                <a:cubicBezTo>
                  <a:pt x="587693" y="86677"/>
                  <a:pt x="590550" y="85725"/>
                  <a:pt x="592455" y="84773"/>
                </a:cubicBezTo>
                <a:lnTo>
                  <a:pt x="591503" y="80963"/>
                </a:lnTo>
                <a:cubicBezTo>
                  <a:pt x="590550" y="80963"/>
                  <a:pt x="588645" y="81915"/>
                  <a:pt x="587693" y="81915"/>
                </a:cubicBezTo>
                <a:cubicBezTo>
                  <a:pt x="584835" y="81915"/>
                  <a:pt x="583882" y="80010"/>
                  <a:pt x="583882" y="75248"/>
                </a:cubicBezTo>
                <a:lnTo>
                  <a:pt x="583882" y="49530"/>
                </a:lnTo>
                <a:cubicBezTo>
                  <a:pt x="583882" y="33338"/>
                  <a:pt x="577215" y="27623"/>
                  <a:pt x="563880" y="27623"/>
                </a:cubicBezTo>
                <a:cubicBezTo>
                  <a:pt x="552450" y="27623"/>
                  <a:pt x="544830" y="33338"/>
                  <a:pt x="544830" y="41910"/>
                </a:cubicBezTo>
                <a:cubicBezTo>
                  <a:pt x="544830" y="46673"/>
                  <a:pt x="547688" y="48577"/>
                  <a:pt x="551497" y="48577"/>
                </a:cubicBezTo>
                <a:cubicBezTo>
                  <a:pt x="555307" y="48577"/>
                  <a:pt x="558165" y="46673"/>
                  <a:pt x="558165" y="42863"/>
                </a:cubicBezTo>
                <a:cubicBezTo>
                  <a:pt x="558165" y="41910"/>
                  <a:pt x="558165" y="40005"/>
                  <a:pt x="557213" y="39052"/>
                </a:cubicBezTo>
                <a:lnTo>
                  <a:pt x="552450" y="39052"/>
                </a:lnTo>
                <a:cubicBezTo>
                  <a:pt x="552450" y="38100"/>
                  <a:pt x="552450" y="38100"/>
                  <a:pt x="552450" y="37148"/>
                </a:cubicBezTo>
                <a:cubicBezTo>
                  <a:pt x="552450" y="32385"/>
                  <a:pt x="558165" y="32385"/>
                  <a:pt x="561975" y="32385"/>
                </a:cubicBezTo>
                <a:cubicBezTo>
                  <a:pt x="570547" y="32385"/>
                  <a:pt x="573405" y="38100"/>
                  <a:pt x="573405" y="47625"/>
                </a:cubicBezTo>
                <a:lnTo>
                  <a:pt x="573405" y="55245"/>
                </a:lnTo>
                <a:lnTo>
                  <a:pt x="565785" y="55245"/>
                </a:lnTo>
                <a:cubicBezTo>
                  <a:pt x="552450" y="55245"/>
                  <a:pt x="541972" y="59055"/>
                  <a:pt x="541972" y="71438"/>
                </a:cubicBezTo>
                <a:cubicBezTo>
                  <a:pt x="541972" y="81915"/>
                  <a:pt x="548640" y="85725"/>
                  <a:pt x="557213" y="85725"/>
                </a:cubicBezTo>
                <a:cubicBezTo>
                  <a:pt x="563880" y="85725"/>
                  <a:pt x="570547" y="82867"/>
                  <a:pt x="573405" y="77152"/>
                </a:cubicBezTo>
                <a:cubicBezTo>
                  <a:pt x="574357" y="84773"/>
                  <a:pt x="577215" y="86677"/>
                  <a:pt x="583882" y="86677"/>
                </a:cubicBezTo>
                <a:moveTo>
                  <a:pt x="665797" y="57150"/>
                </a:moveTo>
                <a:cubicBezTo>
                  <a:pt x="665797" y="72390"/>
                  <a:pt x="662940" y="80963"/>
                  <a:pt x="652463" y="80963"/>
                </a:cubicBezTo>
                <a:cubicBezTo>
                  <a:pt x="644843" y="80963"/>
                  <a:pt x="638175" y="75248"/>
                  <a:pt x="638175" y="66675"/>
                </a:cubicBezTo>
                <a:lnTo>
                  <a:pt x="638175" y="49530"/>
                </a:lnTo>
                <a:cubicBezTo>
                  <a:pt x="638175" y="40005"/>
                  <a:pt x="644843" y="34290"/>
                  <a:pt x="652463" y="34290"/>
                </a:cubicBezTo>
                <a:cubicBezTo>
                  <a:pt x="662940" y="34290"/>
                  <a:pt x="665797" y="42863"/>
                  <a:pt x="665797" y="57150"/>
                </a:cubicBezTo>
                <a:moveTo>
                  <a:pt x="677228" y="56198"/>
                </a:moveTo>
                <a:cubicBezTo>
                  <a:pt x="677228" y="37148"/>
                  <a:pt x="669607" y="26670"/>
                  <a:pt x="656272" y="26670"/>
                </a:cubicBezTo>
                <a:cubicBezTo>
                  <a:pt x="646747" y="26670"/>
                  <a:pt x="641032" y="31433"/>
                  <a:pt x="638175" y="36195"/>
                </a:cubicBezTo>
                <a:lnTo>
                  <a:pt x="638175" y="0"/>
                </a:lnTo>
                <a:lnTo>
                  <a:pt x="620078" y="0"/>
                </a:lnTo>
                <a:lnTo>
                  <a:pt x="620078" y="4763"/>
                </a:lnTo>
                <a:lnTo>
                  <a:pt x="627697" y="5715"/>
                </a:lnTo>
                <a:lnTo>
                  <a:pt x="627697" y="86677"/>
                </a:lnTo>
                <a:lnTo>
                  <a:pt x="631507" y="86677"/>
                </a:lnTo>
                <a:lnTo>
                  <a:pt x="636270" y="80010"/>
                </a:lnTo>
                <a:cubicBezTo>
                  <a:pt x="640080" y="83820"/>
                  <a:pt x="645795" y="86677"/>
                  <a:pt x="653415" y="86677"/>
                </a:cubicBezTo>
                <a:cubicBezTo>
                  <a:pt x="669607" y="86677"/>
                  <a:pt x="677228" y="73342"/>
                  <a:pt x="677228" y="56198"/>
                </a:cubicBezTo>
                <a:moveTo>
                  <a:pt x="722947" y="50483"/>
                </a:moveTo>
                <a:lnTo>
                  <a:pt x="698182" y="50483"/>
                </a:lnTo>
                <a:cubicBezTo>
                  <a:pt x="699135" y="40958"/>
                  <a:pt x="702945" y="32385"/>
                  <a:pt x="711518" y="32385"/>
                </a:cubicBezTo>
                <a:cubicBezTo>
                  <a:pt x="719138" y="32385"/>
                  <a:pt x="721995" y="38100"/>
                  <a:pt x="721995" y="48577"/>
                </a:cubicBezTo>
                <a:lnTo>
                  <a:pt x="721995" y="50483"/>
                </a:lnTo>
                <a:close/>
                <a:moveTo>
                  <a:pt x="733425" y="57150"/>
                </a:moveTo>
                <a:cubicBezTo>
                  <a:pt x="733425" y="55245"/>
                  <a:pt x="733425" y="54292"/>
                  <a:pt x="733425" y="52388"/>
                </a:cubicBezTo>
                <a:cubicBezTo>
                  <a:pt x="733425" y="35242"/>
                  <a:pt x="724853" y="27623"/>
                  <a:pt x="711518" y="27623"/>
                </a:cubicBezTo>
                <a:cubicBezTo>
                  <a:pt x="696278" y="27623"/>
                  <a:pt x="685800" y="39052"/>
                  <a:pt x="685800" y="58102"/>
                </a:cubicBezTo>
                <a:cubicBezTo>
                  <a:pt x="685800" y="75248"/>
                  <a:pt x="693420" y="86677"/>
                  <a:pt x="710565" y="86677"/>
                </a:cubicBezTo>
                <a:cubicBezTo>
                  <a:pt x="721995" y="86677"/>
                  <a:pt x="729615" y="80963"/>
                  <a:pt x="732472" y="71438"/>
                </a:cubicBezTo>
                <a:lnTo>
                  <a:pt x="727710" y="69533"/>
                </a:lnTo>
                <a:cubicBezTo>
                  <a:pt x="724853" y="76200"/>
                  <a:pt x="721043" y="79058"/>
                  <a:pt x="713422" y="79058"/>
                </a:cubicBezTo>
                <a:cubicBezTo>
                  <a:pt x="701993" y="79058"/>
                  <a:pt x="698182" y="70485"/>
                  <a:pt x="698182" y="56198"/>
                </a:cubicBezTo>
                <a:lnTo>
                  <a:pt x="733425" y="56198"/>
                </a:lnTo>
                <a:close/>
                <a:moveTo>
                  <a:pt x="815340" y="72390"/>
                </a:moveTo>
                <a:lnTo>
                  <a:pt x="810578" y="71438"/>
                </a:lnTo>
                <a:cubicBezTo>
                  <a:pt x="808672" y="78105"/>
                  <a:pt x="805815" y="80963"/>
                  <a:pt x="802005" y="80963"/>
                </a:cubicBezTo>
                <a:cubicBezTo>
                  <a:pt x="797243" y="80963"/>
                  <a:pt x="796290" y="78105"/>
                  <a:pt x="796290" y="72390"/>
                </a:cubicBezTo>
                <a:lnTo>
                  <a:pt x="796290" y="35242"/>
                </a:lnTo>
                <a:lnTo>
                  <a:pt x="808672" y="35242"/>
                </a:lnTo>
                <a:lnTo>
                  <a:pt x="808672" y="28575"/>
                </a:lnTo>
                <a:lnTo>
                  <a:pt x="796290" y="28575"/>
                </a:lnTo>
                <a:lnTo>
                  <a:pt x="796290" y="11430"/>
                </a:lnTo>
                <a:lnTo>
                  <a:pt x="793432" y="11430"/>
                </a:lnTo>
                <a:lnTo>
                  <a:pt x="785813" y="13335"/>
                </a:lnTo>
                <a:lnTo>
                  <a:pt x="785813" y="28575"/>
                </a:lnTo>
                <a:lnTo>
                  <a:pt x="759143" y="28575"/>
                </a:lnTo>
                <a:lnTo>
                  <a:pt x="759143" y="11430"/>
                </a:lnTo>
                <a:lnTo>
                  <a:pt x="756285" y="11430"/>
                </a:lnTo>
                <a:lnTo>
                  <a:pt x="748665" y="13335"/>
                </a:lnTo>
                <a:lnTo>
                  <a:pt x="748665" y="28575"/>
                </a:lnTo>
                <a:lnTo>
                  <a:pt x="740093" y="28575"/>
                </a:lnTo>
                <a:lnTo>
                  <a:pt x="740093" y="34290"/>
                </a:lnTo>
                <a:lnTo>
                  <a:pt x="748665" y="34290"/>
                </a:lnTo>
                <a:lnTo>
                  <a:pt x="748665" y="73342"/>
                </a:lnTo>
                <a:cubicBezTo>
                  <a:pt x="748665" y="82867"/>
                  <a:pt x="753428" y="86677"/>
                  <a:pt x="762000" y="86677"/>
                </a:cubicBezTo>
                <a:cubicBezTo>
                  <a:pt x="771525" y="86677"/>
                  <a:pt x="776288" y="81915"/>
                  <a:pt x="778193" y="72390"/>
                </a:cubicBezTo>
                <a:lnTo>
                  <a:pt x="773430" y="71438"/>
                </a:lnTo>
                <a:cubicBezTo>
                  <a:pt x="771525" y="78105"/>
                  <a:pt x="768668" y="80963"/>
                  <a:pt x="764857" y="80963"/>
                </a:cubicBezTo>
                <a:cubicBezTo>
                  <a:pt x="760095" y="80963"/>
                  <a:pt x="759143" y="78105"/>
                  <a:pt x="759143" y="72390"/>
                </a:cubicBezTo>
                <a:lnTo>
                  <a:pt x="759143" y="35242"/>
                </a:lnTo>
                <a:lnTo>
                  <a:pt x="785813" y="35242"/>
                </a:lnTo>
                <a:lnTo>
                  <a:pt x="785813" y="74295"/>
                </a:lnTo>
                <a:cubicBezTo>
                  <a:pt x="785813" y="83820"/>
                  <a:pt x="790575" y="87630"/>
                  <a:pt x="799147" y="87630"/>
                </a:cubicBezTo>
                <a:cubicBezTo>
                  <a:pt x="808672" y="86677"/>
                  <a:pt x="813435" y="81915"/>
                  <a:pt x="815340" y="72390"/>
                </a:cubicBezTo>
                <a:moveTo>
                  <a:pt x="858203" y="50483"/>
                </a:moveTo>
                <a:lnTo>
                  <a:pt x="833438" y="50483"/>
                </a:lnTo>
                <a:cubicBezTo>
                  <a:pt x="834390" y="40958"/>
                  <a:pt x="838200" y="32385"/>
                  <a:pt x="846772" y="32385"/>
                </a:cubicBezTo>
                <a:cubicBezTo>
                  <a:pt x="854393" y="32385"/>
                  <a:pt x="857250" y="38100"/>
                  <a:pt x="857250" y="48577"/>
                </a:cubicBezTo>
                <a:lnTo>
                  <a:pt x="857250" y="50483"/>
                </a:lnTo>
                <a:close/>
                <a:moveTo>
                  <a:pt x="868680" y="57150"/>
                </a:moveTo>
                <a:cubicBezTo>
                  <a:pt x="868680" y="55245"/>
                  <a:pt x="868680" y="54292"/>
                  <a:pt x="868680" y="52388"/>
                </a:cubicBezTo>
                <a:cubicBezTo>
                  <a:pt x="868680" y="35242"/>
                  <a:pt x="860107" y="27623"/>
                  <a:pt x="846772" y="27623"/>
                </a:cubicBezTo>
                <a:cubicBezTo>
                  <a:pt x="831532" y="27623"/>
                  <a:pt x="821055" y="39052"/>
                  <a:pt x="821055" y="58102"/>
                </a:cubicBezTo>
                <a:cubicBezTo>
                  <a:pt x="821055" y="75248"/>
                  <a:pt x="828675" y="86677"/>
                  <a:pt x="845820" y="86677"/>
                </a:cubicBezTo>
                <a:cubicBezTo>
                  <a:pt x="857250" y="86677"/>
                  <a:pt x="864870" y="80963"/>
                  <a:pt x="867728" y="71438"/>
                </a:cubicBezTo>
                <a:lnTo>
                  <a:pt x="862965" y="69533"/>
                </a:lnTo>
                <a:cubicBezTo>
                  <a:pt x="860107" y="76200"/>
                  <a:pt x="856297" y="79058"/>
                  <a:pt x="848678" y="79058"/>
                </a:cubicBezTo>
                <a:cubicBezTo>
                  <a:pt x="837247" y="79058"/>
                  <a:pt x="833438" y="70485"/>
                  <a:pt x="833438" y="56198"/>
                </a:cubicBezTo>
                <a:lnTo>
                  <a:pt x="868680" y="56198"/>
                </a:lnTo>
                <a:close/>
                <a:moveTo>
                  <a:pt x="920115" y="38100"/>
                </a:moveTo>
                <a:cubicBezTo>
                  <a:pt x="920115" y="31433"/>
                  <a:pt x="914400" y="27623"/>
                  <a:pt x="908685" y="27623"/>
                </a:cubicBezTo>
                <a:cubicBezTo>
                  <a:pt x="900113" y="27623"/>
                  <a:pt x="895350" y="32385"/>
                  <a:pt x="892493" y="38100"/>
                </a:cubicBezTo>
                <a:lnTo>
                  <a:pt x="891540" y="28575"/>
                </a:lnTo>
                <a:lnTo>
                  <a:pt x="875347" y="28575"/>
                </a:lnTo>
                <a:lnTo>
                  <a:pt x="875347" y="33338"/>
                </a:lnTo>
                <a:lnTo>
                  <a:pt x="882968" y="34290"/>
                </a:lnTo>
                <a:lnTo>
                  <a:pt x="882968" y="80963"/>
                </a:lnTo>
                <a:lnTo>
                  <a:pt x="875347" y="81915"/>
                </a:lnTo>
                <a:lnTo>
                  <a:pt x="875347" y="86677"/>
                </a:lnTo>
                <a:lnTo>
                  <a:pt x="905828" y="86677"/>
                </a:lnTo>
                <a:lnTo>
                  <a:pt x="905828" y="81915"/>
                </a:lnTo>
                <a:lnTo>
                  <a:pt x="893445" y="80963"/>
                </a:lnTo>
                <a:lnTo>
                  <a:pt x="893445" y="49530"/>
                </a:lnTo>
                <a:cubicBezTo>
                  <a:pt x="893445" y="42863"/>
                  <a:pt x="899160" y="35242"/>
                  <a:pt x="904875" y="35242"/>
                </a:cubicBezTo>
                <a:cubicBezTo>
                  <a:pt x="906780" y="35242"/>
                  <a:pt x="908685" y="36195"/>
                  <a:pt x="908685" y="38100"/>
                </a:cubicBezTo>
                <a:cubicBezTo>
                  <a:pt x="908685" y="38100"/>
                  <a:pt x="908685" y="39052"/>
                  <a:pt x="908685" y="39052"/>
                </a:cubicBezTo>
                <a:lnTo>
                  <a:pt x="904875" y="40958"/>
                </a:lnTo>
                <a:cubicBezTo>
                  <a:pt x="904875" y="45720"/>
                  <a:pt x="907732" y="48577"/>
                  <a:pt x="912495" y="48577"/>
                </a:cubicBezTo>
                <a:cubicBezTo>
                  <a:pt x="917257" y="46673"/>
                  <a:pt x="920115" y="43815"/>
                  <a:pt x="920115" y="38100"/>
                </a:cubicBezTo>
                <a:moveTo>
                  <a:pt x="1024890" y="33338"/>
                </a:moveTo>
                <a:lnTo>
                  <a:pt x="1030605" y="33338"/>
                </a:lnTo>
                <a:lnTo>
                  <a:pt x="1030605" y="28575"/>
                </a:lnTo>
                <a:lnTo>
                  <a:pt x="1010603" y="28575"/>
                </a:lnTo>
                <a:lnTo>
                  <a:pt x="1010603" y="33338"/>
                </a:lnTo>
                <a:lnTo>
                  <a:pt x="1018222" y="33338"/>
                </a:lnTo>
                <a:lnTo>
                  <a:pt x="1007745" y="74295"/>
                </a:lnTo>
                <a:lnTo>
                  <a:pt x="993457" y="33338"/>
                </a:lnTo>
                <a:lnTo>
                  <a:pt x="999172" y="33338"/>
                </a:lnTo>
                <a:lnTo>
                  <a:pt x="999172" y="28575"/>
                </a:lnTo>
                <a:lnTo>
                  <a:pt x="978218" y="28575"/>
                </a:lnTo>
                <a:lnTo>
                  <a:pt x="978218" y="33338"/>
                </a:lnTo>
                <a:lnTo>
                  <a:pt x="982980" y="33338"/>
                </a:lnTo>
                <a:lnTo>
                  <a:pt x="985838" y="42863"/>
                </a:lnTo>
                <a:lnTo>
                  <a:pt x="974407" y="74295"/>
                </a:lnTo>
                <a:lnTo>
                  <a:pt x="962025" y="33338"/>
                </a:lnTo>
                <a:lnTo>
                  <a:pt x="969645" y="33338"/>
                </a:lnTo>
                <a:lnTo>
                  <a:pt x="969645" y="28575"/>
                </a:lnTo>
                <a:lnTo>
                  <a:pt x="944880" y="28575"/>
                </a:lnTo>
                <a:lnTo>
                  <a:pt x="944880" y="33338"/>
                </a:lnTo>
                <a:lnTo>
                  <a:pt x="949643" y="33338"/>
                </a:lnTo>
                <a:lnTo>
                  <a:pt x="966788" y="85725"/>
                </a:lnTo>
                <a:lnTo>
                  <a:pt x="975360" y="85725"/>
                </a:lnTo>
                <a:lnTo>
                  <a:pt x="987743" y="52388"/>
                </a:lnTo>
                <a:lnTo>
                  <a:pt x="988695" y="52388"/>
                </a:lnTo>
                <a:lnTo>
                  <a:pt x="1001078" y="85725"/>
                </a:lnTo>
                <a:lnTo>
                  <a:pt x="1009650" y="85725"/>
                </a:lnTo>
                <a:lnTo>
                  <a:pt x="1024890" y="33338"/>
                </a:lnTo>
                <a:close/>
                <a:moveTo>
                  <a:pt x="1072515" y="57150"/>
                </a:moveTo>
                <a:cubicBezTo>
                  <a:pt x="1072515" y="69533"/>
                  <a:pt x="1069657" y="80963"/>
                  <a:pt x="1059180" y="80963"/>
                </a:cubicBezTo>
                <a:cubicBezTo>
                  <a:pt x="1047750" y="80963"/>
                  <a:pt x="1044893" y="68580"/>
                  <a:pt x="1044893" y="56198"/>
                </a:cubicBezTo>
                <a:cubicBezTo>
                  <a:pt x="1044893" y="43815"/>
                  <a:pt x="1047750" y="32385"/>
                  <a:pt x="1058228" y="32385"/>
                </a:cubicBezTo>
                <a:cubicBezTo>
                  <a:pt x="1070610" y="32385"/>
                  <a:pt x="1072515" y="44767"/>
                  <a:pt x="1072515" y="57150"/>
                </a:cubicBezTo>
                <a:moveTo>
                  <a:pt x="1084898" y="57150"/>
                </a:moveTo>
                <a:cubicBezTo>
                  <a:pt x="1084898" y="40005"/>
                  <a:pt x="1077278" y="27623"/>
                  <a:pt x="1059180" y="27623"/>
                </a:cubicBezTo>
                <a:cubicBezTo>
                  <a:pt x="1042988" y="27623"/>
                  <a:pt x="1033463" y="40005"/>
                  <a:pt x="1033463" y="58102"/>
                </a:cubicBezTo>
                <a:cubicBezTo>
                  <a:pt x="1033463" y="75248"/>
                  <a:pt x="1042035" y="87630"/>
                  <a:pt x="1059180" y="87630"/>
                </a:cubicBezTo>
                <a:cubicBezTo>
                  <a:pt x="1075373" y="86677"/>
                  <a:pt x="1084898" y="75248"/>
                  <a:pt x="1084898" y="57150"/>
                </a:cubicBezTo>
                <a:moveTo>
                  <a:pt x="1136332" y="38100"/>
                </a:moveTo>
                <a:cubicBezTo>
                  <a:pt x="1136332" y="31433"/>
                  <a:pt x="1130618" y="27623"/>
                  <a:pt x="1124903" y="27623"/>
                </a:cubicBezTo>
                <a:cubicBezTo>
                  <a:pt x="1116330" y="27623"/>
                  <a:pt x="1111568" y="32385"/>
                  <a:pt x="1108710" y="38100"/>
                </a:cubicBezTo>
                <a:lnTo>
                  <a:pt x="1107757" y="28575"/>
                </a:lnTo>
                <a:lnTo>
                  <a:pt x="1091565" y="28575"/>
                </a:lnTo>
                <a:lnTo>
                  <a:pt x="1091565" y="33338"/>
                </a:lnTo>
                <a:lnTo>
                  <a:pt x="1099185" y="34290"/>
                </a:lnTo>
                <a:lnTo>
                  <a:pt x="1099185" y="80963"/>
                </a:lnTo>
                <a:lnTo>
                  <a:pt x="1091565" y="81915"/>
                </a:lnTo>
                <a:lnTo>
                  <a:pt x="1091565" y="86677"/>
                </a:lnTo>
                <a:lnTo>
                  <a:pt x="1122045" y="86677"/>
                </a:lnTo>
                <a:lnTo>
                  <a:pt x="1122045" y="81915"/>
                </a:lnTo>
                <a:lnTo>
                  <a:pt x="1109663" y="80963"/>
                </a:lnTo>
                <a:lnTo>
                  <a:pt x="1109663" y="49530"/>
                </a:lnTo>
                <a:cubicBezTo>
                  <a:pt x="1109663" y="42863"/>
                  <a:pt x="1115378" y="35242"/>
                  <a:pt x="1121093" y="35242"/>
                </a:cubicBezTo>
                <a:cubicBezTo>
                  <a:pt x="1122998" y="35242"/>
                  <a:pt x="1124903" y="36195"/>
                  <a:pt x="1124903" y="38100"/>
                </a:cubicBezTo>
                <a:cubicBezTo>
                  <a:pt x="1124903" y="38100"/>
                  <a:pt x="1124903" y="39052"/>
                  <a:pt x="1124903" y="39052"/>
                </a:cubicBezTo>
                <a:lnTo>
                  <a:pt x="1121093" y="40958"/>
                </a:lnTo>
                <a:cubicBezTo>
                  <a:pt x="1121093" y="45720"/>
                  <a:pt x="1123950" y="48577"/>
                  <a:pt x="1128713" y="48577"/>
                </a:cubicBezTo>
                <a:cubicBezTo>
                  <a:pt x="1132523" y="46673"/>
                  <a:pt x="1136332" y="43815"/>
                  <a:pt x="1136332" y="38100"/>
                </a:cubicBezTo>
                <a:moveTo>
                  <a:pt x="1138238" y="85725"/>
                </a:moveTo>
                <a:lnTo>
                  <a:pt x="1164907" y="85725"/>
                </a:lnTo>
                <a:lnTo>
                  <a:pt x="1164907" y="80963"/>
                </a:lnTo>
                <a:lnTo>
                  <a:pt x="1156335" y="80010"/>
                </a:lnTo>
                <a:lnTo>
                  <a:pt x="1156335" y="0"/>
                </a:lnTo>
                <a:lnTo>
                  <a:pt x="1137285" y="0"/>
                </a:lnTo>
                <a:lnTo>
                  <a:pt x="1137285" y="4763"/>
                </a:lnTo>
                <a:lnTo>
                  <a:pt x="1144905" y="5715"/>
                </a:lnTo>
                <a:lnTo>
                  <a:pt x="1144905" y="80010"/>
                </a:lnTo>
                <a:lnTo>
                  <a:pt x="1137285" y="80963"/>
                </a:lnTo>
                <a:lnTo>
                  <a:pt x="1137285" y="85725"/>
                </a:lnTo>
                <a:close/>
                <a:moveTo>
                  <a:pt x="1209675" y="64770"/>
                </a:moveTo>
                <a:cubicBezTo>
                  <a:pt x="1209675" y="73342"/>
                  <a:pt x="1203007" y="79058"/>
                  <a:pt x="1195388" y="79058"/>
                </a:cubicBezTo>
                <a:cubicBezTo>
                  <a:pt x="1183957" y="79058"/>
                  <a:pt x="1182053" y="67627"/>
                  <a:pt x="1182053" y="56198"/>
                </a:cubicBezTo>
                <a:cubicBezTo>
                  <a:pt x="1182053" y="41910"/>
                  <a:pt x="1184910" y="32385"/>
                  <a:pt x="1196340" y="32385"/>
                </a:cubicBezTo>
                <a:cubicBezTo>
                  <a:pt x="1203007" y="32385"/>
                  <a:pt x="1209675" y="37148"/>
                  <a:pt x="1209675" y="45720"/>
                </a:cubicBezTo>
                <a:lnTo>
                  <a:pt x="1209675" y="64770"/>
                </a:lnTo>
                <a:close/>
                <a:moveTo>
                  <a:pt x="1227773" y="85725"/>
                </a:moveTo>
                <a:lnTo>
                  <a:pt x="1227773" y="80963"/>
                </a:lnTo>
                <a:lnTo>
                  <a:pt x="1220153" y="80010"/>
                </a:lnTo>
                <a:lnTo>
                  <a:pt x="1220153" y="0"/>
                </a:lnTo>
                <a:lnTo>
                  <a:pt x="1200150" y="0"/>
                </a:lnTo>
                <a:lnTo>
                  <a:pt x="1200150" y="4763"/>
                </a:lnTo>
                <a:lnTo>
                  <a:pt x="1208723" y="5715"/>
                </a:lnTo>
                <a:lnTo>
                  <a:pt x="1208723" y="33338"/>
                </a:lnTo>
                <a:cubicBezTo>
                  <a:pt x="1203960" y="28575"/>
                  <a:pt x="1199198" y="26670"/>
                  <a:pt x="1193482" y="26670"/>
                </a:cubicBezTo>
                <a:cubicBezTo>
                  <a:pt x="1179195" y="26670"/>
                  <a:pt x="1169670" y="38100"/>
                  <a:pt x="1169670" y="57150"/>
                </a:cubicBezTo>
                <a:cubicBezTo>
                  <a:pt x="1169670" y="74295"/>
                  <a:pt x="1176338" y="85725"/>
                  <a:pt x="1191578" y="85725"/>
                </a:cubicBezTo>
                <a:cubicBezTo>
                  <a:pt x="1201103" y="85725"/>
                  <a:pt x="1205865" y="80963"/>
                  <a:pt x="1209675" y="76200"/>
                </a:cubicBezTo>
                <a:lnTo>
                  <a:pt x="1210628" y="84773"/>
                </a:lnTo>
                <a:lnTo>
                  <a:pt x="1227773" y="84773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B82A618-B84A-5B4D-B849-A09461853857}"/>
              </a:ext>
            </a:extLst>
          </p:cNvPr>
          <p:cNvGrpSpPr/>
          <p:nvPr userDrawn="1"/>
        </p:nvGrpSpPr>
        <p:grpSpPr>
          <a:xfrm>
            <a:off x="10814051" y="6438651"/>
            <a:ext cx="1111250" cy="225425"/>
            <a:chOff x="292100" y="6413250"/>
            <a:chExt cx="1111250" cy="225425"/>
          </a:xfrm>
        </p:grpSpPr>
        <p:sp>
          <p:nvSpPr>
            <p:cNvPr id="22" name="Freeform: Shape 12">
              <a:extLst>
                <a:ext uri="{FF2B5EF4-FFF2-40B4-BE49-F238E27FC236}">
                  <a16:creationId xmlns:a16="http://schemas.microsoft.com/office/drawing/2014/main" id="{A6A4B1AA-9440-3B40-A375-198BD2F20873}"/>
                </a:ext>
              </a:extLst>
            </p:cNvPr>
            <p:cNvSpPr/>
            <p:nvPr userDrawn="1"/>
          </p:nvSpPr>
          <p:spPr>
            <a:xfrm>
              <a:off x="292100" y="6413250"/>
              <a:ext cx="225425" cy="225425"/>
            </a:xfrm>
            <a:custGeom>
              <a:avLst/>
              <a:gdLst>
                <a:gd name="connsiteX0" fmla="*/ 329565 w 342900"/>
                <a:gd name="connsiteY0" fmla="*/ 104775 h 342900"/>
                <a:gd name="connsiteX1" fmla="*/ 292418 w 342900"/>
                <a:gd name="connsiteY1" fmla="*/ 50483 h 342900"/>
                <a:gd name="connsiteX2" fmla="*/ 238125 w 342900"/>
                <a:gd name="connsiteY2" fmla="*/ 13335 h 342900"/>
                <a:gd name="connsiteX3" fmla="*/ 171450 w 342900"/>
                <a:gd name="connsiteY3" fmla="*/ 0 h 342900"/>
                <a:gd name="connsiteX4" fmla="*/ 104775 w 342900"/>
                <a:gd name="connsiteY4" fmla="*/ 13335 h 342900"/>
                <a:gd name="connsiteX5" fmla="*/ 50483 w 342900"/>
                <a:gd name="connsiteY5" fmla="*/ 50483 h 342900"/>
                <a:gd name="connsiteX6" fmla="*/ 13335 w 342900"/>
                <a:gd name="connsiteY6" fmla="*/ 104775 h 342900"/>
                <a:gd name="connsiteX7" fmla="*/ 0 w 342900"/>
                <a:gd name="connsiteY7" fmla="*/ 171450 h 342900"/>
                <a:gd name="connsiteX8" fmla="*/ 13335 w 342900"/>
                <a:gd name="connsiteY8" fmla="*/ 238125 h 342900"/>
                <a:gd name="connsiteX9" fmla="*/ 50483 w 342900"/>
                <a:gd name="connsiteY9" fmla="*/ 292418 h 342900"/>
                <a:gd name="connsiteX10" fmla="*/ 104775 w 342900"/>
                <a:gd name="connsiteY10" fmla="*/ 329565 h 342900"/>
                <a:gd name="connsiteX11" fmla="*/ 171450 w 342900"/>
                <a:gd name="connsiteY11" fmla="*/ 342900 h 342900"/>
                <a:gd name="connsiteX12" fmla="*/ 171450 w 342900"/>
                <a:gd name="connsiteY12" fmla="*/ 308610 h 342900"/>
                <a:gd name="connsiteX13" fmla="*/ 74295 w 342900"/>
                <a:gd name="connsiteY13" fmla="*/ 268605 h 342900"/>
                <a:gd name="connsiteX14" fmla="*/ 35243 w 342900"/>
                <a:gd name="connsiteY14" fmla="*/ 188595 h 342900"/>
                <a:gd name="connsiteX15" fmla="*/ 180975 w 342900"/>
                <a:gd name="connsiteY15" fmla="*/ 188595 h 342900"/>
                <a:gd name="connsiteX16" fmla="*/ 141923 w 342900"/>
                <a:gd name="connsiteY16" fmla="*/ 227648 h 342900"/>
                <a:gd name="connsiteX17" fmla="*/ 165735 w 342900"/>
                <a:gd name="connsiteY17" fmla="*/ 251460 h 342900"/>
                <a:gd name="connsiteX18" fmla="*/ 246698 w 342900"/>
                <a:gd name="connsiteY18" fmla="*/ 170498 h 342900"/>
                <a:gd name="connsiteX19" fmla="*/ 165735 w 342900"/>
                <a:gd name="connsiteY19" fmla="*/ 89535 h 342900"/>
                <a:gd name="connsiteX20" fmla="*/ 141923 w 342900"/>
                <a:gd name="connsiteY20" fmla="*/ 113348 h 342900"/>
                <a:gd name="connsiteX21" fmla="*/ 180975 w 342900"/>
                <a:gd name="connsiteY21" fmla="*/ 152400 h 342900"/>
                <a:gd name="connsiteX22" fmla="*/ 35243 w 342900"/>
                <a:gd name="connsiteY22" fmla="*/ 152400 h 342900"/>
                <a:gd name="connsiteX23" fmla="*/ 74295 w 342900"/>
                <a:gd name="connsiteY23" fmla="*/ 72390 h 342900"/>
                <a:gd name="connsiteX24" fmla="*/ 171450 w 342900"/>
                <a:gd name="connsiteY24" fmla="*/ 32385 h 342900"/>
                <a:gd name="connsiteX25" fmla="*/ 268605 w 342900"/>
                <a:gd name="connsiteY25" fmla="*/ 72390 h 342900"/>
                <a:gd name="connsiteX26" fmla="*/ 308610 w 342900"/>
                <a:gd name="connsiteY26" fmla="*/ 169545 h 342900"/>
                <a:gd name="connsiteX27" fmla="*/ 342900 w 342900"/>
                <a:gd name="connsiteY27" fmla="*/ 169545 h 342900"/>
                <a:gd name="connsiteX28" fmla="*/ 329565 w 342900"/>
                <a:gd name="connsiteY28" fmla="*/ 10477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2900" h="342900">
                  <a:moveTo>
                    <a:pt x="329565" y="104775"/>
                  </a:moveTo>
                  <a:cubicBezTo>
                    <a:pt x="320993" y="84773"/>
                    <a:pt x="308610" y="65723"/>
                    <a:pt x="292418" y="50483"/>
                  </a:cubicBezTo>
                  <a:cubicBezTo>
                    <a:pt x="276225" y="34290"/>
                    <a:pt x="258128" y="21908"/>
                    <a:pt x="238125" y="13335"/>
                  </a:cubicBezTo>
                  <a:cubicBezTo>
                    <a:pt x="217170" y="4763"/>
                    <a:pt x="194310" y="0"/>
                    <a:pt x="171450" y="0"/>
                  </a:cubicBezTo>
                  <a:cubicBezTo>
                    <a:pt x="148590" y="0"/>
                    <a:pt x="125730" y="4763"/>
                    <a:pt x="104775" y="13335"/>
                  </a:cubicBezTo>
                  <a:cubicBezTo>
                    <a:pt x="83820" y="21908"/>
                    <a:pt x="65723" y="34290"/>
                    <a:pt x="50483" y="50483"/>
                  </a:cubicBezTo>
                  <a:cubicBezTo>
                    <a:pt x="34290" y="66675"/>
                    <a:pt x="21908" y="84773"/>
                    <a:pt x="13335" y="104775"/>
                  </a:cubicBezTo>
                  <a:cubicBezTo>
                    <a:pt x="4763" y="125730"/>
                    <a:pt x="0" y="148590"/>
                    <a:pt x="0" y="171450"/>
                  </a:cubicBezTo>
                  <a:cubicBezTo>
                    <a:pt x="0" y="194310"/>
                    <a:pt x="4763" y="217170"/>
                    <a:pt x="13335" y="238125"/>
                  </a:cubicBezTo>
                  <a:cubicBezTo>
                    <a:pt x="21908" y="258128"/>
                    <a:pt x="34290" y="277178"/>
                    <a:pt x="50483" y="292418"/>
                  </a:cubicBezTo>
                  <a:cubicBezTo>
                    <a:pt x="66675" y="308610"/>
                    <a:pt x="84773" y="320993"/>
                    <a:pt x="104775" y="329565"/>
                  </a:cubicBezTo>
                  <a:cubicBezTo>
                    <a:pt x="125730" y="338138"/>
                    <a:pt x="148590" y="342900"/>
                    <a:pt x="171450" y="342900"/>
                  </a:cubicBezTo>
                  <a:lnTo>
                    <a:pt x="171450" y="308610"/>
                  </a:lnTo>
                  <a:cubicBezTo>
                    <a:pt x="135255" y="308610"/>
                    <a:pt x="100013" y="294323"/>
                    <a:pt x="74295" y="268605"/>
                  </a:cubicBezTo>
                  <a:cubicBezTo>
                    <a:pt x="52388" y="246698"/>
                    <a:pt x="39053" y="219075"/>
                    <a:pt x="35243" y="188595"/>
                  </a:cubicBezTo>
                  <a:lnTo>
                    <a:pt x="180975" y="188595"/>
                  </a:lnTo>
                  <a:lnTo>
                    <a:pt x="141923" y="227648"/>
                  </a:lnTo>
                  <a:lnTo>
                    <a:pt x="165735" y="251460"/>
                  </a:lnTo>
                  <a:lnTo>
                    <a:pt x="246698" y="170498"/>
                  </a:lnTo>
                  <a:lnTo>
                    <a:pt x="165735" y="89535"/>
                  </a:lnTo>
                  <a:lnTo>
                    <a:pt x="141923" y="113348"/>
                  </a:lnTo>
                  <a:lnTo>
                    <a:pt x="180975" y="152400"/>
                  </a:lnTo>
                  <a:lnTo>
                    <a:pt x="35243" y="152400"/>
                  </a:lnTo>
                  <a:cubicBezTo>
                    <a:pt x="39053" y="121920"/>
                    <a:pt x="52388" y="94298"/>
                    <a:pt x="74295" y="72390"/>
                  </a:cubicBezTo>
                  <a:cubicBezTo>
                    <a:pt x="100013" y="46673"/>
                    <a:pt x="134303" y="32385"/>
                    <a:pt x="171450" y="32385"/>
                  </a:cubicBezTo>
                  <a:cubicBezTo>
                    <a:pt x="207645" y="32385"/>
                    <a:pt x="242888" y="46673"/>
                    <a:pt x="268605" y="72390"/>
                  </a:cubicBezTo>
                  <a:cubicBezTo>
                    <a:pt x="294323" y="98108"/>
                    <a:pt x="308610" y="132398"/>
                    <a:pt x="308610" y="169545"/>
                  </a:cubicBezTo>
                  <a:lnTo>
                    <a:pt x="342900" y="169545"/>
                  </a:lnTo>
                  <a:cubicBezTo>
                    <a:pt x="342900" y="148590"/>
                    <a:pt x="338138" y="125730"/>
                    <a:pt x="329565" y="104775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13">
              <a:extLst>
                <a:ext uri="{FF2B5EF4-FFF2-40B4-BE49-F238E27FC236}">
                  <a16:creationId xmlns:a16="http://schemas.microsoft.com/office/drawing/2014/main" id="{D006659B-806F-304C-B8EE-6CAE28EC1B0F}"/>
                </a:ext>
              </a:extLst>
            </p:cNvPr>
            <p:cNvSpPr/>
            <p:nvPr userDrawn="1"/>
          </p:nvSpPr>
          <p:spPr>
            <a:xfrm>
              <a:off x="590579" y="6484379"/>
              <a:ext cx="812771" cy="84028"/>
            </a:xfrm>
            <a:custGeom>
              <a:avLst/>
              <a:gdLst>
                <a:gd name="connsiteX0" fmla="*/ 1329690 w 1547812"/>
                <a:gd name="connsiteY0" fmla="*/ 155258 h 160020"/>
                <a:gd name="connsiteX1" fmla="*/ 1369695 w 1547812"/>
                <a:gd name="connsiteY1" fmla="*/ 155258 h 160020"/>
                <a:gd name="connsiteX2" fmla="*/ 1369695 w 1547812"/>
                <a:gd name="connsiteY2" fmla="*/ 65723 h 160020"/>
                <a:gd name="connsiteX3" fmla="*/ 1372553 w 1547812"/>
                <a:gd name="connsiteY3" fmla="*/ 53340 h 160020"/>
                <a:gd name="connsiteX4" fmla="*/ 1379220 w 1547812"/>
                <a:gd name="connsiteY4" fmla="*/ 43815 h 160020"/>
                <a:gd name="connsiteX5" fmla="*/ 1388745 w 1547812"/>
                <a:gd name="connsiteY5" fmla="*/ 37147 h 160020"/>
                <a:gd name="connsiteX6" fmla="*/ 1400175 w 1547812"/>
                <a:gd name="connsiteY6" fmla="*/ 35243 h 160020"/>
                <a:gd name="connsiteX7" fmla="*/ 1407795 w 1547812"/>
                <a:gd name="connsiteY7" fmla="*/ 36195 h 160020"/>
                <a:gd name="connsiteX8" fmla="*/ 1413510 w 1547812"/>
                <a:gd name="connsiteY8" fmla="*/ 40005 h 160020"/>
                <a:gd name="connsiteX9" fmla="*/ 1417320 w 1547812"/>
                <a:gd name="connsiteY9" fmla="*/ 47625 h 160020"/>
                <a:gd name="connsiteX10" fmla="*/ 1419225 w 1547812"/>
                <a:gd name="connsiteY10" fmla="*/ 60960 h 160020"/>
                <a:gd name="connsiteX11" fmla="*/ 1419225 w 1547812"/>
                <a:gd name="connsiteY11" fmla="*/ 155258 h 160020"/>
                <a:gd name="connsiteX12" fmla="*/ 1459230 w 1547812"/>
                <a:gd name="connsiteY12" fmla="*/ 155258 h 160020"/>
                <a:gd name="connsiteX13" fmla="*/ 1459230 w 1547812"/>
                <a:gd name="connsiteY13" fmla="*/ 63818 h 160020"/>
                <a:gd name="connsiteX14" fmla="*/ 1462088 w 1547812"/>
                <a:gd name="connsiteY14" fmla="*/ 53340 h 160020"/>
                <a:gd name="connsiteX15" fmla="*/ 1468755 w 1547812"/>
                <a:gd name="connsiteY15" fmla="*/ 43815 h 160020"/>
                <a:gd name="connsiteX16" fmla="*/ 1478280 w 1547812"/>
                <a:gd name="connsiteY16" fmla="*/ 37147 h 160020"/>
                <a:gd name="connsiteX17" fmla="*/ 1489710 w 1547812"/>
                <a:gd name="connsiteY17" fmla="*/ 35243 h 160020"/>
                <a:gd name="connsiteX18" fmla="*/ 1497330 w 1547812"/>
                <a:gd name="connsiteY18" fmla="*/ 36195 h 160020"/>
                <a:gd name="connsiteX19" fmla="*/ 1503045 w 1547812"/>
                <a:gd name="connsiteY19" fmla="*/ 40005 h 160020"/>
                <a:gd name="connsiteX20" fmla="*/ 1506855 w 1547812"/>
                <a:gd name="connsiteY20" fmla="*/ 47625 h 160020"/>
                <a:gd name="connsiteX21" fmla="*/ 1507808 w 1547812"/>
                <a:gd name="connsiteY21" fmla="*/ 60960 h 160020"/>
                <a:gd name="connsiteX22" fmla="*/ 1507808 w 1547812"/>
                <a:gd name="connsiteY22" fmla="*/ 155258 h 160020"/>
                <a:gd name="connsiteX23" fmla="*/ 1547813 w 1547812"/>
                <a:gd name="connsiteY23" fmla="*/ 155258 h 160020"/>
                <a:gd name="connsiteX24" fmla="*/ 1547813 w 1547812"/>
                <a:gd name="connsiteY24" fmla="*/ 55245 h 160020"/>
                <a:gd name="connsiteX25" fmla="*/ 1536383 w 1547812"/>
                <a:gd name="connsiteY25" fmla="*/ 14288 h 160020"/>
                <a:gd name="connsiteX26" fmla="*/ 1502093 w 1547812"/>
                <a:gd name="connsiteY26" fmla="*/ 1905 h 160020"/>
                <a:gd name="connsiteX27" fmla="*/ 1477328 w 1547812"/>
                <a:gd name="connsiteY27" fmla="*/ 7620 h 160020"/>
                <a:gd name="connsiteX28" fmla="*/ 1455420 w 1547812"/>
                <a:gd name="connsiteY28" fmla="*/ 27623 h 160020"/>
                <a:gd name="connsiteX29" fmla="*/ 1441133 w 1547812"/>
                <a:gd name="connsiteY29" fmla="*/ 8573 h 160020"/>
                <a:gd name="connsiteX30" fmla="*/ 1414463 w 1547812"/>
                <a:gd name="connsiteY30" fmla="*/ 1905 h 160020"/>
                <a:gd name="connsiteX31" fmla="*/ 1390650 w 1547812"/>
                <a:gd name="connsiteY31" fmla="*/ 7620 h 160020"/>
                <a:gd name="connsiteX32" fmla="*/ 1371600 w 1547812"/>
                <a:gd name="connsiteY32" fmla="*/ 25718 h 160020"/>
                <a:gd name="connsiteX33" fmla="*/ 1371600 w 1547812"/>
                <a:gd name="connsiteY33" fmla="*/ 5715 h 160020"/>
                <a:gd name="connsiteX34" fmla="*/ 1332548 w 1547812"/>
                <a:gd name="connsiteY34" fmla="*/ 5715 h 160020"/>
                <a:gd name="connsiteX35" fmla="*/ 1332548 w 1547812"/>
                <a:gd name="connsiteY35" fmla="*/ 155258 h 160020"/>
                <a:gd name="connsiteX36" fmla="*/ 1199198 w 1547812"/>
                <a:gd name="connsiteY36" fmla="*/ 116205 h 160020"/>
                <a:gd name="connsiteX37" fmla="*/ 1190625 w 1547812"/>
                <a:gd name="connsiteY37" fmla="*/ 80963 h 160020"/>
                <a:gd name="connsiteX38" fmla="*/ 1199198 w 1547812"/>
                <a:gd name="connsiteY38" fmla="*/ 45720 h 160020"/>
                <a:gd name="connsiteX39" fmla="*/ 1224915 w 1547812"/>
                <a:gd name="connsiteY39" fmla="*/ 33338 h 160020"/>
                <a:gd name="connsiteX40" fmla="*/ 1250633 w 1547812"/>
                <a:gd name="connsiteY40" fmla="*/ 45720 h 160020"/>
                <a:gd name="connsiteX41" fmla="*/ 1259205 w 1547812"/>
                <a:gd name="connsiteY41" fmla="*/ 80963 h 160020"/>
                <a:gd name="connsiteX42" fmla="*/ 1250633 w 1547812"/>
                <a:gd name="connsiteY42" fmla="*/ 116205 h 160020"/>
                <a:gd name="connsiteX43" fmla="*/ 1224915 w 1547812"/>
                <a:gd name="connsiteY43" fmla="*/ 128588 h 160020"/>
                <a:gd name="connsiteX44" fmla="*/ 1199198 w 1547812"/>
                <a:gd name="connsiteY44" fmla="*/ 116205 h 160020"/>
                <a:gd name="connsiteX45" fmla="*/ 1256348 w 1547812"/>
                <a:gd name="connsiteY45" fmla="*/ 154305 h 160020"/>
                <a:gd name="connsiteX46" fmla="*/ 1280160 w 1547812"/>
                <a:gd name="connsiteY46" fmla="*/ 138113 h 160020"/>
                <a:gd name="connsiteX47" fmla="*/ 1295400 w 1547812"/>
                <a:gd name="connsiteY47" fmla="*/ 113348 h 160020"/>
                <a:gd name="connsiteX48" fmla="*/ 1301115 w 1547812"/>
                <a:gd name="connsiteY48" fmla="*/ 80010 h 160020"/>
                <a:gd name="connsiteX49" fmla="*/ 1296353 w 1547812"/>
                <a:gd name="connsiteY49" fmla="*/ 46672 h 160020"/>
                <a:gd name="connsiteX50" fmla="*/ 1281113 w 1547812"/>
                <a:gd name="connsiteY50" fmla="*/ 21908 h 160020"/>
                <a:gd name="connsiteX51" fmla="*/ 1257300 w 1547812"/>
                <a:gd name="connsiteY51" fmla="*/ 6668 h 160020"/>
                <a:gd name="connsiteX52" fmla="*/ 1225868 w 1547812"/>
                <a:gd name="connsiteY52" fmla="*/ 953 h 160020"/>
                <a:gd name="connsiteX53" fmla="*/ 1194435 w 1547812"/>
                <a:gd name="connsiteY53" fmla="*/ 6668 h 160020"/>
                <a:gd name="connsiteX54" fmla="*/ 1170623 w 1547812"/>
                <a:gd name="connsiteY54" fmla="*/ 21908 h 160020"/>
                <a:gd name="connsiteX55" fmla="*/ 1155383 w 1547812"/>
                <a:gd name="connsiteY55" fmla="*/ 46672 h 160020"/>
                <a:gd name="connsiteX56" fmla="*/ 1149668 w 1547812"/>
                <a:gd name="connsiteY56" fmla="*/ 80010 h 160020"/>
                <a:gd name="connsiteX57" fmla="*/ 1169670 w 1547812"/>
                <a:gd name="connsiteY57" fmla="*/ 139065 h 160020"/>
                <a:gd name="connsiteX58" fmla="*/ 1225868 w 1547812"/>
                <a:gd name="connsiteY58" fmla="*/ 160020 h 160020"/>
                <a:gd name="connsiteX59" fmla="*/ 1256348 w 1547812"/>
                <a:gd name="connsiteY59" fmla="*/ 154305 h 160020"/>
                <a:gd name="connsiteX60" fmla="*/ 1086803 w 1547812"/>
                <a:gd name="connsiteY60" fmla="*/ 100965 h 160020"/>
                <a:gd name="connsiteX61" fmla="*/ 1079183 w 1547812"/>
                <a:gd name="connsiteY61" fmla="*/ 120968 h 160020"/>
                <a:gd name="connsiteX62" fmla="*/ 1061085 w 1547812"/>
                <a:gd name="connsiteY62" fmla="*/ 127635 h 160020"/>
                <a:gd name="connsiteX63" fmla="*/ 1045845 w 1547812"/>
                <a:gd name="connsiteY63" fmla="*/ 123825 h 160020"/>
                <a:gd name="connsiteX64" fmla="*/ 1036320 w 1547812"/>
                <a:gd name="connsiteY64" fmla="*/ 113348 h 160020"/>
                <a:gd name="connsiteX65" fmla="*/ 1031558 w 1547812"/>
                <a:gd name="connsiteY65" fmla="*/ 98108 h 160020"/>
                <a:gd name="connsiteX66" fmla="*/ 1029653 w 1547812"/>
                <a:gd name="connsiteY66" fmla="*/ 80010 h 160020"/>
                <a:gd name="connsiteX67" fmla="*/ 1031558 w 1547812"/>
                <a:gd name="connsiteY67" fmla="*/ 62865 h 160020"/>
                <a:gd name="connsiteX68" fmla="*/ 1036320 w 1547812"/>
                <a:gd name="connsiteY68" fmla="*/ 47625 h 160020"/>
                <a:gd name="connsiteX69" fmla="*/ 1045845 w 1547812"/>
                <a:gd name="connsiteY69" fmla="*/ 37147 h 160020"/>
                <a:gd name="connsiteX70" fmla="*/ 1061085 w 1547812"/>
                <a:gd name="connsiteY70" fmla="*/ 33338 h 160020"/>
                <a:gd name="connsiteX71" fmla="*/ 1079183 w 1547812"/>
                <a:gd name="connsiteY71" fmla="*/ 40005 h 160020"/>
                <a:gd name="connsiteX72" fmla="*/ 1085850 w 1547812"/>
                <a:gd name="connsiteY72" fmla="*/ 58103 h 160020"/>
                <a:gd name="connsiteX73" fmla="*/ 1125855 w 1547812"/>
                <a:gd name="connsiteY73" fmla="*/ 52388 h 160020"/>
                <a:gd name="connsiteX74" fmla="*/ 1120140 w 1547812"/>
                <a:gd name="connsiteY74" fmla="*/ 31433 h 160020"/>
                <a:gd name="connsiteX75" fmla="*/ 1107758 w 1547812"/>
                <a:gd name="connsiteY75" fmla="*/ 15240 h 160020"/>
                <a:gd name="connsiteX76" fmla="*/ 1088708 w 1547812"/>
                <a:gd name="connsiteY76" fmla="*/ 4763 h 160020"/>
                <a:gd name="connsiteX77" fmla="*/ 1062038 w 1547812"/>
                <a:gd name="connsiteY77" fmla="*/ 953 h 160020"/>
                <a:gd name="connsiteX78" fmla="*/ 1030605 w 1547812"/>
                <a:gd name="connsiteY78" fmla="*/ 6668 h 160020"/>
                <a:gd name="connsiteX79" fmla="*/ 1007745 w 1547812"/>
                <a:gd name="connsiteY79" fmla="*/ 22860 h 160020"/>
                <a:gd name="connsiteX80" fmla="*/ 993458 w 1547812"/>
                <a:gd name="connsiteY80" fmla="*/ 47625 h 160020"/>
                <a:gd name="connsiteX81" fmla="*/ 988695 w 1547812"/>
                <a:gd name="connsiteY81" fmla="*/ 80010 h 160020"/>
                <a:gd name="connsiteX82" fmla="*/ 992505 w 1547812"/>
                <a:gd name="connsiteY82" fmla="*/ 112395 h 160020"/>
                <a:gd name="connsiteX83" fmla="*/ 1005840 w 1547812"/>
                <a:gd name="connsiteY83" fmla="*/ 137160 h 160020"/>
                <a:gd name="connsiteX84" fmla="*/ 1028700 w 1547812"/>
                <a:gd name="connsiteY84" fmla="*/ 153353 h 160020"/>
                <a:gd name="connsiteX85" fmla="*/ 1061085 w 1547812"/>
                <a:gd name="connsiteY85" fmla="*/ 159068 h 160020"/>
                <a:gd name="connsiteX86" fmla="*/ 1109663 w 1547812"/>
                <a:gd name="connsiteY86" fmla="*/ 142875 h 160020"/>
                <a:gd name="connsiteX87" fmla="*/ 1127760 w 1547812"/>
                <a:gd name="connsiteY87" fmla="*/ 100013 h 160020"/>
                <a:gd name="connsiteX88" fmla="*/ 1086803 w 1547812"/>
                <a:gd name="connsiteY88" fmla="*/ 100013 h 160020"/>
                <a:gd name="connsiteX89" fmla="*/ 921068 w 1547812"/>
                <a:gd name="connsiteY89" fmla="*/ 155258 h 160020"/>
                <a:gd name="connsiteX90" fmla="*/ 962025 w 1547812"/>
                <a:gd name="connsiteY90" fmla="*/ 155258 h 160020"/>
                <a:gd name="connsiteX91" fmla="*/ 962025 w 1547812"/>
                <a:gd name="connsiteY91" fmla="*/ 109538 h 160020"/>
                <a:gd name="connsiteX92" fmla="*/ 921068 w 1547812"/>
                <a:gd name="connsiteY92" fmla="*/ 109538 h 160020"/>
                <a:gd name="connsiteX93" fmla="*/ 921068 w 1547812"/>
                <a:gd name="connsiteY93" fmla="*/ 155258 h 160020"/>
                <a:gd name="connsiteX94" fmla="*/ 671513 w 1547812"/>
                <a:gd name="connsiteY94" fmla="*/ 155258 h 160020"/>
                <a:gd name="connsiteX95" fmla="*/ 711518 w 1547812"/>
                <a:gd name="connsiteY95" fmla="*/ 155258 h 160020"/>
                <a:gd name="connsiteX96" fmla="*/ 711518 w 1547812"/>
                <a:gd name="connsiteY96" fmla="*/ 65723 h 160020"/>
                <a:gd name="connsiteX97" fmla="*/ 714375 w 1547812"/>
                <a:gd name="connsiteY97" fmla="*/ 53340 h 160020"/>
                <a:gd name="connsiteX98" fmla="*/ 721043 w 1547812"/>
                <a:gd name="connsiteY98" fmla="*/ 43815 h 160020"/>
                <a:gd name="connsiteX99" fmla="*/ 730568 w 1547812"/>
                <a:gd name="connsiteY99" fmla="*/ 37147 h 160020"/>
                <a:gd name="connsiteX100" fmla="*/ 741998 w 1547812"/>
                <a:gd name="connsiteY100" fmla="*/ 35243 h 160020"/>
                <a:gd name="connsiteX101" fmla="*/ 749618 w 1547812"/>
                <a:gd name="connsiteY101" fmla="*/ 36195 h 160020"/>
                <a:gd name="connsiteX102" fmla="*/ 755333 w 1547812"/>
                <a:gd name="connsiteY102" fmla="*/ 40005 h 160020"/>
                <a:gd name="connsiteX103" fmla="*/ 759143 w 1547812"/>
                <a:gd name="connsiteY103" fmla="*/ 47625 h 160020"/>
                <a:gd name="connsiteX104" fmla="*/ 761048 w 1547812"/>
                <a:gd name="connsiteY104" fmla="*/ 60960 h 160020"/>
                <a:gd name="connsiteX105" fmla="*/ 761048 w 1547812"/>
                <a:gd name="connsiteY105" fmla="*/ 155258 h 160020"/>
                <a:gd name="connsiteX106" fmla="*/ 801053 w 1547812"/>
                <a:gd name="connsiteY106" fmla="*/ 155258 h 160020"/>
                <a:gd name="connsiteX107" fmla="*/ 801053 w 1547812"/>
                <a:gd name="connsiteY107" fmla="*/ 63818 h 160020"/>
                <a:gd name="connsiteX108" fmla="*/ 803910 w 1547812"/>
                <a:gd name="connsiteY108" fmla="*/ 53340 h 160020"/>
                <a:gd name="connsiteX109" fmla="*/ 810578 w 1547812"/>
                <a:gd name="connsiteY109" fmla="*/ 43815 h 160020"/>
                <a:gd name="connsiteX110" fmla="*/ 820103 w 1547812"/>
                <a:gd name="connsiteY110" fmla="*/ 37147 h 160020"/>
                <a:gd name="connsiteX111" fmla="*/ 831533 w 1547812"/>
                <a:gd name="connsiteY111" fmla="*/ 35243 h 160020"/>
                <a:gd name="connsiteX112" fmla="*/ 839153 w 1547812"/>
                <a:gd name="connsiteY112" fmla="*/ 36195 h 160020"/>
                <a:gd name="connsiteX113" fmla="*/ 844868 w 1547812"/>
                <a:gd name="connsiteY113" fmla="*/ 40005 h 160020"/>
                <a:gd name="connsiteX114" fmla="*/ 848678 w 1547812"/>
                <a:gd name="connsiteY114" fmla="*/ 47625 h 160020"/>
                <a:gd name="connsiteX115" fmla="*/ 849630 w 1547812"/>
                <a:gd name="connsiteY115" fmla="*/ 60960 h 160020"/>
                <a:gd name="connsiteX116" fmla="*/ 849630 w 1547812"/>
                <a:gd name="connsiteY116" fmla="*/ 155258 h 160020"/>
                <a:gd name="connsiteX117" fmla="*/ 889635 w 1547812"/>
                <a:gd name="connsiteY117" fmla="*/ 155258 h 160020"/>
                <a:gd name="connsiteX118" fmla="*/ 889635 w 1547812"/>
                <a:gd name="connsiteY118" fmla="*/ 55245 h 160020"/>
                <a:gd name="connsiteX119" fmla="*/ 878205 w 1547812"/>
                <a:gd name="connsiteY119" fmla="*/ 14288 h 160020"/>
                <a:gd name="connsiteX120" fmla="*/ 843915 w 1547812"/>
                <a:gd name="connsiteY120" fmla="*/ 1905 h 160020"/>
                <a:gd name="connsiteX121" fmla="*/ 819150 w 1547812"/>
                <a:gd name="connsiteY121" fmla="*/ 7620 h 160020"/>
                <a:gd name="connsiteX122" fmla="*/ 797243 w 1547812"/>
                <a:gd name="connsiteY122" fmla="*/ 27623 h 160020"/>
                <a:gd name="connsiteX123" fmla="*/ 782955 w 1547812"/>
                <a:gd name="connsiteY123" fmla="*/ 8573 h 160020"/>
                <a:gd name="connsiteX124" fmla="*/ 756285 w 1547812"/>
                <a:gd name="connsiteY124" fmla="*/ 1905 h 160020"/>
                <a:gd name="connsiteX125" fmla="*/ 732473 w 1547812"/>
                <a:gd name="connsiteY125" fmla="*/ 7620 h 160020"/>
                <a:gd name="connsiteX126" fmla="*/ 713423 w 1547812"/>
                <a:gd name="connsiteY126" fmla="*/ 25718 h 160020"/>
                <a:gd name="connsiteX127" fmla="*/ 713423 w 1547812"/>
                <a:gd name="connsiteY127" fmla="*/ 5715 h 160020"/>
                <a:gd name="connsiteX128" fmla="*/ 674370 w 1547812"/>
                <a:gd name="connsiteY128" fmla="*/ 5715 h 160020"/>
                <a:gd name="connsiteX129" fmla="*/ 674370 w 1547812"/>
                <a:gd name="connsiteY129" fmla="*/ 155258 h 160020"/>
                <a:gd name="connsiteX130" fmla="*/ 541973 w 1547812"/>
                <a:gd name="connsiteY130" fmla="*/ 116205 h 160020"/>
                <a:gd name="connsiteX131" fmla="*/ 533400 w 1547812"/>
                <a:gd name="connsiteY131" fmla="*/ 80963 h 160020"/>
                <a:gd name="connsiteX132" fmla="*/ 541973 w 1547812"/>
                <a:gd name="connsiteY132" fmla="*/ 45720 h 160020"/>
                <a:gd name="connsiteX133" fmla="*/ 567690 w 1547812"/>
                <a:gd name="connsiteY133" fmla="*/ 33338 h 160020"/>
                <a:gd name="connsiteX134" fmla="*/ 593408 w 1547812"/>
                <a:gd name="connsiteY134" fmla="*/ 45720 h 160020"/>
                <a:gd name="connsiteX135" fmla="*/ 601980 w 1547812"/>
                <a:gd name="connsiteY135" fmla="*/ 80963 h 160020"/>
                <a:gd name="connsiteX136" fmla="*/ 593408 w 1547812"/>
                <a:gd name="connsiteY136" fmla="*/ 116205 h 160020"/>
                <a:gd name="connsiteX137" fmla="*/ 567690 w 1547812"/>
                <a:gd name="connsiteY137" fmla="*/ 128588 h 160020"/>
                <a:gd name="connsiteX138" fmla="*/ 541973 w 1547812"/>
                <a:gd name="connsiteY138" fmla="*/ 116205 h 160020"/>
                <a:gd name="connsiteX139" fmla="*/ 598170 w 1547812"/>
                <a:gd name="connsiteY139" fmla="*/ 154305 h 160020"/>
                <a:gd name="connsiteX140" fmla="*/ 621983 w 1547812"/>
                <a:gd name="connsiteY140" fmla="*/ 138113 h 160020"/>
                <a:gd name="connsiteX141" fmla="*/ 637223 w 1547812"/>
                <a:gd name="connsiteY141" fmla="*/ 113348 h 160020"/>
                <a:gd name="connsiteX142" fmla="*/ 642938 w 1547812"/>
                <a:gd name="connsiteY142" fmla="*/ 80010 h 160020"/>
                <a:gd name="connsiteX143" fmla="*/ 638175 w 1547812"/>
                <a:gd name="connsiteY143" fmla="*/ 46672 h 160020"/>
                <a:gd name="connsiteX144" fmla="*/ 622935 w 1547812"/>
                <a:gd name="connsiteY144" fmla="*/ 21908 h 160020"/>
                <a:gd name="connsiteX145" fmla="*/ 599123 w 1547812"/>
                <a:gd name="connsiteY145" fmla="*/ 6668 h 160020"/>
                <a:gd name="connsiteX146" fmla="*/ 567690 w 1547812"/>
                <a:gd name="connsiteY146" fmla="*/ 953 h 160020"/>
                <a:gd name="connsiteX147" fmla="*/ 536258 w 1547812"/>
                <a:gd name="connsiteY147" fmla="*/ 6668 h 160020"/>
                <a:gd name="connsiteX148" fmla="*/ 512445 w 1547812"/>
                <a:gd name="connsiteY148" fmla="*/ 21908 h 160020"/>
                <a:gd name="connsiteX149" fmla="*/ 497205 w 1547812"/>
                <a:gd name="connsiteY149" fmla="*/ 46672 h 160020"/>
                <a:gd name="connsiteX150" fmla="*/ 491490 w 1547812"/>
                <a:gd name="connsiteY150" fmla="*/ 80010 h 160020"/>
                <a:gd name="connsiteX151" fmla="*/ 511492 w 1547812"/>
                <a:gd name="connsiteY151" fmla="*/ 139065 h 160020"/>
                <a:gd name="connsiteX152" fmla="*/ 566738 w 1547812"/>
                <a:gd name="connsiteY152" fmla="*/ 160020 h 160020"/>
                <a:gd name="connsiteX153" fmla="*/ 598170 w 1547812"/>
                <a:gd name="connsiteY153" fmla="*/ 154305 h 160020"/>
                <a:gd name="connsiteX154" fmla="*/ 429578 w 1547812"/>
                <a:gd name="connsiteY154" fmla="*/ 100965 h 160020"/>
                <a:gd name="connsiteX155" fmla="*/ 421958 w 1547812"/>
                <a:gd name="connsiteY155" fmla="*/ 120968 h 160020"/>
                <a:gd name="connsiteX156" fmla="*/ 403860 w 1547812"/>
                <a:gd name="connsiteY156" fmla="*/ 127635 h 160020"/>
                <a:gd name="connsiteX157" fmla="*/ 388620 w 1547812"/>
                <a:gd name="connsiteY157" fmla="*/ 123825 h 160020"/>
                <a:gd name="connsiteX158" fmla="*/ 379095 w 1547812"/>
                <a:gd name="connsiteY158" fmla="*/ 113348 h 160020"/>
                <a:gd name="connsiteX159" fmla="*/ 374333 w 1547812"/>
                <a:gd name="connsiteY159" fmla="*/ 98108 h 160020"/>
                <a:gd name="connsiteX160" fmla="*/ 372428 w 1547812"/>
                <a:gd name="connsiteY160" fmla="*/ 80010 h 160020"/>
                <a:gd name="connsiteX161" fmla="*/ 374333 w 1547812"/>
                <a:gd name="connsiteY161" fmla="*/ 62865 h 160020"/>
                <a:gd name="connsiteX162" fmla="*/ 379095 w 1547812"/>
                <a:gd name="connsiteY162" fmla="*/ 47625 h 160020"/>
                <a:gd name="connsiteX163" fmla="*/ 388620 w 1547812"/>
                <a:gd name="connsiteY163" fmla="*/ 37147 h 160020"/>
                <a:gd name="connsiteX164" fmla="*/ 403860 w 1547812"/>
                <a:gd name="connsiteY164" fmla="*/ 33338 h 160020"/>
                <a:gd name="connsiteX165" fmla="*/ 421958 w 1547812"/>
                <a:gd name="connsiteY165" fmla="*/ 40005 h 160020"/>
                <a:gd name="connsiteX166" fmla="*/ 428625 w 1547812"/>
                <a:gd name="connsiteY166" fmla="*/ 58103 h 160020"/>
                <a:gd name="connsiteX167" fmla="*/ 468630 w 1547812"/>
                <a:gd name="connsiteY167" fmla="*/ 52388 h 160020"/>
                <a:gd name="connsiteX168" fmla="*/ 462915 w 1547812"/>
                <a:gd name="connsiteY168" fmla="*/ 31433 h 160020"/>
                <a:gd name="connsiteX169" fmla="*/ 450533 w 1547812"/>
                <a:gd name="connsiteY169" fmla="*/ 15240 h 160020"/>
                <a:gd name="connsiteX170" fmla="*/ 431483 w 1547812"/>
                <a:gd name="connsiteY170" fmla="*/ 4763 h 160020"/>
                <a:gd name="connsiteX171" fmla="*/ 404813 w 1547812"/>
                <a:gd name="connsiteY171" fmla="*/ 953 h 160020"/>
                <a:gd name="connsiteX172" fmla="*/ 373380 w 1547812"/>
                <a:gd name="connsiteY172" fmla="*/ 6668 h 160020"/>
                <a:gd name="connsiteX173" fmla="*/ 350520 w 1547812"/>
                <a:gd name="connsiteY173" fmla="*/ 22860 h 160020"/>
                <a:gd name="connsiteX174" fmla="*/ 336233 w 1547812"/>
                <a:gd name="connsiteY174" fmla="*/ 47625 h 160020"/>
                <a:gd name="connsiteX175" fmla="*/ 331470 w 1547812"/>
                <a:gd name="connsiteY175" fmla="*/ 80010 h 160020"/>
                <a:gd name="connsiteX176" fmla="*/ 336233 w 1547812"/>
                <a:gd name="connsiteY176" fmla="*/ 112395 h 160020"/>
                <a:gd name="connsiteX177" fmla="*/ 349567 w 1547812"/>
                <a:gd name="connsiteY177" fmla="*/ 137160 h 160020"/>
                <a:gd name="connsiteX178" fmla="*/ 372428 w 1547812"/>
                <a:gd name="connsiteY178" fmla="*/ 153353 h 160020"/>
                <a:gd name="connsiteX179" fmla="*/ 404813 w 1547812"/>
                <a:gd name="connsiteY179" fmla="*/ 159068 h 160020"/>
                <a:gd name="connsiteX180" fmla="*/ 453390 w 1547812"/>
                <a:gd name="connsiteY180" fmla="*/ 142875 h 160020"/>
                <a:gd name="connsiteX181" fmla="*/ 471488 w 1547812"/>
                <a:gd name="connsiteY181" fmla="*/ 100013 h 160020"/>
                <a:gd name="connsiteX182" fmla="*/ 429578 w 1547812"/>
                <a:gd name="connsiteY182" fmla="*/ 100013 h 160020"/>
                <a:gd name="connsiteX183" fmla="*/ 203835 w 1547812"/>
                <a:gd name="connsiteY183" fmla="*/ 63818 h 160020"/>
                <a:gd name="connsiteX184" fmla="*/ 206692 w 1547812"/>
                <a:gd name="connsiteY184" fmla="*/ 51435 h 160020"/>
                <a:gd name="connsiteX185" fmla="*/ 213360 w 1547812"/>
                <a:gd name="connsiteY185" fmla="*/ 40958 h 160020"/>
                <a:gd name="connsiteX186" fmla="*/ 223838 w 1547812"/>
                <a:gd name="connsiteY186" fmla="*/ 34290 h 160020"/>
                <a:gd name="connsiteX187" fmla="*/ 238125 w 1547812"/>
                <a:gd name="connsiteY187" fmla="*/ 31433 h 160020"/>
                <a:gd name="connsiteX188" fmla="*/ 261938 w 1547812"/>
                <a:gd name="connsiteY188" fmla="*/ 40005 h 160020"/>
                <a:gd name="connsiteX189" fmla="*/ 269558 w 1547812"/>
                <a:gd name="connsiteY189" fmla="*/ 63818 h 160020"/>
                <a:gd name="connsiteX190" fmla="*/ 203835 w 1547812"/>
                <a:gd name="connsiteY190" fmla="*/ 63818 h 160020"/>
                <a:gd name="connsiteX191" fmla="*/ 266700 w 1547812"/>
                <a:gd name="connsiteY191" fmla="*/ 108585 h 160020"/>
                <a:gd name="connsiteX192" fmla="*/ 239077 w 1547812"/>
                <a:gd name="connsiteY192" fmla="*/ 128588 h 160020"/>
                <a:gd name="connsiteX193" fmla="*/ 213360 w 1547812"/>
                <a:gd name="connsiteY193" fmla="*/ 118110 h 160020"/>
                <a:gd name="connsiteX194" fmla="*/ 203835 w 1547812"/>
                <a:gd name="connsiteY194" fmla="*/ 89535 h 160020"/>
                <a:gd name="connsiteX195" fmla="*/ 307658 w 1547812"/>
                <a:gd name="connsiteY195" fmla="*/ 89535 h 160020"/>
                <a:gd name="connsiteX196" fmla="*/ 307658 w 1547812"/>
                <a:gd name="connsiteY196" fmla="*/ 73343 h 160020"/>
                <a:gd name="connsiteX197" fmla="*/ 290513 w 1547812"/>
                <a:gd name="connsiteY197" fmla="*/ 20003 h 160020"/>
                <a:gd name="connsiteX198" fmla="*/ 239077 w 1547812"/>
                <a:gd name="connsiteY198" fmla="*/ 0 h 160020"/>
                <a:gd name="connsiteX199" fmla="*/ 208598 w 1547812"/>
                <a:gd name="connsiteY199" fmla="*/ 5715 h 160020"/>
                <a:gd name="connsiteX200" fmla="*/ 184785 w 1547812"/>
                <a:gd name="connsiteY200" fmla="*/ 20955 h 160020"/>
                <a:gd name="connsiteX201" fmla="*/ 169545 w 1547812"/>
                <a:gd name="connsiteY201" fmla="*/ 45720 h 160020"/>
                <a:gd name="connsiteX202" fmla="*/ 163830 w 1547812"/>
                <a:gd name="connsiteY202" fmla="*/ 79058 h 160020"/>
                <a:gd name="connsiteX203" fmla="*/ 182880 w 1547812"/>
                <a:gd name="connsiteY203" fmla="*/ 137160 h 160020"/>
                <a:gd name="connsiteX204" fmla="*/ 239077 w 1547812"/>
                <a:gd name="connsiteY204" fmla="*/ 158115 h 160020"/>
                <a:gd name="connsiteX205" fmla="*/ 285750 w 1547812"/>
                <a:gd name="connsiteY205" fmla="*/ 144780 h 160020"/>
                <a:gd name="connsiteX206" fmla="*/ 305753 w 1547812"/>
                <a:gd name="connsiteY206" fmla="*/ 106680 h 160020"/>
                <a:gd name="connsiteX207" fmla="*/ 266700 w 1547812"/>
                <a:gd name="connsiteY207" fmla="*/ 106680 h 160020"/>
                <a:gd name="connsiteX208" fmla="*/ 97155 w 1547812"/>
                <a:gd name="connsiteY208" fmla="*/ 96203 h 160020"/>
                <a:gd name="connsiteX209" fmla="*/ 93345 w 1547812"/>
                <a:gd name="connsiteY209" fmla="*/ 111443 h 160020"/>
                <a:gd name="connsiteX210" fmla="*/ 84773 w 1547812"/>
                <a:gd name="connsiteY210" fmla="*/ 121920 h 160020"/>
                <a:gd name="connsiteX211" fmla="*/ 60007 w 1547812"/>
                <a:gd name="connsiteY211" fmla="*/ 129540 h 160020"/>
                <a:gd name="connsiteX212" fmla="*/ 45720 w 1547812"/>
                <a:gd name="connsiteY212" fmla="*/ 124778 h 160020"/>
                <a:gd name="connsiteX213" fmla="*/ 40957 w 1547812"/>
                <a:gd name="connsiteY213" fmla="*/ 113348 h 160020"/>
                <a:gd name="connsiteX214" fmla="*/ 42863 w 1547812"/>
                <a:gd name="connsiteY214" fmla="*/ 104775 h 160020"/>
                <a:gd name="connsiteX215" fmla="*/ 48577 w 1547812"/>
                <a:gd name="connsiteY215" fmla="*/ 98108 h 160020"/>
                <a:gd name="connsiteX216" fmla="*/ 60007 w 1547812"/>
                <a:gd name="connsiteY216" fmla="*/ 93345 h 160020"/>
                <a:gd name="connsiteX217" fmla="*/ 80010 w 1547812"/>
                <a:gd name="connsiteY217" fmla="*/ 90488 h 160020"/>
                <a:gd name="connsiteX218" fmla="*/ 98107 w 1547812"/>
                <a:gd name="connsiteY218" fmla="*/ 89535 h 160020"/>
                <a:gd name="connsiteX219" fmla="*/ 98107 w 1547812"/>
                <a:gd name="connsiteY219" fmla="*/ 96203 h 160020"/>
                <a:gd name="connsiteX220" fmla="*/ 98107 w 1547812"/>
                <a:gd name="connsiteY220" fmla="*/ 155258 h 160020"/>
                <a:gd name="connsiteX221" fmla="*/ 136208 w 1547812"/>
                <a:gd name="connsiteY221" fmla="*/ 155258 h 160020"/>
                <a:gd name="connsiteX222" fmla="*/ 136208 w 1547812"/>
                <a:gd name="connsiteY222" fmla="*/ 60960 h 160020"/>
                <a:gd name="connsiteX223" fmla="*/ 133350 w 1547812"/>
                <a:gd name="connsiteY223" fmla="*/ 36195 h 160020"/>
                <a:gd name="connsiteX224" fmla="*/ 122873 w 1547812"/>
                <a:gd name="connsiteY224" fmla="*/ 17145 h 160020"/>
                <a:gd name="connsiteX225" fmla="*/ 103823 w 1547812"/>
                <a:gd name="connsiteY225" fmla="*/ 5715 h 160020"/>
                <a:gd name="connsiteX226" fmla="*/ 74295 w 1547812"/>
                <a:gd name="connsiteY226" fmla="*/ 1905 h 160020"/>
                <a:gd name="connsiteX227" fmla="*/ 29527 w 1547812"/>
                <a:gd name="connsiteY227" fmla="*/ 12383 h 160020"/>
                <a:gd name="connsiteX228" fmla="*/ 8573 w 1547812"/>
                <a:gd name="connsiteY228" fmla="*/ 46672 h 160020"/>
                <a:gd name="connsiteX229" fmla="*/ 44768 w 1547812"/>
                <a:gd name="connsiteY229" fmla="*/ 50483 h 160020"/>
                <a:gd name="connsiteX230" fmla="*/ 71438 w 1547812"/>
                <a:gd name="connsiteY230" fmla="*/ 32385 h 160020"/>
                <a:gd name="connsiteX231" fmla="*/ 89535 w 1547812"/>
                <a:gd name="connsiteY231" fmla="*/ 37147 h 160020"/>
                <a:gd name="connsiteX232" fmla="*/ 97155 w 1547812"/>
                <a:gd name="connsiteY232" fmla="*/ 56197 h 160020"/>
                <a:gd name="connsiteX233" fmla="*/ 97155 w 1547812"/>
                <a:gd name="connsiteY233" fmla="*/ 62865 h 160020"/>
                <a:gd name="connsiteX234" fmla="*/ 78105 w 1547812"/>
                <a:gd name="connsiteY234" fmla="*/ 63818 h 160020"/>
                <a:gd name="connsiteX235" fmla="*/ 49530 w 1547812"/>
                <a:gd name="connsiteY235" fmla="*/ 66675 h 160020"/>
                <a:gd name="connsiteX236" fmla="*/ 24765 w 1547812"/>
                <a:gd name="connsiteY236" fmla="*/ 74295 h 160020"/>
                <a:gd name="connsiteX237" fmla="*/ 6668 w 1547812"/>
                <a:gd name="connsiteY237" fmla="*/ 89535 h 160020"/>
                <a:gd name="connsiteX238" fmla="*/ 0 w 1547812"/>
                <a:gd name="connsiteY238" fmla="*/ 114300 h 160020"/>
                <a:gd name="connsiteX239" fmla="*/ 3810 w 1547812"/>
                <a:gd name="connsiteY239" fmla="*/ 134303 h 160020"/>
                <a:gd name="connsiteX240" fmla="*/ 14288 w 1547812"/>
                <a:gd name="connsiteY240" fmla="*/ 148590 h 160020"/>
                <a:gd name="connsiteX241" fmla="*/ 29527 w 1547812"/>
                <a:gd name="connsiteY241" fmla="*/ 156210 h 160020"/>
                <a:gd name="connsiteX242" fmla="*/ 48577 w 1547812"/>
                <a:gd name="connsiteY242" fmla="*/ 159068 h 160020"/>
                <a:gd name="connsiteX243" fmla="*/ 77152 w 1547812"/>
                <a:gd name="connsiteY243" fmla="*/ 152400 h 160020"/>
                <a:gd name="connsiteX244" fmla="*/ 97155 w 1547812"/>
                <a:gd name="connsiteY244" fmla="*/ 136208 h 160020"/>
                <a:gd name="connsiteX245" fmla="*/ 97155 w 1547812"/>
                <a:gd name="connsiteY245" fmla="*/ 155258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</a:cxnLst>
              <a:rect l="l" t="t" r="r" b="b"/>
              <a:pathLst>
                <a:path w="1547812" h="160020">
                  <a:moveTo>
                    <a:pt x="1329690" y="155258"/>
                  </a:moveTo>
                  <a:lnTo>
                    <a:pt x="1369695" y="155258"/>
                  </a:lnTo>
                  <a:lnTo>
                    <a:pt x="1369695" y="65723"/>
                  </a:lnTo>
                  <a:cubicBezTo>
                    <a:pt x="1369695" y="60960"/>
                    <a:pt x="1370648" y="57150"/>
                    <a:pt x="1372553" y="53340"/>
                  </a:cubicBezTo>
                  <a:cubicBezTo>
                    <a:pt x="1374458" y="49530"/>
                    <a:pt x="1376363" y="46672"/>
                    <a:pt x="1379220" y="43815"/>
                  </a:cubicBezTo>
                  <a:cubicBezTo>
                    <a:pt x="1382078" y="40958"/>
                    <a:pt x="1385888" y="38100"/>
                    <a:pt x="1388745" y="37147"/>
                  </a:cubicBezTo>
                  <a:cubicBezTo>
                    <a:pt x="1392555" y="36195"/>
                    <a:pt x="1395413" y="35243"/>
                    <a:pt x="1400175" y="35243"/>
                  </a:cubicBezTo>
                  <a:cubicBezTo>
                    <a:pt x="1403033" y="35243"/>
                    <a:pt x="1404938" y="35243"/>
                    <a:pt x="1407795" y="36195"/>
                  </a:cubicBezTo>
                  <a:cubicBezTo>
                    <a:pt x="1409700" y="37147"/>
                    <a:pt x="1411605" y="38100"/>
                    <a:pt x="1413510" y="40005"/>
                  </a:cubicBezTo>
                  <a:cubicBezTo>
                    <a:pt x="1415415" y="41910"/>
                    <a:pt x="1416368" y="44768"/>
                    <a:pt x="1417320" y="47625"/>
                  </a:cubicBezTo>
                  <a:cubicBezTo>
                    <a:pt x="1418273" y="51435"/>
                    <a:pt x="1419225" y="55245"/>
                    <a:pt x="1419225" y="60960"/>
                  </a:cubicBezTo>
                  <a:lnTo>
                    <a:pt x="1419225" y="155258"/>
                  </a:lnTo>
                  <a:lnTo>
                    <a:pt x="1459230" y="155258"/>
                  </a:lnTo>
                  <a:lnTo>
                    <a:pt x="1459230" y="63818"/>
                  </a:lnTo>
                  <a:cubicBezTo>
                    <a:pt x="1459230" y="60008"/>
                    <a:pt x="1460183" y="56197"/>
                    <a:pt x="1462088" y="53340"/>
                  </a:cubicBezTo>
                  <a:cubicBezTo>
                    <a:pt x="1463993" y="49530"/>
                    <a:pt x="1465898" y="46672"/>
                    <a:pt x="1468755" y="43815"/>
                  </a:cubicBezTo>
                  <a:cubicBezTo>
                    <a:pt x="1471613" y="40958"/>
                    <a:pt x="1475423" y="38100"/>
                    <a:pt x="1478280" y="37147"/>
                  </a:cubicBezTo>
                  <a:cubicBezTo>
                    <a:pt x="1481138" y="36195"/>
                    <a:pt x="1484948" y="35243"/>
                    <a:pt x="1489710" y="35243"/>
                  </a:cubicBezTo>
                  <a:cubicBezTo>
                    <a:pt x="1492568" y="35243"/>
                    <a:pt x="1494473" y="35243"/>
                    <a:pt x="1497330" y="36195"/>
                  </a:cubicBezTo>
                  <a:cubicBezTo>
                    <a:pt x="1499235" y="37147"/>
                    <a:pt x="1501140" y="38100"/>
                    <a:pt x="1503045" y="40005"/>
                  </a:cubicBezTo>
                  <a:cubicBezTo>
                    <a:pt x="1504950" y="41910"/>
                    <a:pt x="1505903" y="44768"/>
                    <a:pt x="1506855" y="47625"/>
                  </a:cubicBezTo>
                  <a:cubicBezTo>
                    <a:pt x="1507808" y="51435"/>
                    <a:pt x="1507808" y="55245"/>
                    <a:pt x="1507808" y="60960"/>
                  </a:cubicBezTo>
                  <a:lnTo>
                    <a:pt x="1507808" y="155258"/>
                  </a:lnTo>
                  <a:lnTo>
                    <a:pt x="1547813" y="155258"/>
                  </a:lnTo>
                  <a:lnTo>
                    <a:pt x="1547813" y="55245"/>
                  </a:lnTo>
                  <a:cubicBezTo>
                    <a:pt x="1547813" y="36195"/>
                    <a:pt x="1544003" y="22860"/>
                    <a:pt x="1536383" y="14288"/>
                  </a:cubicBezTo>
                  <a:cubicBezTo>
                    <a:pt x="1528763" y="5715"/>
                    <a:pt x="1517333" y="1905"/>
                    <a:pt x="1502093" y="1905"/>
                  </a:cubicBezTo>
                  <a:cubicBezTo>
                    <a:pt x="1492568" y="1905"/>
                    <a:pt x="1484948" y="3810"/>
                    <a:pt x="1477328" y="7620"/>
                  </a:cubicBezTo>
                  <a:cubicBezTo>
                    <a:pt x="1469708" y="11430"/>
                    <a:pt x="1462088" y="18098"/>
                    <a:pt x="1455420" y="27623"/>
                  </a:cubicBezTo>
                  <a:cubicBezTo>
                    <a:pt x="1452563" y="19050"/>
                    <a:pt x="1447800" y="12383"/>
                    <a:pt x="1441133" y="8573"/>
                  </a:cubicBezTo>
                  <a:cubicBezTo>
                    <a:pt x="1434465" y="4763"/>
                    <a:pt x="1425893" y="1905"/>
                    <a:pt x="1414463" y="1905"/>
                  </a:cubicBezTo>
                  <a:cubicBezTo>
                    <a:pt x="1405890" y="1905"/>
                    <a:pt x="1398270" y="3810"/>
                    <a:pt x="1390650" y="7620"/>
                  </a:cubicBezTo>
                  <a:cubicBezTo>
                    <a:pt x="1383030" y="11430"/>
                    <a:pt x="1376363" y="18098"/>
                    <a:pt x="1371600" y="25718"/>
                  </a:cubicBezTo>
                  <a:lnTo>
                    <a:pt x="1371600" y="5715"/>
                  </a:lnTo>
                  <a:lnTo>
                    <a:pt x="1332548" y="5715"/>
                  </a:lnTo>
                  <a:lnTo>
                    <a:pt x="1332548" y="155258"/>
                  </a:lnTo>
                  <a:close/>
                  <a:moveTo>
                    <a:pt x="1199198" y="116205"/>
                  </a:moveTo>
                  <a:cubicBezTo>
                    <a:pt x="1193483" y="108585"/>
                    <a:pt x="1190625" y="96203"/>
                    <a:pt x="1190625" y="80963"/>
                  </a:cubicBezTo>
                  <a:cubicBezTo>
                    <a:pt x="1190625" y="65723"/>
                    <a:pt x="1193483" y="54293"/>
                    <a:pt x="1199198" y="45720"/>
                  </a:cubicBezTo>
                  <a:cubicBezTo>
                    <a:pt x="1204913" y="37147"/>
                    <a:pt x="1213485" y="33338"/>
                    <a:pt x="1224915" y="33338"/>
                  </a:cubicBezTo>
                  <a:cubicBezTo>
                    <a:pt x="1236345" y="33338"/>
                    <a:pt x="1244918" y="37147"/>
                    <a:pt x="1250633" y="45720"/>
                  </a:cubicBezTo>
                  <a:cubicBezTo>
                    <a:pt x="1256348" y="54293"/>
                    <a:pt x="1259205" y="65723"/>
                    <a:pt x="1259205" y="80963"/>
                  </a:cubicBezTo>
                  <a:cubicBezTo>
                    <a:pt x="1259205" y="96203"/>
                    <a:pt x="1256348" y="107633"/>
                    <a:pt x="1250633" y="116205"/>
                  </a:cubicBezTo>
                  <a:cubicBezTo>
                    <a:pt x="1244918" y="124778"/>
                    <a:pt x="1236345" y="128588"/>
                    <a:pt x="1224915" y="128588"/>
                  </a:cubicBezTo>
                  <a:cubicBezTo>
                    <a:pt x="1213485" y="127635"/>
                    <a:pt x="1204913" y="123825"/>
                    <a:pt x="1199198" y="116205"/>
                  </a:cubicBezTo>
                  <a:moveTo>
                    <a:pt x="1256348" y="154305"/>
                  </a:moveTo>
                  <a:cubicBezTo>
                    <a:pt x="1265873" y="150495"/>
                    <a:pt x="1273493" y="145733"/>
                    <a:pt x="1280160" y="138113"/>
                  </a:cubicBezTo>
                  <a:cubicBezTo>
                    <a:pt x="1286828" y="131445"/>
                    <a:pt x="1291590" y="122873"/>
                    <a:pt x="1295400" y="113348"/>
                  </a:cubicBezTo>
                  <a:cubicBezTo>
                    <a:pt x="1299210" y="103823"/>
                    <a:pt x="1301115" y="92393"/>
                    <a:pt x="1301115" y="80010"/>
                  </a:cubicBezTo>
                  <a:cubicBezTo>
                    <a:pt x="1301115" y="67628"/>
                    <a:pt x="1299210" y="57150"/>
                    <a:pt x="1296353" y="46672"/>
                  </a:cubicBezTo>
                  <a:cubicBezTo>
                    <a:pt x="1293495" y="36195"/>
                    <a:pt x="1287780" y="28575"/>
                    <a:pt x="1281113" y="21908"/>
                  </a:cubicBezTo>
                  <a:cubicBezTo>
                    <a:pt x="1274445" y="15240"/>
                    <a:pt x="1266825" y="9525"/>
                    <a:pt x="1257300" y="6668"/>
                  </a:cubicBezTo>
                  <a:cubicBezTo>
                    <a:pt x="1247775" y="2858"/>
                    <a:pt x="1237298" y="953"/>
                    <a:pt x="1225868" y="953"/>
                  </a:cubicBezTo>
                  <a:cubicBezTo>
                    <a:pt x="1214438" y="953"/>
                    <a:pt x="1203960" y="2858"/>
                    <a:pt x="1194435" y="6668"/>
                  </a:cubicBezTo>
                  <a:cubicBezTo>
                    <a:pt x="1184910" y="10478"/>
                    <a:pt x="1177290" y="15240"/>
                    <a:pt x="1170623" y="21908"/>
                  </a:cubicBezTo>
                  <a:cubicBezTo>
                    <a:pt x="1163955" y="28575"/>
                    <a:pt x="1159193" y="37147"/>
                    <a:pt x="1155383" y="46672"/>
                  </a:cubicBezTo>
                  <a:cubicBezTo>
                    <a:pt x="1151573" y="56197"/>
                    <a:pt x="1149668" y="67628"/>
                    <a:pt x="1149668" y="80010"/>
                  </a:cubicBezTo>
                  <a:cubicBezTo>
                    <a:pt x="1149668" y="105728"/>
                    <a:pt x="1156335" y="124778"/>
                    <a:pt x="1169670" y="139065"/>
                  </a:cubicBezTo>
                  <a:cubicBezTo>
                    <a:pt x="1183005" y="152400"/>
                    <a:pt x="1201103" y="160020"/>
                    <a:pt x="1225868" y="160020"/>
                  </a:cubicBezTo>
                  <a:cubicBezTo>
                    <a:pt x="1236345" y="160020"/>
                    <a:pt x="1246823" y="158115"/>
                    <a:pt x="1256348" y="154305"/>
                  </a:cubicBezTo>
                  <a:moveTo>
                    <a:pt x="1086803" y="100965"/>
                  </a:moveTo>
                  <a:cubicBezTo>
                    <a:pt x="1085850" y="109538"/>
                    <a:pt x="1083945" y="116205"/>
                    <a:pt x="1079183" y="120968"/>
                  </a:cubicBezTo>
                  <a:cubicBezTo>
                    <a:pt x="1074420" y="125730"/>
                    <a:pt x="1068705" y="127635"/>
                    <a:pt x="1061085" y="127635"/>
                  </a:cubicBezTo>
                  <a:cubicBezTo>
                    <a:pt x="1055370" y="127635"/>
                    <a:pt x="1049655" y="126683"/>
                    <a:pt x="1045845" y="123825"/>
                  </a:cubicBezTo>
                  <a:cubicBezTo>
                    <a:pt x="1042035" y="120968"/>
                    <a:pt x="1038225" y="118110"/>
                    <a:pt x="1036320" y="113348"/>
                  </a:cubicBezTo>
                  <a:cubicBezTo>
                    <a:pt x="1034415" y="108585"/>
                    <a:pt x="1032510" y="103823"/>
                    <a:pt x="1031558" y="98108"/>
                  </a:cubicBezTo>
                  <a:cubicBezTo>
                    <a:pt x="1030605" y="92393"/>
                    <a:pt x="1029653" y="86678"/>
                    <a:pt x="1029653" y="80010"/>
                  </a:cubicBezTo>
                  <a:cubicBezTo>
                    <a:pt x="1029653" y="74295"/>
                    <a:pt x="1030605" y="67628"/>
                    <a:pt x="1031558" y="62865"/>
                  </a:cubicBezTo>
                  <a:cubicBezTo>
                    <a:pt x="1032510" y="57150"/>
                    <a:pt x="1034415" y="52388"/>
                    <a:pt x="1036320" y="47625"/>
                  </a:cubicBezTo>
                  <a:cubicBezTo>
                    <a:pt x="1038225" y="42863"/>
                    <a:pt x="1042035" y="40005"/>
                    <a:pt x="1045845" y="37147"/>
                  </a:cubicBezTo>
                  <a:cubicBezTo>
                    <a:pt x="1049655" y="34290"/>
                    <a:pt x="1054418" y="33338"/>
                    <a:pt x="1061085" y="33338"/>
                  </a:cubicBezTo>
                  <a:cubicBezTo>
                    <a:pt x="1069658" y="33338"/>
                    <a:pt x="1075373" y="35243"/>
                    <a:pt x="1079183" y="40005"/>
                  </a:cubicBezTo>
                  <a:cubicBezTo>
                    <a:pt x="1082993" y="44768"/>
                    <a:pt x="1084898" y="50483"/>
                    <a:pt x="1085850" y="58103"/>
                  </a:cubicBezTo>
                  <a:lnTo>
                    <a:pt x="1125855" y="52388"/>
                  </a:lnTo>
                  <a:cubicBezTo>
                    <a:pt x="1124903" y="44768"/>
                    <a:pt x="1122998" y="38100"/>
                    <a:pt x="1120140" y="31433"/>
                  </a:cubicBezTo>
                  <a:cubicBezTo>
                    <a:pt x="1117283" y="24765"/>
                    <a:pt x="1113473" y="20003"/>
                    <a:pt x="1107758" y="15240"/>
                  </a:cubicBezTo>
                  <a:cubicBezTo>
                    <a:pt x="1102995" y="10478"/>
                    <a:pt x="1096328" y="6668"/>
                    <a:pt x="1088708" y="4763"/>
                  </a:cubicBezTo>
                  <a:cubicBezTo>
                    <a:pt x="1081088" y="1905"/>
                    <a:pt x="1072515" y="953"/>
                    <a:pt x="1062038" y="953"/>
                  </a:cubicBezTo>
                  <a:cubicBezTo>
                    <a:pt x="1050608" y="953"/>
                    <a:pt x="1040130" y="2858"/>
                    <a:pt x="1030605" y="6668"/>
                  </a:cubicBezTo>
                  <a:cubicBezTo>
                    <a:pt x="1021080" y="10478"/>
                    <a:pt x="1013460" y="16193"/>
                    <a:pt x="1007745" y="22860"/>
                  </a:cubicBezTo>
                  <a:cubicBezTo>
                    <a:pt x="1001078" y="29528"/>
                    <a:pt x="996315" y="38100"/>
                    <a:pt x="993458" y="47625"/>
                  </a:cubicBezTo>
                  <a:cubicBezTo>
                    <a:pt x="990600" y="57150"/>
                    <a:pt x="988695" y="68580"/>
                    <a:pt x="988695" y="80010"/>
                  </a:cubicBezTo>
                  <a:cubicBezTo>
                    <a:pt x="988695" y="91440"/>
                    <a:pt x="989647" y="102870"/>
                    <a:pt x="992505" y="112395"/>
                  </a:cubicBezTo>
                  <a:cubicBezTo>
                    <a:pt x="995363" y="121920"/>
                    <a:pt x="1000125" y="130493"/>
                    <a:pt x="1005840" y="137160"/>
                  </a:cubicBezTo>
                  <a:cubicBezTo>
                    <a:pt x="1011555" y="143828"/>
                    <a:pt x="1019175" y="149543"/>
                    <a:pt x="1028700" y="153353"/>
                  </a:cubicBezTo>
                  <a:cubicBezTo>
                    <a:pt x="1038225" y="157163"/>
                    <a:pt x="1048703" y="159068"/>
                    <a:pt x="1061085" y="159068"/>
                  </a:cubicBezTo>
                  <a:cubicBezTo>
                    <a:pt x="1082993" y="159068"/>
                    <a:pt x="1099185" y="153353"/>
                    <a:pt x="1109663" y="142875"/>
                  </a:cubicBezTo>
                  <a:cubicBezTo>
                    <a:pt x="1120140" y="132398"/>
                    <a:pt x="1126808" y="118110"/>
                    <a:pt x="1127760" y="100013"/>
                  </a:cubicBezTo>
                  <a:lnTo>
                    <a:pt x="1086803" y="100013"/>
                  </a:lnTo>
                  <a:close/>
                  <a:moveTo>
                    <a:pt x="921068" y="155258"/>
                  </a:moveTo>
                  <a:lnTo>
                    <a:pt x="962025" y="155258"/>
                  </a:lnTo>
                  <a:lnTo>
                    <a:pt x="962025" y="109538"/>
                  </a:lnTo>
                  <a:lnTo>
                    <a:pt x="921068" y="109538"/>
                  </a:lnTo>
                  <a:lnTo>
                    <a:pt x="921068" y="155258"/>
                  </a:lnTo>
                  <a:close/>
                  <a:moveTo>
                    <a:pt x="671513" y="155258"/>
                  </a:moveTo>
                  <a:lnTo>
                    <a:pt x="711518" y="155258"/>
                  </a:lnTo>
                  <a:lnTo>
                    <a:pt x="711518" y="65723"/>
                  </a:lnTo>
                  <a:cubicBezTo>
                    <a:pt x="711518" y="60960"/>
                    <a:pt x="712470" y="57150"/>
                    <a:pt x="714375" y="53340"/>
                  </a:cubicBezTo>
                  <a:cubicBezTo>
                    <a:pt x="716280" y="49530"/>
                    <a:pt x="718185" y="46672"/>
                    <a:pt x="721043" y="43815"/>
                  </a:cubicBezTo>
                  <a:cubicBezTo>
                    <a:pt x="723900" y="40958"/>
                    <a:pt x="727710" y="38100"/>
                    <a:pt x="730568" y="37147"/>
                  </a:cubicBezTo>
                  <a:cubicBezTo>
                    <a:pt x="734378" y="36195"/>
                    <a:pt x="737235" y="35243"/>
                    <a:pt x="741998" y="35243"/>
                  </a:cubicBezTo>
                  <a:cubicBezTo>
                    <a:pt x="744855" y="35243"/>
                    <a:pt x="746760" y="35243"/>
                    <a:pt x="749618" y="36195"/>
                  </a:cubicBezTo>
                  <a:cubicBezTo>
                    <a:pt x="751523" y="37147"/>
                    <a:pt x="753428" y="38100"/>
                    <a:pt x="755333" y="40005"/>
                  </a:cubicBezTo>
                  <a:cubicBezTo>
                    <a:pt x="757238" y="41910"/>
                    <a:pt x="758190" y="44768"/>
                    <a:pt x="759143" y="47625"/>
                  </a:cubicBezTo>
                  <a:cubicBezTo>
                    <a:pt x="760095" y="51435"/>
                    <a:pt x="761048" y="55245"/>
                    <a:pt x="761048" y="60960"/>
                  </a:cubicBezTo>
                  <a:lnTo>
                    <a:pt x="761048" y="155258"/>
                  </a:lnTo>
                  <a:lnTo>
                    <a:pt x="801053" y="155258"/>
                  </a:lnTo>
                  <a:lnTo>
                    <a:pt x="801053" y="63818"/>
                  </a:lnTo>
                  <a:cubicBezTo>
                    <a:pt x="801053" y="60008"/>
                    <a:pt x="802005" y="56197"/>
                    <a:pt x="803910" y="53340"/>
                  </a:cubicBezTo>
                  <a:cubicBezTo>
                    <a:pt x="805815" y="49530"/>
                    <a:pt x="807720" y="46672"/>
                    <a:pt x="810578" y="43815"/>
                  </a:cubicBezTo>
                  <a:cubicBezTo>
                    <a:pt x="813435" y="40958"/>
                    <a:pt x="817245" y="38100"/>
                    <a:pt x="820103" y="37147"/>
                  </a:cubicBezTo>
                  <a:cubicBezTo>
                    <a:pt x="822960" y="36195"/>
                    <a:pt x="826770" y="35243"/>
                    <a:pt x="831533" y="35243"/>
                  </a:cubicBezTo>
                  <a:cubicBezTo>
                    <a:pt x="834390" y="35243"/>
                    <a:pt x="836295" y="35243"/>
                    <a:pt x="839153" y="36195"/>
                  </a:cubicBezTo>
                  <a:cubicBezTo>
                    <a:pt x="841058" y="37147"/>
                    <a:pt x="842963" y="38100"/>
                    <a:pt x="844868" y="40005"/>
                  </a:cubicBezTo>
                  <a:cubicBezTo>
                    <a:pt x="846772" y="41910"/>
                    <a:pt x="847725" y="44768"/>
                    <a:pt x="848678" y="47625"/>
                  </a:cubicBezTo>
                  <a:cubicBezTo>
                    <a:pt x="849630" y="51435"/>
                    <a:pt x="849630" y="55245"/>
                    <a:pt x="849630" y="60960"/>
                  </a:cubicBezTo>
                  <a:lnTo>
                    <a:pt x="849630" y="155258"/>
                  </a:lnTo>
                  <a:lnTo>
                    <a:pt x="889635" y="155258"/>
                  </a:lnTo>
                  <a:lnTo>
                    <a:pt x="889635" y="55245"/>
                  </a:lnTo>
                  <a:cubicBezTo>
                    <a:pt x="889635" y="36195"/>
                    <a:pt x="885825" y="22860"/>
                    <a:pt x="878205" y="14288"/>
                  </a:cubicBezTo>
                  <a:cubicBezTo>
                    <a:pt x="870585" y="5715"/>
                    <a:pt x="859155" y="1905"/>
                    <a:pt x="843915" y="1905"/>
                  </a:cubicBezTo>
                  <a:cubicBezTo>
                    <a:pt x="834390" y="1905"/>
                    <a:pt x="826770" y="3810"/>
                    <a:pt x="819150" y="7620"/>
                  </a:cubicBezTo>
                  <a:cubicBezTo>
                    <a:pt x="811530" y="11430"/>
                    <a:pt x="803910" y="18098"/>
                    <a:pt x="797243" y="27623"/>
                  </a:cubicBezTo>
                  <a:cubicBezTo>
                    <a:pt x="794385" y="19050"/>
                    <a:pt x="789623" y="12383"/>
                    <a:pt x="782955" y="8573"/>
                  </a:cubicBezTo>
                  <a:cubicBezTo>
                    <a:pt x="776288" y="4763"/>
                    <a:pt x="766763" y="1905"/>
                    <a:pt x="756285" y="1905"/>
                  </a:cubicBezTo>
                  <a:cubicBezTo>
                    <a:pt x="747713" y="1905"/>
                    <a:pt x="740093" y="3810"/>
                    <a:pt x="732473" y="7620"/>
                  </a:cubicBezTo>
                  <a:cubicBezTo>
                    <a:pt x="724853" y="11430"/>
                    <a:pt x="718185" y="18098"/>
                    <a:pt x="713423" y="25718"/>
                  </a:cubicBezTo>
                  <a:lnTo>
                    <a:pt x="713423" y="5715"/>
                  </a:lnTo>
                  <a:lnTo>
                    <a:pt x="674370" y="5715"/>
                  </a:lnTo>
                  <a:lnTo>
                    <a:pt x="674370" y="155258"/>
                  </a:lnTo>
                  <a:close/>
                  <a:moveTo>
                    <a:pt x="541973" y="116205"/>
                  </a:moveTo>
                  <a:cubicBezTo>
                    <a:pt x="536258" y="108585"/>
                    <a:pt x="533400" y="96203"/>
                    <a:pt x="533400" y="80963"/>
                  </a:cubicBezTo>
                  <a:cubicBezTo>
                    <a:pt x="533400" y="65723"/>
                    <a:pt x="536258" y="54293"/>
                    <a:pt x="541973" y="45720"/>
                  </a:cubicBezTo>
                  <a:cubicBezTo>
                    <a:pt x="547688" y="38100"/>
                    <a:pt x="556260" y="33338"/>
                    <a:pt x="567690" y="33338"/>
                  </a:cubicBezTo>
                  <a:cubicBezTo>
                    <a:pt x="579120" y="33338"/>
                    <a:pt x="587693" y="37147"/>
                    <a:pt x="593408" y="45720"/>
                  </a:cubicBezTo>
                  <a:cubicBezTo>
                    <a:pt x="599123" y="53340"/>
                    <a:pt x="601980" y="65723"/>
                    <a:pt x="601980" y="80963"/>
                  </a:cubicBezTo>
                  <a:cubicBezTo>
                    <a:pt x="601980" y="96203"/>
                    <a:pt x="599123" y="107633"/>
                    <a:pt x="593408" y="116205"/>
                  </a:cubicBezTo>
                  <a:cubicBezTo>
                    <a:pt x="587693" y="124778"/>
                    <a:pt x="579120" y="128588"/>
                    <a:pt x="567690" y="128588"/>
                  </a:cubicBezTo>
                  <a:cubicBezTo>
                    <a:pt x="555308" y="127635"/>
                    <a:pt x="546735" y="123825"/>
                    <a:pt x="541973" y="116205"/>
                  </a:cubicBezTo>
                  <a:moveTo>
                    <a:pt x="598170" y="154305"/>
                  </a:moveTo>
                  <a:cubicBezTo>
                    <a:pt x="607695" y="150495"/>
                    <a:pt x="615315" y="145733"/>
                    <a:pt x="621983" y="138113"/>
                  </a:cubicBezTo>
                  <a:cubicBezTo>
                    <a:pt x="628650" y="131445"/>
                    <a:pt x="633413" y="122873"/>
                    <a:pt x="637223" y="113348"/>
                  </a:cubicBezTo>
                  <a:cubicBezTo>
                    <a:pt x="641033" y="103823"/>
                    <a:pt x="642938" y="92393"/>
                    <a:pt x="642938" y="80010"/>
                  </a:cubicBezTo>
                  <a:cubicBezTo>
                    <a:pt x="642938" y="67628"/>
                    <a:pt x="641033" y="57150"/>
                    <a:pt x="638175" y="46672"/>
                  </a:cubicBezTo>
                  <a:cubicBezTo>
                    <a:pt x="635318" y="36195"/>
                    <a:pt x="629603" y="28575"/>
                    <a:pt x="622935" y="21908"/>
                  </a:cubicBezTo>
                  <a:cubicBezTo>
                    <a:pt x="616268" y="15240"/>
                    <a:pt x="608648" y="9525"/>
                    <a:pt x="599123" y="6668"/>
                  </a:cubicBezTo>
                  <a:cubicBezTo>
                    <a:pt x="589598" y="2858"/>
                    <a:pt x="579120" y="953"/>
                    <a:pt x="567690" y="953"/>
                  </a:cubicBezTo>
                  <a:cubicBezTo>
                    <a:pt x="556260" y="953"/>
                    <a:pt x="545783" y="2858"/>
                    <a:pt x="536258" y="6668"/>
                  </a:cubicBezTo>
                  <a:cubicBezTo>
                    <a:pt x="526733" y="10478"/>
                    <a:pt x="519113" y="15240"/>
                    <a:pt x="512445" y="21908"/>
                  </a:cubicBezTo>
                  <a:cubicBezTo>
                    <a:pt x="505778" y="28575"/>
                    <a:pt x="501015" y="37147"/>
                    <a:pt x="497205" y="46672"/>
                  </a:cubicBezTo>
                  <a:cubicBezTo>
                    <a:pt x="493395" y="56197"/>
                    <a:pt x="491490" y="67628"/>
                    <a:pt x="491490" y="80010"/>
                  </a:cubicBezTo>
                  <a:cubicBezTo>
                    <a:pt x="491490" y="105728"/>
                    <a:pt x="498158" y="124778"/>
                    <a:pt x="511492" y="139065"/>
                  </a:cubicBezTo>
                  <a:cubicBezTo>
                    <a:pt x="524828" y="152400"/>
                    <a:pt x="542925" y="160020"/>
                    <a:pt x="566738" y="160020"/>
                  </a:cubicBezTo>
                  <a:cubicBezTo>
                    <a:pt x="579120" y="160020"/>
                    <a:pt x="589598" y="158115"/>
                    <a:pt x="598170" y="154305"/>
                  </a:cubicBezTo>
                  <a:moveTo>
                    <a:pt x="429578" y="100965"/>
                  </a:moveTo>
                  <a:cubicBezTo>
                    <a:pt x="428625" y="109538"/>
                    <a:pt x="425767" y="116205"/>
                    <a:pt x="421958" y="120968"/>
                  </a:cubicBezTo>
                  <a:cubicBezTo>
                    <a:pt x="417195" y="125730"/>
                    <a:pt x="411480" y="127635"/>
                    <a:pt x="403860" y="127635"/>
                  </a:cubicBezTo>
                  <a:cubicBezTo>
                    <a:pt x="398145" y="127635"/>
                    <a:pt x="392430" y="126683"/>
                    <a:pt x="388620" y="123825"/>
                  </a:cubicBezTo>
                  <a:cubicBezTo>
                    <a:pt x="384810" y="120968"/>
                    <a:pt x="381000" y="118110"/>
                    <a:pt x="379095" y="113348"/>
                  </a:cubicBezTo>
                  <a:cubicBezTo>
                    <a:pt x="377190" y="108585"/>
                    <a:pt x="375285" y="103823"/>
                    <a:pt x="374333" y="98108"/>
                  </a:cubicBezTo>
                  <a:cubicBezTo>
                    <a:pt x="373380" y="92393"/>
                    <a:pt x="372428" y="86678"/>
                    <a:pt x="372428" y="80010"/>
                  </a:cubicBezTo>
                  <a:cubicBezTo>
                    <a:pt x="372428" y="74295"/>
                    <a:pt x="373380" y="67628"/>
                    <a:pt x="374333" y="62865"/>
                  </a:cubicBezTo>
                  <a:cubicBezTo>
                    <a:pt x="375285" y="57150"/>
                    <a:pt x="377190" y="52388"/>
                    <a:pt x="379095" y="47625"/>
                  </a:cubicBezTo>
                  <a:cubicBezTo>
                    <a:pt x="381000" y="42863"/>
                    <a:pt x="384810" y="40005"/>
                    <a:pt x="388620" y="37147"/>
                  </a:cubicBezTo>
                  <a:cubicBezTo>
                    <a:pt x="392430" y="34290"/>
                    <a:pt x="398145" y="33338"/>
                    <a:pt x="403860" y="33338"/>
                  </a:cubicBezTo>
                  <a:cubicBezTo>
                    <a:pt x="412433" y="33338"/>
                    <a:pt x="418148" y="35243"/>
                    <a:pt x="421958" y="40005"/>
                  </a:cubicBezTo>
                  <a:cubicBezTo>
                    <a:pt x="425767" y="44768"/>
                    <a:pt x="427673" y="50483"/>
                    <a:pt x="428625" y="58103"/>
                  </a:cubicBezTo>
                  <a:lnTo>
                    <a:pt x="468630" y="52388"/>
                  </a:lnTo>
                  <a:cubicBezTo>
                    <a:pt x="467678" y="44768"/>
                    <a:pt x="465773" y="38100"/>
                    <a:pt x="462915" y="31433"/>
                  </a:cubicBezTo>
                  <a:cubicBezTo>
                    <a:pt x="460058" y="24765"/>
                    <a:pt x="456248" y="20003"/>
                    <a:pt x="450533" y="15240"/>
                  </a:cubicBezTo>
                  <a:cubicBezTo>
                    <a:pt x="445770" y="10478"/>
                    <a:pt x="439103" y="6668"/>
                    <a:pt x="431483" y="4763"/>
                  </a:cubicBezTo>
                  <a:cubicBezTo>
                    <a:pt x="423863" y="1905"/>
                    <a:pt x="415290" y="953"/>
                    <a:pt x="404813" y="953"/>
                  </a:cubicBezTo>
                  <a:cubicBezTo>
                    <a:pt x="393383" y="953"/>
                    <a:pt x="382905" y="2858"/>
                    <a:pt x="373380" y="6668"/>
                  </a:cubicBezTo>
                  <a:cubicBezTo>
                    <a:pt x="363855" y="10478"/>
                    <a:pt x="356235" y="16193"/>
                    <a:pt x="350520" y="22860"/>
                  </a:cubicBezTo>
                  <a:cubicBezTo>
                    <a:pt x="343853" y="29528"/>
                    <a:pt x="339090" y="38100"/>
                    <a:pt x="336233" y="47625"/>
                  </a:cubicBezTo>
                  <a:cubicBezTo>
                    <a:pt x="333375" y="57150"/>
                    <a:pt x="331470" y="68580"/>
                    <a:pt x="331470" y="80010"/>
                  </a:cubicBezTo>
                  <a:cubicBezTo>
                    <a:pt x="331470" y="91440"/>
                    <a:pt x="333375" y="102870"/>
                    <a:pt x="336233" y="112395"/>
                  </a:cubicBezTo>
                  <a:cubicBezTo>
                    <a:pt x="339090" y="121920"/>
                    <a:pt x="343853" y="130493"/>
                    <a:pt x="349567" y="137160"/>
                  </a:cubicBezTo>
                  <a:cubicBezTo>
                    <a:pt x="355283" y="143828"/>
                    <a:pt x="362903" y="149543"/>
                    <a:pt x="372428" y="153353"/>
                  </a:cubicBezTo>
                  <a:cubicBezTo>
                    <a:pt x="381953" y="157163"/>
                    <a:pt x="392430" y="159068"/>
                    <a:pt x="404813" y="159068"/>
                  </a:cubicBezTo>
                  <a:cubicBezTo>
                    <a:pt x="426720" y="159068"/>
                    <a:pt x="442913" y="153353"/>
                    <a:pt x="453390" y="142875"/>
                  </a:cubicBezTo>
                  <a:cubicBezTo>
                    <a:pt x="463867" y="132398"/>
                    <a:pt x="470535" y="118110"/>
                    <a:pt x="471488" y="100013"/>
                  </a:cubicBezTo>
                  <a:lnTo>
                    <a:pt x="429578" y="100013"/>
                  </a:lnTo>
                  <a:close/>
                  <a:moveTo>
                    <a:pt x="203835" y="63818"/>
                  </a:moveTo>
                  <a:cubicBezTo>
                    <a:pt x="203835" y="59055"/>
                    <a:pt x="204788" y="55245"/>
                    <a:pt x="206692" y="51435"/>
                  </a:cubicBezTo>
                  <a:cubicBezTo>
                    <a:pt x="208598" y="47625"/>
                    <a:pt x="210502" y="43815"/>
                    <a:pt x="213360" y="40958"/>
                  </a:cubicBezTo>
                  <a:cubicBezTo>
                    <a:pt x="216217" y="38100"/>
                    <a:pt x="219075" y="35243"/>
                    <a:pt x="223838" y="34290"/>
                  </a:cubicBezTo>
                  <a:cubicBezTo>
                    <a:pt x="227648" y="32385"/>
                    <a:pt x="232410" y="31433"/>
                    <a:pt x="238125" y="31433"/>
                  </a:cubicBezTo>
                  <a:cubicBezTo>
                    <a:pt x="248602" y="31433"/>
                    <a:pt x="256223" y="34290"/>
                    <a:pt x="261938" y="40005"/>
                  </a:cubicBezTo>
                  <a:cubicBezTo>
                    <a:pt x="266700" y="45720"/>
                    <a:pt x="269558" y="53340"/>
                    <a:pt x="269558" y="63818"/>
                  </a:cubicBezTo>
                  <a:lnTo>
                    <a:pt x="203835" y="63818"/>
                  </a:lnTo>
                  <a:close/>
                  <a:moveTo>
                    <a:pt x="266700" y="108585"/>
                  </a:moveTo>
                  <a:cubicBezTo>
                    <a:pt x="263842" y="121920"/>
                    <a:pt x="254317" y="128588"/>
                    <a:pt x="239077" y="128588"/>
                  </a:cubicBezTo>
                  <a:cubicBezTo>
                    <a:pt x="227648" y="128588"/>
                    <a:pt x="219075" y="124778"/>
                    <a:pt x="213360" y="118110"/>
                  </a:cubicBezTo>
                  <a:cubicBezTo>
                    <a:pt x="207645" y="111443"/>
                    <a:pt x="204788" y="101918"/>
                    <a:pt x="203835" y="89535"/>
                  </a:cubicBezTo>
                  <a:lnTo>
                    <a:pt x="307658" y="89535"/>
                  </a:lnTo>
                  <a:lnTo>
                    <a:pt x="307658" y="73343"/>
                  </a:lnTo>
                  <a:cubicBezTo>
                    <a:pt x="307658" y="51435"/>
                    <a:pt x="301942" y="33338"/>
                    <a:pt x="290513" y="20003"/>
                  </a:cubicBezTo>
                  <a:cubicBezTo>
                    <a:pt x="279083" y="6668"/>
                    <a:pt x="261938" y="0"/>
                    <a:pt x="239077" y="0"/>
                  </a:cubicBezTo>
                  <a:cubicBezTo>
                    <a:pt x="227648" y="0"/>
                    <a:pt x="218123" y="1905"/>
                    <a:pt x="208598" y="5715"/>
                  </a:cubicBezTo>
                  <a:cubicBezTo>
                    <a:pt x="199073" y="9525"/>
                    <a:pt x="191452" y="14288"/>
                    <a:pt x="184785" y="20955"/>
                  </a:cubicBezTo>
                  <a:cubicBezTo>
                    <a:pt x="178118" y="27623"/>
                    <a:pt x="173355" y="36195"/>
                    <a:pt x="169545" y="45720"/>
                  </a:cubicBezTo>
                  <a:cubicBezTo>
                    <a:pt x="165735" y="55245"/>
                    <a:pt x="163830" y="66675"/>
                    <a:pt x="163830" y="79058"/>
                  </a:cubicBezTo>
                  <a:cubicBezTo>
                    <a:pt x="163830" y="103823"/>
                    <a:pt x="170498" y="123825"/>
                    <a:pt x="182880" y="137160"/>
                  </a:cubicBezTo>
                  <a:cubicBezTo>
                    <a:pt x="195263" y="150495"/>
                    <a:pt x="214313" y="158115"/>
                    <a:pt x="239077" y="158115"/>
                  </a:cubicBezTo>
                  <a:cubicBezTo>
                    <a:pt x="260033" y="158115"/>
                    <a:pt x="275273" y="153353"/>
                    <a:pt x="285750" y="144780"/>
                  </a:cubicBezTo>
                  <a:cubicBezTo>
                    <a:pt x="296228" y="136208"/>
                    <a:pt x="302895" y="123825"/>
                    <a:pt x="305753" y="106680"/>
                  </a:cubicBezTo>
                  <a:lnTo>
                    <a:pt x="266700" y="106680"/>
                  </a:lnTo>
                  <a:close/>
                  <a:moveTo>
                    <a:pt x="97155" y="96203"/>
                  </a:moveTo>
                  <a:cubicBezTo>
                    <a:pt x="97155" y="101918"/>
                    <a:pt x="96202" y="107633"/>
                    <a:pt x="93345" y="111443"/>
                  </a:cubicBezTo>
                  <a:cubicBezTo>
                    <a:pt x="91440" y="115253"/>
                    <a:pt x="88582" y="119063"/>
                    <a:pt x="84773" y="121920"/>
                  </a:cubicBezTo>
                  <a:cubicBezTo>
                    <a:pt x="78105" y="126683"/>
                    <a:pt x="69532" y="129540"/>
                    <a:pt x="60007" y="129540"/>
                  </a:cubicBezTo>
                  <a:cubicBezTo>
                    <a:pt x="54293" y="129540"/>
                    <a:pt x="49530" y="127635"/>
                    <a:pt x="45720" y="124778"/>
                  </a:cubicBezTo>
                  <a:cubicBezTo>
                    <a:pt x="41910" y="121920"/>
                    <a:pt x="40957" y="118110"/>
                    <a:pt x="40957" y="113348"/>
                  </a:cubicBezTo>
                  <a:cubicBezTo>
                    <a:pt x="40957" y="110490"/>
                    <a:pt x="40957" y="106680"/>
                    <a:pt x="42863" y="104775"/>
                  </a:cubicBezTo>
                  <a:cubicBezTo>
                    <a:pt x="43815" y="101918"/>
                    <a:pt x="45720" y="100013"/>
                    <a:pt x="48577" y="98108"/>
                  </a:cubicBezTo>
                  <a:cubicBezTo>
                    <a:pt x="51435" y="96203"/>
                    <a:pt x="55245" y="94298"/>
                    <a:pt x="60007" y="93345"/>
                  </a:cubicBezTo>
                  <a:cubicBezTo>
                    <a:pt x="64770" y="92393"/>
                    <a:pt x="72390" y="91440"/>
                    <a:pt x="80010" y="90488"/>
                  </a:cubicBezTo>
                  <a:lnTo>
                    <a:pt x="98107" y="89535"/>
                  </a:lnTo>
                  <a:lnTo>
                    <a:pt x="98107" y="96203"/>
                  </a:lnTo>
                  <a:close/>
                  <a:moveTo>
                    <a:pt x="98107" y="155258"/>
                  </a:moveTo>
                  <a:lnTo>
                    <a:pt x="136208" y="155258"/>
                  </a:lnTo>
                  <a:lnTo>
                    <a:pt x="136208" y="60960"/>
                  </a:lnTo>
                  <a:cubicBezTo>
                    <a:pt x="136208" y="51435"/>
                    <a:pt x="135255" y="43815"/>
                    <a:pt x="133350" y="36195"/>
                  </a:cubicBezTo>
                  <a:cubicBezTo>
                    <a:pt x="131445" y="28575"/>
                    <a:pt x="127635" y="22860"/>
                    <a:pt x="122873" y="17145"/>
                  </a:cubicBezTo>
                  <a:cubicBezTo>
                    <a:pt x="118110" y="12383"/>
                    <a:pt x="111443" y="7620"/>
                    <a:pt x="103823" y="5715"/>
                  </a:cubicBezTo>
                  <a:cubicBezTo>
                    <a:pt x="96202" y="3810"/>
                    <a:pt x="85725" y="1905"/>
                    <a:pt x="74295" y="1905"/>
                  </a:cubicBezTo>
                  <a:cubicBezTo>
                    <a:pt x="55245" y="1905"/>
                    <a:pt x="40957" y="5715"/>
                    <a:pt x="29527" y="12383"/>
                  </a:cubicBezTo>
                  <a:cubicBezTo>
                    <a:pt x="18098" y="19050"/>
                    <a:pt x="11430" y="30480"/>
                    <a:pt x="8573" y="46672"/>
                  </a:cubicBezTo>
                  <a:lnTo>
                    <a:pt x="44768" y="50483"/>
                  </a:lnTo>
                  <a:cubicBezTo>
                    <a:pt x="46673" y="38100"/>
                    <a:pt x="56198" y="32385"/>
                    <a:pt x="71438" y="32385"/>
                  </a:cubicBezTo>
                  <a:cubicBezTo>
                    <a:pt x="78105" y="32385"/>
                    <a:pt x="83820" y="34290"/>
                    <a:pt x="89535" y="37147"/>
                  </a:cubicBezTo>
                  <a:cubicBezTo>
                    <a:pt x="94298" y="40958"/>
                    <a:pt x="97155" y="46672"/>
                    <a:pt x="97155" y="56197"/>
                  </a:cubicBezTo>
                  <a:lnTo>
                    <a:pt x="97155" y="62865"/>
                  </a:lnTo>
                  <a:lnTo>
                    <a:pt x="78105" y="63818"/>
                  </a:lnTo>
                  <a:cubicBezTo>
                    <a:pt x="68580" y="63818"/>
                    <a:pt x="59055" y="64770"/>
                    <a:pt x="49530" y="66675"/>
                  </a:cubicBezTo>
                  <a:cubicBezTo>
                    <a:pt x="40005" y="68580"/>
                    <a:pt x="32385" y="70485"/>
                    <a:pt x="24765" y="74295"/>
                  </a:cubicBezTo>
                  <a:cubicBezTo>
                    <a:pt x="17145" y="78105"/>
                    <a:pt x="11430" y="82868"/>
                    <a:pt x="6668" y="89535"/>
                  </a:cubicBezTo>
                  <a:cubicBezTo>
                    <a:pt x="1905" y="96203"/>
                    <a:pt x="0" y="104775"/>
                    <a:pt x="0" y="114300"/>
                  </a:cubicBezTo>
                  <a:cubicBezTo>
                    <a:pt x="0" y="121920"/>
                    <a:pt x="952" y="128588"/>
                    <a:pt x="3810" y="134303"/>
                  </a:cubicBezTo>
                  <a:cubicBezTo>
                    <a:pt x="6668" y="140018"/>
                    <a:pt x="10477" y="144780"/>
                    <a:pt x="14288" y="148590"/>
                  </a:cubicBezTo>
                  <a:cubicBezTo>
                    <a:pt x="19050" y="152400"/>
                    <a:pt x="23813" y="155258"/>
                    <a:pt x="29527" y="156210"/>
                  </a:cubicBezTo>
                  <a:cubicBezTo>
                    <a:pt x="35243" y="157163"/>
                    <a:pt x="41910" y="159068"/>
                    <a:pt x="48577" y="159068"/>
                  </a:cubicBezTo>
                  <a:cubicBezTo>
                    <a:pt x="60007" y="159068"/>
                    <a:pt x="69532" y="157163"/>
                    <a:pt x="77152" y="152400"/>
                  </a:cubicBezTo>
                  <a:cubicBezTo>
                    <a:pt x="84773" y="147638"/>
                    <a:pt x="91440" y="142875"/>
                    <a:pt x="97155" y="136208"/>
                  </a:cubicBezTo>
                  <a:lnTo>
                    <a:pt x="97155" y="15525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0740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1 Agenda (White/Oran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4D54044-23C0-4142-88BA-1DD4B846EA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3525" y="441325"/>
            <a:ext cx="5653088" cy="1008064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algn="l">
              <a:defRPr sz="4800" b="1" i="0">
                <a:solidFill>
                  <a:schemeClr val="tx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Agenda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1E35C5B-1EB5-4A59-AB41-B5A36D3A0A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7339" y="2038812"/>
            <a:ext cx="11637962" cy="41984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AU"/>
              <a:t>01	XXXXXX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AU"/>
              <a:t>02	XXXXXX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AU"/>
              <a:t>03	XXXXXX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AU"/>
              <a:t>04	XXXXXX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AU"/>
              <a:t>05	XXXXXX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947BDFF-AA9D-F949-A66D-214417C3A4A9}"/>
              </a:ext>
            </a:extLst>
          </p:cNvPr>
          <p:cNvGrpSpPr/>
          <p:nvPr userDrawn="1"/>
        </p:nvGrpSpPr>
        <p:grpSpPr>
          <a:xfrm>
            <a:off x="10814051" y="6438651"/>
            <a:ext cx="1111250" cy="225425"/>
            <a:chOff x="292100" y="6413250"/>
            <a:chExt cx="1111250" cy="225425"/>
          </a:xfrm>
        </p:grpSpPr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2872B543-34FC-1841-BC83-16C2DAE30F74}"/>
                </a:ext>
              </a:extLst>
            </p:cNvPr>
            <p:cNvSpPr/>
            <p:nvPr userDrawn="1"/>
          </p:nvSpPr>
          <p:spPr>
            <a:xfrm>
              <a:off x="292100" y="6413250"/>
              <a:ext cx="225425" cy="225425"/>
            </a:xfrm>
            <a:custGeom>
              <a:avLst/>
              <a:gdLst>
                <a:gd name="connsiteX0" fmla="*/ 329565 w 342900"/>
                <a:gd name="connsiteY0" fmla="*/ 104775 h 342900"/>
                <a:gd name="connsiteX1" fmla="*/ 292418 w 342900"/>
                <a:gd name="connsiteY1" fmla="*/ 50483 h 342900"/>
                <a:gd name="connsiteX2" fmla="*/ 238125 w 342900"/>
                <a:gd name="connsiteY2" fmla="*/ 13335 h 342900"/>
                <a:gd name="connsiteX3" fmla="*/ 171450 w 342900"/>
                <a:gd name="connsiteY3" fmla="*/ 0 h 342900"/>
                <a:gd name="connsiteX4" fmla="*/ 104775 w 342900"/>
                <a:gd name="connsiteY4" fmla="*/ 13335 h 342900"/>
                <a:gd name="connsiteX5" fmla="*/ 50483 w 342900"/>
                <a:gd name="connsiteY5" fmla="*/ 50483 h 342900"/>
                <a:gd name="connsiteX6" fmla="*/ 13335 w 342900"/>
                <a:gd name="connsiteY6" fmla="*/ 104775 h 342900"/>
                <a:gd name="connsiteX7" fmla="*/ 0 w 342900"/>
                <a:gd name="connsiteY7" fmla="*/ 171450 h 342900"/>
                <a:gd name="connsiteX8" fmla="*/ 13335 w 342900"/>
                <a:gd name="connsiteY8" fmla="*/ 238125 h 342900"/>
                <a:gd name="connsiteX9" fmla="*/ 50483 w 342900"/>
                <a:gd name="connsiteY9" fmla="*/ 292418 h 342900"/>
                <a:gd name="connsiteX10" fmla="*/ 104775 w 342900"/>
                <a:gd name="connsiteY10" fmla="*/ 329565 h 342900"/>
                <a:gd name="connsiteX11" fmla="*/ 171450 w 342900"/>
                <a:gd name="connsiteY11" fmla="*/ 342900 h 342900"/>
                <a:gd name="connsiteX12" fmla="*/ 171450 w 342900"/>
                <a:gd name="connsiteY12" fmla="*/ 308610 h 342900"/>
                <a:gd name="connsiteX13" fmla="*/ 74295 w 342900"/>
                <a:gd name="connsiteY13" fmla="*/ 268605 h 342900"/>
                <a:gd name="connsiteX14" fmla="*/ 35243 w 342900"/>
                <a:gd name="connsiteY14" fmla="*/ 188595 h 342900"/>
                <a:gd name="connsiteX15" fmla="*/ 180975 w 342900"/>
                <a:gd name="connsiteY15" fmla="*/ 188595 h 342900"/>
                <a:gd name="connsiteX16" fmla="*/ 141923 w 342900"/>
                <a:gd name="connsiteY16" fmla="*/ 227648 h 342900"/>
                <a:gd name="connsiteX17" fmla="*/ 165735 w 342900"/>
                <a:gd name="connsiteY17" fmla="*/ 251460 h 342900"/>
                <a:gd name="connsiteX18" fmla="*/ 246698 w 342900"/>
                <a:gd name="connsiteY18" fmla="*/ 170498 h 342900"/>
                <a:gd name="connsiteX19" fmla="*/ 165735 w 342900"/>
                <a:gd name="connsiteY19" fmla="*/ 89535 h 342900"/>
                <a:gd name="connsiteX20" fmla="*/ 141923 w 342900"/>
                <a:gd name="connsiteY20" fmla="*/ 113348 h 342900"/>
                <a:gd name="connsiteX21" fmla="*/ 180975 w 342900"/>
                <a:gd name="connsiteY21" fmla="*/ 152400 h 342900"/>
                <a:gd name="connsiteX22" fmla="*/ 35243 w 342900"/>
                <a:gd name="connsiteY22" fmla="*/ 152400 h 342900"/>
                <a:gd name="connsiteX23" fmla="*/ 74295 w 342900"/>
                <a:gd name="connsiteY23" fmla="*/ 72390 h 342900"/>
                <a:gd name="connsiteX24" fmla="*/ 171450 w 342900"/>
                <a:gd name="connsiteY24" fmla="*/ 32385 h 342900"/>
                <a:gd name="connsiteX25" fmla="*/ 268605 w 342900"/>
                <a:gd name="connsiteY25" fmla="*/ 72390 h 342900"/>
                <a:gd name="connsiteX26" fmla="*/ 308610 w 342900"/>
                <a:gd name="connsiteY26" fmla="*/ 169545 h 342900"/>
                <a:gd name="connsiteX27" fmla="*/ 342900 w 342900"/>
                <a:gd name="connsiteY27" fmla="*/ 169545 h 342900"/>
                <a:gd name="connsiteX28" fmla="*/ 329565 w 342900"/>
                <a:gd name="connsiteY28" fmla="*/ 10477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2900" h="342900">
                  <a:moveTo>
                    <a:pt x="329565" y="104775"/>
                  </a:moveTo>
                  <a:cubicBezTo>
                    <a:pt x="320993" y="84773"/>
                    <a:pt x="308610" y="65723"/>
                    <a:pt x="292418" y="50483"/>
                  </a:cubicBezTo>
                  <a:cubicBezTo>
                    <a:pt x="276225" y="34290"/>
                    <a:pt x="258128" y="21908"/>
                    <a:pt x="238125" y="13335"/>
                  </a:cubicBezTo>
                  <a:cubicBezTo>
                    <a:pt x="217170" y="4763"/>
                    <a:pt x="194310" y="0"/>
                    <a:pt x="171450" y="0"/>
                  </a:cubicBezTo>
                  <a:cubicBezTo>
                    <a:pt x="148590" y="0"/>
                    <a:pt x="125730" y="4763"/>
                    <a:pt x="104775" y="13335"/>
                  </a:cubicBezTo>
                  <a:cubicBezTo>
                    <a:pt x="83820" y="21908"/>
                    <a:pt x="65723" y="34290"/>
                    <a:pt x="50483" y="50483"/>
                  </a:cubicBezTo>
                  <a:cubicBezTo>
                    <a:pt x="34290" y="66675"/>
                    <a:pt x="21908" y="84773"/>
                    <a:pt x="13335" y="104775"/>
                  </a:cubicBezTo>
                  <a:cubicBezTo>
                    <a:pt x="4763" y="125730"/>
                    <a:pt x="0" y="148590"/>
                    <a:pt x="0" y="171450"/>
                  </a:cubicBezTo>
                  <a:cubicBezTo>
                    <a:pt x="0" y="194310"/>
                    <a:pt x="4763" y="217170"/>
                    <a:pt x="13335" y="238125"/>
                  </a:cubicBezTo>
                  <a:cubicBezTo>
                    <a:pt x="21908" y="258128"/>
                    <a:pt x="34290" y="277178"/>
                    <a:pt x="50483" y="292418"/>
                  </a:cubicBezTo>
                  <a:cubicBezTo>
                    <a:pt x="66675" y="308610"/>
                    <a:pt x="84773" y="320993"/>
                    <a:pt x="104775" y="329565"/>
                  </a:cubicBezTo>
                  <a:cubicBezTo>
                    <a:pt x="125730" y="338138"/>
                    <a:pt x="148590" y="342900"/>
                    <a:pt x="171450" y="342900"/>
                  </a:cubicBezTo>
                  <a:lnTo>
                    <a:pt x="171450" y="308610"/>
                  </a:lnTo>
                  <a:cubicBezTo>
                    <a:pt x="135255" y="308610"/>
                    <a:pt x="100013" y="294323"/>
                    <a:pt x="74295" y="268605"/>
                  </a:cubicBezTo>
                  <a:cubicBezTo>
                    <a:pt x="52388" y="246698"/>
                    <a:pt x="39053" y="219075"/>
                    <a:pt x="35243" y="188595"/>
                  </a:cubicBezTo>
                  <a:lnTo>
                    <a:pt x="180975" y="188595"/>
                  </a:lnTo>
                  <a:lnTo>
                    <a:pt x="141923" y="227648"/>
                  </a:lnTo>
                  <a:lnTo>
                    <a:pt x="165735" y="251460"/>
                  </a:lnTo>
                  <a:lnTo>
                    <a:pt x="246698" y="170498"/>
                  </a:lnTo>
                  <a:lnTo>
                    <a:pt x="165735" y="89535"/>
                  </a:lnTo>
                  <a:lnTo>
                    <a:pt x="141923" y="113348"/>
                  </a:lnTo>
                  <a:lnTo>
                    <a:pt x="180975" y="152400"/>
                  </a:lnTo>
                  <a:lnTo>
                    <a:pt x="35243" y="152400"/>
                  </a:lnTo>
                  <a:cubicBezTo>
                    <a:pt x="39053" y="121920"/>
                    <a:pt x="52388" y="94298"/>
                    <a:pt x="74295" y="72390"/>
                  </a:cubicBezTo>
                  <a:cubicBezTo>
                    <a:pt x="100013" y="46673"/>
                    <a:pt x="134303" y="32385"/>
                    <a:pt x="171450" y="32385"/>
                  </a:cubicBezTo>
                  <a:cubicBezTo>
                    <a:pt x="207645" y="32385"/>
                    <a:pt x="242888" y="46673"/>
                    <a:pt x="268605" y="72390"/>
                  </a:cubicBezTo>
                  <a:cubicBezTo>
                    <a:pt x="294323" y="98108"/>
                    <a:pt x="308610" y="132398"/>
                    <a:pt x="308610" y="169545"/>
                  </a:cubicBezTo>
                  <a:lnTo>
                    <a:pt x="342900" y="169545"/>
                  </a:lnTo>
                  <a:cubicBezTo>
                    <a:pt x="342900" y="148590"/>
                    <a:pt x="338138" y="125730"/>
                    <a:pt x="329565" y="104775"/>
                  </a:cubicBezTo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CE81E9DF-7130-4546-BF18-4683EA8B3F3C}"/>
                </a:ext>
              </a:extLst>
            </p:cNvPr>
            <p:cNvSpPr/>
            <p:nvPr userDrawn="1"/>
          </p:nvSpPr>
          <p:spPr>
            <a:xfrm>
              <a:off x="590579" y="6484379"/>
              <a:ext cx="812771" cy="84028"/>
            </a:xfrm>
            <a:custGeom>
              <a:avLst/>
              <a:gdLst>
                <a:gd name="connsiteX0" fmla="*/ 1329690 w 1547812"/>
                <a:gd name="connsiteY0" fmla="*/ 155258 h 160020"/>
                <a:gd name="connsiteX1" fmla="*/ 1369695 w 1547812"/>
                <a:gd name="connsiteY1" fmla="*/ 155258 h 160020"/>
                <a:gd name="connsiteX2" fmla="*/ 1369695 w 1547812"/>
                <a:gd name="connsiteY2" fmla="*/ 65723 h 160020"/>
                <a:gd name="connsiteX3" fmla="*/ 1372553 w 1547812"/>
                <a:gd name="connsiteY3" fmla="*/ 53340 h 160020"/>
                <a:gd name="connsiteX4" fmla="*/ 1379220 w 1547812"/>
                <a:gd name="connsiteY4" fmla="*/ 43815 h 160020"/>
                <a:gd name="connsiteX5" fmla="*/ 1388745 w 1547812"/>
                <a:gd name="connsiteY5" fmla="*/ 37147 h 160020"/>
                <a:gd name="connsiteX6" fmla="*/ 1400175 w 1547812"/>
                <a:gd name="connsiteY6" fmla="*/ 35243 h 160020"/>
                <a:gd name="connsiteX7" fmla="*/ 1407795 w 1547812"/>
                <a:gd name="connsiteY7" fmla="*/ 36195 h 160020"/>
                <a:gd name="connsiteX8" fmla="*/ 1413510 w 1547812"/>
                <a:gd name="connsiteY8" fmla="*/ 40005 h 160020"/>
                <a:gd name="connsiteX9" fmla="*/ 1417320 w 1547812"/>
                <a:gd name="connsiteY9" fmla="*/ 47625 h 160020"/>
                <a:gd name="connsiteX10" fmla="*/ 1419225 w 1547812"/>
                <a:gd name="connsiteY10" fmla="*/ 60960 h 160020"/>
                <a:gd name="connsiteX11" fmla="*/ 1419225 w 1547812"/>
                <a:gd name="connsiteY11" fmla="*/ 155258 h 160020"/>
                <a:gd name="connsiteX12" fmla="*/ 1459230 w 1547812"/>
                <a:gd name="connsiteY12" fmla="*/ 155258 h 160020"/>
                <a:gd name="connsiteX13" fmla="*/ 1459230 w 1547812"/>
                <a:gd name="connsiteY13" fmla="*/ 63818 h 160020"/>
                <a:gd name="connsiteX14" fmla="*/ 1462088 w 1547812"/>
                <a:gd name="connsiteY14" fmla="*/ 53340 h 160020"/>
                <a:gd name="connsiteX15" fmla="*/ 1468755 w 1547812"/>
                <a:gd name="connsiteY15" fmla="*/ 43815 h 160020"/>
                <a:gd name="connsiteX16" fmla="*/ 1478280 w 1547812"/>
                <a:gd name="connsiteY16" fmla="*/ 37147 h 160020"/>
                <a:gd name="connsiteX17" fmla="*/ 1489710 w 1547812"/>
                <a:gd name="connsiteY17" fmla="*/ 35243 h 160020"/>
                <a:gd name="connsiteX18" fmla="*/ 1497330 w 1547812"/>
                <a:gd name="connsiteY18" fmla="*/ 36195 h 160020"/>
                <a:gd name="connsiteX19" fmla="*/ 1503045 w 1547812"/>
                <a:gd name="connsiteY19" fmla="*/ 40005 h 160020"/>
                <a:gd name="connsiteX20" fmla="*/ 1506855 w 1547812"/>
                <a:gd name="connsiteY20" fmla="*/ 47625 h 160020"/>
                <a:gd name="connsiteX21" fmla="*/ 1507808 w 1547812"/>
                <a:gd name="connsiteY21" fmla="*/ 60960 h 160020"/>
                <a:gd name="connsiteX22" fmla="*/ 1507808 w 1547812"/>
                <a:gd name="connsiteY22" fmla="*/ 155258 h 160020"/>
                <a:gd name="connsiteX23" fmla="*/ 1547813 w 1547812"/>
                <a:gd name="connsiteY23" fmla="*/ 155258 h 160020"/>
                <a:gd name="connsiteX24" fmla="*/ 1547813 w 1547812"/>
                <a:gd name="connsiteY24" fmla="*/ 55245 h 160020"/>
                <a:gd name="connsiteX25" fmla="*/ 1536383 w 1547812"/>
                <a:gd name="connsiteY25" fmla="*/ 14288 h 160020"/>
                <a:gd name="connsiteX26" fmla="*/ 1502093 w 1547812"/>
                <a:gd name="connsiteY26" fmla="*/ 1905 h 160020"/>
                <a:gd name="connsiteX27" fmla="*/ 1477328 w 1547812"/>
                <a:gd name="connsiteY27" fmla="*/ 7620 h 160020"/>
                <a:gd name="connsiteX28" fmla="*/ 1455420 w 1547812"/>
                <a:gd name="connsiteY28" fmla="*/ 27623 h 160020"/>
                <a:gd name="connsiteX29" fmla="*/ 1441133 w 1547812"/>
                <a:gd name="connsiteY29" fmla="*/ 8573 h 160020"/>
                <a:gd name="connsiteX30" fmla="*/ 1414463 w 1547812"/>
                <a:gd name="connsiteY30" fmla="*/ 1905 h 160020"/>
                <a:gd name="connsiteX31" fmla="*/ 1390650 w 1547812"/>
                <a:gd name="connsiteY31" fmla="*/ 7620 h 160020"/>
                <a:gd name="connsiteX32" fmla="*/ 1371600 w 1547812"/>
                <a:gd name="connsiteY32" fmla="*/ 25718 h 160020"/>
                <a:gd name="connsiteX33" fmla="*/ 1371600 w 1547812"/>
                <a:gd name="connsiteY33" fmla="*/ 5715 h 160020"/>
                <a:gd name="connsiteX34" fmla="*/ 1332548 w 1547812"/>
                <a:gd name="connsiteY34" fmla="*/ 5715 h 160020"/>
                <a:gd name="connsiteX35" fmla="*/ 1332548 w 1547812"/>
                <a:gd name="connsiteY35" fmla="*/ 155258 h 160020"/>
                <a:gd name="connsiteX36" fmla="*/ 1199198 w 1547812"/>
                <a:gd name="connsiteY36" fmla="*/ 116205 h 160020"/>
                <a:gd name="connsiteX37" fmla="*/ 1190625 w 1547812"/>
                <a:gd name="connsiteY37" fmla="*/ 80963 h 160020"/>
                <a:gd name="connsiteX38" fmla="*/ 1199198 w 1547812"/>
                <a:gd name="connsiteY38" fmla="*/ 45720 h 160020"/>
                <a:gd name="connsiteX39" fmla="*/ 1224915 w 1547812"/>
                <a:gd name="connsiteY39" fmla="*/ 33338 h 160020"/>
                <a:gd name="connsiteX40" fmla="*/ 1250633 w 1547812"/>
                <a:gd name="connsiteY40" fmla="*/ 45720 h 160020"/>
                <a:gd name="connsiteX41" fmla="*/ 1259205 w 1547812"/>
                <a:gd name="connsiteY41" fmla="*/ 80963 h 160020"/>
                <a:gd name="connsiteX42" fmla="*/ 1250633 w 1547812"/>
                <a:gd name="connsiteY42" fmla="*/ 116205 h 160020"/>
                <a:gd name="connsiteX43" fmla="*/ 1224915 w 1547812"/>
                <a:gd name="connsiteY43" fmla="*/ 128588 h 160020"/>
                <a:gd name="connsiteX44" fmla="*/ 1199198 w 1547812"/>
                <a:gd name="connsiteY44" fmla="*/ 116205 h 160020"/>
                <a:gd name="connsiteX45" fmla="*/ 1256348 w 1547812"/>
                <a:gd name="connsiteY45" fmla="*/ 154305 h 160020"/>
                <a:gd name="connsiteX46" fmla="*/ 1280160 w 1547812"/>
                <a:gd name="connsiteY46" fmla="*/ 138113 h 160020"/>
                <a:gd name="connsiteX47" fmla="*/ 1295400 w 1547812"/>
                <a:gd name="connsiteY47" fmla="*/ 113348 h 160020"/>
                <a:gd name="connsiteX48" fmla="*/ 1301115 w 1547812"/>
                <a:gd name="connsiteY48" fmla="*/ 80010 h 160020"/>
                <a:gd name="connsiteX49" fmla="*/ 1296353 w 1547812"/>
                <a:gd name="connsiteY49" fmla="*/ 46672 h 160020"/>
                <a:gd name="connsiteX50" fmla="*/ 1281113 w 1547812"/>
                <a:gd name="connsiteY50" fmla="*/ 21908 h 160020"/>
                <a:gd name="connsiteX51" fmla="*/ 1257300 w 1547812"/>
                <a:gd name="connsiteY51" fmla="*/ 6668 h 160020"/>
                <a:gd name="connsiteX52" fmla="*/ 1225868 w 1547812"/>
                <a:gd name="connsiteY52" fmla="*/ 953 h 160020"/>
                <a:gd name="connsiteX53" fmla="*/ 1194435 w 1547812"/>
                <a:gd name="connsiteY53" fmla="*/ 6668 h 160020"/>
                <a:gd name="connsiteX54" fmla="*/ 1170623 w 1547812"/>
                <a:gd name="connsiteY54" fmla="*/ 21908 h 160020"/>
                <a:gd name="connsiteX55" fmla="*/ 1155383 w 1547812"/>
                <a:gd name="connsiteY55" fmla="*/ 46672 h 160020"/>
                <a:gd name="connsiteX56" fmla="*/ 1149668 w 1547812"/>
                <a:gd name="connsiteY56" fmla="*/ 80010 h 160020"/>
                <a:gd name="connsiteX57" fmla="*/ 1169670 w 1547812"/>
                <a:gd name="connsiteY57" fmla="*/ 139065 h 160020"/>
                <a:gd name="connsiteX58" fmla="*/ 1225868 w 1547812"/>
                <a:gd name="connsiteY58" fmla="*/ 160020 h 160020"/>
                <a:gd name="connsiteX59" fmla="*/ 1256348 w 1547812"/>
                <a:gd name="connsiteY59" fmla="*/ 154305 h 160020"/>
                <a:gd name="connsiteX60" fmla="*/ 1086803 w 1547812"/>
                <a:gd name="connsiteY60" fmla="*/ 100965 h 160020"/>
                <a:gd name="connsiteX61" fmla="*/ 1079183 w 1547812"/>
                <a:gd name="connsiteY61" fmla="*/ 120968 h 160020"/>
                <a:gd name="connsiteX62" fmla="*/ 1061085 w 1547812"/>
                <a:gd name="connsiteY62" fmla="*/ 127635 h 160020"/>
                <a:gd name="connsiteX63" fmla="*/ 1045845 w 1547812"/>
                <a:gd name="connsiteY63" fmla="*/ 123825 h 160020"/>
                <a:gd name="connsiteX64" fmla="*/ 1036320 w 1547812"/>
                <a:gd name="connsiteY64" fmla="*/ 113348 h 160020"/>
                <a:gd name="connsiteX65" fmla="*/ 1031558 w 1547812"/>
                <a:gd name="connsiteY65" fmla="*/ 98108 h 160020"/>
                <a:gd name="connsiteX66" fmla="*/ 1029653 w 1547812"/>
                <a:gd name="connsiteY66" fmla="*/ 80010 h 160020"/>
                <a:gd name="connsiteX67" fmla="*/ 1031558 w 1547812"/>
                <a:gd name="connsiteY67" fmla="*/ 62865 h 160020"/>
                <a:gd name="connsiteX68" fmla="*/ 1036320 w 1547812"/>
                <a:gd name="connsiteY68" fmla="*/ 47625 h 160020"/>
                <a:gd name="connsiteX69" fmla="*/ 1045845 w 1547812"/>
                <a:gd name="connsiteY69" fmla="*/ 37147 h 160020"/>
                <a:gd name="connsiteX70" fmla="*/ 1061085 w 1547812"/>
                <a:gd name="connsiteY70" fmla="*/ 33338 h 160020"/>
                <a:gd name="connsiteX71" fmla="*/ 1079183 w 1547812"/>
                <a:gd name="connsiteY71" fmla="*/ 40005 h 160020"/>
                <a:gd name="connsiteX72" fmla="*/ 1085850 w 1547812"/>
                <a:gd name="connsiteY72" fmla="*/ 58103 h 160020"/>
                <a:gd name="connsiteX73" fmla="*/ 1125855 w 1547812"/>
                <a:gd name="connsiteY73" fmla="*/ 52388 h 160020"/>
                <a:gd name="connsiteX74" fmla="*/ 1120140 w 1547812"/>
                <a:gd name="connsiteY74" fmla="*/ 31433 h 160020"/>
                <a:gd name="connsiteX75" fmla="*/ 1107758 w 1547812"/>
                <a:gd name="connsiteY75" fmla="*/ 15240 h 160020"/>
                <a:gd name="connsiteX76" fmla="*/ 1088708 w 1547812"/>
                <a:gd name="connsiteY76" fmla="*/ 4763 h 160020"/>
                <a:gd name="connsiteX77" fmla="*/ 1062038 w 1547812"/>
                <a:gd name="connsiteY77" fmla="*/ 953 h 160020"/>
                <a:gd name="connsiteX78" fmla="*/ 1030605 w 1547812"/>
                <a:gd name="connsiteY78" fmla="*/ 6668 h 160020"/>
                <a:gd name="connsiteX79" fmla="*/ 1007745 w 1547812"/>
                <a:gd name="connsiteY79" fmla="*/ 22860 h 160020"/>
                <a:gd name="connsiteX80" fmla="*/ 993458 w 1547812"/>
                <a:gd name="connsiteY80" fmla="*/ 47625 h 160020"/>
                <a:gd name="connsiteX81" fmla="*/ 988695 w 1547812"/>
                <a:gd name="connsiteY81" fmla="*/ 80010 h 160020"/>
                <a:gd name="connsiteX82" fmla="*/ 992505 w 1547812"/>
                <a:gd name="connsiteY82" fmla="*/ 112395 h 160020"/>
                <a:gd name="connsiteX83" fmla="*/ 1005840 w 1547812"/>
                <a:gd name="connsiteY83" fmla="*/ 137160 h 160020"/>
                <a:gd name="connsiteX84" fmla="*/ 1028700 w 1547812"/>
                <a:gd name="connsiteY84" fmla="*/ 153353 h 160020"/>
                <a:gd name="connsiteX85" fmla="*/ 1061085 w 1547812"/>
                <a:gd name="connsiteY85" fmla="*/ 159068 h 160020"/>
                <a:gd name="connsiteX86" fmla="*/ 1109663 w 1547812"/>
                <a:gd name="connsiteY86" fmla="*/ 142875 h 160020"/>
                <a:gd name="connsiteX87" fmla="*/ 1127760 w 1547812"/>
                <a:gd name="connsiteY87" fmla="*/ 100013 h 160020"/>
                <a:gd name="connsiteX88" fmla="*/ 1086803 w 1547812"/>
                <a:gd name="connsiteY88" fmla="*/ 100013 h 160020"/>
                <a:gd name="connsiteX89" fmla="*/ 921068 w 1547812"/>
                <a:gd name="connsiteY89" fmla="*/ 155258 h 160020"/>
                <a:gd name="connsiteX90" fmla="*/ 962025 w 1547812"/>
                <a:gd name="connsiteY90" fmla="*/ 155258 h 160020"/>
                <a:gd name="connsiteX91" fmla="*/ 962025 w 1547812"/>
                <a:gd name="connsiteY91" fmla="*/ 109538 h 160020"/>
                <a:gd name="connsiteX92" fmla="*/ 921068 w 1547812"/>
                <a:gd name="connsiteY92" fmla="*/ 109538 h 160020"/>
                <a:gd name="connsiteX93" fmla="*/ 921068 w 1547812"/>
                <a:gd name="connsiteY93" fmla="*/ 155258 h 160020"/>
                <a:gd name="connsiteX94" fmla="*/ 671513 w 1547812"/>
                <a:gd name="connsiteY94" fmla="*/ 155258 h 160020"/>
                <a:gd name="connsiteX95" fmla="*/ 711518 w 1547812"/>
                <a:gd name="connsiteY95" fmla="*/ 155258 h 160020"/>
                <a:gd name="connsiteX96" fmla="*/ 711518 w 1547812"/>
                <a:gd name="connsiteY96" fmla="*/ 65723 h 160020"/>
                <a:gd name="connsiteX97" fmla="*/ 714375 w 1547812"/>
                <a:gd name="connsiteY97" fmla="*/ 53340 h 160020"/>
                <a:gd name="connsiteX98" fmla="*/ 721043 w 1547812"/>
                <a:gd name="connsiteY98" fmla="*/ 43815 h 160020"/>
                <a:gd name="connsiteX99" fmla="*/ 730568 w 1547812"/>
                <a:gd name="connsiteY99" fmla="*/ 37147 h 160020"/>
                <a:gd name="connsiteX100" fmla="*/ 741998 w 1547812"/>
                <a:gd name="connsiteY100" fmla="*/ 35243 h 160020"/>
                <a:gd name="connsiteX101" fmla="*/ 749618 w 1547812"/>
                <a:gd name="connsiteY101" fmla="*/ 36195 h 160020"/>
                <a:gd name="connsiteX102" fmla="*/ 755333 w 1547812"/>
                <a:gd name="connsiteY102" fmla="*/ 40005 h 160020"/>
                <a:gd name="connsiteX103" fmla="*/ 759143 w 1547812"/>
                <a:gd name="connsiteY103" fmla="*/ 47625 h 160020"/>
                <a:gd name="connsiteX104" fmla="*/ 761048 w 1547812"/>
                <a:gd name="connsiteY104" fmla="*/ 60960 h 160020"/>
                <a:gd name="connsiteX105" fmla="*/ 761048 w 1547812"/>
                <a:gd name="connsiteY105" fmla="*/ 155258 h 160020"/>
                <a:gd name="connsiteX106" fmla="*/ 801053 w 1547812"/>
                <a:gd name="connsiteY106" fmla="*/ 155258 h 160020"/>
                <a:gd name="connsiteX107" fmla="*/ 801053 w 1547812"/>
                <a:gd name="connsiteY107" fmla="*/ 63818 h 160020"/>
                <a:gd name="connsiteX108" fmla="*/ 803910 w 1547812"/>
                <a:gd name="connsiteY108" fmla="*/ 53340 h 160020"/>
                <a:gd name="connsiteX109" fmla="*/ 810578 w 1547812"/>
                <a:gd name="connsiteY109" fmla="*/ 43815 h 160020"/>
                <a:gd name="connsiteX110" fmla="*/ 820103 w 1547812"/>
                <a:gd name="connsiteY110" fmla="*/ 37147 h 160020"/>
                <a:gd name="connsiteX111" fmla="*/ 831533 w 1547812"/>
                <a:gd name="connsiteY111" fmla="*/ 35243 h 160020"/>
                <a:gd name="connsiteX112" fmla="*/ 839153 w 1547812"/>
                <a:gd name="connsiteY112" fmla="*/ 36195 h 160020"/>
                <a:gd name="connsiteX113" fmla="*/ 844868 w 1547812"/>
                <a:gd name="connsiteY113" fmla="*/ 40005 h 160020"/>
                <a:gd name="connsiteX114" fmla="*/ 848678 w 1547812"/>
                <a:gd name="connsiteY114" fmla="*/ 47625 h 160020"/>
                <a:gd name="connsiteX115" fmla="*/ 849630 w 1547812"/>
                <a:gd name="connsiteY115" fmla="*/ 60960 h 160020"/>
                <a:gd name="connsiteX116" fmla="*/ 849630 w 1547812"/>
                <a:gd name="connsiteY116" fmla="*/ 155258 h 160020"/>
                <a:gd name="connsiteX117" fmla="*/ 889635 w 1547812"/>
                <a:gd name="connsiteY117" fmla="*/ 155258 h 160020"/>
                <a:gd name="connsiteX118" fmla="*/ 889635 w 1547812"/>
                <a:gd name="connsiteY118" fmla="*/ 55245 h 160020"/>
                <a:gd name="connsiteX119" fmla="*/ 878205 w 1547812"/>
                <a:gd name="connsiteY119" fmla="*/ 14288 h 160020"/>
                <a:gd name="connsiteX120" fmla="*/ 843915 w 1547812"/>
                <a:gd name="connsiteY120" fmla="*/ 1905 h 160020"/>
                <a:gd name="connsiteX121" fmla="*/ 819150 w 1547812"/>
                <a:gd name="connsiteY121" fmla="*/ 7620 h 160020"/>
                <a:gd name="connsiteX122" fmla="*/ 797243 w 1547812"/>
                <a:gd name="connsiteY122" fmla="*/ 27623 h 160020"/>
                <a:gd name="connsiteX123" fmla="*/ 782955 w 1547812"/>
                <a:gd name="connsiteY123" fmla="*/ 8573 h 160020"/>
                <a:gd name="connsiteX124" fmla="*/ 756285 w 1547812"/>
                <a:gd name="connsiteY124" fmla="*/ 1905 h 160020"/>
                <a:gd name="connsiteX125" fmla="*/ 732473 w 1547812"/>
                <a:gd name="connsiteY125" fmla="*/ 7620 h 160020"/>
                <a:gd name="connsiteX126" fmla="*/ 713423 w 1547812"/>
                <a:gd name="connsiteY126" fmla="*/ 25718 h 160020"/>
                <a:gd name="connsiteX127" fmla="*/ 713423 w 1547812"/>
                <a:gd name="connsiteY127" fmla="*/ 5715 h 160020"/>
                <a:gd name="connsiteX128" fmla="*/ 674370 w 1547812"/>
                <a:gd name="connsiteY128" fmla="*/ 5715 h 160020"/>
                <a:gd name="connsiteX129" fmla="*/ 674370 w 1547812"/>
                <a:gd name="connsiteY129" fmla="*/ 155258 h 160020"/>
                <a:gd name="connsiteX130" fmla="*/ 541973 w 1547812"/>
                <a:gd name="connsiteY130" fmla="*/ 116205 h 160020"/>
                <a:gd name="connsiteX131" fmla="*/ 533400 w 1547812"/>
                <a:gd name="connsiteY131" fmla="*/ 80963 h 160020"/>
                <a:gd name="connsiteX132" fmla="*/ 541973 w 1547812"/>
                <a:gd name="connsiteY132" fmla="*/ 45720 h 160020"/>
                <a:gd name="connsiteX133" fmla="*/ 567690 w 1547812"/>
                <a:gd name="connsiteY133" fmla="*/ 33338 h 160020"/>
                <a:gd name="connsiteX134" fmla="*/ 593408 w 1547812"/>
                <a:gd name="connsiteY134" fmla="*/ 45720 h 160020"/>
                <a:gd name="connsiteX135" fmla="*/ 601980 w 1547812"/>
                <a:gd name="connsiteY135" fmla="*/ 80963 h 160020"/>
                <a:gd name="connsiteX136" fmla="*/ 593408 w 1547812"/>
                <a:gd name="connsiteY136" fmla="*/ 116205 h 160020"/>
                <a:gd name="connsiteX137" fmla="*/ 567690 w 1547812"/>
                <a:gd name="connsiteY137" fmla="*/ 128588 h 160020"/>
                <a:gd name="connsiteX138" fmla="*/ 541973 w 1547812"/>
                <a:gd name="connsiteY138" fmla="*/ 116205 h 160020"/>
                <a:gd name="connsiteX139" fmla="*/ 598170 w 1547812"/>
                <a:gd name="connsiteY139" fmla="*/ 154305 h 160020"/>
                <a:gd name="connsiteX140" fmla="*/ 621983 w 1547812"/>
                <a:gd name="connsiteY140" fmla="*/ 138113 h 160020"/>
                <a:gd name="connsiteX141" fmla="*/ 637223 w 1547812"/>
                <a:gd name="connsiteY141" fmla="*/ 113348 h 160020"/>
                <a:gd name="connsiteX142" fmla="*/ 642938 w 1547812"/>
                <a:gd name="connsiteY142" fmla="*/ 80010 h 160020"/>
                <a:gd name="connsiteX143" fmla="*/ 638175 w 1547812"/>
                <a:gd name="connsiteY143" fmla="*/ 46672 h 160020"/>
                <a:gd name="connsiteX144" fmla="*/ 622935 w 1547812"/>
                <a:gd name="connsiteY144" fmla="*/ 21908 h 160020"/>
                <a:gd name="connsiteX145" fmla="*/ 599123 w 1547812"/>
                <a:gd name="connsiteY145" fmla="*/ 6668 h 160020"/>
                <a:gd name="connsiteX146" fmla="*/ 567690 w 1547812"/>
                <a:gd name="connsiteY146" fmla="*/ 953 h 160020"/>
                <a:gd name="connsiteX147" fmla="*/ 536258 w 1547812"/>
                <a:gd name="connsiteY147" fmla="*/ 6668 h 160020"/>
                <a:gd name="connsiteX148" fmla="*/ 512445 w 1547812"/>
                <a:gd name="connsiteY148" fmla="*/ 21908 h 160020"/>
                <a:gd name="connsiteX149" fmla="*/ 497205 w 1547812"/>
                <a:gd name="connsiteY149" fmla="*/ 46672 h 160020"/>
                <a:gd name="connsiteX150" fmla="*/ 491490 w 1547812"/>
                <a:gd name="connsiteY150" fmla="*/ 80010 h 160020"/>
                <a:gd name="connsiteX151" fmla="*/ 511492 w 1547812"/>
                <a:gd name="connsiteY151" fmla="*/ 139065 h 160020"/>
                <a:gd name="connsiteX152" fmla="*/ 566738 w 1547812"/>
                <a:gd name="connsiteY152" fmla="*/ 160020 h 160020"/>
                <a:gd name="connsiteX153" fmla="*/ 598170 w 1547812"/>
                <a:gd name="connsiteY153" fmla="*/ 154305 h 160020"/>
                <a:gd name="connsiteX154" fmla="*/ 429578 w 1547812"/>
                <a:gd name="connsiteY154" fmla="*/ 100965 h 160020"/>
                <a:gd name="connsiteX155" fmla="*/ 421958 w 1547812"/>
                <a:gd name="connsiteY155" fmla="*/ 120968 h 160020"/>
                <a:gd name="connsiteX156" fmla="*/ 403860 w 1547812"/>
                <a:gd name="connsiteY156" fmla="*/ 127635 h 160020"/>
                <a:gd name="connsiteX157" fmla="*/ 388620 w 1547812"/>
                <a:gd name="connsiteY157" fmla="*/ 123825 h 160020"/>
                <a:gd name="connsiteX158" fmla="*/ 379095 w 1547812"/>
                <a:gd name="connsiteY158" fmla="*/ 113348 h 160020"/>
                <a:gd name="connsiteX159" fmla="*/ 374333 w 1547812"/>
                <a:gd name="connsiteY159" fmla="*/ 98108 h 160020"/>
                <a:gd name="connsiteX160" fmla="*/ 372428 w 1547812"/>
                <a:gd name="connsiteY160" fmla="*/ 80010 h 160020"/>
                <a:gd name="connsiteX161" fmla="*/ 374333 w 1547812"/>
                <a:gd name="connsiteY161" fmla="*/ 62865 h 160020"/>
                <a:gd name="connsiteX162" fmla="*/ 379095 w 1547812"/>
                <a:gd name="connsiteY162" fmla="*/ 47625 h 160020"/>
                <a:gd name="connsiteX163" fmla="*/ 388620 w 1547812"/>
                <a:gd name="connsiteY163" fmla="*/ 37147 h 160020"/>
                <a:gd name="connsiteX164" fmla="*/ 403860 w 1547812"/>
                <a:gd name="connsiteY164" fmla="*/ 33338 h 160020"/>
                <a:gd name="connsiteX165" fmla="*/ 421958 w 1547812"/>
                <a:gd name="connsiteY165" fmla="*/ 40005 h 160020"/>
                <a:gd name="connsiteX166" fmla="*/ 428625 w 1547812"/>
                <a:gd name="connsiteY166" fmla="*/ 58103 h 160020"/>
                <a:gd name="connsiteX167" fmla="*/ 468630 w 1547812"/>
                <a:gd name="connsiteY167" fmla="*/ 52388 h 160020"/>
                <a:gd name="connsiteX168" fmla="*/ 462915 w 1547812"/>
                <a:gd name="connsiteY168" fmla="*/ 31433 h 160020"/>
                <a:gd name="connsiteX169" fmla="*/ 450533 w 1547812"/>
                <a:gd name="connsiteY169" fmla="*/ 15240 h 160020"/>
                <a:gd name="connsiteX170" fmla="*/ 431483 w 1547812"/>
                <a:gd name="connsiteY170" fmla="*/ 4763 h 160020"/>
                <a:gd name="connsiteX171" fmla="*/ 404813 w 1547812"/>
                <a:gd name="connsiteY171" fmla="*/ 953 h 160020"/>
                <a:gd name="connsiteX172" fmla="*/ 373380 w 1547812"/>
                <a:gd name="connsiteY172" fmla="*/ 6668 h 160020"/>
                <a:gd name="connsiteX173" fmla="*/ 350520 w 1547812"/>
                <a:gd name="connsiteY173" fmla="*/ 22860 h 160020"/>
                <a:gd name="connsiteX174" fmla="*/ 336233 w 1547812"/>
                <a:gd name="connsiteY174" fmla="*/ 47625 h 160020"/>
                <a:gd name="connsiteX175" fmla="*/ 331470 w 1547812"/>
                <a:gd name="connsiteY175" fmla="*/ 80010 h 160020"/>
                <a:gd name="connsiteX176" fmla="*/ 336233 w 1547812"/>
                <a:gd name="connsiteY176" fmla="*/ 112395 h 160020"/>
                <a:gd name="connsiteX177" fmla="*/ 349567 w 1547812"/>
                <a:gd name="connsiteY177" fmla="*/ 137160 h 160020"/>
                <a:gd name="connsiteX178" fmla="*/ 372428 w 1547812"/>
                <a:gd name="connsiteY178" fmla="*/ 153353 h 160020"/>
                <a:gd name="connsiteX179" fmla="*/ 404813 w 1547812"/>
                <a:gd name="connsiteY179" fmla="*/ 159068 h 160020"/>
                <a:gd name="connsiteX180" fmla="*/ 453390 w 1547812"/>
                <a:gd name="connsiteY180" fmla="*/ 142875 h 160020"/>
                <a:gd name="connsiteX181" fmla="*/ 471488 w 1547812"/>
                <a:gd name="connsiteY181" fmla="*/ 100013 h 160020"/>
                <a:gd name="connsiteX182" fmla="*/ 429578 w 1547812"/>
                <a:gd name="connsiteY182" fmla="*/ 100013 h 160020"/>
                <a:gd name="connsiteX183" fmla="*/ 203835 w 1547812"/>
                <a:gd name="connsiteY183" fmla="*/ 63818 h 160020"/>
                <a:gd name="connsiteX184" fmla="*/ 206692 w 1547812"/>
                <a:gd name="connsiteY184" fmla="*/ 51435 h 160020"/>
                <a:gd name="connsiteX185" fmla="*/ 213360 w 1547812"/>
                <a:gd name="connsiteY185" fmla="*/ 40958 h 160020"/>
                <a:gd name="connsiteX186" fmla="*/ 223838 w 1547812"/>
                <a:gd name="connsiteY186" fmla="*/ 34290 h 160020"/>
                <a:gd name="connsiteX187" fmla="*/ 238125 w 1547812"/>
                <a:gd name="connsiteY187" fmla="*/ 31433 h 160020"/>
                <a:gd name="connsiteX188" fmla="*/ 261938 w 1547812"/>
                <a:gd name="connsiteY188" fmla="*/ 40005 h 160020"/>
                <a:gd name="connsiteX189" fmla="*/ 269558 w 1547812"/>
                <a:gd name="connsiteY189" fmla="*/ 63818 h 160020"/>
                <a:gd name="connsiteX190" fmla="*/ 203835 w 1547812"/>
                <a:gd name="connsiteY190" fmla="*/ 63818 h 160020"/>
                <a:gd name="connsiteX191" fmla="*/ 266700 w 1547812"/>
                <a:gd name="connsiteY191" fmla="*/ 108585 h 160020"/>
                <a:gd name="connsiteX192" fmla="*/ 239077 w 1547812"/>
                <a:gd name="connsiteY192" fmla="*/ 128588 h 160020"/>
                <a:gd name="connsiteX193" fmla="*/ 213360 w 1547812"/>
                <a:gd name="connsiteY193" fmla="*/ 118110 h 160020"/>
                <a:gd name="connsiteX194" fmla="*/ 203835 w 1547812"/>
                <a:gd name="connsiteY194" fmla="*/ 89535 h 160020"/>
                <a:gd name="connsiteX195" fmla="*/ 307658 w 1547812"/>
                <a:gd name="connsiteY195" fmla="*/ 89535 h 160020"/>
                <a:gd name="connsiteX196" fmla="*/ 307658 w 1547812"/>
                <a:gd name="connsiteY196" fmla="*/ 73343 h 160020"/>
                <a:gd name="connsiteX197" fmla="*/ 290513 w 1547812"/>
                <a:gd name="connsiteY197" fmla="*/ 20003 h 160020"/>
                <a:gd name="connsiteX198" fmla="*/ 239077 w 1547812"/>
                <a:gd name="connsiteY198" fmla="*/ 0 h 160020"/>
                <a:gd name="connsiteX199" fmla="*/ 208598 w 1547812"/>
                <a:gd name="connsiteY199" fmla="*/ 5715 h 160020"/>
                <a:gd name="connsiteX200" fmla="*/ 184785 w 1547812"/>
                <a:gd name="connsiteY200" fmla="*/ 20955 h 160020"/>
                <a:gd name="connsiteX201" fmla="*/ 169545 w 1547812"/>
                <a:gd name="connsiteY201" fmla="*/ 45720 h 160020"/>
                <a:gd name="connsiteX202" fmla="*/ 163830 w 1547812"/>
                <a:gd name="connsiteY202" fmla="*/ 79058 h 160020"/>
                <a:gd name="connsiteX203" fmla="*/ 182880 w 1547812"/>
                <a:gd name="connsiteY203" fmla="*/ 137160 h 160020"/>
                <a:gd name="connsiteX204" fmla="*/ 239077 w 1547812"/>
                <a:gd name="connsiteY204" fmla="*/ 158115 h 160020"/>
                <a:gd name="connsiteX205" fmla="*/ 285750 w 1547812"/>
                <a:gd name="connsiteY205" fmla="*/ 144780 h 160020"/>
                <a:gd name="connsiteX206" fmla="*/ 305753 w 1547812"/>
                <a:gd name="connsiteY206" fmla="*/ 106680 h 160020"/>
                <a:gd name="connsiteX207" fmla="*/ 266700 w 1547812"/>
                <a:gd name="connsiteY207" fmla="*/ 106680 h 160020"/>
                <a:gd name="connsiteX208" fmla="*/ 97155 w 1547812"/>
                <a:gd name="connsiteY208" fmla="*/ 96203 h 160020"/>
                <a:gd name="connsiteX209" fmla="*/ 93345 w 1547812"/>
                <a:gd name="connsiteY209" fmla="*/ 111443 h 160020"/>
                <a:gd name="connsiteX210" fmla="*/ 84773 w 1547812"/>
                <a:gd name="connsiteY210" fmla="*/ 121920 h 160020"/>
                <a:gd name="connsiteX211" fmla="*/ 60007 w 1547812"/>
                <a:gd name="connsiteY211" fmla="*/ 129540 h 160020"/>
                <a:gd name="connsiteX212" fmla="*/ 45720 w 1547812"/>
                <a:gd name="connsiteY212" fmla="*/ 124778 h 160020"/>
                <a:gd name="connsiteX213" fmla="*/ 40957 w 1547812"/>
                <a:gd name="connsiteY213" fmla="*/ 113348 h 160020"/>
                <a:gd name="connsiteX214" fmla="*/ 42863 w 1547812"/>
                <a:gd name="connsiteY214" fmla="*/ 104775 h 160020"/>
                <a:gd name="connsiteX215" fmla="*/ 48577 w 1547812"/>
                <a:gd name="connsiteY215" fmla="*/ 98108 h 160020"/>
                <a:gd name="connsiteX216" fmla="*/ 60007 w 1547812"/>
                <a:gd name="connsiteY216" fmla="*/ 93345 h 160020"/>
                <a:gd name="connsiteX217" fmla="*/ 80010 w 1547812"/>
                <a:gd name="connsiteY217" fmla="*/ 90488 h 160020"/>
                <a:gd name="connsiteX218" fmla="*/ 98107 w 1547812"/>
                <a:gd name="connsiteY218" fmla="*/ 89535 h 160020"/>
                <a:gd name="connsiteX219" fmla="*/ 98107 w 1547812"/>
                <a:gd name="connsiteY219" fmla="*/ 96203 h 160020"/>
                <a:gd name="connsiteX220" fmla="*/ 98107 w 1547812"/>
                <a:gd name="connsiteY220" fmla="*/ 155258 h 160020"/>
                <a:gd name="connsiteX221" fmla="*/ 136208 w 1547812"/>
                <a:gd name="connsiteY221" fmla="*/ 155258 h 160020"/>
                <a:gd name="connsiteX222" fmla="*/ 136208 w 1547812"/>
                <a:gd name="connsiteY222" fmla="*/ 60960 h 160020"/>
                <a:gd name="connsiteX223" fmla="*/ 133350 w 1547812"/>
                <a:gd name="connsiteY223" fmla="*/ 36195 h 160020"/>
                <a:gd name="connsiteX224" fmla="*/ 122873 w 1547812"/>
                <a:gd name="connsiteY224" fmla="*/ 17145 h 160020"/>
                <a:gd name="connsiteX225" fmla="*/ 103823 w 1547812"/>
                <a:gd name="connsiteY225" fmla="*/ 5715 h 160020"/>
                <a:gd name="connsiteX226" fmla="*/ 74295 w 1547812"/>
                <a:gd name="connsiteY226" fmla="*/ 1905 h 160020"/>
                <a:gd name="connsiteX227" fmla="*/ 29527 w 1547812"/>
                <a:gd name="connsiteY227" fmla="*/ 12383 h 160020"/>
                <a:gd name="connsiteX228" fmla="*/ 8573 w 1547812"/>
                <a:gd name="connsiteY228" fmla="*/ 46672 h 160020"/>
                <a:gd name="connsiteX229" fmla="*/ 44768 w 1547812"/>
                <a:gd name="connsiteY229" fmla="*/ 50483 h 160020"/>
                <a:gd name="connsiteX230" fmla="*/ 71438 w 1547812"/>
                <a:gd name="connsiteY230" fmla="*/ 32385 h 160020"/>
                <a:gd name="connsiteX231" fmla="*/ 89535 w 1547812"/>
                <a:gd name="connsiteY231" fmla="*/ 37147 h 160020"/>
                <a:gd name="connsiteX232" fmla="*/ 97155 w 1547812"/>
                <a:gd name="connsiteY232" fmla="*/ 56197 h 160020"/>
                <a:gd name="connsiteX233" fmla="*/ 97155 w 1547812"/>
                <a:gd name="connsiteY233" fmla="*/ 62865 h 160020"/>
                <a:gd name="connsiteX234" fmla="*/ 78105 w 1547812"/>
                <a:gd name="connsiteY234" fmla="*/ 63818 h 160020"/>
                <a:gd name="connsiteX235" fmla="*/ 49530 w 1547812"/>
                <a:gd name="connsiteY235" fmla="*/ 66675 h 160020"/>
                <a:gd name="connsiteX236" fmla="*/ 24765 w 1547812"/>
                <a:gd name="connsiteY236" fmla="*/ 74295 h 160020"/>
                <a:gd name="connsiteX237" fmla="*/ 6668 w 1547812"/>
                <a:gd name="connsiteY237" fmla="*/ 89535 h 160020"/>
                <a:gd name="connsiteX238" fmla="*/ 0 w 1547812"/>
                <a:gd name="connsiteY238" fmla="*/ 114300 h 160020"/>
                <a:gd name="connsiteX239" fmla="*/ 3810 w 1547812"/>
                <a:gd name="connsiteY239" fmla="*/ 134303 h 160020"/>
                <a:gd name="connsiteX240" fmla="*/ 14288 w 1547812"/>
                <a:gd name="connsiteY240" fmla="*/ 148590 h 160020"/>
                <a:gd name="connsiteX241" fmla="*/ 29527 w 1547812"/>
                <a:gd name="connsiteY241" fmla="*/ 156210 h 160020"/>
                <a:gd name="connsiteX242" fmla="*/ 48577 w 1547812"/>
                <a:gd name="connsiteY242" fmla="*/ 159068 h 160020"/>
                <a:gd name="connsiteX243" fmla="*/ 77152 w 1547812"/>
                <a:gd name="connsiteY243" fmla="*/ 152400 h 160020"/>
                <a:gd name="connsiteX244" fmla="*/ 97155 w 1547812"/>
                <a:gd name="connsiteY244" fmla="*/ 136208 h 160020"/>
                <a:gd name="connsiteX245" fmla="*/ 97155 w 1547812"/>
                <a:gd name="connsiteY245" fmla="*/ 155258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</a:cxnLst>
              <a:rect l="l" t="t" r="r" b="b"/>
              <a:pathLst>
                <a:path w="1547812" h="160020">
                  <a:moveTo>
                    <a:pt x="1329690" y="155258"/>
                  </a:moveTo>
                  <a:lnTo>
                    <a:pt x="1369695" y="155258"/>
                  </a:lnTo>
                  <a:lnTo>
                    <a:pt x="1369695" y="65723"/>
                  </a:lnTo>
                  <a:cubicBezTo>
                    <a:pt x="1369695" y="60960"/>
                    <a:pt x="1370648" y="57150"/>
                    <a:pt x="1372553" y="53340"/>
                  </a:cubicBezTo>
                  <a:cubicBezTo>
                    <a:pt x="1374458" y="49530"/>
                    <a:pt x="1376363" y="46672"/>
                    <a:pt x="1379220" y="43815"/>
                  </a:cubicBezTo>
                  <a:cubicBezTo>
                    <a:pt x="1382078" y="40958"/>
                    <a:pt x="1385888" y="38100"/>
                    <a:pt x="1388745" y="37147"/>
                  </a:cubicBezTo>
                  <a:cubicBezTo>
                    <a:pt x="1392555" y="36195"/>
                    <a:pt x="1395413" y="35243"/>
                    <a:pt x="1400175" y="35243"/>
                  </a:cubicBezTo>
                  <a:cubicBezTo>
                    <a:pt x="1403033" y="35243"/>
                    <a:pt x="1404938" y="35243"/>
                    <a:pt x="1407795" y="36195"/>
                  </a:cubicBezTo>
                  <a:cubicBezTo>
                    <a:pt x="1409700" y="37147"/>
                    <a:pt x="1411605" y="38100"/>
                    <a:pt x="1413510" y="40005"/>
                  </a:cubicBezTo>
                  <a:cubicBezTo>
                    <a:pt x="1415415" y="41910"/>
                    <a:pt x="1416368" y="44768"/>
                    <a:pt x="1417320" y="47625"/>
                  </a:cubicBezTo>
                  <a:cubicBezTo>
                    <a:pt x="1418273" y="51435"/>
                    <a:pt x="1419225" y="55245"/>
                    <a:pt x="1419225" y="60960"/>
                  </a:cubicBezTo>
                  <a:lnTo>
                    <a:pt x="1419225" y="155258"/>
                  </a:lnTo>
                  <a:lnTo>
                    <a:pt x="1459230" y="155258"/>
                  </a:lnTo>
                  <a:lnTo>
                    <a:pt x="1459230" y="63818"/>
                  </a:lnTo>
                  <a:cubicBezTo>
                    <a:pt x="1459230" y="60008"/>
                    <a:pt x="1460183" y="56197"/>
                    <a:pt x="1462088" y="53340"/>
                  </a:cubicBezTo>
                  <a:cubicBezTo>
                    <a:pt x="1463993" y="49530"/>
                    <a:pt x="1465898" y="46672"/>
                    <a:pt x="1468755" y="43815"/>
                  </a:cubicBezTo>
                  <a:cubicBezTo>
                    <a:pt x="1471613" y="40958"/>
                    <a:pt x="1475423" y="38100"/>
                    <a:pt x="1478280" y="37147"/>
                  </a:cubicBezTo>
                  <a:cubicBezTo>
                    <a:pt x="1481138" y="36195"/>
                    <a:pt x="1484948" y="35243"/>
                    <a:pt x="1489710" y="35243"/>
                  </a:cubicBezTo>
                  <a:cubicBezTo>
                    <a:pt x="1492568" y="35243"/>
                    <a:pt x="1494473" y="35243"/>
                    <a:pt x="1497330" y="36195"/>
                  </a:cubicBezTo>
                  <a:cubicBezTo>
                    <a:pt x="1499235" y="37147"/>
                    <a:pt x="1501140" y="38100"/>
                    <a:pt x="1503045" y="40005"/>
                  </a:cubicBezTo>
                  <a:cubicBezTo>
                    <a:pt x="1504950" y="41910"/>
                    <a:pt x="1505903" y="44768"/>
                    <a:pt x="1506855" y="47625"/>
                  </a:cubicBezTo>
                  <a:cubicBezTo>
                    <a:pt x="1507808" y="51435"/>
                    <a:pt x="1507808" y="55245"/>
                    <a:pt x="1507808" y="60960"/>
                  </a:cubicBezTo>
                  <a:lnTo>
                    <a:pt x="1507808" y="155258"/>
                  </a:lnTo>
                  <a:lnTo>
                    <a:pt x="1547813" y="155258"/>
                  </a:lnTo>
                  <a:lnTo>
                    <a:pt x="1547813" y="55245"/>
                  </a:lnTo>
                  <a:cubicBezTo>
                    <a:pt x="1547813" y="36195"/>
                    <a:pt x="1544003" y="22860"/>
                    <a:pt x="1536383" y="14288"/>
                  </a:cubicBezTo>
                  <a:cubicBezTo>
                    <a:pt x="1528763" y="5715"/>
                    <a:pt x="1517333" y="1905"/>
                    <a:pt x="1502093" y="1905"/>
                  </a:cubicBezTo>
                  <a:cubicBezTo>
                    <a:pt x="1492568" y="1905"/>
                    <a:pt x="1484948" y="3810"/>
                    <a:pt x="1477328" y="7620"/>
                  </a:cubicBezTo>
                  <a:cubicBezTo>
                    <a:pt x="1469708" y="11430"/>
                    <a:pt x="1462088" y="18098"/>
                    <a:pt x="1455420" y="27623"/>
                  </a:cubicBezTo>
                  <a:cubicBezTo>
                    <a:pt x="1452563" y="19050"/>
                    <a:pt x="1447800" y="12383"/>
                    <a:pt x="1441133" y="8573"/>
                  </a:cubicBezTo>
                  <a:cubicBezTo>
                    <a:pt x="1434465" y="4763"/>
                    <a:pt x="1425893" y="1905"/>
                    <a:pt x="1414463" y="1905"/>
                  </a:cubicBezTo>
                  <a:cubicBezTo>
                    <a:pt x="1405890" y="1905"/>
                    <a:pt x="1398270" y="3810"/>
                    <a:pt x="1390650" y="7620"/>
                  </a:cubicBezTo>
                  <a:cubicBezTo>
                    <a:pt x="1383030" y="11430"/>
                    <a:pt x="1376363" y="18098"/>
                    <a:pt x="1371600" y="25718"/>
                  </a:cubicBezTo>
                  <a:lnTo>
                    <a:pt x="1371600" y="5715"/>
                  </a:lnTo>
                  <a:lnTo>
                    <a:pt x="1332548" y="5715"/>
                  </a:lnTo>
                  <a:lnTo>
                    <a:pt x="1332548" y="155258"/>
                  </a:lnTo>
                  <a:close/>
                  <a:moveTo>
                    <a:pt x="1199198" y="116205"/>
                  </a:moveTo>
                  <a:cubicBezTo>
                    <a:pt x="1193483" y="108585"/>
                    <a:pt x="1190625" y="96203"/>
                    <a:pt x="1190625" y="80963"/>
                  </a:cubicBezTo>
                  <a:cubicBezTo>
                    <a:pt x="1190625" y="65723"/>
                    <a:pt x="1193483" y="54293"/>
                    <a:pt x="1199198" y="45720"/>
                  </a:cubicBezTo>
                  <a:cubicBezTo>
                    <a:pt x="1204913" y="37147"/>
                    <a:pt x="1213485" y="33338"/>
                    <a:pt x="1224915" y="33338"/>
                  </a:cubicBezTo>
                  <a:cubicBezTo>
                    <a:pt x="1236345" y="33338"/>
                    <a:pt x="1244918" y="37147"/>
                    <a:pt x="1250633" y="45720"/>
                  </a:cubicBezTo>
                  <a:cubicBezTo>
                    <a:pt x="1256348" y="54293"/>
                    <a:pt x="1259205" y="65723"/>
                    <a:pt x="1259205" y="80963"/>
                  </a:cubicBezTo>
                  <a:cubicBezTo>
                    <a:pt x="1259205" y="96203"/>
                    <a:pt x="1256348" y="107633"/>
                    <a:pt x="1250633" y="116205"/>
                  </a:cubicBezTo>
                  <a:cubicBezTo>
                    <a:pt x="1244918" y="124778"/>
                    <a:pt x="1236345" y="128588"/>
                    <a:pt x="1224915" y="128588"/>
                  </a:cubicBezTo>
                  <a:cubicBezTo>
                    <a:pt x="1213485" y="127635"/>
                    <a:pt x="1204913" y="123825"/>
                    <a:pt x="1199198" y="116205"/>
                  </a:cubicBezTo>
                  <a:moveTo>
                    <a:pt x="1256348" y="154305"/>
                  </a:moveTo>
                  <a:cubicBezTo>
                    <a:pt x="1265873" y="150495"/>
                    <a:pt x="1273493" y="145733"/>
                    <a:pt x="1280160" y="138113"/>
                  </a:cubicBezTo>
                  <a:cubicBezTo>
                    <a:pt x="1286828" y="131445"/>
                    <a:pt x="1291590" y="122873"/>
                    <a:pt x="1295400" y="113348"/>
                  </a:cubicBezTo>
                  <a:cubicBezTo>
                    <a:pt x="1299210" y="103823"/>
                    <a:pt x="1301115" y="92393"/>
                    <a:pt x="1301115" y="80010"/>
                  </a:cubicBezTo>
                  <a:cubicBezTo>
                    <a:pt x="1301115" y="67628"/>
                    <a:pt x="1299210" y="57150"/>
                    <a:pt x="1296353" y="46672"/>
                  </a:cubicBezTo>
                  <a:cubicBezTo>
                    <a:pt x="1293495" y="36195"/>
                    <a:pt x="1287780" y="28575"/>
                    <a:pt x="1281113" y="21908"/>
                  </a:cubicBezTo>
                  <a:cubicBezTo>
                    <a:pt x="1274445" y="15240"/>
                    <a:pt x="1266825" y="9525"/>
                    <a:pt x="1257300" y="6668"/>
                  </a:cubicBezTo>
                  <a:cubicBezTo>
                    <a:pt x="1247775" y="2858"/>
                    <a:pt x="1237298" y="953"/>
                    <a:pt x="1225868" y="953"/>
                  </a:cubicBezTo>
                  <a:cubicBezTo>
                    <a:pt x="1214438" y="953"/>
                    <a:pt x="1203960" y="2858"/>
                    <a:pt x="1194435" y="6668"/>
                  </a:cubicBezTo>
                  <a:cubicBezTo>
                    <a:pt x="1184910" y="10478"/>
                    <a:pt x="1177290" y="15240"/>
                    <a:pt x="1170623" y="21908"/>
                  </a:cubicBezTo>
                  <a:cubicBezTo>
                    <a:pt x="1163955" y="28575"/>
                    <a:pt x="1159193" y="37147"/>
                    <a:pt x="1155383" y="46672"/>
                  </a:cubicBezTo>
                  <a:cubicBezTo>
                    <a:pt x="1151573" y="56197"/>
                    <a:pt x="1149668" y="67628"/>
                    <a:pt x="1149668" y="80010"/>
                  </a:cubicBezTo>
                  <a:cubicBezTo>
                    <a:pt x="1149668" y="105728"/>
                    <a:pt x="1156335" y="124778"/>
                    <a:pt x="1169670" y="139065"/>
                  </a:cubicBezTo>
                  <a:cubicBezTo>
                    <a:pt x="1183005" y="152400"/>
                    <a:pt x="1201103" y="160020"/>
                    <a:pt x="1225868" y="160020"/>
                  </a:cubicBezTo>
                  <a:cubicBezTo>
                    <a:pt x="1236345" y="160020"/>
                    <a:pt x="1246823" y="158115"/>
                    <a:pt x="1256348" y="154305"/>
                  </a:cubicBezTo>
                  <a:moveTo>
                    <a:pt x="1086803" y="100965"/>
                  </a:moveTo>
                  <a:cubicBezTo>
                    <a:pt x="1085850" y="109538"/>
                    <a:pt x="1083945" y="116205"/>
                    <a:pt x="1079183" y="120968"/>
                  </a:cubicBezTo>
                  <a:cubicBezTo>
                    <a:pt x="1074420" y="125730"/>
                    <a:pt x="1068705" y="127635"/>
                    <a:pt x="1061085" y="127635"/>
                  </a:cubicBezTo>
                  <a:cubicBezTo>
                    <a:pt x="1055370" y="127635"/>
                    <a:pt x="1049655" y="126683"/>
                    <a:pt x="1045845" y="123825"/>
                  </a:cubicBezTo>
                  <a:cubicBezTo>
                    <a:pt x="1042035" y="120968"/>
                    <a:pt x="1038225" y="118110"/>
                    <a:pt x="1036320" y="113348"/>
                  </a:cubicBezTo>
                  <a:cubicBezTo>
                    <a:pt x="1034415" y="108585"/>
                    <a:pt x="1032510" y="103823"/>
                    <a:pt x="1031558" y="98108"/>
                  </a:cubicBezTo>
                  <a:cubicBezTo>
                    <a:pt x="1030605" y="92393"/>
                    <a:pt x="1029653" y="86678"/>
                    <a:pt x="1029653" y="80010"/>
                  </a:cubicBezTo>
                  <a:cubicBezTo>
                    <a:pt x="1029653" y="74295"/>
                    <a:pt x="1030605" y="67628"/>
                    <a:pt x="1031558" y="62865"/>
                  </a:cubicBezTo>
                  <a:cubicBezTo>
                    <a:pt x="1032510" y="57150"/>
                    <a:pt x="1034415" y="52388"/>
                    <a:pt x="1036320" y="47625"/>
                  </a:cubicBezTo>
                  <a:cubicBezTo>
                    <a:pt x="1038225" y="42863"/>
                    <a:pt x="1042035" y="40005"/>
                    <a:pt x="1045845" y="37147"/>
                  </a:cubicBezTo>
                  <a:cubicBezTo>
                    <a:pt x="1049655" y="34290"/>
                    <a:pt x="1054418" y="33338"/>
                    <a:pt x="1061085" y="33338"/>
                  </a:cubicBezTo>
                  <a:cubicBezTo>
                    <a:pt x="1069658" y="33338"/>
                    <a:pt x="1075373" y="35243"/>
                    <a:pt x="1079183" y="40005"/>
                  </a:cubicBezTo>
                  <a:cubicBezTo>
                    <a:pt x="1082993" y="44768"/>
                    <a:pt x="1084898" y="50483"/>
                    <a:pt x="1085850" y="58103"/>
                  </a:cubicBezTo>
                  <a:lnTo>
                    <a:pt x="1125855" y="52388"/>
                  </a:lnTo>
                  <a:cubicBezTo>
                    <a:pt x="1124903" y="44768"/>
                    <a:pt x="1122998" y="38100"/>
                    <a:pt x="1120140" y="31433"/>
                  </a:cubicBezTo>
                  <a:cubicBezTo>
                    <a:pt x="1117283" y="24765"/>
                    <a:pt x="1113473" y="20003"/>
                    <a:pt x="1107758" y="15240"/>
                  </a:cubicBezTo>
                  <a:cubicBezTo>
                    <a:pt x="1102995" y="10478"/>
                    <a:pt x="1096328" y="6668"/>
                    <a:pt x="1088708" y="4763"/>
                  </a:cubicBezTo>
                  <a:cubicBezTo>
                    <a:pt x="1081088" y="1905"/>
                    <a:pt x="1072515" y="953"/>
                    <a:pt x="1062038" y="953"/>
                  </a:cubicBezTo>
                  <a:cubicBezTo>
                    <a:pt x="1050608" y="953"/>
                    <a:pt x="1040130" y="2858"/>
                    <a:pt x="1030605" y="6668"/>
                  </a:cubicBezTo>
                  <a:cubicBezTo>
                    <a:pt x="1021080" y="10478"/>
                    <a:pt x="1013460" y="16193"/>
                    <a:pt x="1007745" y="22860"/>
                  </a:cubicBezTo>
                  <a:cubicBezTo>
                    <a:pt x="1001078" y="29528"/>
                    <a:pt x="996315" y="38100"/>
                    <a:pt x="993458" y="47625"/>
                  </a:cubicBezTo>
                  <a:cubicBezTo>
                    <a:pt x="990600" y="57150"/>
                    <a:pt x="988695" y="68580"/>
                    <a:pt x="988695" y="80010"/>
                  </a:cubicBezTo>
                  <a:cubicBezTo>
                    <a:pt x="988695" y="91440"/>
                    <a:pt x="989647" y="102870"/>
                    <a:pt x="992505" y="112395"/>
                  </a:cubicBezTo>
                  <a:cubicBezTo>
                    <a:pt x="995363" y="121920"/>
                    <a:pt x="1000125" y="130493"/>
                    <a:pt x="1005840" y="137160"/>
                  </a:cubicBezTo>
                  <a:cubicBezTo>
                    <a:pt x="1011555" y="143828"/>
                    <a:pt x="1019175" y="149543"/>
                    <a:pt x="1028700" y="153353"/>
                  </a:cubicBezTo>
                  <a:cubicBezTo>
                    <a:pt x="1038225" y="157163"/>
                    <a:pt x="1048703" y="159068"/>
                    <a:pt x="1061085" y="159068"/>
                  </a:cubicBezTo>
                  <a:cubicBezTo>
                    <a:pt x="1082993" y="159068"/>
                    <a:pt x="1099185" y="153353"/>
                    <a:pt x="1109663" y="142875"/>
                  </a:cubicBezTo>
                  <a:cubicBezTo>
                    <a:pt x="1120140" y="132398"/>
                    <a:pt x="1126808" y="118110"/>
                    <a:pt x="1127760" y="100013"/>
                  </a:cubicBezTo>
                  <a:lnTo>
                    <a:pt x="1086803" y="100013"/>
                  </a:lnTo>
                  <a:close/>
                  <a:moveTo>
                    <a:pt x="921068" y="155258"/>
                  </a:moveTo>
                  <a:lnTo>
                    <a:pt x="962025" y="155258"/>
                  </a:lnTo>
                  <a:lnTo>
                    <a:pt x="962025" y="109538"/>
                  </a:lnTo>
                  <a:lnTo>
                    <a:pt x="921068" y="109538"/>
                  </a:lnTo>
                  <a:lnTo>
                    <a:pt x="921068" y="155258"/>
                  </a:lnTo>
                  <a:close/>
                  <a:moveTo>
                    <a:pt x="671513" y="155258"/>
                  </a:moveTo>
                  <a:lnTo>
                    <a:pt x="711518" y="155258"/>
                  </a:lnTo>
                  <a:lnTo>
                    <a:pt x="711518" y="65723"/>
                  </a:lnTo>
                  <a:cubicBezTo>
                    <a:pt x="711518" y="60960"/>
                    <a:pt x="712470" y="57150"/>
                    <a:pt x="714375" y="53340"/>
                  </a:cubicBezTo>
                  <a:cubicBezTo>
                    <a:pt x="716280" y="49530"/>
                    <a:pt x="718185" y="46672"/>
                    <a:pt x="721043" y="43815"/>
                  </a:cubicBezTo>
                  <a:cubicBezTo>
                    <a:pt x="723900" y="40958"/>
                    <a:pt x="727710" y="38100"/>
                    <a:pt x="730568" y="37147"/>
                  </a:cubicBezTo>
                  <a:cubicBezTo>
                    <a:pt x="734378" y="36195"/>
                    <a:pt x="737235" y="35243"/>
                    <a:pt x="741998" y="35243"/>
                  </a:cubicBezTo>
                  <a:cubicBezTo>
                    <a:pt x="744855" y="35243"/>
                    <a:pt x="746760" y="35243"/>
                    <a:pt x="749618" y="36195"/>
                  </a:cubicBezTo>
                  <a:cubicBezTo>
                    <a:pt x="751523" y="37147"/>
                    <a:pt x="753428" y="38100"/>
                    <a:pt x="755333" y="40005"/>
                  </a:cubicBezTo>
                  <a:cubicBezTo>
                    <a:pt x="757238" y="41910"/>
                    <a:pt x="758190" y="44768"/>
                    <a:pt x="759143" y="47625"/>
                  </a:cubicBezTo>
                  <a:cubicBezTo>
                    <a:pt x="760095" y="51435"/>
                    <a:pt x="761048" y="55245"/>
                    <a:pt x="761048" y="60960"/>
                  </a:cubicBezTo>
                  <a:lnTo>
                    <a:pt x="761048" y="155258"/>
                  </a:lnTo>
                  <a:lnTo>
                    <a:pt x="801053" y="155258"/>
                  </a:lnTo>
                  <a:lnTo>
                    <a:pt x="801053" y="63818"/>
                  </a:lnTo>
                  <a:cubicBezTo>
                    <a:pt x="801053" y="60008"/>
                    <a:pt x="802005" y="56197"/>
                    <a:pt x="803910" y="53340"/>
                  </a:cubicBezTo>
                  <a:cubicBezTo>
                    <a:pt x="805815" y="49530"/>
                    <a:pt x="807720" y="46672"/>
                    <a:pt x="810578" y="43815"/>
                  </a:cubicBezTo>
                  <a:cubicBezTo>
                    <a:pt x="813435" y="40958"/>
                    <a:pt x="817245" y="38100"/>
                    <a:pt x="820103" y="37147"/>
                  </a:cubicBezTo>
                  <a:cubicBezTo>
                    <a:pt x="822960" y="36195"/>
                    <a:pt x="826770" y="35243"/>
                    <a:pt x="831533" y="35243"/>
                  </a:cubicBezTo>
                  <a:cubicBezTo>
                    <a:pt x="834390" y="35243"/>
                    <a:pt x="836295" y="35243"/>
                    <a:pt x="839153" y="36195"/>
                  </a:cubicBezTo>
                  <a:cubicBezTo>
                    <a:pt x="841058" y="37147"/>
                    <a:pt x="842963" y="38100"/>
                    <a:pt x="844868" y="40005"/>
                  </a:cubicBezTo>
                  <a:cubicBezTo>
                    <a:pt x="846772" y="41910"/>
                    <a:pt x="847725" y="44768"/>
                    <a:pt x="848678" y="47625"/>
                  </a:cubicBezTo>
                  <a:cubicBezTo>
                    <a:pt x="849630" y="51435"/>
                    <a:pt x="849630" y="55245"/>
                    <a:pt x="849630" y="60960"/>
                  </a:cubicBezTo>
                  <a:lnTo>
                    <a:pt x="849630" y="155258"/>
                  </a:lnTo>
                  <a:lnTo>
                    <a:pt x="889635" y="155258"/>
                  </a:lnTo>
                  <a:lnTo>
                    <a:pt x="889635" y="55245"/>
                  </a:lnTo>
                  <a:cubicBezTo>
                    <a:pt x="889635" y="36195"/>
                    <a:pt x="885825" y="22860"/>
                    <a:pt x="878205" y="14288"/>
                  </a:cubicBezTo>
                  <a:cubicBezTo>
                    <a:pt x="870585" y="5715"/>
                    <a:pt x="859155" y="1905"/>
                    <a:pt x="843915" y="1905"/>
                  </a:cubicBezTo>
                  <a:cubicBezTo>
                    <a:pt x="834390" y="1905"/>
                    <a:pt x="826770" y="3810"/>
                    <a:pt x="819150" y="7620"/>
                  </a:cubicBezTo>
                  <a:cubicBezTo>
                    <a:pt x="811530" y="11430"/>
                    <a:pt x="803910" y="18098"/>
                    <a:pt x="797243" y="27623"/>
                  </a:cubicBezTo>
                  <a:cubicBezTo>
                    <a:pt x="794385" y="19050"/>
                    <a:pt x="789623" y="12383"/>
                    <a:pt x="782955" y="8573"/>
                  </a:cubicBezTo>
                  <a:cubicBezTo>
                    <a:pt x="776288" y="4763"/>
                    <a:pt x="766763" y="1905"/>
                    <a:pt x="756285" y="1905"/>
                  </a:cubicBezTo>
                  <a:cubicBezTo>
                    <a:pt x="747713" y="1905"/>
                    <a:pt x="740093" y="3810"/>
                    <a:pt x="732473" y="7620"/>
                  </a:cubicBezTo>
                  <a:cubicBezTo>
                    <a:pt x="724853" y="11430"/>
                    <a:pt x="718185" y="18098"/>
                    <a:pt x="713423" y="25718"/>
                  </a:cubicBezTo>
                  <a:lnTo>
                    <a:pt x="713423" y="5715"/>
                  </a:lnTo>
                  <a:lnTo>
                    <a:pt x="674370" y="5715"/>
                  </a:lnTo>
                  <a:lnTo>
                    <a:pt x="674370" y="155258"/>
                  </a:lnTo>
                  <a:close/>
                  <a:moveTo>
                    <a:pt x="541973" y="116205"/>
                  </a:moveTo>
                  <a:cubicBezTo>
                    <a:pt x="536258" y="108585"/>
                    <a:pt x="533400" y="96203"/>
                    <a:pt x="533400" y="80963"/>
                  </a:cubicBezTo>
                  <a:cubicBezTo>
                    <a:pt x="533400" y="65723"/>
                    <a:pt x="536258" y="54293"/>
                    <a:pt x="541973" y="45720"/>
                  </a:cubicBezTo>
                  <a:cubicBezTo>
                    <a:pt x="547688" y="38100"/>
                    <a:pt x="556260" y="33338"/>
                    <a:pt x="567690" y="33338"/>
                  </a:cubicBezTo>
                  <a:cubicBezTo>
                    <a:pt x="579120" y="33338"/>
                    <a:pt x="587693" y="37147"/>
                    <a:pt x="593408" y="45720"/>
                  </a:cubicBezTo>
                  <a:cubicBezTo>
                    <a:pt x="599123" y="53340"/>
                    <a:pt x="601980" y="65723"/>
                    <a:pt x="601980" y="80963"/>
                  </a:cubicBezTo>
                  <a:cubicBezTo>
                    <a:pt x="601980" y="96203"/>
                    <a:pt x="599123" y="107633"/>
                    <a:pt x="593408" y="116205"/>
                  </a:cubicBezTo>
                  <a:cubicBezTo>
                    <a:pt x="587693" y="124778"/>
                    <a:pt x="579120" y="128588"/>
                    <a:pt x="567690" y="128588"/>
                  </a:cubicBezTo>
                  <a:cubicBezTo>
                    <a:pt x="555308" y="127635"/>
                    <a:pt x="546735" y="123825"/>
                    <a:pt x="541973" y="116205"/>
                  </a:cubicBezTo>
                  <a:moveTo>
                    <a:pt x="598170" y="154305"/>
                  </a:moveTo>
                  <a:cubicBezTo>
                    <a:pt x="607695" y="150495"/>
                    <a:pt x="615315" y="145733"/>
                    <a:pt x="621983" y="138113"/>
                  </a:cubicBezTo>
                  <a:cubicBezTo>
                    <a:pt x="628650" y="131445"/>
                    <a:pt x="633413" y="122873"/>
                    <a:pt x="637223" y="113348"/>
                  </a:cubicBezTo>
                  <a:cubicBezTo>
                    <a:pt x="641033" y="103823"/>
                    <a:pt x="642938" y="92393"/>
                    <a:pt x="642938" y="80010"/>
                  </a:cubicBezTo>
                  <a:cubicBezTo>
                    <a:pt x="642938" y="67628"/>
                    <a:pt x="641033" y="57150"/>
                    <a:pt x="638175" y="46672"/>
                  </a:cubicBezTo>
                  <a:cubicBezTo>
                    <a:pt x="635318" y="36195"/>
                    <a:pt x="629603" y="28575"/>
                    <a:pt x="622935" y="21908"/>
                  </a:cubicBezTo>
                  <a:cubicBezTo>
                    <a:pt x="616268" y="15240"/>
                    <a:pt x="608648" y="9525"/>
                    <a:pt x="599123" y="6668"/>
                  </a:cubicBezTo>
                  <a:cubicBezTo>
                    <a:pt x="589598" y="2858"/>
                    <a:pt x="579120" y="953"/>
                    <a:pt x="567690" y="953"/>
                  </a:cubicBezTo>
                  <a:cubicBezTo>
                    <a:pt x="556260" y="953"/>
                    <a:pt x="545783" y="2858"/>
                    <a:pt x="536258" y="6668"/>
                  </a:cubicBezTo>
                  <a:cubicBezTo>
                    <a:pt x="526733" y="10478"/>
                    <a:pt x="519113" y="15240"/>
                    <a:pt x="512445" y="21908"/>
                  </a:cubicBezTo>
                  <a:cubicBezTo>
                    <a:pt x="505778" y="28575"/>
                    <a:pt x="501015" y="37147"/>
                    <a:pt x="497205" y="46672"/>
                  </a:cubicBezTo>
                  <a:cubicBezTo>
                    <a:pt x="493395" y="56197"/>
                    <a:pt x="491490" y="67628"/>
                    <a:pt x="491490" y="80010"/>
                  </a:cubicBezTo>
                  <a:cubicBezTo>
                    <a:pt x="491490" y="105728"/>
                    <a:pt x="498158" y="124778"/>
                    <a:pt x="511492" y="139065"/>
                  </a:cubicBezTo>
                  <a:cubicBezTo>
                    <a:pt x="524828" y="152400"/>
                    <a:pt x="542925" y="160020"/>
                    <a:pt x="566738" y="160020"/>
                  </a:cubicBezTo>
                  <a:cubicBezTo>
                    <a:pt x="579120" y="160020"/>
                    <a:pt x="589598" y="158115"/>
                    <a:pt x="598170" y="154305"/>
                  </a:cubicBezTo>
                  <a:moveTo>
                    <a:pt x="429578" y="100965"/>
                  </a:moveTo>
                  <a:cubicBezTo>
                    <a:pt x="428625" y="109538"/>
                    <a:pt x="425767" y="116205"/>
                    <a:pt x="421958" y="120968"/>
                  </a:cubicBezTo>
                  <a:cubicBezTo>
                    <a:pt x="417195" y="125730"/>
                    <a:pt x="411480" y="127635"/>
                    <a:pt x="403860" y="127635"/>
                  </a:cubicBezTo>
                  <a:cubicBezTo>
                    <a:pt x="398145" y="127635"/>
                    <a:pt x="392430" y="126683"/>
                    <a:pt x="388620" y="123825"/>
                  </a:cubicBezTo>
                  <a:cubicBezTo>
                    <a:pt x="384810" y="120968"/>
                    <a:pt x="381000" y="118110"/>
                    <a:pt x="379095" y="113348"/>
                  </a:cubicBezTo>
                  <a:cubicBezTo>
                    <a:pt x="377190" y="108585"/>
                    <a:pt x="375285" y="103823"/>
                    <a:pt x="374333" y="98108"/>
                  </a:cubicBezTo>
                  <a:cubicBezTo>
                    <a:pt x="373380" y="92393"/>
                    <a:pt x="372428" y="86678"/>
                    <a:pt x="372428" y="80010"/>
                  </a:cubicBezTo>
                  <a:cubicBezTo>
                    <a:pt x="372428" y="74295"/>
                    <a:pt x="373380" y="67628"/>
                    <a:pt x="374333" y="62865"/>
                  </a:cubicBezTo>
                  <a:cubicBezTo>
                    <a:pt x="375285" y="57150"/>
                    <a:pt x="377190" y="52388"/>
                    <a:pt x="379095" y="47625"/>
                  </a:cubicBezTo>
                  <a:cubicBezTo>
                    <a:pt x="381000" y="42863"/>
                    <a:pt x="384810" y="40005"/>
                    <a:pt x="388620" y="37147"/>
                  </a:cubicBezTo>
                  <a:cubicBezTo>
                    <a:pt x="392430" y="34290"/>
                    <a:pt x="398145" y="33338"/>
                    <a:pt x="403860" y="33338"/>
                  </a:cubicBezTo>
                  <a:cubicBezTo>
                    <a:pt x="412433" y="33338"/>
                    <a:pt x="418148" y="35243"/>
                    <a:pt x="421958" y="40005"/>
                  </a:cubicBezTo>
                  <a:cubicBezTo>
                    <a:pt x="425767" y="44768"/>
                    <a:pt x="427673" y="50483"/>
                    <a:pt x="428625" y="58103"/>
                  </a:cubicBezTo>
                  <a:lnTo>
                    <a:pt x="468630" y="52388"/>
                  </a:lnTo>
                  <a:cubicBezTo>
                    <a:pt x="467678" y="44768"/>
                    <a:pt x="465773" y="38100"/>
                    <a:pt x="462915" y="31433"/>
                  </a:cubicBezTo>
                  <a:cubicBezTo>
                    <a:pt x="460058" y="24765"/>
                    <a:pt x="456248" y="20003"/>
                    <a:pt x="450533" y="15240"/>
                  </a:cubicBezTo>
                  <a:cubicBezTo>
                    <a:pt x="445770" y="10478"/>
                    <a:pt x="439103" y="6668"/>
                    <a:pt x="431483" y="4763"/>
                  </a:cubicBezTo>
                  <a:cubicBezTo>
                    <a:pt x="423863" y="1905"/>
                    <a:pt x="415290" y="953"/>
                    <a:pt x="404813" y="953"/>
                  </a:cubicBezTo>
                  <a:cubicBezTo>
                    <a:pt x="393383" y="953"/>
                    <a:pt x="382905" y="2858"/>
                    <a:pt x="373380" y="6668"/>
                  </a:cubicBezTo>
                  <a:cubicBezTo>
                    <a:pt x="363855" y="10478"/>
                    <a:pt x="356235" y="16193"/>
                    <a:pt x="350520" y="22860"/>
                  </a:cubicBezTo>
                  <a:cubicBezTo>
                    <a:pt x="343853" y="29528"/>
                    <a:pt x="339090" y="38100"/>
                    <a:pt x="336233" y="47625"/>
                  </a:cubicBezTo>
                  <a:cubicBezTo>
                    <a:pt x="333375" y="57150"/>
                    <a:pt x="331470" y="68580"/>
                    <a:pt x="331470" y="80010"/>
                  </a:cubicBezTo>
                  <a:cubicBezTo>
                    <a:pt x="331470" y="91440"/>
                    <a:pt x="333375" y="102870"/>
                    <a:pt x="336233" y="112395"/>
                  </a:cubicBezTo>
                  <a:cubicBezTo>
                    <a:pt x="339090" y="121920"/>
                    <a:pt x="343853" y="130493"/>
                    <a:pt x="349567" y="137160"/>
                  </a:cubicBezTo>
                  <a:cubicBezTo>
                    <a:pt x="355283" y="143828"/>
                    <a:pt x="362903" y="149543"/>
                    <a:pt x="372428" y="153353"/>
                  </a:cubicBezTo>
                  <a:cubicBezTo>
                    <a:pt x="381953" y="157163"/>
                    <a:pt x="392430" y="159068"/>
                    <a:pt x="404813" y="159068"/>
                  </a:cubicBezTo>
                  <a:cubicBezTo>
                    <a:pt x="426720" y="159068"/>
                    <a:pt x="442913" y="153353"/>
                    <a:pt x="453390" y="142875"/>
                  </a:cubicBezTo>
                  <a:cubicBezTo>
                    <a:pt x="463867" y="132398"/>
                    <a:pt x="470535" y="118110"/>
                    <a:pt x="471488" y="100013"/>
                  </a:cubicBezTo>
                  <a:lnTo>
                    <a:pt x="429578" y="100013"/>
                  </a:lnTo>
                  <a:close/>
                  <a:moveTo>
                    <a:pt x="203835" y="63818"/>
                  </a:moveTo>
                  <a:cubicBezTo>
                    <a:pt x="203835" y="59055"/>
                    <a:pt x="204788" y="55245"/>
                    <a:pt x="206692" y="51435"/>
                  </a:cubicBezTo>
                  <a:cubicBezTo>
                    <a:pt x="208598" y="47625"/>
                    <a:pt x="210502" y="43815"/>
                    <a:pt x="213360" y="40958"/>
                  </a:cubicBezTo>
                  <a:cubicBezTo>
                    <a:pt x="216217" y="38100"/>
                    <a:pt x="219075" y="35243"/>
                    <a:pt x="223838" y="34290"/>
                  </a:cubicBezTo>
                  <a:cubicBezTo>
                    <a:pt x="227648" y="32385"/>
                    <a:pt x="232410" y="31433"/>
                    <a:pt x="238125" y="31433"/>
                  </a:cubicBezTo>
                  <a:cubicBezTo>
                    <a:pt x="248602" y="31433"/>
                    <a:pt x="256223" y="34290"/>
                    <a:pt x="261938" y="40005"/>
                  </a:cubicBezTo>
                  <a:cubicBezTo>
                    <a:pt x="266700" y="45720"/>
                    <a:pt x="269558" y="53340"/>
                    <a:pt x="269558" y="63818"/>
                  </a:cubicBezTo>
                  <a:lnTo>
                    <a:pt x="203835" y="63818"/>
                  </a:lnTo>
                  <a:close/>
                  <a:moveTo>
                    <a:pt x="266700" y="108585"/>
                  </a:moveTo>
                  <a:cubicBezTo>
                    <a:pt x="263842" y="121920"/>
                    <a:pt x="254317" y="128588"/>
                    <a:pt x="239077" y="128588"/>
                  </a:cubicBezTo>
                  <a:cubicBezTo>
                    <a:pt x="227648" y="128588"/>
                    <a:pt x="219075" y="124778"/>
                    <a:pt x="213360" y="118110"/>
                  </a:cubicBezTo>
                  <a:cubicBezTo>
                    <a:pt x="207645" y="111443"/>
                    <a:pt x="204788" y="101918"/>
                    <a:pt x="203835" y="89535"/>
                  </a:cubicBezTo>
                  <a:lnTo>
                    <a:pt x="307658" y="89535"/>
                  </a:lnTo>
                  <a:lnTo>
                    <a:pt x="307658" y="73343"/>
                  </a:lnTo>
                  <a:cubicBezTo>
                    <a:pt x="307658" y="51435"/>
                    <a:pt x="301942" y="33338"/>
                    <a:pt x="290513" y="20003"/>
                  </a:cubicBezTo>
                  <a:cubicBezTo>
                    <a:pt x="279083" y="6668"/>
                    <a:pt x="261938" y="0"/>
                    <a:pt x="239077" y="0"/>
                  </a:cubicBezTo>
                  <a:cubicBezTo>
                    <a:pt x="227648" y="0"/>
                    <a:pt x="218123" y="1905"/>
                    <a:pt x="208598" y="5715"/>
                  </a:cubicBezTo>
                  <a:cubicBezTo>
                    <a:pt x="199073" y="9525"/>
                    <a:pt x="191452" y="14288"/>
                    <a:pt x="184785" y="20955"/>
                  </a:cubicBezTo>
                  <a:cubicBezTo>
                    <a:pt x="178118" y="27623"/>
                    <a:pt x="173355" y="36195"/>
                    <a:pt x="169545" y="45720"/>
                  </a:cubicBezTo>
                  <a:cubicBezTo>
                    <a:pt x="165735" y="55245"/>
                    <a:pt x="163830" y="66675"/>
                    <a:pt x="163830" y="79058"/>
                  </a:cubicBezTo>
                  <a:cubicBezTo>
                    <a:pt x="163830" y="103823"/>
                    <a:pt x="170498" y="123825"/>
                    <a:pt x="182880" y="137160"/>
                  </a:cubicBezTo>
                  <a:cubicBezTo>
                    <a:pt x="195263" y="150495"/>
                    <a:pt x="214313" y="158115"/>
                    <a:pt x="239077" y="158115"/>
                  </a:cubicBezTo>
                  <a:cubicBezTo>
                    <a:pt x="260033" y="158115"/>
                    <a:pt x="275273" y="153353"/>
                    <a:pt x="285750" y="144780"/>
                  </a:cubicBezTo>
                  <a:cubicBezTo>
                    <a:pt x="296228" y="136208"/>
                    <a:pt x="302895" y="123825"/>
                    <a:pt x="305753" y="106680"/>
                  </a:cubicBezTo>
                  <a:lnTo>
                    <a:pt x="266700" y="106680"/>
                  </a:lnTo>
                  <a:close/>
                  <a:moveTo>
                    <a:pt x="97155" y="96203"/>
                  </a:moveTo>
                  <a:cubicBezTo>
                    <a:pt x="97155" y="101918"/>
                    <a:pt x="96202" y="107633"/>
                    <a:pt x="93345" y="111443"/>
                  </a:cubicBezTo>
                  <a:cubicBezTo>
                    <a:pt x="91440" y="115253"/>
                    <a:pt x="88582" y="119063"/>
                    <a:pt x="84773" y="121920"/>
                  </a:cubicBezTo>
                  <a:cubicBezTo>
                    <a:pt x="78105" y="126683"/>
                    <a:pt x="69532" y="129540"/>
                    <a:pt x="60007" y="129540"/>
                  </a:cubicBezTo>
                  <a:cubicBezTo>
                    <a:pt x="54293" y="129540"/>
                    <a:pt x="49530" y="127635"/>
                    <a:pt x="45720" y="124778"/>
                  </a:cubicBezTo>
                  <a:cubicBezTo>
                    <a:pt x="41910" y="121920"/>
                    <a:pt x="40957" y="118110"/>
                    <a:pt x="40957" y="113348"/>
                  </a:cubicBezTo>
                  <a:cubicBezTo>
                    <a:pt x="40957" y="110490"/>
                    <a:pt x="40957" y="106680"/>
                    <a:pt x="42863" y="104775"/>
                  </a:cubicBezTo>
                  <a:cubicBezTo>
                    <a:pt x="43815" y="101918"/>
                    <a:pt x="45720" y="100013"/>
                    <a:pt x="48577" y="98108"/>
                  </a:cubicBezTo>
                  <a:cubicBezTo>
                    <a:pt x="51435" y="96203"/>
                    <a:pt x="55245" y="94298"/>
                    <a:pt x="60007" y="93345"/>
                  </a:cubicBezTo>
                  <a:cubicBezTo>
                    <a:pt x="64770" y="92393"/>
                    <a:pt x="72390" y="91440"/>
                    <a:pt x="80010" y="90488"/>
                  </a:cubicBezTo>
                  <a:lnTo>
                    <a:pt x="98107" y="89535"/>
                  </a:lnTo>
                  <a:lnTo>
                    <a:pt x="98107" y="96203"/>
                  </a:lnTo>
                  <a:close/>
                  <a:moveTo>
                    <a:pt x="98107" y="155258"/>
                  </a:moveTo>
                  <a:lnTo>
                    <a:pt x="136208" y="155258"/>
                  </a:lnTo>
                  <a:lnTo>
                    <a:pt x="136208" y="60960"/>
                  </a:lnTo>
                  <a:cubicBezTo>
                    <a:pt x="136208" y="51435"/>
                    <a:pt x="135255" y="43815"/>
                    <a:pt x="133350" y="36195"/>
                  </a:cubicBezTo>
                  <a:cubicBezTo>
                    <a:pt x="131445" y="28575"/>
                    <a:pt x="127635" y="22860"/>
                    <a:pt x="122873" y="17145"/>
                  </a:cubicBezTo>
                  <a:cubicBezTo>
                    <a:pt x="118110" y="12383"/>
                    <a:pt x="111443" y="7620"/>
                    <a:pt x="103823" y="5715"/>
                  </a:cubicBezTo>
                  <a:cubicBezTo>
                    <a:pt x="96202" y="3810"/>
                    <a:pt x="85725" y="1905"/>
                    <a:pt x="74295" y="1905"/>
                  </a:cubicBezTo>
                  <a:cubicBezTo>
                    <a:pt x="55245" y="1905"/>
                    <a:pt x="40957" y="5715"/>
                    <a:pt x="29527" y="12383"/>
                  </a:cubicBezTo>
                  <a:cubicBezTo>
                    <a:pt x="18098" y="19050"/>
                    <a:pt x="11430" y="30480"/>
                    <a:pt x="8573" y="46672"/>
                  </a:cubicBezTo>
                  <a:lnTo>
                    <a:pt x="44768" y="50483"/>
                  </a:lnTo>
                  <a:cubicBezTo>
                    <a:pt x="46673" y="38100"/>
                    <a:pt x="56198" y="32385"/>
                    <a:pt x="71438" y="32385"/>
                  </a:cubicBezTo>
                  <a:cubicBezTo>
                    <a:pt x="78105" y="32385"/>
                    <a:pt x="83820" y="34290"/>
                    <a:pt x="89535" y="37147"/>
                  </a:cubicBezTo>
                  <a:cubicBezTo>
                    <a:pt x="94298" y="40958"/>
                    <a:pt x="97155" y="46672"/>
                    <a:pt x="97155" y="56197"/>
                  </a:cubicBezTo>
                  <a:lnTo>
                    <a:pt x="97155" y="62865"/>
                  </a:lnTo>
                  <a:lnTo>
                    <a:pt x="78105" y="63818"/>
                  </a:lnTo>
                  <a:cubicBezTo>
                    <a:pt x="68580" y="63818"/>
                    <a:pt x="59055" y="64770"/>
                    <a:pt x="49530" y="66675"/>
                  </a:cubicBezTo>
                  <a:cubicBezTo>
                    <a:pt x="40005" y="68580"/>
                    <a:pt x="32385" y="70485"/>
                    <a:pt x="24765" y="74295"/>
                  </a:cubicBezTo>
                  <a:cubicBezTo>
                    <a:pt x="17145" y="78105"/>
                    <a:pt x="11430" y="82868"/>
                    <a:pt x="6668" y="89535"/>
                  </a:cubicBezTo>
                  <a:cubicBezTo>
                    <a:pt x="1905" y="96203"/>
                    <a:pt x="0" y="104775"/>
                    <a:pt x="0" y="114300"/>
                  </a:cubicBezTo>
                  <a:cubicBezTo>
                    <a:pt x="0" y="121920"/>
                    <a:pt x="952" y="128588"/>
                    <a:pt x="3810" y="134303"/>
                  </a:cubicBezTo>
                  <a:cubicBezTo>
                    <a:pt x="6668" y="140018"/>
                    <a:pt x="10477" y="144780"/>
                    <a:pt x="14288" y="148590"/>
                  </a:cubicBezTo>
                  <a:cubicBezTo>
                    <a:pt x="19050" y="152400"/>
                    <a:pt x="23813" y="155258"/>
                    <a:pt x="29527" y="156210"/>
                  </a:cubicBezTo>
                  <a:cubicBezTo>
                    <a:pt x="35243" y="157163"/>
                    <a:pt x="41910" y="159068"/>
                    <a:pt x="48577" y="159068"/>
                  </a:cubicBezTo>
                  <a:cubicBezTo>
                    <a:pt x="60007" y="159068"/>
                    <a:pt x="69532" y="157163"/>
                    <a:pt x="77152" y="152400"/>
                  </a:cubicBezTo>
                  <a:cubicBezTo>
                    <a:pt x="84773" y="147638"/>
                    <a:pt x="91440" y="142875"/>
                    <a:pt x="97155" y="136208"/>
                  </a:cubicBezTo>
                  <a:lnTo>
                    <a:pt x="97155" y="1552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40938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1 Cover (Teal/Green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5A2BD3-B72F-344B-A30D-8C3365691EC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3525" y="1782234"/>
            <a:ext cx="7691438" cy="1462087"/>
          </a:xfrm>
        </p:spPr>
        <p:txBody>
          <a:bodyPr anchor="b" anchorCtr="0">
            <a:normAutofit/>
          </a:bodyPr>
          <a:lstStyle>
            <a:lvl1pPr>
              <a:defRPr sz="6000" b="1" i="0">
                <a:solidFill>
                  <a:schemeClr val="bg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Presentation name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8B15545-CDE4-2D46-87A4-4286855F50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3525" y="3608388"/>
            <a:ext cx="7691438" cy="1462087"/>
          </a:xfrm>
        </p:spPr>
        <p:txBody>
          <a:bodyPr anchor="t" anchorCtr="0">
            <a:normAutofit/>
          </a:bodyPr>
          <a:lstStyle>
            <a:lvl1pPr>
              <a:defRPr sz="2100" b="0" i="0">
                <a:solidFill>
                  <a:schemeClr val="bg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Presentation description / </a:t>
            </a:r>
            <a:br>
              <a:rPr lang="en-GB"/>
            </a:br>
            <a:r>
              <a:rPr lang="en-GB"/>
              <a:t>event name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D1DFB937-D895-0545-8B74-E2AA56A85F9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3525" y="5187277"/>
            <a:ext cx="7691438" cy="581698"/>
          </a:xfrm>
        </p:spPr>
        <p:txBody>
          <a:bodyPr wrap="square" anchor="t" anchorCtr="0">
            <a:norm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2100" b="0" i="0">
                <a:solidFill>
                  <a:schemeClr val="bg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Presenter name</a:t>
            </a:r>
          </a:p>
          <a:p>
            <a:pPr lvl="0"/>
            <a:r>
              <a:rPr lang="en-GB"/>
              <a:t>Title</a:t>
            </a:r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BEFFAC7F-2714-42A6-9E63-DCB81A449E00}"/>
              </a:ext>
            </a:extLst>
          </p:cNvPr>
          <p:cNvSpPr/>
          <p:nvPr userDrawn="1"/>
        </p:nvSpPr>
        <p:spPr>
          <a:xfrm>
            <a:off x="-77579" y="304799"/>
            <a:ext cx="10545554" cy="5310189"/>
          </a:xfrm>
          <a:custGeom>
            <a:avLst/>
            <a:gdLst>
              <a:gd name="connsiteX0" fmla="*/ 0 w 10731855"/>
              <a:gd name="connsiteY0" fmla="*/ 1571788 h 5191127"/>
              <a:gd name="connsiteX1" fmla="*/ 4277659 w 10731855"/>
              <a:gd name="connsiteY1" fmla="*/ 0 h 5191127"/>
              <a:gd name="connsiteX2" fmla="*/ 10731856 w 10731855"/>
              <a:gd name="connsiteY2" fmla="*/ 5191128 h 5191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31855" h="5191127">
                <a:moveTo>
                  <a:pt x="0" y="1571788"/>
                </a:moveTo>
                <a:cubicBezTo>
                  <a:pt x="1152409" y="591359"/>
                  <a:pt x="2645960" y="0"/>
                  <a:pt x="4277659" y="0"/>
                </a:cubicBezTo>
                <a:cubicBezTo>
                  <a:pt x="7440265" y="0"/>
                  <a:pt x="10084110" y="2222353"/>
                  <a:pt x="10731856" y="5191128"/>
                </a:cubicBezTo>
              </a:path>
            </a:pathLst>
          </a:custGeom>
          <a:noFill/>
          <a:ln w="114300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r>
              <a:rPr lang="en-US"/>
              <a:t> 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7DC9E1A-9CB0-4713-A7A7-37669D880768}"/>
              </a:ext>
            </a:extLst>
          </p:cNvPr>
          <p:cNvSpPr/>
          <p:nvPr userDrawn="1"/>
        </p:nvSpPr>
        <p:spPr>
          <a:xfrm>
            <a:off x="292100" y="6416265"/>
            <a:ext cx="2147637" cy="201600"/>
          </a:xfrm>
          <a:custGeom>
            <a:avLst/>
            <a:gdLst>
              <a:gd name="connsiteX0" fmla="*/ 57150 w 1227772"/>
              <a:gd name="connsiteY0" fmla="*/ 42863 h 115252"/>
              <a:gd name="connsiteX1" fmla="*/ 25718 w 1227772"/>
              <a:gd name="connsiteY1" fmla="*/ 80010 h 115252"/>
              <a:gd name="connsiteX2" fmla="*/ 20955 w 1227772"/>
              <a:gd name="connsiteY2" fmla="*/ 80010 h 115252"/>
              <a:gd name="connsiteX3" fmla="*/ 20955 w 1227772"/>
              <a:gd name="connsiteY3" fmla="*/ 4763 h 115252"/>
              <a:gd name="connsiteX4" fmla="*/ 23813 w 1227772"/>
              <a:gd name="connsiteY4" fmla="*/ 4763 h 115252"/>
              <a:gd name="connsiteX5" fmla="*/ 57150 w 1227772"/>
              <a:gd name="connsiteY5" fmla="*/ 42863 h 115252"/>
              <a:gd name="connsiteX6" fmla="*/ 70485 w 1227772"/>
              <a:gd name="connsiteY6" fmla="*/ 43815 h 115252"/>
              <a:gd name="connsiteX7" fmla="*/ 27622 w 1227772"/>
              <a:gd name="connsiteY7" fmla="*/ 0 h 115252"/>
              <a:gd name="connsiteX8" fmla="*/ 0 w 1227772"/>
              <a:gd name="connsiteY8" fmla="*/ 0 h 115252"/>
              <a:gd name="connsiteX9" fmla="*/ 0 w 1227772"/>
              <a:gd name="connsiteY9" fmla="*/ 4763 h 115252"/>
              <a:gd name="connsiteX10" fmla="*/ 9525 w 1227772"/>
              <a:gd name="connsiteY10" fmla="*/ 5715 h 115252"/>
              <a:gd name="connsiteX11" fmla="*/ 9525 w 1227772"/>
              <a:gd name="connsiteY11" fmla="*/ 80963 h 115252"/>
              <a:gd name="connsiteX12" fmla="*/ 0 w 1227772"/>
              <a:gd name="connsiteY12" fmla="*/ 81915 h 115252"/>
              <a:gd name="connsiteX13" fmla="*/ 0 w 1227772"/>
              <a:gd name="connsiteY13" fmla="*/ 86677 h 115252"/>
              <a:gd name="connsiteX14" fmla="*/ 24765 w 1227772"/>
              <a:gd name="connsiteY14" fmla="*/ 86677 h 115252"/>
              <a:gd name="connsiteX15" fmla="*/ 70485 w 1227772"/>
              <a:gd name="connsiteY15" fmla="*/ 43815 h 115252"/>
              <a:gd name="connsiteX16" fmla="*/ 116205 w 1227772"/>
              <a:gd name="connsiteY16" fmla="*/ 50483 h 115252"/>
              <a:gd name="connsiteX17" fmla="*/ 91440 w 1227772"/>
              <a:gd name="connsiteY17" fmla="*/ 50483 h 115252"/>
              <a:gd name="connsiteX18" fmla="*/ 104775 w 1227772"/>
              <a:gd name="connsiteY18" fmla="*/ 32385 h 115252"/>
              <a:gd name="connsiteX19" fmla="*/ 115253 w 1227772"/>
              <a:gd name="connsiteY19" fmla="*/ 48577 h 115252"/>
              <a:gd name="connsiteX20" fmla="*/ 115253 w 1227772"/>
              <a:gd name="connsiteY20" fmla="*/ 50483 h 115252"/>
              <a:gd name="connsiteX21" fmla="*/ 126682 w 1227772"/>
              <a:gd name="connsiteY21" fmla="*/ 57150 h 115252"/>
              <a:gd name="connsiteX22" fmla="*/ 126682 w 1227772"/>
              <a:gd name="connsiteY22" fmla="*/ 52388 h 115252"/>
              <a:gd name="connsiteX23" fmla="*/ 104775 w 1227772"/>
              <a:gd name="connsiteY23" fmla="*/ 27623 h 115252"/>
              <a:gd name="connsiteX24" fmla="*/ 79057 w 1227772"/>
              <a:gd name="connsiteY24" fmla="*/ 58102 h 115252"/>
              <a:gd name="connsiteX25" fmla="*/ 103822 w 1227772"/>
              <a:gd name="connsiteY25" fmla="*/ 86677 h 115252"/>
              <a:gd name="connsiteX26" fmla="*/ 125730 w 1227772"/>
              <a:gd name="connsiteY26" fmla="*/ 71438 h 115252"/>
              <a:gd name="connsiteX27" fmla="*/ 120968 w 1227772"/>
              <a:gd name="connsiteY27" fmla="*/ 69533 h 115252"/>
              <a:gd name="connsiteX28" fmla="*/ 106680 w 1227772"/>
              <a:gd name="connsiteY28" fmla="*/ 79058 h 115252"/>
              <a:gd name="connsiteX29" fmla="*/ 91440 w 1227772"/>
              <a:gd name="connsiteY29" fmla="*/ 56198 h 115252"/>
              <a:gd name="connsiteX30" fmla="*/ 126682 w 1227772"/>
              <a:gd name="connsiteY30" fmla="*/ 56198 h 115252"/>
              <a:gd name="connsiteX31" fmla="*/ 132397 w 1227772"/>
              <a:gd name="connsiteY31" fmla="*/ 85725 h 115252"/>
              <a:gd name="connsiteX32" fmla="*/ 159068 w 1227772"/>
              <a:gd name="connsiteY32" fmla="*/ 85725 h 115252"/>
              <a:gd name="connsiteX33" fmla="*/ 159068 w 1227772"/>
              <a:gd name="connsiteY33" fmla="*/ 80963 h 115252"/>
              <a:gd name="connsiteX34" fmla="*/ 150495 w 1227772"/>
              <a:gd name="connsiteY34" fmla="*/ 80010 h 115252"/>
              <a:gd name="connsiteX35" fmla="*/ 150495 w 1227772"/>
              <a:gd name="connsiteY35" fmla="*/ 0 h 115252"/>
              <a:gd name="connsiteX36" fmla="*/ 131445 w 1227772"/>
              <a:gd name="connsiteY36" fmla="*/ 0 h 115252"/>
              <a:gd name="connsiteX37" fmla="*/ 131445 w 1227772"/>
              <a:gd name="connsiteY37" fmla="*/ 4763 h 115252"/>
              <a:gd name="connsiteX38" fmla="*/ 139065 w 1227772"/>
              <a:gd name="connsiteY38" fmla="*/ 5715 h 115252"/>
              <a:gd name="connsiteX39" fmla="*/ 139065 w 1227772"/>
              <a:gd name="connsiteY39" fmla="*/ 80010 h 115252"/>
              <a:gd name="connsiteX40" fmla="*/ 131445 w 1227772"/>
              <a:gd name="connsiteY40" fmla="*/ 80963 h 115252"/>
              <a:gd name="connsiteX41" fmla="*/ 131445 w 1227772"/>
              <a:gd name="connsiteY41" fmla="*/ 85725 h 115252"/>
              <a:gd name="connsiteX42" fmla="*/ 185738 w 1227772"/>
              <a:gd name="connsiteY42" fmla="*/ 12383 h 115252"/>
              <a:gd name="connsiteX43" fmla="*/ 178118 w 1227772"/>
              <a:gd name="connsiteY43" fmla="*/ 5715 h 115252"/>
              <a:gd name="connsiteX44" fmla="*/ 171450 w 1227772"/>
              <a:gd name="connsiteY44" fmla="*/ 12383 h 115252"/>
              <a:gd name="connsiteX45" fmla="*/ 178118 w 1227772"/>
              <a:gd name="connsiteY45" fmla="*/ 19050 h 115252"/>
              <a:gd name="connsiteX46" fmla="*/ 185738 w 1227772"/>
              <a:gd name="connsiteY46" fmla="*/ 12383 h 115252"/>
              <a:gd name="connsiteX47" fmla="*/ 166688 w 1227772"/>
              <a:gd name="connsiteY47" fmla="*/ 85725 h 115252"/>
              <a:gd name="connsiteX48" fmla="*/ 194310 w 1227772"/>
              <a:gd name="connsiteY48" fmla="*/ 85725 h 115252"/>
              <a:gd name="connsiteX49" fmla="*/ 194310 w 1227772"/>
              <a:gd name="connsiteY49" fmla="*/ 80963 h 115252"/>
              <a:gd name="connsiteX50" fmla="*/ 185738 w 1227772"/>
              <a:gd name="connsiteY50" fmla="*/ 80010 h 115252"/>
              <a:gd name="connsiteX51" fmla="*/ 185738 w 1227772"/>
              <a:gd name="connsiteY51" fmla="*/ 28575 h 115252"/>
              <a:gd name="connsiteX52" fmla="*/ 166688 w 1227772"/>
              <a:gd name="connsiteY52" fmla="*/ 28575 h 115252"/>
              <a:gd name="connsiteX53" fmla="*/ 166688 w 1227772"/>
              <a:gd name="connsiteY53" fmla="*/ 33338 h 115252"/>
              <a:gd name="connsiteX54" fmla="*/ 175260 w 1227772"/>
              <a:gd name="connsiteY54" fmla="*/ 34290 h 115252"/>
              <a:gd name="connsiteX55" fmla="*/ 175260 w 1227772"/>
              <a:gd name="connsiteY55" fmla="*/ 80963 h 115252"/>
              <a:gd name="connsiteX56" fmla="*/ 166688 w 1227772"/>
              <a:gd name="connsiteY56" fmla="*/ 81915 h 115252"/>
              <a:gd name="connsiteX57" fmla="*/ 166688 w 1227772"/>
              <a:gd name="connsiteY57" fmla="*/ 85725 h 115252"/>
              <a:gd name="connsiteX58" fmla="*/ 244793 w 1227772"/>
              <a:gd name="connsiteY58" fmla="*/ 33338 h 115252"/>
              <a:gd name="connsiteX59" fmla="*/ 250507 w 1227772"/>
              <a:gd name="connsiteY59" fmla="*/ 33338 h 115252"/>
              <a:gd name="connsiteX60" fmla="*/ 250507 w 1227772"/>
              <a:gd name="connsiteY60" fmla="*/ 28575 h 115252"/>
              <a:gd name="connsiteX61" fmla="*/ 230505 w 1227772"/>
              <a:gd name="connsiteY61" fmla="*/ 28575 h 115252"/>
              <a:gd name="connsiteX62" fmla="*/ 230505 w 1227772"/>
              <a:gd name="connsiteY62" fmla="*/ 33338 h 115252"/>
              <a:gd name="connsiteX63" fmla="*/ 238125 w 1227772"/>
              <a:gd name="connsiteY63" fmla="*/ 33338 h 115252"/>
              <a:gd name="connsiteX64" fmla="*/ 224790 w 1227772"/>
              <a:gd name="connsiteY64" fmla="*/ 73342 h 115252"/>
              <a:gd name="connsiteX65" fmla="*/ 211455 w 1227772"/>
              <a:gd name="connsiteY65" fmla="*/ 33338 h 115252"/>
              <a:gd name="connsiteX66" fmla="*/ 219075 w 1227772"/>
              <a:gd name="connsiteY66" fmla="*/ 33338 h 115252"/>
              <a:gd name="connsiteX67" fmla="*/ 219075 w 1227772"/>
              <a:gd name="connsiteY67" fmla="*/ 28575 h 115252"/>
              <a:gd name="connsiteX68" fmla="*/ 194310 w 1227772"/>
              <a:gd name="connsiteY68" fmla="*/ 28575 h 115252"/>
              <a:gd name="connsiteX69" fmla="*/ 194310 w 1227772"/>
              <a:gd name="connsiteY69" fmla="*/ 33338 h 115252"/>
              <a:gd name="connsiteX70" fmla="*/ 199072 w 1227772"/>
              <a:gd name="connsiteY70" fmla="*/ 33338 h 115252"/>
              <a:gd name="connsiteX71" fmla="*/ 217170 w 1227772"/>
              <a:gd name="connsiteY71" fmla="*/ 85725 h 115252"/>
              <a:gd name="connsiteX72" fmla="*/ 225743 w 1227772"/>
              <a:gd name="connsiteY72" fmla="*/ 85725 h 115252"/>
              <a:gd name="connsiteX73" fmla="*/ 244793 w 1227772"/>
              <a:gd name="connsiteY73" fmla="*/ 33338 h 115252"/>
              <a:gd name="connsiteX74" fmla="*/ 289560 w 1227772"/>
              <a:gd name="connsiteY74" fmla="*/ 50483 h 115252"/>
              <a:gd name="connsiteX75" fmla="*/ 264795 w 1227772"/>
              <a:gd name="connsiteY75" fmla="*/ 50483 h 115252"/>
              <a:gd name="connsiteX76" fmla="*/ 278130 w 1227772"/>
              <a:gd name="connsiteY76" fmla="*/ 32385 h 115252"/>
              <a:gd name="connsiteX77" fmla="*/ 288607 w 1227772"/>
              <a:gd name="connsiteY77" fmla="*/ 48577 h 115252"/>
              <a:gd name="connsiteX78" fmla="*/ 288607 w 1227772"/>
              <a:gd name="connsiteY78" fmla="*/ 50483 h 115252"/>
              <a:gd name="connsiteX79" fmla="*/ 300038 w 1227772"/>
              <a:gd name="connsiteY79" fmla="*/ 57150 h 115252"/>
              <a:gd name="connsiteX80" fmla="*/ 300038 w 1227772"/>
              <a:gd name="connsiteY80" fmla="*/ 52388 h 115252"/>
              <a:gd name="connsiteX81" fmla="*/ 278130 w 1227772"/>
              <a:gd name="connsiteY81" fmla="*/ 27623 h 115252"/>
              <a:gd name="connsiteX82" fmla="*/ 252413 w 1227772"/>
              <a:gd name="connsiteY82" fmla="*/ 58102 h 115252"/>
              <a:gd name="connsiteX83" fmla="*/ 277178 w 1227772"/>
              <a:gd name="connsiteY83" fmla="*/ 86677 h 115252"/>
              <a:gd name="connsiteX84" fmla="*/ 299085 w 1227772"/>
              <a:gd name="connsiteY84" fmla="*/ 71438 h 115252"/>
              <a:gd name="connsiteX85" fmla="*/ 294322 w 1227772"/>
              <a:gd name="connsiteY85" fmla="*/ 69533 h 115252"/>
              <a:gd name="connsiteX86" fmla="*/ 280035 w 1227772"/>
              <a:gd name="connsiteY86" fmla="*/ 79058 h 115252"/>
              <a:gd name="connsiteX87" fmla="*/ 264795 w 1227772"/>
              <a:gd name="connsiteY87" fmla="*/ 56198 h 115252"/>
              <a:gd name="connsiteX88" fmla="*/ 300038 w 1227772"/>
              <a:gd name="connsiteY88" fmla="*/ 56198 h 115252"/>
              <a:gd name="connsiteX89" fmla="*/ 352425 w 1227772"/>
              <a:gd name="connsiteY89" fmla="*/ 38100 h 115252"/>
              <a:gd name="connsiteX90" fmla="*/ 340995 w 1227772"/>
              <a:gd name="connsiteY90" fmla="*/ 27623 h 115252"/>
              <a:gd name="connsiteX91" fmla="*/ 324803 w 1227772"/>
              <a:gd name="connsiteY91" fmla="*/ 38100 h 115252"/>
              <a:gd name="connsiteX92" fmla="*/ 323850 w 1227772"/>
              <a:gd name="connsiteY92" fmla="*/ 28575 h 115252"/>
              <a:gd name="connsiteX93" fmla="*/ 307657 w 1227772"/>
              <a:gd name="connsiteY93" fmla="*/ 28575 h 115252"/>
              <a:gd name="connsiteX94" fmla="*/ 307657 w 1227772"/>
              <a:gd name="connsiteY94" fmla="*/ 33338 h 115252"/>
              <a:gd name="connsiteX95" fmla="*/ 315278 w 1227772"/>
              <a:gd name="connsiteY95" fmla="*/ 34290 h 115252"/>
              <a:gd name="connsiteX96" fmla="*/ 315278 w 1227772"/>
              <a:gd name="connsiteY96" fmla="*/ 80963 h 115252"/>
              <a:gd name="connsiteX97" fmla="*/ 307657 w 1227772"/>
              <a:gd name="connsiteY97" fmla="*/ 81915 h 115252"/>
              <a:gd name="connsiteX98" fmla="*/ 307657 w 1227772"/>
              <a:gd name="connsiteY98" fmla="*/ 86677 h 115252"/>
              <a:gd name="connsiteX99" fmla="*/ 338138 w 1227772"/>
              <a:gd name="connsiteY99" fmla="*/ 86677 h 115252"/>
              <a:gd name="connsiteX100" fmla="*/ 338138 w 1227772"/>
              <a:gd name="connsiteY100" fmla="*/ 81915 h 115252"/>
              <a:gd name="connsiteX101" fmla="*/ 325755 w 1227772"/>
              <a:gd name="connsiteY101" fmla="*/ 80963 h 115252"/>
              <a:gd name="connsiteX102" fmla="*/ 325755 w 1227772"/>
              <a:gd name="connsiteY102" fmla="*/ 49530 h 115252"/>
              <a:gd name="connsiteX103" fmla="*/ 337185 w 1227772"/>
              <a:gd name="connsiteY103" fmla="*/ 35242 h 115252"/>
              <a:gd name="connsiteX104" fmla="*/ 340995 w 1227772"/>
              <a:gd name="connsiteY104" fmla="*/ 38100 h 115252"/>
              <a:gd name="connsiteX105" fmla="*/ 340995 w 1227772"/>
              <a:gd name="connsiteY105" fmla="*/ 39052 h 115252"/>
              <a:gd name="connsiteX106" fmla="*/ 337185 w 1227772"/>
              <a:gd name="connsiteY106" fmla="*/ 40958 h 115252"/>
              <a:gd name="connsiteX107" fmla="*/ 344805 w 1227772"/>
              <a:gd name="connsiteY107" fmla="*/ 48577 h 115252"/>
              <a:gd name="connsiteX108" fmla="*/ 352425 w 1227772"/>
              <a:gd name="connsiteY108" fmla="*/ 38100 h 115252"/>
              <a:gd name="connsiteX109" fmla="*/ 378143 w 1227772"/>
              <a:gd name="connsiteY109" fmla="*/ 12383 h 115252"/>
              <a:gd name="connsiteX110" fmla="*/ 370522 w 1227772"/>
              <a:gd name="connsiteY110" fmla="*/ 5715 h 115252"/>
              <a:gd name="connsiteX111" fmla="*/ 363855 w 1227772"/>
              <a:gd name="connsiteY111" fmla="*/ 12383 h 115252"/>
              <a:gd name="connsiteX112" fmla="*/ 370522 w 1227772"/>
              <a:gd name="connsiteY112" fmla="*/ 19050 h 115252"/>
              <a:gd name="connsiteX113" fmla="*/ 378143 w 1227772"/>
              <a:gd name="connsiteY113" fmla="*/ 12383 h 115252"/>
              <a:gd name="connsiteX114" fmla="*/ 358140 w 1227772"/>
              <a:gd name="connsiteY114" fmla="*/ 85725 h 115252"/>
              <a:gd name="connsiteX115" fmla="*/ 385763 w 1227772"/>
              <a:gd name="connsiteY115" fmla="*/ 85725 h 115252"/>
              <a:gd name="connsiteX116" fmla="*/ 385763 w 1227772"/>
              <a:gd name="connsiteY116" fmla="*/ 80963 h 115252"/>
              <a:gd name="connsiteX117" fmla="*/ 377190 w 1227772"/>
              <a:gd name="connsiteY117" fmla="*/ 80010 h 115252"/>
              <a:gd name="connsiteX118" fmla="*/ 377190 w 1227772"/>
              <a:gd name="connsiteY118" fmla="*/ 28575 h 115252"/>
              <a:gd name="connsiteX119" fmla="*/ 358140 w 1227772"/>
              <a:gd name="connsiteY119" fmla="*/ 28575 h 115252"/>
              <a:gd name="connsiteX120" fmla="*/ 358140 w 1227772"/>
              <a:gd name="connsiteY120" fmla="*/ 33338 h 115252"/>
              <a:gd name="connsiteX121" fmla="*/ 366713 w 1227772"/>
              <a:gd name="connsiteY121" fmla="*/ 34290 h 115252"/>
              <a:gd name="connsiteX122" fmla="*/ 366713 w 1227772"/>
              <a:gd name="connsiteY122" fmla="*/ 80963 h 115252"/>
              <a:gd name="connsiteX123" fmla="*/ 358140 w 1227772"/>
              <a:gd name="connsiteY123" fmla="*/ 81915 h 115252"/>
              <a:gd name="connsiteX124" fmla="*/ 358140 w 1227772"/>
              <a:gd name="connsiteY124" fmla="*/ 85725 h 115252"/>
              <a:gd name="connsiteX125" fmla="*/ 429578 w 1227772"/>
              <a:gd name="connsiteY125" fmla="*/ 85725 h 115252"/>
              <a:gd name="connsiteX126" fmla="*/ 455295 w 1227772"/>
              <a:gd name="connsiteY126" fmla="*/ 85725 h 115252"/>
              <a:gd name="connsiteX127" fmla="*/ 455295 w 1227772"/>
              <a:gd name="connsiteY127" fmla="*/ 80963 h 115252"/>
              <a:gd name="connsiteX128" fmla="*/ 447675 w 1227772"/>
              <a:gd name="connsiteY128" fmla="*/ 80010 h 115252"/>
              <a:gd name="connsiteX129" fmla="*/ 447675 w 1227772"/>
              <a:gd name="connsiteY129" fmla="*/ 46673 h 115252"/>
              <a:gd name="connsiteX130" fmla="*/ 430530 w 1227772"/>
              <a:gd name="connsiteY130" fmla="*/ 27623 h 115252"/>
              <a:gd name="connsiteX131" fmla="*/ 410528 w 1227772"/>
              <a:gd name="connsiteY131" fmla="*/ 38100 h 115252"/>
              <a:gd name="connsiteX132" fmla="*/ 409575 w 1227772"/>
              <a:gd name="connsiteY132" fmla="*/ 28575 h 115252"/>
              <a:gd name="connsiteX133" fmla="*/ 393382 w 1227772"/>
              <a:gd name="connsiteY133" fmla="*/ 28575 h 115252"/>
              <a:gd name="connsiteX134" fmla="*/ 393382 w 1227772"/>
              <a:gd name="connsiteY134" fmla="*/ 33338 h 115252"/>
              <a:gd name="connsiteX135" fmla="*/ 401003 w 1227772"/>
              <a:gd name="connsiteY135" fmla="*/ 34290 h 115252"/>
              <a:gd name="connsiteX136" fmla="*/ 401003 w 1227772"/>
              <a:gd name="connsiteY136" fmla="*/ 80963 h 115252"/>
              <a:gd name="connsiteX137" fmla="*/ 393382 w 1227772"/>
              <a:gd name="connsiteY137" fmla="*/ 81915 h 115252"/>
              <a:gd name="connsiteX138" fmla="*/ 393382 w 1227772"/>
              <a:gd name="connsiteY138" fmla="*/ 86677 h 115252"/>
              <a:gd name="connsiteX139" fmla="*/ 419100 w 1227772"/>
              <a:gd name="connsiteY139" fmla="*/ 86677 h 115252"/>
              <a:gd name="connsiteX140" fmla="*/ 419100 w 1227772"/>
              <a:gd name="connsiteY140" fmla="*/ 81915 h 115252"/>
              <a:gd name="connsiteX141" fmla="*/ 411480 w 1227772"/>
              <a:gd name="connsiteY141" fmla="*/ 80963 h 115252"/>
              <a:gd name="connsiteX142" fmla="*/ 411480 w 1227772"/>
              <a:gd name="connsiteY142" fmla="*/ 50483 h 115252"/>
              <a:gd name="connsiteX143" fmla="*/ 425768 w 1227772"/>
              <a:gd name="connsiteY143" fmla="*/ 36195 h 115252"/>
              <a:gd name="connsiteX144" fmla="*/ 436245 w 1227772"/>
              <a:gd name="connsiteY144" fmla="*/ 48577 h 115252"/>
              <a:gd name="connsiteX145" fmla="*/ 436245 w 1227772"/>
              <a:gd name="connsiteY145" fmla="*/ 81915 h 115252"/>
              <a:gd name="connsiteX146" fmla="*/ 428625 w 1227772"/>
              <a:gd name="connsiteY146" fmla="*/ 82867 h 115252"/>
              <a:gd name="connsiteX147" fmla="*/ 428625 w 1227772"/>
              <a:gd name="connsiteY147" fmla="*/ 85725 h 115252"/>
              <a:gd name="connsiteX148" fmla="*/ 484822 w 1227772"/>
              <a:gd name="connsiteY148" fmla="*/ 87630 h 115252"/>
              <a:gd name="connsiteX149" fmla="*/ 501015 w 1227772"/>
              <a:gd name="connsiteY149" fmla="*/ 96202 h 115252"/>
              <a:gd name="connsiteX150" fmla="*/ 484822 w 1227772"/>
              <a:gd name="connsiteY150" fmla="*/ 107633 h 115252"/>
              <a:gd name="connsiteX151" fmla="*/ 466725 w 1227772"/>
              <a:gd name="connsiteY151" fmla="*/ 97155 h 115252"/>
              <a:gd name="connsiteX152" fmla="*/ 469582 w 1227772"/>
              <a:gd name="connsiteY152" fmla="*/ 87630 h 115252"/>
              <a:gd name="connsiteX153" fmla="*/ 484822 w 1227772"/>
              <a:gd name="connsiteY153" fmla="*/ 87630 h 115252"/>
              <a:gd name="connsiteX154" fmla="*/ 471488 w 1227772"/>
              <a:gd name="connsiteY154" fmla="*/ 46673 h 115252"/>
              <a:gd name="connsiteX155" fmla="*/ 481965 w 1227772"/>
              <a:gd name="connsiteY155" fmla="*/ 31433 h 115252"/>
              <a:gd name="connsiteX156" fmla="*/ 492443 w 1227772"/>
              <a:gd name="connsiteY156" fmla="*/ 46673 h 115252"/>
              <a:gd name="connsiteX157" fmla="*/ 481965 w 1227772"/>
              <a:gd name="connsiteY157" fmla="*/ 62865 h 115252"/>
              <a:gd name="connsiteX158" fmla="*/ 471488 w 1227772"/>
              <a:gd name="connsiteY158" fmla="*/ 46673 h 115252"/>
              <a:gd name="connsiteX159" fmla="*/ 471488 w 1227772"/>
              <a:gd name="connsiteY159" fmla="*/ 74295 h 115252"/>
              <a:gd name="connsiteX160" fmla="*/ 477203 w 1227772"/>
              <a:gd name="connsiteY160" fmla="*/ 67627 h 115252"/>
              <a:gd name="connsiteX161" fmla="*/ 483870 w 1227772"/>
              <a:gd name="connsiteY161" fmla="*/ 68580 h 115252"/>
              <a:gd name="connsiteX162" fmla="*/ 504825 w 1227772"/>
              <a:gd name="connsiteY162" fmla="*/ 47625 h 115252"/>
              <a:gd name="connsiteX163" fmla="*/ 499110 w 1227772"/>
              <a:gd name="connsiteY163" fmla="*/ 33338 h 115252"/>
              <a:gd name="connsiteX164" fmla="*/ 509588 w 1227772"/>
              <a:gd name="connsiteY164" fmla="*/ 31433 h 115252"/>
              <a:gd name="connsiteX165" fmla="*/ 509588 w 1227772"/>
              <a:gd name="connsiteY165" fmla="*/ 24765 h 115252"/>
              <a:gd name="connsiteX166" fmla="*/ 505778 w 1227772"/>
              <a:gd name="connsiteY166" fmla="*/ 23813 h 115252"/>
              <a:gd name="connsiteX167" fmla="*/ 495300 w 1227772"/>
              <a:gd name="connsiteY167" fmla="*/ 29527 h 115252"/>
              <a:gd name="connsiteX168" fmla="*/ 482918 w 1227772"/>
              <a:gd name="connsiteY168" fmla="*/ 26670 h 115252"/>
              <a:gd name="connsiteX169" fmla="*/ 460057 w 1227772"/>
              <a:gd name="connsiteY169" fmla="*/ 48577 h 115252"/>
              <a:gd name="connsiteX170" fmla="*/ 470535 w 1227772"/>
              <a:gd name="connsiteY170" fmla="*/ 66675 h 115252"/>
              <a:gd name="connsiteX171" fmla="*/ 460057 w 1227772"/>
              <a:gd name="connsiteY171" fmla="*/ 80010 h 115252"/>
              <a:gd name="connsiteX172" fmla="*/ 463868 w 1227772"/>
              <a:gd name="connsiteY172" fmla="*/ 86677 h 115252"/>
              <a:gd name="connsiteX173" fmla="*/ 456247 w 1227772"/>
              <a:gd name="connsiteY173" fmla="*/ 100965 h 115252"/>
              <a:gd name="connsiteX174" fmla="*/ 481013 w 1227772"/>
              <a:gd name="connsiteY174" fmla="*/ 115252 h 115252"/>
              <a:gd name="connsiteX175" fmla="*/ 508635 w 1227772"/>
              <a:gd name="connsiteY175" fmla="*/ 95250 h 115252"/>
              <a:gd name="connsiteX176" fmla="*/ 485775 w 1227772"/>
              <a:gd name="connsiteY176" fmla="*/ 78105 h 115252"/>
              <a:gd name="connsiteX177" fmla="*/ 475297 w 1227772"/>
              <a:gd name="connsiteY177" fmla="*/ 78105 h 115252"/>
              <a:gd name="connsiteX178" fmla="*/ 471488 w 1227772"/>
              <a:gd name="connsiteY178" fmla="*/ 74295 h 115252"/>
              <a:gd name="connsiteX179" fmla="*/ 572453 w 1227772"/>
              <a:gd name="connsiteY179" fmla="*/ 69533 h 115252"/>
              <a:gd name="connsiteX180" fmla="*/ 561022 w 1227772"/>
              <a:gd name="connsiteY180" fmla="*/ 80010 h 115252"/>
              <a:gd name="connsiteX181" fmla="*/ 553403 w 1227772"/>
              <a:gd name="connsiteY181" fmla="*/ 70485 h 115252"/>
              <a:gd name="connsiteX182" fmla="*/ 566738 w 1227772"/>
              <a:gd name="connsiteY182" fmla="*/ 59055 h 115252"/>
              <a:gd name="connsiteX183" fmla="*/ 572453 w 1227772"/>
              <a:gd name="connsiteY183" fmla="*/ 59055 h 115252"/>
              <a:gd name="connsiteX184" fmla="*/ 572453 w 1227772"/>
              <a:gd name="connsiteY184" fmla="*/ 69533 h 115252"/>
              <a:gd name="connsiteX185" fmla="*/ 583882 w 1227772"/>
              <a:gd name="connsiteY185" fmla="*/ 86677 h 115252"/>
              <a:gd name="connsiteX186" fmla="*/ 592455 w 1227772"/>
              <a:gd name="connsiteY186" fmla="*/ 84773 h 115252"/>
              <a:gd name="connsiteX187" fmla="*/ 591503 w 1227772"/>
              <a:gd name="connsiteY187" fmla="*/ 80963 h 115252"/>
              <a:gd name="connsiteX188" fmla="*/ 587693 w 1227772"/>
              <a:gd name="connsiteY188" fmla="*/ 81915 h 115252"/>
              <a:gd name="connsiteX189" fmla="*/ 583882 w 1227772"/>
              <a:gd name="connsiteY189" fmla="*/ 75248 h 115252"/>
              <a:gd name="connsiteX190" fmla="*/ 583882 w 1227772"/>
              <a:gd name="connsiteY190" fmla="*/ 49530 h 115252"/>
              <a:gd name="connsiteX191" fmla="*/ 563880 w 1227772"/>
              <a:gd name="connsiteY191" fmla="*/ 27623 h 115252"/>
              <a:gd name="connsiteX192" fmla="*/ 544830 w 1227772"/>
              <a:gd name="connsiteY192" fmla="*/ 41910 h 115252"/>
              <a:gd name="connsiteX193" fmla="*/ 551497 w 1227772"/>
              <a:gd name="connsiteY193" fmla="*/ 48577 h 115252"/>
              <a:gd name="connsiteX194" fmla="*/ 558165 w 1227772"/>
              <a:gd name="connsiteY194" fmla="*/ 42863 h 115252"/>
              <a:gd name="connsiteX195" fmla="*/ 557213 w 1227772"/>
              <a:gd name="connsiteY195" fmla="*/ 39052 h 115252"/>
              <a:gd name="connsiteX196" fmla="*/ 552450 w 1227772"/>
              <a:gd name="connsiteY196" fmla="*/ 39052 h 115252"/>
              <a:gd name="connsiteX197" fmla="*/ 552450 w 1227772"/>
              <a:gd name="connsiteY197" fmla="*/ 37148 h 115252"/>
              <a:gd name="connsiteX198" fmla="*/ 561975 w 1227772"/>
              <a:gd name="connsiteY198" fmla="*/ 32385 h 115252"/>
              <a:gd name="connsiteX199" fmla="*/ 573405 w 1227772"/>
              <a:gd name="connsiteY199" fmla="*/ 47625 h 115252"/>
              <a:gd name="connsiteX200" fmla="*/ 573405 w 1227772"/>
              <a:gd name="connsiteY200" fmla="*/ 55245 h 115252"/>
              <a:gd name="connsiteX201" fmla="*/ 565785 w 1227772"/>
              <a:gd name="connsiteY201" fmla="*/ 55245 h 115252"/>
              <a:gd name="connsiteX202" fmla="*/ 541972 w 1227772"/>
              <a:gd name="connsiteY202" fmla="*/ 71438 h 115252"/>
              <a:gd name="connsiteX203" fmla="*/ 557213 w 1227772"/>
              <a:gd name="connsiteY203" fmla="*/ 85725 h 115252"/>
              <a:gd name="connsiteX204" fmla="*/ 573405 w 1227772"/>
              <a:gd name="connsiteY204" fmla="*/ 77152 h 115252"/>
              <a:gd name="connsiteX205" fmla="*/ 583882 w 1227772"/>
              <a:gd name="connsiteY205" fmla="*/ 86677 h 115252"/>
              <a:gd name="connsiteX206" fmla="*/ 665797 w 1227772"/>
              <a:gd name="connsiteY206" fmla="*/ 57150 h 115252"/>
              <a:gd name="connsiteX207" fmla="*/ 652463 w 1227772"/>
              <a:gd name="connsiteY207" fmla="*/ 80963 h 115252"/>
              <a:gd name="connsiteX208" fmla="*/ 638175 w 1227772"/>
              <a:gd name="connsiteY208" fmla="*/ 66675 h 115252"/>
              <a:gd name="connsiteX209" fmla="*/ 638175 w 1227772"/>
              <a:gd name="connsiteY209" fmla="*/ 49530 h 115252"/>
              <a:gd name="connsiteX210" fmla="*/ 652463 w 1227772"/>
              <a:gd name="connsiteY210" fmla="*/ 34290 h 115252"/>
              <a:gd name="connsiteX211" fmla="*/ 665797 w 1227772"/>
              <a:gd name="connsiteY211" fmla="*/ 57150 h 115252"/>
              <a:gd name="connsiteX212" fmla="*/ 677228 w 1227772"/>
              <a:gd name="connsiteY212" fmla="*/ 56198 h 115252"/>
              <a:gd name="connsiteX213" fmla="*/ 656272 w 1227772"/>
              <a:gd name="connsiteY213" fmla="*/ 26670 h 115252"/>
              <a:gd name="connsiteX214" fmla="*/ 638175 w 1227772"/>
              <a:gd name="connsiteY214" fmla="*/ 36195 h 115252"/>
              <a:gd name="connsiteX215" fmla="*/ 638175 w 1227772"/>
              <a:gd name="connsiteY215" fmla="*/ 0 h 115252"/>
              <a:gd name="connsiteX216" fmla="*/ 620078 w 1227772"/>
              <a:gd name="connsiteY216" fmla="*/ 0 h 115252"/>
              <a:gd name="connsiteX217" fmla="*/ 620078 w 1227772"/>
              <a:gd name="connsiteY217" fmla="*/ 4763 h 115252"/>
              <a:gd name="connsiteX218" fmla="*/ 627697 w 1227772"/>
              <a:gd name="connsiteY218" fmla="*/ 5715 h 115252"/>
              <a:gd name="connsiteX219" fmla="*/ 627697 w 1227772"/>
              <a:gd name="connsiteY219" fmla="*/ 86677 h 115252"/>
              <a:gd name="connsiteX220" fmla="*/ 631507 w 1227772"/>
              <a:gd name="connsiteY220" fmla="*/ 86677 h 115252"/>
              <a:gd name="connsiteX221" fmla="*/ 636270 w 1227772"/>
              <a:gd name="connsiteY221" fmla="*/ 80010 h 115252"/>
              <a:gd name="connsiteX222" fmla="*/ 653415 w 1227772"/>
              <a:gd name="connsiteY222" fmla="*/ 86677 h 115252"/>
              <a:gd name="connsiteX223" fmla="*/ 677228 w 1227772"/>
              <a:gd name="connsiteY223" fmla="*/ 56198 h 115252"/>
              <a:gd name="connsiteX224" fmla="*/ 722947 w 1227772"/>
              <a:gd name="connsiteY224" fmla="*/ 50483 h 115252"/>
              <a:gd name="connsiteX225" fmla="*/ 698182 w 1227772"/>
              <a:gd name="connsiteY225" fmla="*/ 50483 h 115252"/>
              <a:gd name="connsiteX226" fmla="*/ 711518 w 1227772"/>
              <a:gd name="connsiteY226" fmla="*/ 32385 h 115252"/>
              <a:gd name="connsiteX227" fmla="*/ 721995 w 1227772"/>
              <a:gd name="connsiteY227" fmla="*/ 48577 h 115252"/>
              <a:gd name="connsiteX228" fmla="*/ 721995 w 1227772"/>
              <a:gd name="connsiteY228" fmla="*/ 50483 h 115252"/>
              <a:gd name="connsiteX229" fmla="*/ 733425 w 1227772"/>
              <a:gd name="connsiteY229" fmla="*/ 57150 h 115252"/>
              <a:gd name="connsiteX230" fmla="*/ 733425 w 1227772"/>
              <a:gd name="connsiteY230" fmla="*/ 52388 h 115252"/>
              <a:gd name="connsiteX231" fmla="*/ 711518 w 1227772"/>
              <a:gd name="connsiteY231" fmla="*/ 27623 h 115252"/>
              <a:gd name="connsiteX232" fmla="*/ 685800 w 1227772"/>
              <a:gd name="connsiteY232" fmla="*/ 58102 h 115252"/>
              <a:gd name="connsiteX233" fmla="*/ 710565 w 1227772"/>
              <a:gd name="connsiteY233" fmla="*/ 86677 h 115252"/>
              <a:gd name="connsiteX234" fmla="*/ 732472 w 1227772"/>
              <a:gd name="connsiteY234" fmla="*/ 71438 h 115252"/>
              <a:gd name="connsiteX235" fmla="*/ 727710 w 1227772"/>
              <a:gd name="connsiteY235" fmla="*/ 69533 h 115252"/>
              <a:gd name="connsiteX236" fmla="*/ 713422 w 1227772"/>
              <a:gd name="connsiteY236" fmla="*/ 79058 h 115252"/>
              <a:gd name="connsiteX237" fmla="*/ 698182 w 1227772"/>
              <a:gd name="connsiteY237" fmla="*/ 56198 h 115252"/>
              <a:gd name="connsiteX238" fmla="*/ 733425 w 1227772"/>
              <a:gd name="connsiteY238" fmla="*/ 56198 h 115252"/>
              <a:gd name="connsiteX239" fmla="*/ 815340 w 1227772"/>
              <a:gd name="connsiteY239" fmla="*/ 72390 h 115252"/>
              <a:gd name="connsiteX240" fmla="*/ 810578 w 1227772"/>
              <a:gd name="connsiteY240" fmla="*/ 71438 h 115252"/>
              <a:gd name="connsiteX241" fmla="*/ 802005 w 1227772"/>
              <a:gd name="connsiteY241" fmla="*/ 80963 h 115252"/>
              <a:gd name="connsiteX242" fmla="*/ 796290 w 1227772"/>
              <a:gd name="connsiteY242" fmla="*/ 72390 h 115252"/>
              <a:gd name="connsiteX243" fmla="*/ 796290 w 1227772"/>
              <a:gd name="connsiteY243" fmla="*/ 35242 h 115252"/>
              <a:gd name="connsiteX244" fmla="*/ 808672 w 1227772"/>
              <a:gd name="connsiteY244" fmla="*/ 35242 h 115252"/>
              <a:gd name="connsiteX245" fmla="*/ 808672 w 1227772"/>
              <a:gd name="connsiteY245" fmla="*/ 28575 h 115252"/>
              <a:gd name="connsiteX246" fmla="*/ 796290 w 1227772"/>
              <a:gd name="connsiteY246" fmla="*/ 28575 h 115252"/>
              <a:gd name="connsiteX247" fmla="*/ 796290 w 1227772"/>
              <a:gd name="connsiteY247" fmla="*/ 11430 h 115252"/>
              <a:gd name="connsiteX248" fmla="*/ 793432 w 1227772"/>
              <a:gd name="connsiteY248" fmla="*/ 11430 h 115252"/>
              <a:gd name="connsiteX249" fmla="*/ 785813 w 1227772"/>
              <a:gd name="connsiteY249" fmla="*/ 13335 h 115252"/>
              <a:gd name="connsiteX250" fmla="*/ 785813 w 1227772"/>
              <a:gd name="connsiteY250" fmla="*/ 28575 h 115252"/>
              <a:gd name="connsiteX251" fmla="*/ 759143 w 1227772"/>
              <a:gd name="connsiteY251" fmla="*/ 28575 h 115252"/>
              <a:gd name="connsiteX252" fmla="*/ 759143 w 1227772"/>
              <a:gd name="connsiteY252" fmla="*/ 11430 h 115252"/>
              <a:gd name="connsiteX253" fmla="*/ 756285 w 1227772"/>
              <a:gd name="connsiteY253" fmla="*/ 11430 h 115252"/>
              <a:gd name="connsiteX254" fmla="*/ 748665 w 1227772"/>
              <a:gd name="connsiteY254" fmla="*/ 13335 h 115252"/>
              <a:gd name="connsiteX255" fmla="*/ 748665 w 1227772"/>
              <a:gd name="connsiteY255" fmla="*/ 28575 h 115252"/>
              <a:gd name="connsiteX256" fmla="*/ 740093 w 1227772"/>
              <a:gd name="connsiteY256" fmla="*/ 28575 h 115252"/>
              <a:gd name="connsiteX257" fmla="*/ 740093 w 1227772"/>
              <a:gd name="connsiteY257" fmla="*/ 34290 h 115252"/>
              <a:gd name="connsiteX258" fmla="*/ 748665 w 1227772"/>
              <a:gd name="connsiteY258" fmla="*/ 34290 h 115252"/>
              <a:gd name="connsiteX259" fmla="*/ 748665 w 1227772"/>
              <a:gd name="connsiteY259" fmla="*/ 73342 h 115252"/>
              <a:gd name="connsiteX260" fmla="*/ 762000 w 1227772"/>
              <a:gd name="connsiteY260" fmla="*/ 86677 h 115252"/>
              <a:gd name="connsiteX261" fmla="*/ 778193 w 1227772"/>
              <a:gd name="connsiteY261" fmla="*/ 72390 h 115252"/>
              <a:gd name="connsiteX262" fmla="*/ 773430 w 1227772"/>
              <a:gd name="connsiteY262" fmla="*/ 71438 h 115252"/>
              <a:gd name="connsiteX263" fmla="*/ 764857 w 1227772"/>
              <a:gd name="connsiteY263" fmla="*/ 80963 h 115252"/>
              <a:gd name="connsiteX264" fmla="*/ 759143 w 1227772"/>
              <a:gd name="connsiteY264" fmla="*/ 72390 h 115252"/>
              <a:gd name="connsiteX265" fmla="*/ 759143 w 1227772"/>
              <a:gd name="connsiteY265" fmla="*/ 35242 h 115252"/>
              <a:gd name="connsiteX266" fmla="*/ 785813 w 1227772"/>
              <a:gd name="connsiteY266" fmla="*/ 35242 h 115252"/>
              <a:gd name="connsiteX267" fmla="*/ 785813 w 1227772"/>
              <a:gd name="connsiteY267" fmla="*/ 74295 h 115252"/>
              <a:gd name="connsiteX268" fmla="*/ 799147 w 1227772"/>
              <a:gd name="connsiteY268" fmla="*/ 87630 h 115252"/>
              <a:gd name="connsiteX269" fmla="*/ 815340 w 1227772"/>
              <a:gd name="connsiteY269" fmla="*/ 72390 h 115252"/>
              <a:gd name="connsiteX270" fmla="*/ 858203 w 1227772"/>
              <a:gd name="connsiteY270" fmla="*/ 50483 h 115252"/>
              <a:gd name="connsiteX271" fmla="*/ 833438 w 1227772"/>
              <a:gd name="connsiteY271" fmla="*/ 50483 h 115252"/>
              <a:gd name="connsiteX272" fmla="*/ 846772 w 1227772"/>
              <a:gd name="connsiteY272" fmla="*/ 32385 h 115252"/>
              <a:gd name="connsiteX273" fmla="*/ 857250 w 1227772"/>
              <a:gd name="connsiteY273" fmla="*/ 48577 h 115252"/>
              <a:gd name="connsiteX274" fmla="*/ 857250 w 1227772"/>
              <a:gd name="connsiteY274" fmla="*/ 50483 h 115252"/>
              <a:gd name="connsiteX275" fmla="*/ 868680 w 1227772"/>
              <a:gd name="connsiteY275" fmla="*/ 57150 h 115252"/>
              <a:gd name="connsiteX276" fmla="*/ 868680 w 1227772"/>
              <a:gd name="connsiteY276" fmla="*/ 52388 h 115252"/>
              <a:gd name="connsiteX277" fmla="*/ 846772 w 1227772"/>
              <a:gd name="connsiteY277" fmla="*/ 27623 h 115252"/>
              <a:gd name="connsiteX278" fmla="*/ 821055 w 1227772"/>
              <a:gd name="connsiteY278" fmla="*/ 58102 h 115252"/>
              <a:gd name="connsiteX279" fmla="*/ 845820 w 1227772"/>
              <a:gd name="connsiteY279" fmla="*/ 86677 h 115252"/>
              <a:gd name="connsiteX280" fmla="*/ 867728 w 1227772"/>
              <a:gd name="connsiteY280" fmla="*/ 71438 h 115252"/>
              <a:gd name="connsiteX281" fmla="*/ 862965 w 1227772"/>
              <a:gd name="connsiteY281" fmla="*/ 69533 h 115252"/>
              <a:gd name="connsiteX282" fmla="*/ 848678 w 1227772"/>
              <a:gd name="connsiteY282" fmla="*/ 79058 h 115252"/>
              <a:gd name="connsiteX283" fmla="*/ 833438 w 1227772"/>
              <a:gd name="connsiteY283" fmla="*/ 56198 h 115252"/>
              <a:gd name="connsiteX284" fmla="*/ 868680 w 1227772"/>
              <a:gd name="connsiteY284" fmla="*/ 56198 h 115252"/>
              <a:gd name="connsiteX285" fmla="*/ 920115 w 1227772"/>
              <a:gd name="connsiteY285" fmla="*/ 38100 h 115252"/>
              <a:gd name="connsiteX286" fmla="*/ 908685 w 1227772"/>
              <a:gd name="connsiteY286" fmla="*/ 27623 h 115252"/>
              <a:gd name="connsiteX287" fmla="*/ 892493 w 1227772"/>
              <a:gd name="connsiteY287" fmla="*/ 38100 h 115252"/>
              <a:gd name="connsiteX288" fmla="*/ 891540 w 1227772"/>
              <a:gd name="connsiteY288" fmla="*/ 28575 h 115252"/>
              <a:gd name="connsiteX289" fmla="*/ 875347 w 1227772"/>
              <a:gd name="connsiteY289" fmla="*/ 28575 h 115252"/>
              <a:gd name="connsiteX290" fmla="*/ 875347 w 1227772"/>
              <a:gd name="connsiteY290" fmla="*/ 33338 h 115252"/>
              <a:gd name="connsiteX291" fmla="*/ 882968 w 1227772"/>
              <a:gd name="connsiteY291" fmla="*/ 34290 h 115252"/>
              <a:gd name="connsiteX292" fmla="*/ 882968 w 1227772"/>
              <a:gd name="connsiteY292" fmla="*/ 80963 h 115252"/>
              <a:gd name="connsiteX293" fmla="*/ 875347 w 1227772"/>
              <a:gd name="connsiteY293" fmla="*/ 81915 h 115252"/>
              <a:gd name="connsiteX294" fmla="*/ 875347 w 1227772"/>
              <a:gd name="connsiteY294" fmla="*/ 86677 h 115252"/>
              <a:gd name="connsiteX295" fmla="*/ 905828 w 1227772"/>
              <a:gd name="connsiteY295" fmla="*/ 86677 h 115252"/>
              <a:gd name="connsiteX296" fmla="*/ 905828 w 1227772"/>
              <a:gd name="connsiteY296" fmla="*/ 81915 h 115252"/>
              <a:gd name="connsiteX297" fmla="*/ 893445 w 1227772"/>
              <a:gd name="connsiteY297" fmla="*/ 80963 h 115252"/>
              <a:gd name="connsiteX298" fmla="*/ 893445 w 1227772"/>
              <a:gd name="connsiteY298" fmla="*/ 49530 h 115252"/>
              <a:gd name="connsiteX299" fmla="*/ 904875 w 1227772"/>
              <a:gd name="connsiteY299" fmla="*/ 35242 h 115252"/>
              <a:gd name="connsiteX300" fmla="*/ 908685 w 1227772"/>
              <a:gd name="connsiteY300" fmla="*/ 38100 h 115252"/>
              <a:gd name="connsiteX301" fmla="*/ 908685 w 1227772"/>
              <a:gd name="connsiteY301" fmla="*/ 39052 h 115252"/>
              <a:gd name="connsiteX302" fmla="*/ 904875 w 1227772"/>
              <a:gd name="connsiteY302" fmla="*/ 40958 h 115252"/>
              <a:gd name="connsiteX303" fmla="*/ 912495 w 1227772"/>
              <a:gd name="connsiteY303" fmla="*/ 48577 h 115252"/>
              <a:gd name="connsiteX304" fmla="*/ 920115 w 1227772"/>
              <a:gd name="connsiteY304" fmla="*/ 38100 h 115252"/>
              <a:gd name="connsiteX305" fmla="*/ 1024890 w 1227772"/>
              <a:gd name="connsiteY305" fmla="*/ 33338 h 115252"/>
              <a:gd name="connsiteX306" fmla="*/ 1030605 w 1227772"/>
              <a:gd name="connsiteY306" fmla="*/ 33338 h 115252"/>
              <a:gd name="connsiteX307" fmla="*/ 1030605 w 1227772"/>
              <a:gd name="connsiteY307" fmla="*/ 28575 h 115252"/>
              <a:gd name="connsiteX308" fmla="*/ 1010603 w 1227772"/>
              <a:gd name="connsiteY308" fmla="*/ 28575 h 115252"/>
              <a:gd name="connsiteX309" fmla="*/ 1010603 w 1227772"/>
              <a:gd name="connsiteY309" fmla="*/ 33338 h 115252"/>
              <a:gd name="connsiteX310" fmla="*/ 1018222 w 1227772"/>
              <a:gd name="connsiteY310" fmla="*/ 33338 h 115252"/>
              <a:gd name="connsiteX311" fmla="*/ 1007745 w 1227772"/>
              <a:gd name="connsiteY311" fmla="*/ 74295 h 115252"/>
              <a:gd name="connsiteX312" fmla="*/ 993457 w 1227772"/>
              <a:gd name="connsiteY312" fmla="*/ 33338 h 115252"/>
              <a:gd name="connsiteX313" fmla="*/ 999172 w 1227772"/>
              <a:gd name="connsiteY313" fmla="*/ 33338 h 115252"/>
              <a:gd name="connsiteX314" fmla="*/ 999172 w 1227772"/>
              <a:gd name="connsiteY314" fmla="*/ 28575 h 115252"/>
              <a:gd name="connsiteX315" fmla="*/ 978218 w 1227772"/>
              <a:gd name="connsiteY315" fmla="*/ 28575 h 115252"/>
              <a:gd name="connsiteX316" fmla="*/ 978218 w 1227772"/>
              <a:gd name="connsiteY316" fmla="*/ 33338 h 115252"/>
              <a:gd name="connsiteX317" fmla="*/ 982980 w 1227772"/>
              <a:gd name="connsiteY317" fmla="*/ 33338 h 115252"/>
              <a:gd name="connsiteX318" fmla="*/ 985838 w 1227772"/>
              <a:gd name="connsiteY318" fmla="*/ 42863 h 115252"/>
              <a:gd name="connsiteX319" fmla="*/ 974407 w 1227772"/>
              <a:gd name="connsiteY319" fmla="*/ 74295 h 115252"/>
              <a:gd name="connsiteX320" fmla="*/ 962025 w 1227772"/>
              <a:gd name="connsiteY320" fmla="*/ 33338 h 115252"/>
              <a:gd name="connsiteX321" fmla="*/ 969645 w 1227772"/>
              <a:gd name="connsiteY321" fmla="*/ 33338 h 115252"/>
              <a:gd name="connsiteX322" fmla="*/ 969645 w 1227772"/>
              <a:gd name="connsiteY322" fmla="*/ 28575 h 115252"/>
              <a:gd name="connsiteX323" fmla="*/ 944880 w 1227772"/>
              <a:gd name="connsiteY323" fmla="*/ 28575 h 115252"/>
              <a:gd name="connsiteX324" fmla="*/ 944880 w 1227772"/>
              <a:gd name="connsiteY324" fmla="*/ 33338 h 115252"/>
              <a:gd name="connsiteX325" fmla="*/ 949643 w 1227772"/>
              <a:gd name="connsiteY325" fmla="*/ 33338 h 115252"/>
              <a:gd name="connsiteX326" fmla="*/ 966788 w 1227772"/>
              <a:gd name="connsiteY326" fmla="*/ 85725 h 115252"/>
              <a:gd name="connsiteX327" fmla="*/ 975360 w 1227772"/>
              <a:gd name="connsiteY327" fmla="*/ 85725 h 115252"/>
              <a:gd name="connsiteX328" fmla="*/ 987743 w 1227772"/>
              <a:gd name="connsiteY328" fmla="*/ 52388 h 115252"/>
              <a:gd name="connsiteX329" fmla="*/ 988695 w 1227772"/>
              <a:gd name="connsiteY329" fmla="*/ 52388 h 115252"/>
              <a:gd name="connsiteX330" fmla="*/ 1001078 w 1227772"/>
              <a:gd name="connsiteY330" fmla="*/ 85725 h 115252"/>
              <a:gd name="connsiteX331" fmla="*/ 1009650 w 1227772"/>
              <a:gd name="connsiteY331" fmla="*/ 85725 h 115252"/>
              <a:gd name="connsiteX332" fmla="*/ 1024890 w 1227772"/>
              <a:gd name="connsiteY332" fmla="*/ 33338 h 115252"/>
              <a:gd name="connsiteX333" fmla="*/ 1072515 w 1227772"/>
              <a:gd name="connsiteY333" fmla="*/ 57150 h 115252"/>
              <a:gd name="connsiteX334" fmla="*/ 1059180 w 1227772"/>
              <a:gd name="connsiteY334" fmla="*/ 80963 h 115252"/>
              <a:gd name="connsiteX335" fmla="*/ 1044893 w 1227772"/>
              <a:gd name="connsiteY335" fmla="*/ 56198 h 115252"/>
              <a:gd name="connsiteX336" fmla="*/ 1058228 w 1227772"/>
              <a:gd name="connsiteY336" fmla="*/ 32385 h 115252"/>
              <a:gd name="connsiteX337" fmla="*/ 1072515 w 1227772"/>
              <a:gd name="connsiteY337" fmla="*/ 57150 h 115252"/>
              <a:gd name="connsiteX338" fmla="*/ 1084898 w 1227772"/>
              <a:gd name="connsiteY338" fmla="*/ 57150 h 115252"/>
              <a:gd name="connsiteX339" fmla="*/ 1059180 w 1227772"/>
              <a:gd name="connsiteY339" fmla="*/ 27623 h 115252"/>
              <a:gd name="connsiteX340" fmla="*/ 1033463 w 1227772"/>
              <a:gd name="connsiteY340" fmla="*/ 58102 h 115252"/>
              <a:gd name="connsiteX341" fmla="*/ 1059180 w 1227772"/>
              <a:gd name="connsiteY341" fmla="*/ 87630 h 115252"/>
              <a:gd name="connsiteX342" fmla="*/ 1084898 w 1227772"/>
              <a:gd name="connsiteY342" fmla="*/ 57150 h 115252"/>
              <a:gd name="connsiteX343" fmla="*/ 1136332 w 1227772"/>
              <a:gd name="connsiteY343" fmla="*/ 38100 h 115252"/>
              <a:gd name="connsiteX344" fmla="*/ 1124903 w 1227772"/>
              <a:gd name="connsiteY344" fmla="*/ 27623 h 115252"/>
              <a:gd name="connsiteX345" fmla="*/ 1108710 w 1227772"/>
              <a:gd name="connsiteY345" fmla="*/ 38100 h 115252"/>
              <a:gd name="connsiteX346" fmla="*/ 1107757 w 1227772"/>
              <a:gd name="connsiteY346" fmla="*/ 28575 h 115252"/>
              <a:gd name="connsiteX347" fmla="*/ 1091565 w 1227772"/>
              <a:gd name="connsiteY347" fmla="*/ 28575 h 115252"/>
              <a:gd name="connsiteX348" fmla="*/ 1091565 w 1227772"/>
              <a:gd name="connsiteY348" fmla="*/ 33338 h 115252"/>
              <a:gd name="connsiteX349" fmla="*/ 1099185 w 1227772"/>
              <a:gd name="connsiteY349" fmla="*/ 34290 h 115252"/>
              <a:gd name="connsiteX350" fmla="*/ 1099185 w 1227772"/>
              <a:gd name="connsiteY350" fmla="*/ 80963 h 115252"/>
              <a:gd name="connsiteX351" fmla="*/ 1091565 w 1227772"/>
              <a:gd name="connsiteY351" fmla="*/ 81915 h 115252"/>
              <a:gd name="connsiteX352" fmla="*/ 1091565 w 1227772"/>
              <a:gd name="connsiteY352" fmla="*/ 86677 h 115252"/>
              <a:gd name="connsiteX353" fmla="*/ 1122045 w 1227772"/>
              <a:gd name="connsiteY353" fmla="*/ 86677 h 115252"/>
              <a:gd name="connsiteX354" fmla="*/ 1122045 w 1227772"/>
              <a:gd name="connsiteY354" fmla="*/ 81915 h 115252"/>
              <a:gd name="connsiteX355" fmla="*/ 1109663 w 1227772"/>
              <a:gd name="connsiteY355" fmla="*/ 80963 h 115252"/>
              <a:gd name="connsiteX356" fmla="*/ 1109663 w 1227772"/>
              <a:gd name="connsiteY356" fmla="*/ 49530 h 115252"/>
              <a:gd name="connsiteX357" fmla="*/ 1121093 w 1227772"/>
              <a:gd name="connsiteY357" fmla="*/ 35242 h 115252"/>
              <a:gd name="connsiteX358" fmla="*/ 1124903 w 1227772"/>
              <a:gd name="connsiteY358" fmla="*/ 38100 h 115252"/>
              <a:gd name="connsiteX359" fmla="*/ 1124903 w 1227772"/>
              <a:gd name="connsiteY359" fmla="*/ 39052 h 115252"/>
              <a:gd name="connsiteX360" fmla="*/ 1121093 w 1227772"/>
              <a:gd name="connsiteY360" fmla="*/ 40958 h 115252"/>
              <a:gd name="connsiteX361" fmla="*/ 1128713 w 1227772"/>
              <a:gd name="connsiteY361" fmla="*/ 48577 h 115252"/>
              <a:gd name="connsiteX362" fmla="*/ 1136332 w 1227772"/>
              <a:gd name="connsiteY362" fmla="*/ 38100 h 115252"/>
              <a:gd name="connsiteX363" fmla="*/ 1138238 w 1227772"/>
              <a:gd name="connsiteY363" fmla="*/ 85725 h 115252"/>
              <a:gd name="connsiteX364" fmla="*/ 1164907 w 1227772"/>
              <a:gd name="connsiteY364" fmla="*/ 85725 h 115252"/>
              <a:gd name="connsiteX365" fmla="*/ 1164907 w 1227772"/>
              <a:gd name="connsiteY365" fmla="*/ 80963 h 115252"/>
              <a:gd name="connsiteX366" fmla="*/ 1156335 w 1227772"/>
              <a:gd name="connsiteY366" fmla="*/ 80010 h 115252"/>
              <a:gd name="connsiteX367" fmla="*/ 1156335 w 1227772"/>
              <a:gd name="connsiteY367" fmla="*/ 0 h 115252"/>
              <a:gd name="connsiteX368" fmla="*/ 1137285 w 1227772"/>
              <a:gd name="connsiteY368" fmla="*/ 0 h 115252"/>
              <a:gd name="connsiteX369" fmla="*/ 1137285 w 1227772"/>
              <a:gd name="connsiteY369" fmla="*/ 4763 h 115252"/>
              <a:gd name="connsiteX370" fmla="*/ 1144905 w 1227772"/>
              <a:gd name="connsiteY370" fmla="*/ 5715 h 115252"/>
              <a:gd name="connsiteX371" fmla="*/ 1144905 w 1227772"/>
              <a:gd name="connsiteY371" fmla="*/ 80010 h 115252"/>
              <a:gd name="connsiteX372" fmla="*/ 1137285 w 1227772"/>
              <a:gd name="connsiteY372" fmla="*/ 80963 h 115252"/>
              <a:gd name="connsiteX373" fmla="*/ 1137285 w 1227772"/>
              <a:gd name="connsiteY373" fmla="*/ 85725 h 115252"/>
              <a:gd name="connsiteX374" fmla="*/ 1209675 w 1227772"/>
              <a:gd name="connsiteY374" fmla="*/ 64770 h 115252"/>
              <a:gd name="connsiteX375" fmla="*/ 1195388 w 1227772"/>
              <a:gd name="connsiteY375" fmla="*/ 79058 h 115252"/>
              <a:gd name="connsiteX376" fmla="*/ 1182053 w 1227772"/>
              <a:gd name="connsiteY376" fmla="*/ 56198 h 115252"/>
              <a:gd name="connsiteX377" fmla="*/ 1196340 w 1227772"/>
              <a:gd name="connsiteY377" fmla="*/ 32385 h 115252"/>
              <a:gd name="connsiteX378" fmla="*/ 1209675 w 1227772"/>
              <a:gd name="connsiteY378" fmla="*/ 45720 h 115252"/>
              <a:gd name="connsiteX379" fmla="*/ 1209675 w 1227772"/>
              <a:gd name="connsiteY379" fmla="*/ 64770 h 115252"/>
              <a:gd name="connsiteX380" fmla="*/ 1227773 w 1227772"/>
              <a:gd name="connsiteY380" fmla="*/ 85725 h 115252"/>
              <a:gd name="connsiteX381" fmla="*/ 1227773 w 1227772"/>
              <a:gd name="connsiteY381" fmla="*/ 80963 h 115252"/>
              <a:gd name="connsiteX382" fmla="*/ 1220153 w 1227772"/>
              <a:gd name="connsiteY382" fmla="*/ 80010 h 115252"/>
              <a:gd name="connsiteX383" fmla="*/ 1220153 w 1227772"/>
              <a:gd name="connsiteY383" fmla="*/ 0 h 115252"/>
              <a:gd name="connsiteX384" fmla="*/ 1200150 w 1227772"/>
              <a:gd name="connsiteY384" fmla="*/ 0 h 115252"/>
              <a:gd name="connsiteX385" fmla="*/ 1200150 w 1227772"/>
              <a:gd name="connsiteY385" fmla="*/ 4763 h 115252"/>
              <a:gd name="connsiteX386" fmla="*/ 1208723 w 1227772"/>
              <a:gd name="connsiteY386" fmla="*/ 5715 h 115252"/>
              <a:gd name="connsiteX387" fmla="*/ 1208723 w 1227772"/>
              <a:gd name="connsiteY387" fmla="*/ 33338 h 115252"/>
              <a:gd name="connsiteX388" fmla="*/ 1193482 w 1227772"/>
              <a:gd name="connsiteY388" fmla="*/ 26670 h 115252"/>
              <a:gd name="connsiteX389" fmla="*/ 1169670 w 1227772"/>
              <a:gd name="connsiteY389" fmla="*/ 57150 h 115252"/>
              <a:gd name="connsiteX390" fmla="*/ 1191578 w 1227772"/>
              <a:gd name="connsiteY390" fmla="*/ 85725 h 115252"/>
              <a:gd name="connsiteX391" fmla="*/ 1209675 w 1227772"/>
              <a:gd name="connsiteY391" fmla="*/ 76200 h 115252"/>
              <a:gd name="connsiteX392" fmla="*/ 1210628 w 1227772"/>
              <a:gd name="connsiteY392" fmla="*/ 84773 h 115252"/>
              <a:gd name="connsiteX393" fmla="*/ 1227773 w 1227772"/>
              <a:gd name="connsiteY393" fmla="*/ 84773 h 115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</a:cxnLst>
            <a:rect l="l" t="t" r="r" b="b"/>
            <a:pathLst>
              <a:path w="1227772" h="115252">
                <a:moveTo>
                  <a:pt x="57150" y="42863"/>
                </a:moveTo>
                <a:cubicBezTo>
                  <a:pt x="57150" y="65723"/>
                  <a:pt x="47625" y="80010"/>
                  <a:pt x="25718" y="80010"/>
                </a:cubicBezTo>
                <a:lnTo>
                  <a:pt x="20955" y="80010"/>
                </a:lnTo>
                <a:lnTo>
                  <a:pt x="20955" y="4763"/>
                </a:lnTo>
                <a:lnTo>
                  <a:pt x="23813" y="4763"/>
                </a:lnTo>
                <a:cubicBezTo>
                  <a:pt x="46672" y="5715"/>
                  <a:pt x="57150" y="16192"/>
                  <a:pt x="57150" y="42863"/>
                </a:cubicBezTo>
                <a:moveTo>
                  <a:pt x="70485" y="43815"/>
                </a:moveTo>
                <a:cubicBezTo>
                  <a:pt x="70485" y="15240"/>
                  <a:pt x="54293" y="0"/>
                  <a:pt x="27622" y="0"/>
                </a:cubicBezTo>
                <a:lnTo>
                  <a:pt x="0" y="0"/>
                </a:lnTo>
                <a:lnTo>
                  <a:pt x="0" y="4763"/>
                </a:lnTo>
                <a:lnTo>
                  <a:pt x="9525" y="5715"/>
                </a:lnTo>
                <a:lnTo>
                  <a:pt x="9525" y="80963"/>
                </a:lnTo>
                <a:lnTo>
                  <a:pt x="0" y="81915"/>
                </a:lnTo>
                <a:lnTo>
                  <a:pt x="0" y="86677"/>
                </a:lnTo>
                <a:lnTo>
                  <a:pt x="24765" y="86677"/>
                </a:lnTo>
                <a:cubicBezTo>
                  <a:pt x="50482" y="85725"/>
                  <a:pt x="70485" y="76200"/>
                  <a:pt x="70485" y="43815"/>
                </a:cubicBezTo>
                <a:moveTo>
                  <a:pt x="116205" y="50483"/>
                </a:moveTo>
                <a:lnTo>
                  <a:pt x="91440" y="50483"/>
                </a:lnTo>
                <a:cubicBezTo>
                  <a:pt x="92393" y="40958"/>
                  <a:pt x="96203" y="32385"/>
                  <a:pt x="104775" y="32385"/>
                </a:cubicBezTo>
                <a:cubicBezTo>
                  <a:pt x="112395" y="32385"/>
                  <a:pt x="115253" y="38100"/>
                  <a:pt x="115253" y="48577"/>
                </a:cubicBezTo>
                <a:lnTo>
                  <a:pt x="115253" y="50483"/>
                </a:lnTo>
                <a:close/>
                <a:moveTo>
                  <a:pt x="126682" y="57150"/>
                </a:moveTo>
                <a:cubicBezTo>
                  <a:pt x="126682" y="55245"/>
                  <a:pt x="126682" y="54292"/>
                  <a:pt x="126682" y="52388"/>
                </a:cubicBezTo>
                <a:cubicBezTo>
                  <a:pt x="126682" y="35242"/>
                  <a:pt x="118110" y="27623"/>
                  <a:pt x="104775" y="27623"/>
                </a:cubicBezTo>
                <a:cubicBezTo>
                  <a:pt x="89535" y="27623"/>
                  <a:pt x="79057" y="39052"/>
                  <a:pt x="79057" y="58102"/>
                </a:cubicBezTo>
                <a:cubicBezTo>
                  <a:pt x="79057" y="75248"/>
                  <a:pt x="86678" y="86677"/>
                  <a:pt x="103822" y="86677"/>
                </a:cubicBezTo>
                <a:cubicBezTo>
                  <a:pt x="115253" y="86677"/>
                  <a:pt x="122872" y="80963"/>
                  <a:pt x="125730" y="71438"/>
                </a:cubicBezTo>
                <a:lnTo>
                  <a:pt x="120968" y="69533"/>
                </a:lnTo>
                <a:cubicBezTo>
                  <a:pt x="118110" y="76200"/>
                  <a:pt x="114300" y="79058"/>
                  <a:pt x="106680" y="79058"/>
                </a:cubicBezTo>
                <a:cubicBezTo>
                  <a:pt x="95250" y="79058"/>
                  <a:pt x="91440" y="70485"/>
                  <a:pt x="91440" y="56198"/>
                </a:cubicBezTo>
                <a:lnTo>
                  <a:pt x="126682" y="56198"/>
                </a:lnTo>
                <a:close/>
                <a:moveTo>
                  <a:pt x="132397" y="85725"/>
                </a:moveTo>
                <a:lnTo>
                  <a:pt x="159068" y="85725"/>
                </a:lnTo>
                <a:lnTo>
                  <a:pt x="159068" y="80963"/>
                </a:lnTo>
                <a:lnTo>
                  <a:pt x="150495" y="80010"/>
                </a:lnTo>
                <a:lnTo>
                  <a:pt x="150495" y="0"/>
                </a:lnTo>
                <a:lnTo>
                  <a:pt x="131445" y="0"/>
                </a:lnTo>
                <a:lnTo>
                  <a:pt x="131445" y="4763"/>
                </a:lnTo>
                <a:lnTo>
                  <a:pt x="139065" y="5715"/>
                </a:lnTo>
                <a:lnTo>
                  <a:pt x="139065" y="80010"/>
                </a:lnTo>
                <a:lnTo>
                  <a:pt x="131445" y="80963"/>
                </a:lnTo>
                <a:lnTo>
                  <a:pt x="131445" y="85725"/>
                </a:lnTo>
                <a:close/>
                <a:moveTo>
                  <a:pt x="185738" y="12383"/>
                </a:moveTo>
                <a:cubicBezTo>
                  <a:pt x="185738" y="7620"/>
                  <a:pt x="182880" y="5715"/>
                  <a:pt x="178118" y="5715"/>
                </a:cubicBezTo>
                <a:cubicBezTo>
                  <a:pt x="173355" y="5715"/>
                  <a:pt x="171450" y="8573"/>
                  <a:pt x="171450" y="12383"/>
                </a:cubicBezTo>
                <a:cubicBezTo>
                  <a:pt x="171450" y="16192"/>
                  <a:pt x="173355" y="19050"/>
                  <a:pt x="178118" y="19050"/>
                </a:cubicBezTo>
                <a:cubicBezTo>
                  <a:pt x="183832" y="19050"/>
                  <a:pt x="185738" y="16192"/>
                  <a:pt x="185738" y="12383"/>
                </a:cubicBezTo>
                <a:moveTo>
                  <a:pt x="166688" y="85725"/>
                </a:moveTo>
                <a:lnTo>
                  <a:pt x="194310" y="85725"/>
                </a:lnTo>
                <a:lnTo>
                  <a:pt x="194310" y="80963"/>
                </a:lnTo>
                <a:lnTo>
                  <a:pt x="185738" y="80010"/>
                </a:lnTo>
                <a:lnTo>
                  <a:pt x="185738" y="28575"/>
                </a:lnTo>
                <a:lnTo>
                  <a:pt x="166688" y="28575"/>
                </a:lnTo>
                <a:lnTo>
                  <a:pt x="166688" y="33338"/>
                </a:lnTo>
                <a:lnTo>
                  <a:pt x="175260" y="34290"/>
                </a:lnTo>
                <a:lnTo>
                  <a:pt x="175260" y="80963"/>
                </a:lnTo>
                <a:lnTo>
                  <a:pt x="166688" y="81915"/>
                </a:lnTo>
                <a:lnTo>
                  <a:pt x="166688" y="85725"/>
                </a:lnTo>
                <a:close/>
                <a:moveTo>
                  <a:pt x="244793" y="33338"/>
                </a:moveTo>
                <a:lnTo>
                  <a:pt x="250507" y="33338"/>
                </a:lnTo>
                <a:lnTo>
                  <a:pt x="250507" y="28575"/>
                </a:lnTo>
                <a:lnTo>
                  <a:pt x="230505" y="28575"/>
                </a:lnTo>
                <a:lnTo>
                  <a:pt x="230505" y="33338"/>
                </a:lnTo>
                <a:lnTo>
                  <a:pt x="238125" y="33338"/>
                </a:lnTo>
                <a:lnTo>
                  <a:pt x="224790" y="73342"/>
                </a:lnTo>
                <a:lnTo>
                  <a:pt x="211455" y="33338"/>
                </a:lnTo>
                <a:lnTo>
                  <a:pt x="219075" y="33338"/>
                </a:lnTo>
                <a:lnTo>
                  <a:pt x="219075" y="28575"/>
                </a:lnTo>
                <a:lnTo>
                  <a:pt x="194310" y="28575"/>
                </a:lnTo>
                <a:lnTo>
                  <a:pt x="194310" y="33338"/>
                </a:lnTo>
                <a:lnTo>
                  <a:pt x="199072" y="33338"/>
                </a:lnTo>
                <a:lnTo>
                  <a:pt x="217170" y="85725"/>
                </a:lnTo>
                <a:lnTo>
                  <a:pt x="225743" y="85725"/>
                </a:lnTo>
                <a:lnTo>
                  <a:pt x="244793" y="33338"/>
                </a:lnTo>
                <a:close/>
                <a:moveTo>
                  <a:pt x="289560" y="50483"/>
                </a:moveTo>
                <a:lnTo>
                  <a:pt x="264795" y="50483"/>
                </a:lnTo>
                <a:cubicBezTo>
                  <a:pt x="265747" y="40958"/>
                  <a:pt x="269557" y="32385"/>
                  <a:pt x="278130" y="32385"/>
                </a:cubicBezTo>
                <a:cubicBezTo>
                  <a:pt x="285750" y="32385"/>
                  <a:pt x="288607" y="38100"/>
                  <a:pt x="288607" y="48577"/>
                </a:cubicBezTo>
                <a:lnTo>
                  <a:pt x="288607" y="50483"/>
                </a:lnTo>
                <a:close/>
                <a:moveTo>
                  <a:pt x="300038" y="57150"/>
                </a:moveTo>
                <a:cubicBezTo>
                  <a:pt x="300038" y="55245"/>
                  <a:pt x="300038" y="54292"/>
                  <a:pt x="300038" y="52388"/>
                </a:cubicBezTo>
                <a:cubicBezTo>
                  <a:pt x="300038" y="35242"/>
                  <a:pt x="291465" y="27623"/>
                  <a:pt x="278130" y="27623"/>
                </a:cubicBezTo>
                <a:cubicBezTo>
                  <a:pt x="262890" y="27623"/>
                  <a:pt x="252413" y="39052"/>
                  <a:pt x="252413" y="58102"/>
                </a:cubicBezTo>
                <a:cubicBezTo>
                  <a:pt x="252413" y="75248"/>
                  <a:pt x="260032" y="86677"/>
                  <a:pt x="277178" y="86677"/>
                </a:cubicBezTo>
                <a:cubicBezTo>
                  <a:pt x="288607" y="86677"/>
                  <a:pt x="296228" y="80963"/>
                  <a:pt x="299085" y="71438"/>
                </a:cubicBezTo>
                <a:lnTo>
                  <a:pt x="294322" y="69533"/>
                </a:lnTo>
                <a:cubicBezTo>
                  <a:pt x="291465" y="76200"/>
                  <a:pt x="287655" y="79058"/>
                  <a:pt x="280035" y="79058"/>
                </a:cubicBezTo>
                <a:cubicBezTo>
                  <a:pt x="268605" y="79058"/>
                  <a:pt x="264795" y="70485"/>
                  <a:pt x="264795" y="56198"/>
                </a:cubicBezTo>
                <a:lnTo>
                  <a:pt x="300038" y="56198"/>
                </a:lnTo>
                <a:close/>
                <a:moveTo>
                  <a:pt x="352425" y="38100"/>
                </a:moveTo>
                <a:cubicBezTo>
                  <a:pt x="352425" y="31433"/>
                  <a:pt x="346710" y="27623"/>
                  <a:pt x="340995" y="27623"/>
                </a:cubicBezTo>
                <a:cubicBezTo>
                  <a:pt x="332422" y="27623"/>
                  <a:pt x="327660" y="32385"/>
                  <a:pt x="324803" y="38100"/>
                </a:cubicBezTo>
                <a:lnTo>
                  <a:pt x="323850" y="28575"/>
                </a:lnTo>
                <a:lnTo>
                  <a:pt x="307657" y="28575"/>
                </a:lnTo>
                <a:lnTo>
                  <a:pt x="307657" y="33338"/>
                </a:lnTo>
                <a:lnTo>
                  <a:pt x="315278" y="34290"/>
                </a:lnTo>
                <a:lnTo>
                  <a:pt x="315278" y="80963"/>
                </a:lnTo>
                <a:lnTo>
                  <a:pt x="307657" y="81915"/>
                </a:lnTo>
                <a:lnTo>
                  <a:pt x="307657" y="86677"/>
                </a:lnTo>
                <a:lnTo>
                  <a:pt x="338138" y="86677"/>
                </a:lnTo>
                <a:lnTo>
                  <a:pt x="338138" y="81915"/>
                </a:lnTo>
                <a:lnTo>
                  <a:pt x="325755" y="80963"/>
                </a:lnTo>
                <a:lnTo>
                  <a:pt x="325755" y="49530"/>
                </a:lnTo>
                <a:cubicBezTo>
                  <a:pt x="325755" y="42863"/>
                  <a:pt x="331470" y="35242"/>
                  <a:pt x="337185" y="35242"/>
                </a:cubicBezTo>
                <a:cubicBezTo>
                  <a:pt x="339090" y="35242"/>
                  <a:pt x="340995" y="36195"/>
                  <a:pt x="340995" y="38100"/>
                </a:cubicBezTo>
                <a:cubicBezTo>
                  <a:pt x="340995" y="38100"/>
                  <a:pt x="340995" y="39052"/>
                  <a:pt x="340995" y="39052"/>
                </a:cubicBezTo>
                <a:lnTo>
                  <a:pt x="337185" y="40958"/>
                </a:lnTo>
                <a:cubicBezTo>
                  <a:pt x="337185" y="45720"/>
                  <a:pt x="340043" y="48577"/>
                  <a:pt x="344805" y="48577"/>
                </a:cubicBezTo>
                <a:cubicBezTo>
                  <a:pt x="348615" y="46673"/>
                  <a:pt x="352425" y="43815"/>
                  <a:pt x="352425" y="38100"/>
                </a:cubicBezTo>
                <a:moveTo>
                  <a:pt x="378143" y="12383"/>
                </a:moveTo>
                <a:cubicBezTo>
                  <a:pt x="378143" y="7620"/>
                  <a:pt x="375285" y="5715"/>
                  <a:pt x="370522" y="5715"/>
                </a:cubicBezTo>
                <a:cubicBezTo>
                  <a:pt x="365760" y="5715"/>
                  <a:pt x="363855" y="8573"/>
                  <a:pt x="363855" y="12383"/>
                </a:cubicBezTo>
                <a:cubicBezTo>
                  <a:pt x="363855" y="16192"/>
                  <a:pt x="365760" y="19050"/>
                  <a:pt x="370522" y="19050"/>
                </a:cubicBezTo>
                <a:cubicBezTo>
                  <a:pt x="375285" y="19050"/>
                  <a:pt x="378143" y="16192"/>
                  <a:pt x="378143" y="12383"/>
                </a:cubicBezTo>
                <a:moveTo>
                  <a:pt x="358140" y="85725"/>
                </a:moveTo>
                <a:lnTo>
                  <a:pt x="385763" y="85725"/>
                </a:lnTo>
                <a:lnTo>
                  <a:pt x="385763" y="80963"/>
                </a:lnTo>
                <a:lnTo>
                  <a:pt x="377190" y="80010"/>
                </a:lnTo>
                <a:lnTo>
                  <a:pt x="377190" y="28575"/>
                </a:lnTo>
                <a:lnTo>
                  <a:pt x="358140" y="28575"/>
                </a:lnTo>
                <a:lnTo>
                  <a:pt x="358140" y="33338"/>
                </a:lnTo>
                <a:lnTo>
                  <a:pt x="366713" y="34290"/>
                </a:lnTo>
                <a:lnTo>
                  <a:pt x="366713" y="80963"/>
                </a:lnTo>
                <a:lnTo>
                  <a:pt x="358140" y="81915"/>
                </a:lnTo>
                <a:lnTo>
                  <a:pt x="358140" y="85725"/>
                </a:lnTo>
                <a:close/>
                <a:moveTo>
                  <a:pt x="429578" y="85725"/>
                </a:moveTo>
                <a:lnTo>
                  <a:pt x="455295" y="85725"/>
                </a:lnTo>
                <a:lnTo>
                  <a:pt x="455295" y="80963"/>
                </a:lnTo>
                <a:lnTo>
                  <a:pt x="447675" y="80010"/>
                </a:lnTo>
                <a:lnTo>
                  <a:pt x="447675" y="46673"/>
                </a:lnTo>
                <a:cubicBezTo>
                  <a:pt x="447675" y="33338"/>
                  <a:pt x="442913" y="27623"/>
                  <a:pt x="430530" y="27623"/>
                </a:cubicBezTo>
                <a:cubicBezTo>
                  <a:pt x="421005" y="27623"/>
                  <a:pt x="414338" y="33338"/>
                  <a:pt x="410528" y="38100"/>
                </a:cubicBezTo>
                <a:lnTo>
                  <a:pt x="409575" y="28575"/>
                </a:lnTo>
                <a:lnTo>
                  <a:pt x="393382" y="28575"/>
                </a:lnTo>
                <a:lnTo>
                  <a:pt x="393382" y="33338"/>
                </a:lnTo>
                <a:lnTo>
                  <a:pt x="401003" y="34290"/>
                </a:lnTo>
                <a:lnTo>
                  <a:pt x="401003" y="80963"/>
                </a:lnTo>
                <a:lnTo>
                  <a:pt x="393382" y="81915"/>
                </a:lnTo>
                <a:lnTo>
                  <a:pt x="393382" y="86677"/>
                </a:lnTo>
                <a:lnTo>
                  <a:pt x="419100" y="86677"/>
                </a:lnTo>
                <a:lnTo>
                  <a:pt x="419100" y="81915"/>
                </a:lnTo>
                <a:lnTo>
                  <a:pt x="411480" y="80963"/>
                </a:lnTo>
                <a:lnTo>
                  <a:pt x="411480" y="50483"/>
                </a:lnTo>
                <a:cubicBezTo>
                  <a:pt x="411480" y="40958"/>
                  <a:pt x="418147" y="36195"/>
                  <a:pt x="425768" y="36195"/>
                </a:cubicBezTo>
                <a:cubicBezTo>
                  <a:pt x="434340" y="36195"/>
                  <a:pt x="436245" y="40958"/>
                  <a:pt x="436245" y="48577"/>
                </a:cubicBezTo>
                <a:lnTo>
                  <a:pt x="436245" y="81915"/>
                </a:lnTo>
                <a:lnTo>
                  <a:pt x="428625" y="82867"/>
                </a:lnTo>
                <a:lnTo>
                  <a:pt x="428625" y="85725"/>
                </a:lnTo>
                <a:close/>
                <a:moveTo>
                  <a:pt x="484822" y="87630"/>
                </a:moveTo>
                <a:cubicBezTo>
                  <a:pt x="495300" y="87630"/>
                  <a:pt x="501015" y="90488"/>
                  <a:pt x="501015" y="96202"/>
                </a:cubicBezTo>
                <a:cubicBezTo>
                  <a:pt x="501015" y="103823"/>
                  <a:pt x="495300" y="107633"/>
                  <a:pt x="484822" y="107633"/>
                </a:cubicBezTo>
                <a:cubicBezTo>
                  <a:pt x="470535" y="107633"/>
                  <a:pt x="466725" y="102870"/>
                  <a:pt x="466725" y="97155"/>
                </a:cubicBezTo>
                <a:cubicBezTo>
                  <a:pt x="466725" y="94298"/>
                  <a:pt x="467678" y="89535"/>
                  <a:pt x="469582" y="87630"/>
                </a:cubicBezTo>
                <a:lnTo>
                  <a:pt x="484822" y="87630"/>
                </a:lnTo>
                <a:close/>
                <a:moveTo>
                  <a:pt x="471488" y="46673"/>
                </a:moveTo>
                <a:cubicBezTo>
                  <a:pt x="471488" y="35242"/>
                  <a:pt x="476250" y="31433"/>
                  <a:pt x="481965" y="31433"/>
                </a:cubicBezTo>
                <a:cubicBezTo>
                  <a:pt x="488632" y="31433"/>
                  <a:pt x="492443" y="35242"/>
                  <a:pt x="492443" y="46673"/>
                </a:cubicBezTo>
                <a:cubicBezTo>
                  <a:pt x="492443" y="59055"/>
                  <a:pt x="487680" y="62865"/>
                  <a:pt x="481965" y="62865"/>
                </a:cubicBezTo>
                <a:cubicBezTo>
                  <a:pt x="476250" y="62865"/>
                  <a:pt x="471488" y="59055"/>
                  <a:pt x="471488" y="46673"/>
                </a:cubicBezTo>
                <a:moveTo>
                  <a:pt x="471488" y="74295"/>
                </a:moveTo>
                <a:cubicBezTo>
                  <a:pt x="471488" y="72390"/>
                  <a:pt x="473393" y="70485"/>
                  <a:pt x="477203" y="67627"/>
                </a:cubicBezTo>
                <a:cubicBezTo>
                  <a:pt x="479107" y="67627"/>
                  <a:pt x="481013" y="68580"/>
                  <a:pt x="483870" y="68580"/>
                </a:cubicBezTo>
                <a:cubicBezTo>
                  <a:pt x="496253" y="68580"/>
                  <a:pt x="504825" y="60960"/>
                  <a:pt x="504825" y="47625"/>
                </a:cubicBezTo>
                <a:cubicBezTo>
                  <a:pt x="504825" y="40958"/>
                  <a:pt x="501968" y="36195"/>
                  <a:pt x="499110" y="33338"/>
                </a:cubicBezTo>
                <a:lnTo>
                  <a:pt x="509588" y="31433"/>
                </a:lnTo>
                <a:lnTo>
                  <a:pt x="509588" y="24765"/>
                </a:lnTo>
                <a:cubicBezTo>
                  <a:pt x="508635" y="23813"/>
                  <a:pt x="507682" y="23813"/>
                  <a:pt x="505778" y="23813"/>
                </a:cubicBezTo>
                <a:cubicBezTo>
                  <a:pt x="501968" y="23813"/>
                  <a:pt x="498157" y="26670"/>
                  <a:pt x="495300" y="29527"/>
                </a:cubicBezTo>
                <a:cubicBezTo>
                  <a:pt x="492443" y="27623"/>
                  <a:pt x="488632" y="26670"/>
                  <a:pt x="482918" y="26670"/>
                </a:cubicBezTo>
                <a:cubicBezTo>
                  <a:pt x="467678" y="26670"/>
                  <a:pt x="460057" y="37148"/>
                  <a:pt x="460057" y="48577"/>
                </a:cubicBezTo>
                <a:cubicBezTo>
                  <a:pt x="460057" y="57150"/>
                  <a:pt x="463868" y="63817"/>
                  <a:pt x="470535" y="66675"/>
                </a:cubicBezTo>
                <a:cubicBezTo>
                  <a:pt x="464820" y="71438"/>
                  <a:pt x="460057" y="75248"/>
                  <a:pt x="460057" y="80010"/>
                </a:cubicBezTo>
                <a:cubicBezTo>
                  <a:pt x="460057" y="82867"/>
                  <a:pt x="461010" y="84773"/>
                  <a:pt x="463868" y="86677"/>
                </a:cubicBezTo>
                <a:cubicBezTo>
                  <a:pt x="460057" y="88583"/>
                  <a:pt x="456247" y="94298"/>
                  <a:pt x="456247" y="100965"/>
                </a:cubicBezTo>
                <a:cubicBezTo>
                  <a:pt x="456247" y="108585"/>
                  <a:pt x="462915" y="115252"/>
                  <a:pt x="481013" y="115252"/>
                </a:cubicBezTo>
                <a:cubicBezTo>
                  <a:pt x="502920" y="115252"/>
                  <a:pt x="508635" y="106680"/>
                  <a:pt x="508635" y="95250"/>
                </a:cubicBezTo>
                <a:cubicBezTo>
                  <a:pt x="508635" y="81915"/>
                  <a:pt x="499110" y="78105"/>
                  <a:pt x="485775" y="78105"/>
                </a:cubicBezTo>
                <a:lnTo>
                  <a:pt x="475297" y="78105"/>
                </a:lnTo>
                <a:cubicBezTo>
                  <a:pt x="472440" y="77152"/>
                  <a:pt x="471488" y="77152"/>
                  <a:pt x="471488" y="74295"/>
                </a:cubicBezTo>
                <a:moveTo>
                  <a:pt x="572453" y="69533"/>
                </a:moveTo>
                <a:cubicBezTo>
                  <a:pt x="572453" y="76200"/>
                  <a:pt x="566738" y="80010"/>
                  <a:pt x="561022" y="80010"/>
                </a:cubicBezTo>
                <a:cubicBezTo>
                  <a:pt x="555307" y="80010"/>
                  <a:pt x="553403" y="76200"/>
                  <a:pt x="553403" y="70485"/>
                </a:cubicBezTo>
                <a:cubicBezTo>
                  <a:pt x="553403" y="63817"/>
                  <a:pt x="556260" y="59055"/>
                  <a:pt x="566738" y="59055"/>
                </a:cubicBezTo>
                <a:lnTo>
                  <a:pt x="572453" y="59055"/>
                </a:lnTo>
                <a:lnTo>
                  <a:pt x="572453" y="69533"/>
                </a:lnTo>
                <a:close/>
                <a:moveTo>
                  <a:pt x="583882" y="86677"/>
                </a:moveTo>
                <a:cubicBezTo>
                  <a:pt x="587693" y="86677"/>
                  <a:pt x="590550" y="85725"/>
                  <a:pt x="592455" y="84773"/>
                </a:cubicBezTo>
                <a:lnTo>
                  <a:pt x="591503" y="80963"/>
                </a:lnTo>
                <a:cubicBezTo>
                  <a:pt x="590550" y="80963"/>
                  <a:pt x="588645" y="81915"/>
                  <a:pt x="587693" y="81915"/>
                </a:cubicBezTo>
                <a:cubicBezTo>
                  <a:pt x="584835" y="81915"/>
                  <a:pt x="583882" y="80010"/>
                  <a:pt x="583882" y="75248"/>
                </a:cubicBezTo>
                <a:lnTo>
                  <a:pt x="583882" y="49530"/>
                </a:lnTo>
                <a:cubicBezTo>
                  <a:pt x="583882" y="33338"/>
                  <a:pt x="577215" y="27623"/>
                  <a:pt x="563880" y="27623"/>
                </a:cubicBezTo>
                <a:cubicBezTo>
                  <a:pt x="552450" y="27623"/>
                  <a:pt x="544830" y="33338"/>
                  <a:pt x="544830" y="41910"/>
                </a:cubicBezTo>
                <a:cubicBezTo>
                  <a:pt x="544830" y="46673"/>
                  <a:pt x="547688" y="48577"/>
                  <a:pt x="551497" y="48577"/>
                </a:cubicBezTo>
                <a:cubicBezTo>
                  <a:pt x="555307" y="48577"/>
                  <a:pt x="558165" y="46673"/>
                  <a:pt x="558165" y="42863"/>
                </a:cubicBezTo>
                <a:cubicBezTo>
                  <a:pt x="558165" y="41910"/>
                  <a:pt x="558165" y="40005"/>
                  <a:pt x="557213" y="39052"/>
                </a:cubicBezTo>
                <a:lnTo>
                  <a:pt x="552450" y="39052"/>
                </a:lnTo>
                <a:cubicBezTo>
                  <a:pt x="552450" y="38100"/>
                  <a:pt x="552450" y="38100"/>
                  <a:pt x="552450" y="37148"/>
                </a:cubicBezTo>
                <a:cubicBezTo>
                  <a:pt x="552450" y="32385"/>
                  <a:pt x="558165" y="32385"/>
                  <a:pt x="561975" y="32385"/>
                </a:cubicBezTo>
                <a:cubicBezTo>
                  <a:pt x="570547" y="32385"/>
                  <a:pt x="573405" y="38100"/>
                  <a:pt x="573405" y="47625"/>
                </a:cubicBezTo>
                <a:lnTo>
                  <a:pt x="573405" y="55245"/>
                </a:lnTo>
                <a:lnTo>
                  <a:pt x="565785" y="55245"/>
                </a:lnTo>
                <a:cubicBezTo>
                  <a:pt x="552450" y="55245"/>
                  <a:pt x="541972" y="59055"/>
                  <a:pt x="541972" y="71438"/>
                </a:cubicBezTo>
                <a:cubicBezTo>
                  <a:pt x="541972" y="81915"/>
                  <a:pt x="548640" y="85725"/>
                  <a:pt x="557213" y="85725"/>
                </a:cubicBezTo>
                <a:cubicBezTo>
                  <a:pt x="563880" y="85725"/>
                  <a:pt x="570547" y="82867"/>
                  <a:pt x="573405" y="77152"/>
                </a:cubicBezTo>
                <a:cubicBezTo>
                  <a:pt x="574357" y="84773"/>
                  <a:pt x="577215" y="86677"/>
                  <a:pt x="583882" y="86677"/>
                </a:cubicBezTo>
                <a:moveTo>
                  <a:pt x="665797" y="57150"/>
                </a:moveTo>
                <a:cubicBezTo>
                  <a:pt x="665797" y="72390"/>
                  <a:pt x="662940" y="80963"/>
                  <a:pt x="652463" y="80963"/>
                </a:cubicBezTo>
                <a:cubicBezTo>
                  <a:pt x="644843" y="80963"/>
                  <a:pt x="638175" y="75248"/>
                  <a:pt x="638175" y="66675"/>
                </a:cubicBezTo>
                <a:lnTo>
                  <a:pt x="638175" y="49530"/>
                </a:lnTo>
                <a:cubicBezTo>
                  <a:pt x="638175" y="40005"/>
                  <a:pt x="644843" y="34290"/>
                  <a:pt x="652463" y="34290"/>
                </a:cubicBezTo>
                <a:cubicBezTo>
                  <a:pt x="662940" y="34290"/>
                  <a:pt x="665797" y="42863"/>
                  <a:pt x="665797" y="57150"/>
                </a:cubicBezTo>
                <a:moveTo>
                  <a:pt x="677228" y="56198"/>
                </a:moveTo>
                <a:cubicBezTo>
                  <a:pt x="677228" y="37148"/>
                  <a:pt x="669607" y="26670"/>
                  <a:pt x="656272" y="26670"/>
                </a:cubicBezTo>
                <a:cubicBezTo>
                  <a:pt x="646747" y="26670"/>
                  <a:pt x="641032" y="31433"/>
                  <a:pt x="638175" y="36195"/>
                </a:cubicBezTo>
                <a:lnTo>
                  <a:pt x="638175" y="0"/>
                </a:lnTo>
                <a:lnTo>
                  <a:pt x="620078" y="0"/>
                </a:lnTo>
                <a:lnTo>
                  <a:pt x="620078" y="4763"/>
                </a:lnTo>
                <a:lnTo>
                  <a:pt x="627697" y="5715"/>
                </a:lnTo>
                <a:lnTo>
                  <a:pt x="627697" y="86677"/>
                </a:lnTo>
                <a:lnTo>
                  <a:pt x="631507" y="86677"/>
                </a:lnTo>
                <a:lnTo>
                  <a:pt x="636270" y="80010"/>
                </a:lnTo>
                <a:cubicBezTo>
                  <a:pt x="640080" y="83820"/>
                  <a:pt x="645795" y="86677"/>
                  <a:pt x="653415" y="86677"/>
                </a:cubicBezTo>
                <a:cubicBezTo>
                  <a:pt x="669607" y="86677"/>
                  <a:pt x="677228" y="73342"/>
                  <a:pt x="677228" y="56198"/>
                </a:cubicBezTo>
                <a:moveTo>
                  <a:pt x="722947" y="50483"/>
                </a:moveTo>
                <a:lnTo>
                  <a:pt x="698182" y="50483"/>
                </a:lnTo>
                <a:cubicBezTo>
                  <a:pt x="699135" y="40958"/>
                  <a:pt x="702945" y="32385"/>
                  <a:pt x="711518" y="32385"/>
                </a:cubicBezTo>
                <a:cubicBezTo>
                  <a:pt x="719138" y="32385"/>
                  <a:pt x="721995" y="38100"/>
                  <a:pt x="721995" y="48577"/>
                </a:cubicBezTo>
                <a:lnTo>
                  <a:pt x="721995" y="50483"/>
                </a:lnTo>
                <a:close/>
                <a:moveTo>
                  <a:pt x="733425" y="57150"/>
                </a:moveTo>
                <a:cubicBezTo>
                  <a:pt x="733425" y="55245"/>
                  <a:pt x="733425" y="54292"/>
                  <a:pt x="733425" y="52388"/>
                </a:cubicBezTo>
                <a:cubicBezTo>
                  <a:pt x="733425" y="35242"/>
                  <a:pt x="724853" y="27623"/>
                  <a:pt x="711518" y="27623"/>
                </a:cubicBezTo>
                <a:cubicBezTo>
                  <a:pt x="696278" y="27623"/>
                  <a:pt x="685800" y="39052"/>
                  <a:pt x="685800" y="58102"/>
                </a:cubicBezTo>
                <a:cubicBezTo>
                  <a:pt x="685800" y="75248"/>
                  <a:pt x="693420" y="86677"/>
                  <a:pt x="710565" y="86677"/>
                </a:cubicBezTo>
                <a:cubicBezTo>
                  <a:pt x="721995" y="86677"/>
                  <a:pt x="729615" y="80963"/>
                  <a:pt x="732472" y="71438"/>
                </a:cubicBezTo>
                <a:lnTo>
                  <a:pt x="727710" y="69533"/>
                </a:lnTo>
                <a:cubicBezTo>
                  <a:pt x="724853" y="76200"/>
                  <a:pt x="721043" y="79058"/>
                  <a:pt x="713422" y="79058"/>
                </a:cubicBezTo>
                <a:cubicBezTo>
                  <a:pt x="701993" y="79058"/>
                  <a:pt x="698182" y="70485"/>
                  <a:pt x="698182" y="56198"/>
                </a:cubicBezTo>
                <a:lnTo>
                  <a:pt x="733425" y="56198"/>
                </a:lnTo>
                <a:close/>
                <a:moveTo>
                  <a:pt x="815340" y="72390"/>
                </a:moveTo>
                <a:lnTo>
                  <a:pt x="810578" y="71438"/>
                </a:lnTo>
                <a:cubicBezTo>
                  <a:pt x="808672" y="78105"/>
                  <a:pt x="805815" y="80963"/>
                  <a:pt x="802005" y="80963"/>
                </a:cubicBezTo>
                <a:cubicBezTo>
                  <a:pt x="797243" y="80963"/>
                  <a:pt x="796290" y="78105"/>
                  <a:pt x="796290" y="72390"/>
                </a:cubicBezTo>
                <a:lnTo>
                  <a:pt x="796290" y="35242"/>
                </a:lnTo>
                <a:lnTo>
                  <a:pt x="808672" y="35242"/>
                </a:lnTo>
                <a:lnTo>
                  <a:pt x="808672" y="28575"/>
                </a:lnTo>
                <a:lnTo>
                  <a:pt x="796290" y="28575"/>
                </a:lnTo>
                <a:lnTo>
                  <a:pt x="796290" y="11430"/>
                </a:lnTo>
                <a:lnTo>
                  <a:pt x="793432" y="11430"/>
                </a:lnTo>
                <a:lnTo>
                  <a:pt x="785813" y="13335"/>
                </a:lnTo>
                <a:lnTo>
                  <a:pt x="785813" y="28575"/>
                </a:lnTo>
                <a:lnTo>
                  <a:pt x="759143" y="28575"/>
                </a:lnTo>
                <a:lnTo>
                  <a:pt x="759143" y="11430"/>
                </a:lnTo>
                <a:lnTo>
                  <a:pt x="756285" y="11430"/>
                </a:lnTo>
                <a:lnTo>
                  <a:pt x="748665" y="13335"/>
                </a:lnTo>
                <a:lnTo>
                  <a:pt x="748665" y="28575"/>
                </a:lnTo>
                <a:lnTo>
                  <a:pt x="740093" y="28575"/>
                </a:lnTo>
                <a:lnTo>
                  <a:pt x="740093" y="34290"/>
                </a:lnTo>
                <a:lnTo>
                  <a:pt x="748665" y="34290"/>
                </a:lnTo>
                <a:lnTo>
                  <a:pt x="748665" y="73342"/>
                </a:lnTo>
                <a:cubicBezTo>
                  <a:pt x="748665" y="82867"/>
                  <a:pt x="753428" y="86677"/>
                  <a:pt x="762000" y="86677"/>
                </a:cubicBezTo>
                <a:cubicBezTo>
                  <a:pt x="771525" y="86677"/>
                  <a:pt x="776288" y="81915"/>
                  <a:pt x="778193" y="72390"/>
                </a:cubicBezTo>
                <a:lnTo>
                  <a:pt x="773430" y="71438"/>
                </a:lnTo>
                <a:cubicBezTo>
                  <a:pt x="771525" y="78105"/>
                  <a:pt x="768668" y="80963"/>
                  <a:pt x="764857" y="80963"/>
                </a:cubicBezTo>
                <a:cubicBezTo>
                  <a:pt x="760095" y="80963"/>
                  <a:pt x="759143" y="78105"/>
                  <a:pt x="759143" y="72390"/>
                </a:cubicBezTo>
                <a:lnTo>
                  <a:pt x="759143" y="35242"/>
                </a:lnTo>
                <a:lnTo>
                  <a:pt x="785813" y="35242"/>
                </a:lnTo>
                <a:lnTo>
                  <a:pt x="785813" y="74295"/>
                </a:lnTo>
                <a:cubicBezTo>
                  <a:pt x="785813" y="83820"/>
                  <a:pt x="790575" y="87630"/>
                  <a:pt x="799147" y="87630"/>
                </a:cubicBezTo>
                <a:cubicBezTo>
                  <a:pt x="808672" y="86677"/>
                  <a:pt x="813435" y="81915"/>
                  <a:pt x="815340" y="72390"/>
                </a:cubicBezTo>
                <a:moveTo>
                  <a:pt x="858203" y="50483"/>
                </a:moveTo>
                <a:lnTo>
                  <a:pt x="833438" y="50483"/>
                </a:lnTo>
                <a:cubicBezTo>
                  <a:pt x="834390" y="40958"/>
                  <a:pt x="838200" y="32385"/>
                  <a:pt x="846772" y="32385"/>
                </a:cubicBezTo>
                <a:cubicBezTo>
                  <a:pt x="854393" y="32385"/>
                  <a:pt x="857250" y="38100"/>
                  <a:pt x="857250" y="48577"/>
                </a:cubicBezTo>
                <a:lnTo>
                  <a:pt x="857250" y="50483"/>
                </a:lnTo>
                <a:close/>
                <a:moveTo>
                  <a:pt x="868680" y="57150"/>
                </a:moveTo>
                <a:cubicBezTo>
                  <a:pt x="868680" y="55245"/>
                  <a:pt x="868680" y="54292"/>
                  <a:pt x="868680" y="52388"/>
                </a:cubicBezTo>
                <a:cubicBezTo>
                  <a:pt x="868680" y="35242"/>
                  <a:pt x="860107" y="27623"/>
                  <a:pt x="846772" y="27623"/>
                </a:cubicBezTo>
                <a:cubicBezTo>
                  <a:pt x="831532" y="27623"/>
                  <a:pt x="821055" y="39052"/>
                  <a:pt x="821055" y="58102"/>
                </a:cubicBezTo>
                <a:cubicBezTo>
                  <a:pt x="821055" y="75248"/>
                  <a:pt x="828675" y="86677"/>
                  <a:pt x="845820" y="86677"/>
                </a:cubicBezTo>
                <a:cubicBezTo>
                  <a:pt x="857250" y="86677"/>
                  <a:pt x="864870" y="80963"/>
                  <a:pt x="867728" y="71438"/>
                </a:cubicBezTo>
                <a:lnTo>
                  <a:pt x="862965" y="69533"/>
                </a:lnTo>
                <a:cubicBezTo>
                  <a:pt x="860107" y="76200"/>
                  <a:pt x="856297" y="79058"/>
                  <a:pt x="848678" y="79058"/>
                </a:cubicBezTo>
                <a:cubicBezTo>
                  <a:pt x="837247" y="79058"/>
                  <a:pt x="833438" y="70485"/>
                  <a:pt x="833438" y="56198"/>
                </a:cubicBezTo>
                <a:lnTo>
                  <a:pt x="868680" y="56198"/>
                </a:lnTo>
                <a:close/>
                <a:moveTo>
                  <a:pt x="920115" y="38100"/>
                </a:moveTo>
                <a:cubicBezTo>
                  <a:pt x="920115" y="31433"/>
                  <a:pt x="914400" y="27623"/>
                  <a:pt x="908685" y="27623"/>
                </a:cubicBezTo>
                <a:cubicBezTo>
                  <a:pt x="900113" y="27623"/>
                  <a:pt x="895350" y="32385"/>
                  <a:pt x="892493" y="38100"/>
                </a:cubicBezTo>
                <a:lnTo>
                  <a:pt x="891540" y="28575"/>
                </a:lnTo>
                <a:lnTo>
                  <a:pt x="875347" y="28575"/>
                </a:lnTo>
                <a:lnTo>
                  <a:pt x="875347" y="33338"/>
                </a:lnTo>
                <a:lnTo>
                  <a:pt x="882968" y="34290"/>
                </a:lnTo>
                <a:lnTo>
                  <a:pt x="882968" y="80963"/>
                </a:lnTo>
                <a:lnTo>
                  <a:pt x="875347" y="81915"/>
                </a:lnTo>
                <a:lnTo>
                  <a:pt x="875347" y="86677"/>
                </a:lnTo>
                <a:lnTo>
                  <a:pt x="905828" y="86677"/>
                </a:lnTo>
                <a:lnTo>
                  <a:pt x="905828" y="81915"/>
                </a:lnTo>
                <a:lnTo>
                  <a:pt x="893445" y="80963"/>
                </a:lnTo>
                <a:lnTo>
                  <a:pt x="893445" y="49530"/>
                </a:lnTo>
                <a:cubicBezTo>
                  <a:pt x="893445" y="42863"/>
                  <a:pt x="899160" y="35242"/>
                  <a:pt x="904875" y="35242"/>
                </a:cubicBezTo>
                <a:cubicBezTo>
                  <a:pt x="906780" y="35242"/>
                  <a:pt x="908685" y="36195"/>
                  <a:pt x="908685" y="38100"/>
                </a:cubicBezTo>
                <a:cubicBezTo>
                  <a:pt x="908685" y="38100"/>
                  <a:pt x="908685" y="39052"/>
                  <a:pt x="908685" y="39052"/>
                </a:cubicBezTo>
                <a:lnTo>
                  <a:pt x="904875" y="40958"/>
                </a:lnTo>
                <a:cubicBezTo>
                  <a:pt x="904875" y="45720"/>
                  <a:pt x="907732" y="48577"/>
                  <a:pt x="912495" y="48577"/>
                </a:cubicBezTo>
                <a:cubicBezTo>
                  <a:pt x="917257" y="46673"/>
                  <a:pt x="920115" y="43815"/>
                  <a:pt x="920115" y="38100"/>
                </a:cubicBezTo>
                <a:moveTo>
                  <a:pt x="1024890" y="33338"/>
                </a:moveTo>
                <a:lnTo>
                  <a:pt x="1030605" y="33338"/>
                </a:lnTo>
                <a:lnTo>
                  <a:pt x="1030605" y="28575"/>
                </a:lnTo>
                <a:lnTo>
                  <a:pt x="1010603" y="28575"/>
                </a:lnTo>
                <a:lnTo>
                  <a:pt x="1010603" y="33338"/>
                </a:lnTo>
                <a:lnTo>
                  <a:pt x="1018222" y="33338"/>
                </a:lnTo>
                <a:lnTo>
                  <a:pt x="1007745" y="74295"/>
                </a:lnTo>
                <a:lnTo>
                  <a:pt x="993457" y="33338"/>
                </a:lnTo>
                <a:lnTo>
                  <a:pt x="999172" y="33338"/>
                </a:lnTo>
                <a:lnTo>
                  <a:pt x="999172" y="28575"/>
                </a:lnTo>
                <a:lnTo>
                  <a:pt x="978218" y="28575"/>
                </a:lnTo>
                <a:lnTo>
                  <a:pt x="978218" y="33338"/>
                </a:lnTo>
                <a:lnTo>
                  <a:pt x="982980" y="33338"/>
                </a:lnTo>
                <a:lnTo>
                  <a:pt x="985838" y="42863"/>
                </a:lnTo>
                <a:lnTo>
                  <a:pt x="974407" y="74295"/>
                </a:lnTo>
                <a:lnTo>
                  <a:pt x="962025" y="33338"/>
                </a:lnTo>
                <a:lnTo>
                  <a:pt x="969645" y="33338"/>
                </a:lnTo>
                <a:lnTo>
                  <a:pt x="969645" y="28575"/>
                </a:lnTo>
                <a:lnTo>
                  <a:pt x="944880" y="28575"/>
                </a:lnTo>
                <a:lnTo>
                  <a:pt x="944880" y="33338"/>
                </a:lnTo>
                <a:lnTo>
                  <a:pt x="949643" y="33338"/>
                </a:lnTo>
                <a:lnTo>
                  <a:pt x="966788" y="85725"/>
                </a:lnTo>
                <a:lnTo>
                  <a:pt x="975360" y="85725"/>
                </a:lnTo>
                <a:lnTo>
                  <a:pt x="987743" y="52388"/>
                </a:lnTo>
                <a:lnTo>
                  <a:pt x="988695" y="52388"/>
                </a:lnTo>
                <a:lnTo>
                  <a:pt x="1001078" y="85725"/>
                </a:lnTo>
                <a:lnTo>
                  <a:pt x="1009650" y="85725"/>
                </a:lnTo>
                <a:lnTo>
                  <a:pt x="1024890" y="33338"/>
                </a:lnTo>
                <a:close/>
                <a:moveTo>
                  <a:pt x="1072515" y="57150"/>
                </a:moveTo>
                <a:cubicBezTo>
                  <a:pt x="1072515" y="69533"/>
                  <a:pt x="1069657" y="80963"/>
                  <a:pt x="1059180" y="80963"/>
                </a:cubicBezTo>
                <a:cubicBezTo>
                  <a:pt x="1047750" y="80963"/>
                  <a:pt x="1044893" y="68580"/>
                  <a:pt x="1044893" y="56198"/>
                </a:cubicBezTo>
                <a:cubicBezTo>
                  <a:pt x="1044893" y="43815"/>
                  <a:pt x="1047750" y="32385"/>
                  <a:pt x="1058228" y="32385"/>
                </a:cubicBezTo>
                <a:cubicBezTo>
                  <a:pt x="1070610" y="32385"/>
                  <a:pt x="1072515" y="44767"/>
                  <a:pt x="1072515" y="57150"/>
                </a:cubicBezTo>
                <a:moveTo>
                  <a:pt x="1084898" y="57150"/>
                </a:moveTo>
                <a:cubicBezTo>
                  <a:pt x="1084898" y="40005"/>
                  <a:pt x="1077278" y="27623"/>
                  <a:pt x="1059180" y="27623"/>
                </a:cubicBezTo>
                <a:cubicBezTo>
                  <a:pt x="1042988" y="27623"/>
                  <a:pt x="1033463" y="40005"/>
                  <a:pt x="1033463" y="58102"/>
                </a:cubicBezTo>
                <a:cubicBezTo>
                  <a:pt x="1033463" y="75248"/>
                  <a:pt x="1042035" y="87630"/>
                  <a:pt x="1059180" y="87630"/>
                </a:cubicBezTo>
                <a:cubicBezTo>
                  <a:pt x="1075373" y="86677"/>
                  <a:pt x="1084898" y="75248"/>
                  <a:pt x="1084898" y="57150"/>
                </a:cubicBezTo>
                <a:moveTo>
                  <a:pt x="1136332" y="38100"/>
                </a:moveTo>
                <a:cubicBezTo>
                  <a:pt x="1136332" y="31433"/>
                  <a:pt x="1130618" y="27623"/>
                  <a:pt x="1124903" y="27623"/>
                </a:cubicBezTo>
                <a:cubicBezTo>
                  <a:pt x="1116330" y="27623"/>
                  <a:pt x="1111568" y="32385"/>
                  <a:pt x="1108710" y="38100"/>
                </a:cubicBezTo>
                <a:lnTo>
                  <a:pt x="1107757" y="28575"/>
                </a:lnTo>
                <a:lnTo>
                  <a:pt x="1091565" y="28575"/>
                </a:lnTo>
                <a:lnTo>
                  <a:pt x="1091565" y="33338"/>
                </a:lnTo>
                <a:lnTo>
                  <a:pt x="1099185" y="34290"/>
                </a:lnTo>
                <a:lnTo>
                  <a:pt x="1099185" y="80963"/>
                </a:lnTo>
                <a:lnTo>
                  <a:pt x="1091565" y="81915"/>
                </a:lnTo>
                <a:lnTo>
                  <a:pt x="1091565" y="86677"/>
                </a:lnTo>
                <a:lnTo>
                  <a:pt x="1122045" y="86677"/>
                </a:lnTo>
                <a:lnTo>
                  <a:pt x="1122045" y="81915"/>
                </a:lnTo>
                <a:lnTo>
                  <a:pt x="1109663" y="80963"/>
                </a:lnTo>
                <a:lnTo>
                  <a:pt x="1109663" y="49530"/>
                </a:lnTo>
                <a:cubicBezTo>
                  <a:pt x="1109663" y="42863"/>
                  <a:pt x="1115378" y="35242"/>
                  <a:pt x="1121093" y="35242"/>
                </a:cubicBezTo>
                <a:cubicBezTo>
                  <a:pt x="1122998" y="35242"/>
                  <a:pt x="1124903" y="36195"/>
                  <a:pt x="1124903" y="38100"/>
                </a:cubicBezTo>
                <a:cubicBezTo>
                  <a:pt x="1124903" y="38100"/>
                  <a:pt x="1124903" y="39052"/>
                  <a:pt x="1124903" y="39052"/>
                </a:cubicBezTo>
                <a:lnTo>
                  <a:pt x="1121093" y="40958"/>
                </a:lnTo>
                <a:cubicBezTo>
                  <a:pt x="1121093" y="45720"/>
                  <a:pt x="1123950" y="48577"/>
                  <a:pt x="1128713" y="48577"/>
                </a:cubicBezTo>
                <a:cubicBezTo>
                  <a:pt x="1132523" y="46673"/>
                  <a:pt x="1136332" y="43815"/>
                  <a:pt x="1136332" y="38100"/>
                </a:cubicBezTo>
                <a:moveTo>
                  <a:pt x="1138238" y="85725"/>
                </a:moveTo>
                <a:lnTo>
                  <a:pt x="1164907" y="85725"/>
                </a:lnTo>
                <a:lnTo>
                  <a:pt x="1164907" y="80963"/>
                </a:lnTo>
                <a:lnTo>
                  <a:pt x="1156335" y="80010"/>
                </a:lnTo>
                <a:lnTo>
                  <a:pt x="1156335" y="0"/>
                </a:lnTo>
                <a:lnTo>
                  <a:pt x="1137285" y="0"/>
                </a:lnTo>
                <a:lnTo>
                  <a:pt x="1137285" y="4763"/>
                </a:lnTo>
                <a:lnTo>
                  <a:pt x="1144905" y="5715"/>
                </a:lnTo>
                <a:lnTo>
                  <a:pt x="1144905" y="80010"/>
                </a:lnTo>
                <a:lnTo>
                  <a:pt x="1137285" y="80963"/>
                </a:lnTo>
                <a:lnTo>
                  <a:pt x="1137285" y="85725"/>
                </a:lnTo>
                <a:close/>
                <a:moveTo>
                  <a:pt x="1209675" y="64770"/>
                </a:moveTo>
                <a:cubicBezTo>
                  <a:pt x="1209675" y="73342"/>
                  <a:pt x="1203007" y="79058"/>
                  <a:pt x="1195388" y="79058"/>
                </a:cubicBezTo>
                <a:cubicBezTo>
                  <a:pt x="1183957" y="79058"/>
                  <a:pt x="1182053" y="67627"/>
                  <a:pt x="1182053" y="56198"/>
                </a:cubicBezTo>
                <a:cubicBezTo>
                  <a:pt x="1182053" y="41910"/>
                  <a:pt x="1184910" y="32385"/>
                  <a:pt x="1196340" y="32385"/>
                </a:cubicBezTo>
                <a:cubicBezTo>
                  <a:pt x="1203007" y="32385"/>
                  <a:pt x="1209675" y="37148"/>
                  <a:pt x="1209675" y="45720"/>
                </a:cubicBezTo>
                <a:lnTo>
                  <a:pt x="1209675" y="64770"/>
                </a:lnTo>
                <a:close/>
                <a:moveTo>
                  <a:pt x="1227773" y="85725"/>
                </a:moveTo>
                <a:lnTo>
                  <a:pt x="1227773" y="80963"/>
                </a:lnTo>
                <a:lnTo>
                  <a:pt x="1220153" y="80010"/>
                </a:lnTo>
                <a:lnTo>
                  <a:pt x="1220153" y="0"/>
                </a:lnTo>
                <a:lnTo>
                  <a:pt x="1200150" y="0"/>
                </a:lnTo>
                <a:lnTo>
                  <a:pt x="1200150" y="4763"/>
                </a:lnTo>
                <a:lnTo>
                  <a:pt x="1208723" y="5715"/>
                </a:lnTo>
                <a:lnTo>
                  <a:pt x="1208723" y="33338"/>
                </a:lnTo>
                <a:cubicBezTo>
                  <a:pt x="1203960" y="28575"/>
                  <a:pt x="1199198" y="26670"/>
                  <a:pt x="1193482" y="26670"/>
                </a:cubicBezTo>
                <a:cubicBezTo>
                  <a:pt x="1179195" y="26670"/>
                  <a:pt x="1169670" y="38100"/>
                  <a:pt x="1169670" y="57150"/>
                </a:cubicBezTo>
                <a:cubicBezTo>
                  <a:pt x="1169670" y="74295"/>
                  <a:pt x="1176338" y="85725"/>
                  <a:pt x="1191578" y="85725"/>
                </a:cubicBezTo>
                <a:cubicBezTo>
                  <a:pt x="1201103" y="85725"/>
                  <a:pt x="1205865" y="80963"/>
                  <a:pt x="1209675" y="76200"/>
                </a:cubicBezTo>
                <a:lnTo>
                  <a:pt x="1210628" y="84773"/>
                </a:lnTo>
                <a:lnTo>
                  <a:pt x="1227773" y="84773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0601C35-226E-4852-A54E-33710096F8CF}"/>
              </a:ext>
            </a:extLst>
          </p:cNvPr>
          <p:cNvGrpSpPr/>
          <p:nvPr userDrawn="1"/>
        </p:nvGrpSpPr>
        <p:grpSpPr>
          <a:xfrm>
            <a:off x="10601983" y="286755"/>
            <a:ext cx="1297917" cy="302151"/>
            <a:chOff x="10601983" y="286755"/>
            <a:chExt cx="1297917" cy="302151"/>
          </a:xfrm>
          <a:solidFill>
            <a:schemeClr val="bg1"/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13EB222D-C693-47B0-91C1-407664319F3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601983" y="296256"/>
              <a:ext cx="273646" cy="283148"/>
            </a:xfrm>
            <a:custGeom>
              <a:avLst/>
              <a:gdLst>
                <a:gd name="T0" fmla="*/ 205 w 467"/>
                <a:gd name="T1" fmla="*/ 280 h 480"/>
                <a:gd name="T2" fmla="*/ 205 w 467"/>
                <a:gd name="T3" fmla="*/ 280 h 480"/>
                <a:gd name="T4" fmla="*/ 274 w 467"/>
                <a:gd name="T5" fmla="*/ 114 h 480"/>
                <a:gd name="T6" fmla="*/ 275 w 467"/>
                <a:gd name="T7" fmla="*/ 114 h 480"/>
                <a:gd name="T8" fmla="*/ 311 w 467"/>
                <a:gd name="T9" fmla="*/ 280 h 480"/>
                <a:gd name="T10" fmla="*/ 205 w 467"/>
                <a:gd name="T11" fmla="*/ 280 h 480"/>
                <a:gd name="T12" fmla="*/ 205 w 467"/>
                <a:gd name="T13" fmla="*/ 280 h 480"/>
                <a:gd name="T14" fmla="*/ 353 w 467"/>
                <a:gd name="T15" fmla="*/ 480 h 480"/>
                <a:gd name="T16" fmla="*/ 353 w 467"/>
                <a:gd name="T17" fmla="*/ 480 h 480"/>
                <a:gd name="T18" fmla="*/ 467 w 467"/>
                <a:gd name="T19" fmla="*/ 480 h 480"/>
                <a:gd name="T20" fmla="*/ 356 w 467"/>
                <a:gd name="T21" fmla="*/ 0 h 480"/>
                <a:gd name="T22" fmla="*/ 226 w 467"/>
                <a:gd name="T23" fmla="*/ 0 h 480"/>
                <a:gd name="T24" fmla="*/ 0 w 467"/>
                <a:gd name="T25" fmla="*/ 480 h 480"/>
                <a:gd name="T26" fmla="*/ 121 w 467"/>
                <a:gd name="T27" fmla="*/ 480 h 480"/>
                <a:gd name="T28" fmla="*/ 160 w 467"/>
                <a:gd name="T29" fmla="*/ 386 h 480"/>
                <a:gd name="T30" fmla="*/ 333 w 467"/>
                <a:gd name="T31" fmla="*/ 386 h 480"/>
                <a:gd name="T32" fmla="*/ 353 w 467"/>
                <a:gd name="T33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7" h="480">
                  <a:moveTo>
                    <a:pt x="205" y="280"/>
                  </a:moveTo>
                  <a:lnTo>
                    <a:pt x="205" y="280"/>
                  </a:lnTo>
                  <a:lnTo>
                    <a:pt x="274" y="114"/>
                  </a:lnTo>
                  <a:lnTo>
                    <a:pt x="275" y="114"/>
                  </a:lnTo>
                  <a:lnTo>
                    <a:pt x="311" y="280"/>
                  </a:lnTo>
                  <a:lnTo>
                    <a:pt x="205" y="280"/>
                  </a:lnTo>
                  <a:lnTo>
                    <a:pt x="205" y="280"/>
                  </a:lnTo>
                  <a:close/>
                  <a:moveTo>
                    <a:pt x="353" y="480"/>
                  </a:moveTo>
                  <a:lnTo>
                    <a:pt x="353" y="480"/>
                  </a:lnTo>
                  <a:lnTo>
                    <a:pt x="467" y="480"/>
                  </a:lnTo>
                  <a:lnTo>
                    <a:pt x="356" y="0"/>
                  </a:lnTo>
                  <a:lnTo>
                    <a:pt x="226" y="0"/>
                  </a:lnTo>
                  <a:lnTo>
                    <a:pt x="0" y="480"/>
                  </a:lnTo>
                  <a:lnTo>
                    <a:pt x="121" y="480"/>
                  </a:lnTo>
                  <a:lnTo>
                    <a:pt x="160" y="386"/>
                  </a:lnTo>
                  <a:lnTo>
                    <a:pt x="333" y="386"/>
                  </a:lnTo>
                  <a:lnTo>
                    <a:pt x="353" y="48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A5D6CA3A-E963-4600-AE9A-37391BC00DE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875629" y="296256"/>
              <a:ext cx="241341" cy="283148"/>
            </a:xfrm>
            <a:custGeom>
              <a:avLst/>
              <a:gdLst>
                <a:gd name="T0" fmla="*/ 325 w 410"/>
                <a:gd name="T1" fmla="*/ 295 h 480"/>
                <a:gd name="T2" fmla="*/ 325 w 410"/>
                <a:gd name="T3" fmla="*/ 295 h 480"/>
                <a:gd name="T4" fmla="*/ 28 w 410"/>
                <a:gd name="T5" fmla="*/ 295 h 480"/>
                <a:gd name="T6" fmla="*/ 45 w 410"/>
                <a:gd name="T7" fmla="*/ 184 h 480"/>
                <a:gd name="T8" fmla="*/ 341 w 410"/>
                <a:gd name="T9" fmla="*/ 184 h 480"/>
                <a:gd name="T10" fmla="*/ 325 w 410"/>
                <a:gd name="T11" fmla="*/ 295 h 480"/>
                <a:gd name="T12" fmla="*/ 325 w 410"/>
                <a:gd name="T13" fmla="*/ 295 h 480"/>
                <a:gd name="T14" fmla="*/ 393 w 410"/>
                <a:gd name="T15" fmla="*/ 111 h 480"/>
                <a:gd name="T16" fmla="*/ 393 w 410"/>
                <a:gd name="T17" fmla="*/ 111 h 480"/>
                <a:gd name="T18" fmla="*/ 55 w 410"/>
                <a:gd name="T19" fmla="*/ 111 h 480"/>
                <a:gd name="T20" fmla="*/ 72 w 410"/>
                <a:gd name="T21" fmla="*/ 0 h 480"/>
                <a:gd name="T22" fmla="*/ 410 w 410"/>
                <a:gd name="T23" fmla="*/ 0 h 480"/>
                <a:gd name="T24" fmla="*/ 393 w 410"/>
                <a:gd name="T25" fmla="*/ 111 h 480"/>
                <a:gd name="T26" fmla="*/ 393 w 410"/>
                <a:gd name="T27" fmla="*/ 111 h 480"/>
                <a:gd name="T28" fmla="*/ 354 w 410"/>
                <a:gd name="T29" fmla="*/ 368 h 480"/>
                <a:gd name="T30" fmla="*/ 354 w 410"/>
                <a:gd name="T31" fmla="*/ 368 h 480"/>
                <a:gd name="T32" fmla="*/ 17 w 410"/>
                <a:gd name="T33" fmla="*/ 368 h 480"/>
                <a:gd name="T34" fmla="*/ 0 w 410"/>
                <a:gd name="T35" fmla="*/ 480 h 480"/>
                <a:gd name="T36" fmla="*/ 338 w 410"/>
                <a:gd name="T37" fmla="*/ 480 h 480"/>
                <a:gd name="T38" fmla="*/ 354 w 410"/>
                <a:gd name="T39" fmla="*/ 368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0" h="480">
                  <a:moveTo>
                    <a:pt x="325" y="295"/>
                  </a:moveTo>
                  <a:lnTo>
                    <a:pt x="325" y="295"/>
                  </a:lnTo>
                  <a:lnTo>
                    <a:pt x="28" y="295"/>
                  </a:lnTo>
                  <a:lnTo>
                    <a:pt x="45" y="184"/>
                  </a:lnTo>
                  <a:lnTo>
                    <a:pt x="341" y="184"/>
                  </a:lnTo>
                  <a:lnTo>
                    <a:pt x="325" y="295"/>
                  </a:lnTo>
                  <a:lnTo>
                    <a:pt x="325" y="295"/>
                  </a:lnTo>
                  <a:close/>
                  <a:moveTo>
                    <a:pt x="393" y="111"/>
                  </a:moveTo>
                  <a:lnTo>
                    <a:pt x="393" y="111"/>
                  </a:lnTo>
                  <a:lnTo>
                    <a:pt x="55" y="111"/>
                  </a:lnTo>
                  <a:lnTo>
                    <a:pt x="72" y="0"/>
                  </a:lnTo>
                  <a:lnTo>
                    <a:pt x="410" y="0"/>
                  </a:lnTo>
                  <a:lnTo>
                    <a:pt x="393" y="111"/>
                  </a:lnTo>
                  <a:lnTo>
                    <a:pt x="393" y="111"/>
                  </a:lnTo>
                  <a:close/>
                  <a:moveTo>
                    <a:pt x="354" y="368"/>
                  </a:moveTo>
                  <a:lnTo>
                    <a:pt x="354" y="368"/>
                  </a:lnTo>
                  <a:lnTo>
                    <a:pt x="17" y="368"/>
                  </a:lnTo>
                  <a:lnTo>
                    <a:pt x="0" y="480"/>
                  </a:lnTo>
                  <a:lnTo>
                    <a:pt x="338" y="480"/>
                  </a:lnTo>
                  <a:lnTo>
                    <a:pt x="354" y="36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A62B609F-DB0F-422F-999A-6746321CDD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96065" y="290556"/>
              <a:ext cx="235639" cy="294550"/>
            </a:xfrm>
            <a:custGeom>
              <a:avLst/>
              <a:gdLst>
                <a:gd name="T0" fmla="*/ 351 w 400"/>
                <a:gd name="T1" fmla="*/ 366 h 499"/>
                <a:gd name="T2" fmla="*/ 351 w 400"/>
                <a:gd name="T3" fmla="*/ 366 h 499"/>
                <a:gd name="T4" fmla="*/ 247 w 400"/>
                <a:gd name="T5" fmla="*/ 384 h 499"/>
                <a:gd name="T6" fmla="*/ 124 w 400"/>
                <a:gd name="T7" fmla="*/ 255 h 499"/>
                <a:gd name="T8" fmla="*/ 271 w 400"/>
                <a:gd name="T9" fmla="*/ 115 h 499"/>
                <a:gd name="T10" fmla="*/ 377 w 400"/>
                <a:gd name="T11" fmla="*/ 155 h 499"/>
                <a:gd name="T12" fmla="*/ 400 w 400"/>
                <a:gd name="T13" fmla="*/ 40 h 499"/>
                <a:gd name="T14" fmla="*/ 262 w 400"/>
                <a:gd name="T15" fmla="*/ 0 h 499"/>
                <a:gd name="T16" fmla="*/ 5 w 400"/>
                <a:gd name="T17" fmla="*/ 260 h 499"/>
                <a:gd name="T18" fmla="*/ 227 w 400"/>
                <a:gd name="T19" fmla="*/ 499 h 499"/>
                <a:gd name="T20" fmla="*/ 334 w 400"/>
                <a:gd name="T21" fmla="*/ 482 h 499"/>
                <a:gd name="T22" fmla="*/ 351 w 400"/>
                <a:gd name="T23" fmla="*/ 366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0" h="499">
                  <a:moveTo>
                    <a:pt x="351" y="366"/>
                  </a:moveTo>
                  <a:lnTo>
                    <a:pt x="351" y="366"/>
                  </a:lnTo>
                  <a:cubicBezTo>
                    <a:pt x="319" y="381"/>
                    <a:pt x="271" y="384"/>
                    <a:pt x="247" y="384"/>
                  </a:cubicBezTo>
                  <a:cubicBezTo>
                    <a:pt x="171" y="384"/>
                    <a:pt x="121" y="332"/>
                    <a:pt x="124" y="255"/>
                  </a:cubicBezTo>
                  <a:cubicBezTo>
                    <a:pt x="126" y="174"/>
                    <a:pt x="188" y="115"/>
                    <a:pt x="271" y="115"/>
                  </a:cubicBezTo>
                  <a:cubicBezTo>
                    <a:pt x="311" y="115"/>
                    <a:pt x="346" y="128"/>
                    <a:pt x="377" y="155"/>
                  </a:cubicBezTo>
                  <a:lnTo>
                    <a:pt x="400" y="40"/>
                  </a:lnTo>
                  <a:cubicBezTo>
                    <a:pt x="352" y="12"/>
                    <a:pt x="312" y="0"/>
                    <a:pt x="262" y="0"/>
                  </a:cubicBezTo>
                  <a:cubicBezTo>
                    <a:pt x="124" y="0"/>
                    <a:pt x="10" y="115"/>
                    <a:pt x="5" y="260"/>
                  </a:cubicBezTo>
                  <a:cubicBezTo>
                    <a:pt x="0" y="400"/>
                    <a:pt x="92" y="499"/>
                    <a:pt x="227" y="499"/>
                  </a:cubicBezTo>
                  <a:cubicBezTo>
                    <a:pt x="251" y="499"/>
                    <a:pt x="302" y="496"/>
                    <a:pt x="334" y="482"/>
                  </a:cubicBezTo>
                  <a:lnTo>
                    <a:pt x="351" y="36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EE2627BC-FB6C-4DE9-8C66-FF75C2ABC7E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308901" y="286755"/>
              <a:ext cx="285048" cy="302151"/>
            </a:xfrm>
            <a:custGeom>
              <a:avLst/>
              <a:gdLst>
                <a:gd name="T0" fmla="*/ 355 w 484"/>
                <a:gd name="T1" fmla="*/ 274 h 514"/>
                <a:gd name="T2" fmla="*/ 355 w 484"/>
                <a:gd name="T3" fmla="*/ 274 h 514"/>
                <a:gd name="T4" fmla="*/ 281 w 484"/>
                <a:gd name="T5" fmla="*/ 117 h 514"/>
                <a:gd name="T6" fmla="*/ 134 w 484"/>
                <a:gd name="T7" fmla="*/ 241 h 514"/>
                <a:gd name="T8" fmla="*/ 208 w 484"/>
                <a:gd name="T9" fmla="*/ 398 h 514"/>
                <a:gd name="T10" fmla="*/ 355 w 484"/>
                <a:gd name="T11" fmla="*/ 274 h 514"/>
                <a:gd name="T12" fmla="*/ 355 w 484"/>
                <a:gd name="T13" fmla="*/ 274 h 514"/>
                <a:gd name="T14" fmla="*/ 276 w 484"/>
                <a:gd name="T15" fmla="*/ 9 h 514"/>
                <a:gd name="T16" fmla="*/ 276 w 484"/>
                <a:gd name="T17" fmla="*/ 9 h 514"/>
                <a:gd name="T18" fmla="*/ 470 w 484"/>
                <a:gd name="T19" fmla="*/ 263 h 514"/>
                <a:gd name="T20" fmla="*/ 208 w 484"/>
                <a:gd name="T21" fmla="*/ 504 h 514"/>
                <a:gd name="T22" fmla="*/ 14 w 484"/>
                <a:gd name="T23" fmla="*/ 251 h 514"/>
                <a:gd name="T24" fmla="*/ 276 w 484"/>
                <a:gd name="T25" fmla="*/ 9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4" h="514">
                  <a:moveTo>
                    <a:pt x="355" y="274"/>
                  </a:moveTo>
                  <a:lnTo>
                    <a:pt x="355" y="274"/>
                  </a:lnTo>
                  <a:cubicBezTo>
                    <a:pt x="373" y="193"/>
                    <a:pt x="343" y="130"/>
                    <a:pt x="281" y="117"/>
                  </a:cubicBezTo>
                  <a:cubicBezTo>
                    <a:pt x="214" y="104"/>
                    <a:pt x="152" y="155"/>
                    <a:pt x="134" y="241"/>
                  </a:cubicBezTo>
                  <a:cubicBezTo>
                    <a:pt x="117" y="322"/>
                    <a:pt x="147" y="385"/>
                    <a:pt x="208" y="398"/>
                  </a:cubicBezTo>
                  <a:cubicBezTo>
                    <a:pt x="276" y="412"/>
                    <a:pt x="337" y="360"/>
                    <a:pt x="355" y="274"/>
                  </a:cubicBezTo>
                  <a:lnTo>
                    <a:pt x="355" y="274"/>
                  </a:lnTo>
                  <a:close/>
                  <a:moveTo>
                    <a:pt x="276" y="9"/>
                  </a:moveTo>
                  <a:lnTo>
                    <a:pt x="276" y="9"/>
                  </a:lnTo>
                  <a:cubicBezTo>
                    <a:pt x="404" y="18"/>
                    <a:pt x="484" y="123"/>
                    <a:pt x="470" y="263"/>
                  </a:cubicBezTo>
                  <a:cubicBezTo>
                    <a:pt x="455" y="407"/>
                    <a:pt x="339" y="514"/>
                    <a:pt x="208" y="504"/>
                  </a:cubicBezTo>
                  <a:cubicBezTo>
                    <a:pt x="79" y="495"/>
                    <a:pt x="0" y="391"/>
                    <a:pt x="14" y="251"/>
                  </a:cubicBezTo>
                  <a:cubicBezTo>
                    <a:pt x="29" y="107"/>
                    <a:pt x="145" y="0"/>
                    <a:pt x="276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520F319E-08D4-4CDF-8C17-953260FFD4C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65444" y="296256"/>
              <a:ext cx="334456" cy="283148"/>
            </a:xfrm>
            <a:custGeom>
              <a:avLst/>
              <a:gdLst>
                <a:gd name="T0" fmla="*/ 569 w 569"/>
                <a:gd name="T1" fmla="*/ 481 h 481"/>
                <a:gd name="T2" fmla="*/ 569 w 569"/>
                <a:gd name="T3" fmla="*/ 481 h 481"/>
                <a:gd name="T4" fmla="*/ 560 w 569"/>
                <a:gd name="T5" fmla="*/ 0 h 481"/>
                <a:gd name="T6" fmla="*/ 452 w 569"/>
                <a:gd name="T7" fmla="*/ 0 h 481"/>
                <a:gd name="T8" fmla="*/ 313 w 569"/>
                <a:gd name="T9" fmla="*/ 271 h 481"/>
                <a:gd name="T10" fmla="*/ 257 w 569"/>
                <a:gd name="T11" fmla="*/ 0 h 481"/>
                <a:gd name="T12" fmla="*/ 149 w 569"/>
                <a:gd name="T13" fmla="*/ 0 h 481"/>
                <a:gd name="T14" fmla="*/ 0 w 569"/>
                <a:gd name="T15" fmla="*/ 481 h 481"/>
                <a:gd name="T16" fmla="*/ 119 w 569"/>
                <a:gd name="T17" fmla="*/ 481 h 481"/>
                <a:gd name="T18" fmla="*/ 200 w 569"/>
                <a:gd name="T19" fmla="*/ 199 h 481"/>
                <a:gd name="T20" fmla="*/ 251 w 569"/>
                <a:gd name="T21" fmla="*/ 481 h 481"/>
                <a:gd name="T22" fmla="*/ 312 w 569"/>
                <a:gd name="T23" fmla="*/ 481 h 481"/>
                <a:gd name="T24" fmla="*/ 453 w 569"/>
                <a:gd name="T25" fmla="*/ 200 h 481"/>
                <a:gd name="T26" fmla="*/ 451 w 569"/>
                <a:gd name="T27" fmla="*/ 481 h 481"/>
                <a:gd name="T28" fmla="*/ 569 w 569"/>
                <a:gd name="T29" fmla="*/ 481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9" h="481">
                  <a:moveTo>
                    <a:pt x="569" y="481"/>
                  </a:moveTo>
                  <a:lnTo>
                    <a:pt x="569" y="481"/>
                  </a:lnTo>
                  <a:lnTo>
                    <a:pt x="560" y="0"/>
                  </a:lnTo>
                  <a:lnTo>
                    <a:pt x="452" y="0"/>
                  </a:lnTo>
                  <a:lnTo>
                    <a:pt x="313" y="271"/>
                  </a:lnTo>
                  <a:lnTo>
                    <a:pt x="257" y="0"/>
                  </a:lnTo>
                  <a:lnTo>
                    <a:pt x="149" y="0"/>
                  </a:lnTo>
                  <a:lnTo>
                    <a:pt x="0" y="481"/>
                  </a:lnTo>
                  <a:lnTo>
                    <a:pt x="119" y="481"/>
                  </a:lnTo>
                  <a:lnTo>
                    <a:pt x="200" y="199"/>
                  </a:lnTo>
                  <a:lnTo>
                    <a:pt x="251" y="481"/>
                  </a:lnTo>
                  <a:lnTo>
                    <a:pt x="312" y="481"/>
                  </a:lnTo>
                  <a:lnTo>
                    <a:pt x="453" y="200"/>
                  </a:lnTo>
                  <a:lnTo>
                    <a:pt x="451" y="481"/>
                  </a:lnTo>
                  <a:lnTo>
                    <a:pt x="569" y="4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B1C1A4B-EB3C-E14C-A722-997548E33459}"/>
              </a:ext>
            </a:extLst>
          </p:cNvPr>
          <p:cNvGrpSpPr/>
          <p:nvPr userDrawn="1"/>
        </p:nvGrpSpPr>
        <p:grpSpPr>
          <a:xfrm>
            <a:off x="10814051" y="6438651"/>
            <a:ext cx="1111250" cy="225425"/>
            <a:chOff x="292100" y="6413250"/>
            <a:chExt cx="1111250" cy="225425"/>
          </a:xfrm>
        </p:grpSpPr>
        <p:sp>
          <p:nvSpPr>
            <p:cNvPr id="25" name="Freeform: Shape 12">
              <a:extLst>
                <a:ext uri="{FF2B5EF4-FFF2-40B4-BE49-F238E27FC236}">
                  <a16:creationId xmlns:a16="http://schemas.microsoft.com/office/drawing/2014/main" id="{F782603F-A068-4B43-AFA0-53B58D894959}"/>
                </a:ext>
              </a:extLst>
            </p:cNvPr>
            <p:cNvSpPr/>
            <p:nvPr userDrawn="1"/>
          </p:nvSpPr>
          <p:spPr>
            <a:xfrm>
              <a:off x="292100" y="6413250"/>
              <a:ext cx="225425" cy="225425"/>
            </a:xfrm>
            <a:custGeom>
              <a:avLst/>
              <a:gdLst>
                <a:gd name="connsiteX0" fmla="*/ 329565 w 342900"/>
                <a:gd name="connsiteY0" fmla="*/ 104775 h 342900"/>
                <a:gd name="connsiteX1" fmla="*/ 292418 w 342900"/>
                <a:gd name="connsiteY1" fmla="*/ 50483 h 342900"/>
                <a:gd name="connsiteX2" fmla="*/ 238125 w 342900"/>
                <a:gd name="connsiteY2" fmla="*/ 13335 h 342900"/>
                <a:gd name="connsiteX3" fmla="*/ 171450 w 342900"/>
                <a:gd name="connsiteY3" fmla="*/ 0 h 342900"/>
                <a:gd name="connsiteX4" fmla="*/ 104775 w 342900"/>
                <a:gd name="connsiteY4" fmla="*/ 13335 h 342900"/>
                <a:gd name="connsiteX5" fmla="*/ 50483 w 342900"/>
                <a:gd name="connsiteY5" fmla="*/ 50483 h 342900"/>
                <a:gd name="connsiteX6" fmla="*/ 13335 w 342900"/>
                <a:gd name="connsiteY6" fmla="*/ 104775 h 342900"/>
                <a:gd name="connsiteX7" fmla="*/ 0 w 342900"/>
                <a:gd name="connsiteY7" fmla="*/ 171450 h 342900"/>
                <a:gd name="connsiteX8" fmla="*/ 13335 w 342900"/>
                <a:gd name="connsiteY8" fmla="*/ 238125 h 342900"/>
                <a:gd name="connsiteX9" fmla="*/ 50483 w 342900"/>
                <a:gd name="connsiteY9" fmla="*/ 292418 h 342900"/>
                <a:gd name="connsiteX10" fmla="*/ 104775 w 342900"/>
                <a:gd name="connsiteY10" fmla="*/ 329565 h 342900"/>
                <a:gd name="connsiteX11" fmla="*/ 171450 w 342900"/>
                <a:gd name="connsiteY11" fmla="*/ 342900 h 342900"/>
                <a:gd name="connsiteX12" fmla="*/ 171450 w 342900"/>
                <a:gd name="connsiteY12" fmla="*/ 308610 h 342900"/>
                <a:gd name="connsiteX13" fmla="*/ 74295 w 342900"/>
                <a:gd name="connsiteY13" fmla="*/ 268605 h 342900"/>
                <a:gd name="connsiteX14" fmla="*/ 35243 w 342900"/>
                <a:gd name="connsiteY14" fmla="*/ 188595 h 342900"/>
                <a:gd name="connsiteX15" fmla="*/ 180975 w 342900"/>
                <a:gd name="connsiteY15" fmla="*/ 188595 h 342900"/>
                <a:gd name="connsiteX16" fmla="*/ 141923 w 342900"/>
                <a:gd name="connsiteY16" fmla="*/ 227648 h 342900"/>
                <a:gd name="connsiteX17" fmla="*/ 165735 w 342900"/>
                <a:gd name="connsiteY17" fmla="*/ 251460 h 342900"/>
                <a:gd name="connsiteX18" fmla="*/ 246698 w 342900"/>
                <a:gd name="connsiteY18" fmla="*/ 170498 h 342900"/>
                <a:gd name="connsiteX19" fmla="*/ 165735 w 342900"/>
                <a:gd name="connsiteY19" fmla="*/ 89535 h 342900"/>
                <a:gd name="connsiteX20" fmla="*/ 141923 w 342900"/>
                <a:gd name="connsiteY20" fmla="*/ 113348 h 342900"/>
                <a:gd name="connsiteX21" fmla="*/ 180975 w 342900"/>
                <a:gd name="connsiteY21" fmla="*/ 152400 h 342900"/>
                <a:gd name="connsiteX22" fmla="*/ 35243 w 342900"/>
                <a:gd name="connsiteY22" fmla="*/ 152400 h 342900"/>
                <a:gd name="connsiteX23" fmla="*/ 74295 w 342900"/>
                <a:gd name="connsiteY23" fmla="*/ 72390 h 342900"/>
                <a:gd name="connsiteX24" fmla="*/ 171450 w 342900"/>
                <a:gd name="connsiteY24" fmla="*/ 32385 h 342900"/>
                <a:gd name="connsiteX25" fmla="*/ 268605 w 342900"/>
                <a:gd name="connsiteY25" fmla="*/ 72390 h 342900"/>
                <a:gd name="connsiteX26" fmla="*/ 308610 w 342900"/>
                <a:gd name="connsiteY26" fmla="*/ 169545 h 342900"/>
                <a:gd name="connsiteX27" fmla="*/ 342900 w 342900"/>
                <a:gd name="connsiteY27" fmla="*/ 169545 h 342900"/>
                <a:gd name="connsiteX28" fmla="*/ 329565 w 342900"/>
                <a:gd name="connsiteY28" fmla="*/ 10477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2900" h="342900">
                  <a:moveTo>
                    <a:pt x="329565" y="104775"/>
                  </a:moveTo>
                  <a:cubicBezTo>
                    <a:pt x="320993" y="84773"/>
                    <a:pt x="308610" y="65723"/>
                    <a:pt x="292418" y="50483"/>
                  </a:cubicBezTo>
                  <a:cubicBezTo>
                    <a:pt x="276225" y="34290"/>
                    <a:pt x="258128" y="21908"/>
                    <a:pt x="238125" y="13335"/>
                  </a:cubicBezTo>
                  <a:cubicBezTo>
                    <a:pt x="217170" y="4763"/>
                    <a:pt x="194310" y="0"/>
                    <a:pt x="171450" y="0"/>
                  </a:cubicBezTo>
                  <a:cubicBezTo>
                    <a:pt x="148590" y="0"/>
                    <a:pt x="125730" y="4763"/>
                    <a:pt x="104775" y="13335"/>
                  </a:cubicBezTo>
                  <a:cubicBezTo>
                    <a:pt x="83820" y="21908"/>
                    <a:pt x="65723" y="34290"/>
                    <a:pt x="50483" y="50483"/>
                  </a:cubicBezTo>
                  <a:cubicBezTo>
                    <a:pt x="34290" y="66675"/>
                    <a:pt x="21908" y="84773"/>
                    <a:pt x="13335" y="104775"/>
                  </a:cubicBezTo>
                  <a:cubicBezTo>
                    <a:pt x="4763" y="125730"/>
                    <a:pt x="0" y="148590"/>
                    <a:pt x="0" y="171450"/>
                  </a:cubicBezTo>
                  <a:cubicBezTo>
                    <a:pt x="0" y="194310"/>
                    <a:pt x="4763" y="217170"/>
                    <a:pt x="13335" y="238125"/>
                  </a:cubicBezTo>
                  <a:cubicBezTo>
                    <a:pt x="21908" y="258128"/>
                    <a:pt x="34290" y="277178"/>
                    <a:pt x="50483" y="292418"/>
                  </a:cubicBezTo>
                  <a:cubicBezTo>
                    <a:pt x="66675" y="308610"/>
                    <a:pt x="84773" y="320993"/>
                    <a:pt x="104775" y="329565"/>
                  </a:cubicBezTo>
                  <a:cubicBezTo>
                    <a:pt x="125730" y="338138"/>
                    <a:pt x="148590" y="342900"/>
                    <a:pt x="171450" y="342900"/>
                  </a:cubicBezTo>
                  <a:lnTo>
                    <a:pt x="171450" y="308610"/>
                  </a:lnTo>
                  <a:cubicBezTo>
                    <a:pt x="135255" y="308610"/>
                    <a:pt x="100013" y="294323"/>
                    <a:pt x="74295" y="268605"/>
                  </a:cubicBezTo>
                  <a:cubicBezTo>
                    <a:pt x="52388" y="246698"/>
                    <a:pt x="39053" y="219075"/>
                    <a:pt x="35243" y="188595"/>
                  </a:cubicBezTo>
                  <a:lnTo>
                    <a:pt x="180975" y="188595"/>
                  </a:lnTo>
                  <a:lnTo>
                    <a:pt x="141923" y="227648"/>
                  </a:lnTo>
                  <a:lnTo>
                    <a:pt x="165735" y="251460"/>
                  </a:lnTo>
                  <a:lnTo>
                    <a:pt x="246698" y="170498"/>
                  </a:lnTo>
                  <a:lnTo>
                    <a:pt x="165735" y="89535"/>
                  </a:lnTo>
                  <a:lnTo>
                    <a:pt x="141923" y="113348"/>
                  </a:lnTo>
                  <a:lnTo>
                    <a:pt x="180975" y="152400"/>
                  </a:lnTo>
                  <a:lnTo>
                    <a:pt x="35243" y="152400"/>
                  </a:lnTo>
                  <a:cubicBezTo>
                    <a:pt x="39053" y="121920"/>
                    <a:pt x="52388" y="94298"/>
                    <a:pt x="74295" y="72390"/>
                  </a:cubicBezTo>
                  <a:cubicBezTo>
                    <a:pt x="100013" y="46673"/>
                    <a:pt x="134303" y="32385"/>
                    <a:pt x="171450" y="32385"/>
                  </a:cubicBezTo>
                  <a:cubicBezTo>
                    <a:pt x="207645" y="32385"/>
                    <a:pt x="242888" y="46673"/>
                    <a:pt x="268605" y="72390"/>
                  </a:cubicBezTo>
                  <a:cubicBezTo>
                    <a:pt x="294323" y="98108"/>
                    <a:pt x="308610" y="132398"/>
                    <a:pt x="308610" y="169545"/>
                  </a:cubicBezTo>
                  <a:lnTo>
                    <a:pt x="342900" y="169545"/>
                  </a:lnTo>
                  <a:cubicBezTo>
                    <a:pt x="342900" y="148590"/>
                    <a:pt x="338138" y="125730"/>
                    <a:pt x="329565" y="104775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13">
              <a:extLst>
                <a:ext uri="{FF2B5EF4-FFF2-40B4-BE49-F238E27FC236}">
                  <a16:creationId xmlns:a16="http://schemas.microsoft.com/office/drawing/2014/main" id="{DD444DDC-07BC-674A-9F9D-EEB7357A7B2D}"/>
                </a:ext>
              </a:extLst>
            </p:cNvPr>
            <p:cNvSpPr/>
            <p:nvPr userDrawn="1"/>
          </p:nvSpPr>
          <p:spPr>
            <a:xfrm>
              <a:off x="590579" y="6484379"/>
              <a:ext cx="812771" cy="84028"/>
            </a:xfrm>
            <a:custGeom>
              <a:avLst/>
              <a:gdLst>
                <a:gd name="connsiteX0" fmla="*/ 1329690 w 1547812"/>
                <a:gd name="connsiteY0" fmla="*/ 155258 h 160020"/>
                <a:gd name="connsiteX1" fmla="*/ 1369695 w 1547812"/>
                <a:gd name="connsiteY1" fmla="*/ 155258 h 160020"/>
                <a:gd name="connsiteX2" fmla="*/ 1369695 w 1547812"/>
                <a:gd name="connsiteY2" fmla="*/ 65723 h 160020"/>
                <a:gd name="connsiteX3" fmla="*/ 1372553 w 1547812"/>
                <a:gd name="connsiteY3" fmla="*/ 53340 h 160020"/>
                <a:gd name="connsiteX4" fmla="*/ 1379220 w 1547812"/>
                <a:gd name="connsiteY4" fmla="*/ 43815 h 160020"/>
                <a:gd name="connsiteX5" fmla="*/ 1388745 w 1547812"/>
                <a:gd name="connsiteY5" fmla="*/ 37147 h 160020"/>
                <a:gd name="connsiteX6" fmla="*/ 1400175 w 1547812"/>
                <a:gd name="connsiteY6" fmla="*/ 35243 h 160020"/>
                <a:gd name="connsiteX7" fmla="*/ 1407795 w 1547812"/>
                <a:gd name="connsiteY7" fmla="*/ 36195 h 160020"/>
                <a:gd name="connsiteX8" fmla="*/ 1413510 w 1547812"/>
                <a:gd name="connsiteY8" fmla="*/ 40005 h 160020"/>
                <a:gd name="connsiteX9" fmla="*/ 1417320 w 1547812"/>
                <a:gd name="connsiteY9" fmla="*/ 47625 h 160020"/>
                <a:gd name="connsiteX10" fmla="*/ 1419225 w 1547812"/>
                <a:gd name="connsiteY10" fmla="*/ 60960 h 160020"/>
                <a:gd name="connsiteX11" fmla="*/ 1419225 w 1547812"/>
                <a:gd name="connsiteY11" fmla="*/ 155258 h 160020"/>
                <a:gd name="connsiteX12" fmla="*/ 1459230 w 1547812"/>
                <a:gd name="connsiteY12" fmla="*/ 155258 h 160020"/>
                <a:gd name="connsiteX13" fmla="*/ 1459230 w 1547812"/>
                <a:gd name="connsiteY13" fmla="*/ 63818 h 160020"/>
                <a:gd name="connsiteX14" fmla="*/ 1462088 w 1547812"/>
                <a:gd name="connsiteY14" fmla="*/ 53340 h 160020"/>
                <a:gd name="connsiteX15" fmla="*/ 1468755 w 1547812"/>
                <a:gd name="connsiteY15" fmla="*/ 43815 h 160020"/>
                <a:gd name="connsiteX16" fmla="*/ 1478280 w 1547812"/>
                <a:gd name="connsiteY16" fmla="*/ 37147 h 160020"/>
                <a:gd name="connsiteX17" fmla="*/ 1489710 w 1547812"/>
                <a:gd name="connsiteY17" fmla="*/ 35243 h 160020"/>
                <a:gd name="connsiteX18" fmla="*/ 1497330 w 1547812"/>
                <a:gd name="connsiteY18" fmla="*/ 36195 h 160020"/>
                <a:gd name="connsiteX19" fmla="*/ 1503045 w 1547812"/>
                <a:gd name="connsiteY19" fmla="*/ 40005 h 160020"/>
                <a:gd name="connsiteX20" fmla="*/ 1506855 w 1547812"/>
                <a:gd name="connsiteY20" fmla="*/ 47625 h 160020"/>
                <a:gd name="connsiteX21" fmla="*/ 1507808 w 1547812"/>
                <a:gd name="connsiteY21" fmla="*/ 60960 h 160020"/>
                <a:gd name="connsiteX22" fmla="*/ 1507808 w 1547812"/>
                <a:gd name="connsiteY22" fmla="*/ 155258 h 160020"/>
                <a:gd name="connsiteX23" fmla="*/ 1547813 w 1547812"/>
                <a:gd name="connsiteY23" fmla="*/ 155258 h 160020"/>
                <a:gd name="connsiteX24" fmla="*/ 1547813 w 1547812"/>
                <a:gd name="connsiteY24" fmla="*/ 55245 h 160020"/>
                <a:gd name="connsiteX25" fmla="*/ 1536383 w 1547812"/>
                <a:gd name="connsiteY25" fmla="*/ 14288 h 160020"/>
                <a:gd name="connsiteX26" fmla="*/ 1502093 w 1547812"/>
                <a:gd name="connsiteY26" fmla="*/ 1905 h 160020"/>
                <a:gd name="connsiteX27" fmla="*/ 1477328 w 1547812"/>
                <a:gd name="connsiteY27" fmla="*/ 7620 h 160020"/>
                <a:gd name="connsiteX28" fmla="*/ 1455420 w 1547812"/>
                <a:gd name="connsiteY28" fmla="*/ 27623 h 160020"/>
                <a:gd name="connsiteX29" fmla="*/ 1441133 w 1547812"/>
                <a:gd name="connsiteY29" fmla="*/ 8573 h 160020"/>
                <a:gd name="connsiteX30" fmla="*/ 1414463 w 1547812"/>
                <a:gd name="connsiteY30" fmla="*/ 1905 h 160020"/>
                <a:gd name="connsiteX31" fmla="*/ 1390650 w 1547812"/>
                <a:gd name="connsiteY31" fmla="*/ 7620 h 160020"/>
                <a:gd name="connsiteX32" fmla="*/ 1371600 w 1547812"/>
                <a:gd name="connsiteY32" fmla="*/ 25718 h 160020"/>
                <a:gd name="connsiteX33" fmla="*/ 1371600 w 1547812"/>
                <a:gd name="connsiteY33" fmla="*/ 5715 h 160020"/>
                <a:gd name="connsiteX34" fmla="*/ 1332548 w 1547812"/>
                <a:gd name="connsiteY34" fmla="*/ 5715 h 160020"/>
                <a:gd name="connsiteX35" fmla="*/ 1332548 w 1547812"/>
                <a:gd name="connsiteY35" fmla="*/ 155258 h 160020"/>
                <a:gd name="connsiteX36" fmla="*/ 1199198 w 1547812"/>
                <a:gd name="connsiteY36" fmla="*/ 116205 h 160020"/>
                <a:gd name="connsiteX37" fmla="*/ 1190625 w 1547812"/>
                <a:gd name="connsiteY37" fmla="*/ 80963 h 160020"/>
                <a:gd name="connsiteX38" fmla="*/ 1199198 w 1547812"/>
                <a:gd name="connsiteY38" fmla="*/ 45720 h 160020"/>
                <a:gd name="connsiteX39" fmla="*/ 1224915 w 1547812"/>
                <a:gd name="connsiteY39" fmla="*/ 33338 h 160020"/>
                <a:gd name="connsiteX40" fmla="*/ 1250633 w 1547812"/>
                <a:gd name="connsiteY40" fmla="*/ 45720 h 160020"/>
                <a:gd name="connsiteX41" fmla="*/ 1259205 w 1547812"/>
                <a:gd name="connsiteY41" fmla="*/ 80963 h 160020"/>
                <a:gd name="connsiteX42" fmla="*/ 1250633 w 1547812"/>
                <a:gd name="connsiteY42" fmla="*/ 116205 h 160020"/>
                <a:gd name="connsiteX43" fmla="*/ 1224915 w 1547812"/>
                <a:gd name="connsiteY43" fmla="*/ 128588 h 160020"/>
                <a:gd name="connsiteX44" fmla="*/ 1199198 w 1547812"/>
                <a:gd name="connsiteY44" fmla="*/ 116205 h 160020"/>
                <a:gd name="connsiteX45" fmla="*/ 1256348 w 1547812"/>
                <a:gd name="connsiteY45" fmla="*/ 154305 h 160020"/>
                <a:gd name="connsiteX46" fmla="*/ 1280160 w 1547812"/>
                <a:gd name="connsiteY46" fmla="*/ 138113 h 160020"/>
                <a:gd name="connsiteX47" fmla="*/ 1295400 w 1547812"/>
                <a:gd name="connsiteY47" fmla="*/ 113348 h 160020"/>
                <a:gd name="connsiteX48" fmla="*/ 1301115 w 1547812"/>
                <a:gd name="connsiteY48" fmla="*/ 80010 h 160020"/>
                <a:gd name="connsiteX49" fmla="*/ 1296353 w 1547812"/>
                <a:gd name="connsiteY49" fmla="*/ 46672 h 160020"/>
                <a:gd name="connsiteX50" fmla="*/ 1281113 w 1547812"/>
                <a:gd name="connsiteY50" fmla="*/ 21908 h 160020"/>
                <a:gd name="connsiteX51" fmla="*/ 1257300 w 1547812"/>
                <a:gd name="connsiteY51" fmla="*/ 6668 h 160020"/>
                <a:gd name="connsiteX52" fmla="*/ 1225868 w 1547812"/>
                <a:gd name="connsiteY52" fmla="*/ 953 h 160020"/>
                <a:gd name="connsiteX53" fmla="*/ 1194435 w 1547812"/>
                <a:gd name="connsiteY53" fmla="*/ 6668 h 160020"/>
                <a:gd name="connsiteX54" fmla="*/ 1170623 w 1547812"/>
                <a:gd name="connsiteY54" fmla="*/ 21908 h 160020"/>
                <a:gd name="connsiteX55" fmla="*/ 1155383 w 1547812"/>
                <a:gd name="connsiteY55" fmla="*/ 46672 h 160020"/>
                <a:gd name="connsiteX56" fmla="*/ 1149668 w 1547812"/>
                <a:gd name="connsiteY56" fmla="*/ 80010 h 160020"/>
                <a:gd name="connsiteX57" fmla="*/ 1169670 w 1547812"/>
                <a:gd name="connsiteY57" fmla="*/ 139065 h 160020"/>
                <a:gd name="connsiteX58" fmla="*/ 1225868 w 1547812"/>
                <a:gd name="connsiteY58" fmla="*/ 160020 h 160020"/>
                <a:gd name="connsiteX59" fmla="*/ 1256348 w 1547812"/>
                <a:gd name="connsiteY59" fmla="*/ 154305 h 160020"/>
                <a:gd name="connsiteX60" fmla="*/ 1086803 w 1547812"/>
                <a:gd name="connsiteY60" fmla="*/ 100965 h 160020"/>
                <a:gd name="connsiteX61" fmla="*/ 1079183 w 1547812"/>
                <a:gd name="connsiteY61" fmla="*/ 120968 h 160020"/>
                <a:gd name="connsiteX62" fmla="*/ 1061085 w 1547812"/>
                <a:gd name="connsiteY62" fmla="*/ 127635 h 160020"/>
                <a:gd name="connsiteX63" fmla="*/ 1045845 w 1547812"/>
                <a:gd name="connsiteY63" fmla="*/ 123825 h 160020"/>
                <a:gd name="connsiteX64" fmla="*/ 1036320 w 1547812"/>
                <a:gd name="connsiteY64" fmla="*/ 113348 h 160020"/>
                <a:gd name="connsiteX65" fmla="*/ 1031558 w 1547812"/>
                <a:gd name="connsiteY65" fmla="*/ 98108 h 160020"/>
                <a:gd name="connsiteX66" fmla="*/ 1029653 w 1547812"/>
                <a:gd name="connsiteY66" fmla="*/ 80010 h 160020"/>
                <a:gd name="connsiteX67" fmla="*/ 1031558 w 1547812"/>
                <a:gd name="connsiteY67" fmla="*/ 62865 h 160020"/>
                <a:gd name="connsiteX68" fmla="*/ 1036320 w 1547812"/>
                <a:gd name="connsiteY68" fmla="*/ 47625 h 160020"/>
                <a:gd name="connsiteX69" fmla="*/ 1045845 w 1547812"/>
                <a:gd name="connsiteY69" fmla="*/ 37147 h 160020"/>
                <a:gd name="connsiteX70" fmla="*/ 1061085 w 1547812"/>
                <a:gd name="connsiteY70" fmla="*/ 33338 h 160020"/>
                <a:gd name="connsiteX71" fmla="*/ 1079183 w 1547812"/>
                <a:gd name="connsiteY71" fmla="*/ 40005 h 160020"/>
                <a:gd name="connsiteX72" fmla="*/ 1085850 w 1547812"/>
                <a:gd name="connsiteY72" fmla="*/ 58103 h 160020"/>
                <a:gd name="connsiteX73" fmla="*/ 1125855 w 1547812"/>
                <a:gd name="connsiteY73" fmla="*/ 52388 h 160020"/>
                <a:gd name="connsiteX74" fmla="*/ 1120140 w 1547812"/>
                <a:gd name="connsiteY74" fmla="*/ 31433 h 160020"/>
                <a:gd name="connsiteX75" fmla="*/ 1107758 w 1547812"/>
                <a:gd name="connsiteY75" fmla="*/ 15240 h 160020"/>
                <a:gd name="connsiteX76" fmla="*/ 1088708 w 1547812"/>
                <a:gd name="connsiteY76" fmla="*/ 4763 h 160020"/>
                <a:gd name="connsiteX77" fmla="*/ 1062038 w 1547812"/>
                <a:gd name="connsiteY77" fmla="*/ 953 h 160020"/>
                <a:gd name="connsiteX78" fmla="*/ 1030605 w 1547812"/>
                <a:gd name="connsiteY78" fmla="*/ 6668 h 160020"/>
                <a:gd name="connsiteX79" fmla="*/ 1007745 w 1547812"/>
                <a:gd name="connsiteY79" fmla="*/ 22860 h 160020"/>
                <a:gd name="connsiteX80" fmla="*/ 993458 w 1547812"/>
                <a:gd name="connsiteY80" fmla="*/ 47625 h 160020"/>
                <a:gd name="connsiteX81" fmla="*/ 988695 w 1547812"/>
                <a:gd name="connsiteY81" fmla="*/ 80010 h 160020"/>
                <a:gd name="connsiteX82" fmla="*/ 992505 w 1547812"/>
                <a:gd name="connsiteY82" fmla="*/ 112395 h 160020"/>
                <a:gd name="connsiteX83" fmla="*/ 1005840 w 1547812"/>
                <a:gd name="connsiteY83" fmla="*/ 137160 h 160020"/>
                <a:gd name="connsiteX84" fmla="*/ 1028700 w 1547812"/>
                <a:gd name="connsiteY84" fmla="*/ 153353 h 160020"/>
                <a:gd name="connsiteX85" fmla="*/ 1061085 w 1547812"/>
                <a:gd name="connsiteY85" fmla="*/ 159068 h 160020"/>
                <a:gd name="connsiteX86" fmla="*/ 1109663 w 1547812"/>
                <a:gd name="connsiteY86" fmla="*/ 142875 h 160020"/>
                <a:gd name="connsiteX87" fmla="*/ 1127760 w 1547812"/>
                <a:gd name="connsiteY87" fmla="*/ 100013 h 160020"/>
                <a:gd name="connsiteX88" fmla="*/ 1086803 w 1547812"/>
                <a:gd name="connsiteY88" fmla="*/ 100013 h 160020"/>
                <a:gd name="connsiteX89" fmla="*/ 921068 w 1547812"/>
                <a:gd name="connsiteY89" fmla="*/ 155258 h 160020"/>
                <a:gd name="connsiteX90" fmla="*/ 962025 w 1547812"/>
                <a:gd name="connsiteY90" fmla="*/ 155258 h 160020"/>
                <a:gd name="connsiteX91" fmla="*/ 962025 w 1547812"/>
                <a:gd name="connsiteY91" fmla="*/ 109538 h 160020"/>
                <a:gd name="connsiteX92" fmla="*/ 921068 w 1547812"/>
                <a:gd name="connsiteY92" fmla="*/ 109538 h 160020"/>
                <a:gd name="connsiteX93" fmla="*/ 921068 w 1547812"/>
                <a:gd name="connsiteY93" fmla="*/ 155258 h 160020"/>
                <a:gd name="connsiteX94" fmla="*/ 671513 w 1547812"/>
                <a:gd name="connsiteY94" fmla="*/ 155258 h 160020"/>
                <a:gd name="connsiteX95" fmla="*/ 711518 w 1547812"/>
                <a:gd name="connsiteY95" fmla="*/ 155258 h 160020"/>
                <a:gd name="connsiteX96" fmla="*/ 711518 w 1547812"/>
                <a:gd name="connsiteY96" fmla="*/ 65723 h 160020"/>
                <a:gd name="connsiteX97" fmla="*/ 714375 w 1547812"/>
                <a:gd name="connsiteY97" fmla="*/ 53340 h 160020"/>
                <a:gd name="connsiteX98" fmla="*/ 721043 w 1547812"/>
                <a:gd name="connsiteY98" fmla="*/ 43815 h 160020"/>
                <a:gd name="connsiteX99" fmla="*/ 730568 w 1547812"/>
                <a:gd name="connsiteY99" fmla="*/ 37147 h 160020"/>
                <a:gd name="connsiteX100" fmla="*/ 741998 w 1547812"/>
                <a:gd name="connsiteY100" fmla="*/ 35243 h 160020"/>
                <a:gd name="connsiteX101" fmla="*/ 749618 w 1547812"/>
                <a:gd name="connsiteY101" fmla="*/ 36195 h 160020"/>
                <a:gd name="connsiteX102" fmla="*/ 755333 w 1547812"/>
                <a:gd name="connsiteY102" fmla="*/ 40005 h 160020"/>
                <a:gd name="connsiteX103" fmla="*/ 759143 w 1547812"/>
                <a:gd name="connsiteY103" fmla="*/ 47625 h 160020"/>
                <a:gd name="connsiteX104" fmla="*/ 761048 w 1547812"/>
                <a:gd name="connsiteY104" fmla="*/ 60960 h 160020"/>
                <a:gd name="connsiteX105" fmla="*/ 761048 w 1547812"/>
                <a:gd name="connsiteY105" fmla="*/ 155258 h 160020"/>
                <a:gd name="connsiteX106" fmla="*/ 801053 w 1547812"/>
                <a:gd name="connsiteY106" fmla="*/ 155258 h 160020"/>
                <a:gd name="connsiteX107" fmla="*/ 801053 w 1547812"/>
                <a:gd name="connsiteY107" fmla="*/ 63818 h 160020"/>
                <a:gd name="connsiteX108" fmla="*/ 803910 w 1547812"/>
                <a:gd name="connsiteY108" fmla="*/ 53340 h 160020"/>
                <a:gd name="connsiteX109" fmla="*/ 810578 w 1547812"/>
                <a:gd name="connsiteY109" fmla="*/ 43815 h 160020"/>
                <a:gd name="connsiteX110" fmla="*/ 820103 w 1547812"/>
                <a:gd name="connsiteY110" fmla="*/ 37147 h 160020"/>
                <a:gd name="connsiteX111" fmla="*/ 831533 w 1547812"/>
                <a:gd name="connsiteY111" fmla="*/ 35243 h 160020"/>
                <a:gd name="connsiteX112" fmla="*/ 839153 w 1547812"/>
                <a:gd name="connsiteY112" fmla="*/ 36195 h 160020"/>
                <a:gd name="connsiteX113" fmla="*/ 844868 w 1547812"/>
                <a:gd name="connsiteY113" fmla="*/ 40005 h 160020"/>
                <a:gd name="connsiteX114" fmla="*/ 848678 w 1547812"/>
                <a:gd name="connsiteY114" fmla="*/ 47625 h 160020"/>
                <a:gd name="connsiteX115" fmla="*/ 849630 w 1547812"/>
                <a:gd name="connsiteY115" fmla="*/ 60960 h 160020"/>
                <a:gd name="connsiteX116" fmla="*/ 849630 w 1547812"/>
                <a:gd name="connsiteY116" fmla="*/ 155258 h 160020"/>
                <a:gd name="connsiteX117" fmla="*/ 889635 w 1547812"/>
                <a:gd name="connsiteY117" fmla="*/ 155258 h 160020"/>
                <a:gd name="connsiteX118" fmla="*/ 889635 w 1547812"/>
                <a:gd name="connsiteY118" fmla="*/ 55245 h 160020"/>
                <a:gd name="connsiteX119" fmla="*/ 878205 w 1547812"/>
                <a:gd name="connsiteY119" fmla="*/ 14288 h 160020"/>
                <a:gd name="connsiteX120" fmla="*/ 843915 w 1547812"/>
                <a:gd name="connsiteY120" fmla="*/ 1905 h 160020"/>
                <a:gd name="connsiteX121" fmla="*/ 819150 w 1547812"/>
                <a:gd name="connsiteY121" fmla="*/ 7620 h 160020"/>
                <a:gd name="connsiteX122" fmla="*/ 797243 w 1547812"/>
                <a:gd name="connsiteY122" fmla="*/ 27623 h 160020"/>
                <a:gd name="connsiteX123" fmla="*/ 782955 w 1547812"/>
                <a:gd name="connsiteY123" fmla="*/ 8573 h 160020"/>
                <a:gd name="connsiteX124" fmla="*/ 756285 w 1547812"/>
                <a:gd name="connsiteY124" fmla="*/ 1905 h 160020"/>
                <a:gd name="connsiteX125" fmla="*/ 732473 w 1547812"/>
                <a:gd name="connsiteY125" fmla="*/ 7620 h 160020"/>
                <a:gd name="connsiteX126" fmla="*/ 713423 w 1547812"/>
                <a:gd name="connsiteY126" fmla="*/ 25718 h 160020"/>
                <a:gd name="connsiteX127" fmla="*/ 713423 w 1547812"/>
                <a:gd name="connsiteY127" fmla="*/ 5715 h 160020"/>
                <a:gd name="connsiteX128" fmla="*/ 674370 w 1547812"/>
                <a:gd name="connsiteY128" fmla="*/ 5715 h 160020"/>
                <a:gd name="connsiteX129" fmla="*/ 674370 w 1547812"/>
                <a:gd name="connsiteY129" fmla="*/ 155258 h 160020"/>
                <a:gd name="connsiteX130" fmla="*/ 541973 w 1547812"/>
                <a:gd name="connsiteY130" fmla="*/ 116205 h 160020"/>
                <a:gd name="connsiteX131" fmla="*/ 533400 w 1547812"/>
                <a:gd name="connsiteY131" fmla="*/ 80963 h 160020"/>
                <a:gd name="connsiteX132" fmla="*/ 541973 w 1547812"/>
                <a:gd name="connsiteY132" fmla="*/ 45720 h 160020"/>
                <a:gd name="connsiteX133" fmla="*/ 567690 w 1547812"/>
                <a:gd name="connsiteY133" fmla="*/ 33338 h 160020"/>
                <a:gd name="connsiteX134" fmla="*/ 593408 w 1547812"/>
                <a:gd name="connsiteY134" fmla="*/ 45720 h 160020"/>
                <a:gd name="connsiteX135" fmla="*/ 601980 w 1547812"/>
                <a:gd name="connsiteY135" fmla="*/ 80963 h 160020"/>
                <a:gd name="connsiteX136" fmla="*/ 593408 w 1547812"/>
                <a:gd name="connsiteY136" fmla="*/ 116205 h 160020"/>
                <a:gd name="connsiteX137" fmla="*/ 567690 w 1547812"/>
                <a:gd name="connsiteY137" fmla="*/ 128588 h 160020"/>
                <a:gd name="connsiteX138" fmla="*/ 541973 w 1547812"/>
                <a:gd name="connsiteY138" fmla="*/ 116205 h 160020"/>
                <a:gd name="connsiteX139" fmla="*/ 598170 w 1547812"/>
                <a:gd name="connsiteY139" fmla="*/ 154305 h 160020"/>
                <a:gd name="connsiteX140" fmla="*/ 621983 w 1547812"/>
                <a:gd name="connsiteY140" fmla="*/ 138113 h 160020"/>
                <a:gd name="connsiteX141" fmla="*/ 637223 w 1547812"/>
                <a:gd name="connsiteY141" fmla="*/ 113348 h 160020"/>
                <a:gd name="connsiteX142" fmla="*/ 642938 w 1547812"/>
                <a:gd name="connsiteY142" fmla="*/ 80010 h 160020"/>
                <a:gd name="connsiteX143" fmla="*/ 638175 w 1547812"/>
                <a:gd name="connsiteY143" fmla="*/ 46672 h 160020"/>
                <a:gd name="connsiteX144" fmla="*/ 622935 w 1547812"/>
                <a:gd name="connsiteY144" fmla="*/ 21908 h 160020"/>
                <a:gd name="connsiteX145" fmla="*/ 599123 w 1547812"/>
                <a:gd name="connsiteY145" fmla="*/ 6668 h 160020"/>
                <a:gd name="connsiteX146" fmla="*/ 567690 w 1547812"/>
                <a:gd name="connsiteY146" fmla="*/ 953 h 160020"/>
                <a:gd name="connsiteX147" fmla="*/ 536258 w 1547812"/>
                <a:gd name="connsiteY147" fmla="*/ 6668 h 160020"/>
                <a:gd name="connsiteX148" fmla="*/ 512445 w 1547812"/>
                <a:gd name="connsiteY148" fmla="*/ 21908 h 160020"/>
                <a:gd name="connsiteX149" fmla="*/ 497205 w 1547812"/>
                <a:gd name="connsiteY149" fmla="*/ 46672 h 160020"/>
                <a:gd name="connsiteX150" fmla="*/ 491490 w 1547812"/>
                <a:gd name="connsiteY150" fmla="*/ 80010 h 160020"/>
                <a:gd name="connsiteX151" fmla="*/ 511492 w 1547812"/>
                <a:gd name="connsiteY151" fmla="*/ 139065 h 160020"/>
                <a:gd name="connsiteX152" fmla="*/ 566738 w 1547812"/>
                <a:gd name="connsiteY152" fmla="*/ 160020 h 160020"/>
                <a:gd name="connsiteX153" fmla="*/ 598170 w 1547812"/>
                <a:gd name="connsiteY153" fmla="*/ 154305 h 160020"/>
                <a:gd name="connsiteX154" fmla="*/ 429578 w 1547812"/>
                <a:gd name="connsiteY154" fmla="*/ 100965 h 160020"/>
                <a:gd name="connsiteX155" fmla="*/ 421958 w 1547812"/>
                <a:gd name="connsiteY155" fmla="*/ 120968 h 160020"/>
                <a:gd name="connsiteX156" fmla="*/ 403860 w 1547812"/>
                <a:gd name="connsiteY156" fmla="*/ 127635 h 160020"/>
                <a:gd name="connsiteX157" fmla="*/ 388620 w 1547812"/>
                <a:gd name="connsiteY157" fmla="*/ 123825 h 160020"/>
                <a:gd name="connsiteX158" fmla="*/ 379095 w 1547812"/>
                <a:gd name="connsiteY158" fmla="*/ 113348 h 160020"/>
                <a:gd name="connsiteX159" fmla="*/ 374333 w 1547812"/>
                <a:gd name="connsiteY159" fmla="*/ 98108 h 160020"/>
                <a:gd name="connsiteX160" fmla="*/ 372428 w 1547812"/>
                <a:gd name="connsiteY160" fmla="*/ 80010 h 160020"/>
                <a:gd name="connsiteX161" fmla="*/ 374333 w 1547812"/>
                <a:gd name="connsiteY161" fmla="*/ 62865 h 160020"/>
                <a:gd name="connsiteX162" fmla="*/ 379095 w 1547812"/>
                <a:gd name="connsiteY162" fmla="*/ 47625 h 160020"/>
                <a:gd name="connsiteX163" fmla="*/ 388620 w 1547812"/>
                <a:gd name="connsiteY163" fmla="*/ 37147 h 160020"/>
                <a:gd name="connsiteX164" fmla="*/ 403860 w 1547812"/>
                <a:gd name="connsiteY164" fmla="*/ 33338 h 160020"/>
                <a:gd name="connsiteX165" fmla="*/ 421958 w 1547812"/>
                <a:gd name="connsiteY165" fmla="*/ 40005 h 160020"/>
                <a:gd name="connsiteX166" fmla="*/ 428625 w 1547812"/>
                <a:gd name="connsiteY166" fmla="*/ 58103 h 160020"/>
                <a:gd name="connsiteX167" fmla="*/ 468630 w 1547812"/>
                <a:gd name="connsiteY167" fmla="*/ 52388 h 160020"/>
                <a:gd name="connsiteX168" fmla="*/ 462915 w 1547812"/>
                <a:gd name="connsiteY168" fmla="*/ 31433 h 160020"/>
                <a:gd name="connsiteX169" fmla="*/ 450533 w 1547812"/>
                <a:gd name="connsiteY169" fmla="*/ 15240 h 160020"/>
                <a:gd name="connsiteX170" fmla="*/ 431483 w 1547812"/>
                <a:gd name="connsiteY170" fmla="*/ 4763 h 160020"/>
                <a:gd name="connsiteX171" fmla="*/ 404813 w 1547812"/>
                <a:gd name="connsiteY171" fmla="*/ 953 h 160020"/>
                <a:gd name="connsiteX172" fmla="*/ 373380 w 1547812"/>
                <a:gd name="connsiteY172" fmla="*/ 6668 h 160020"/>
                <a:gd name="connsiteX173" fmla="*/ 350520 w 1547812"/>
                <a:gd name="connsiteY173" fmla="*/ 22860 h 160020"/>
                <a:gd name="connsiteX174" fmla="*/ 336233 w 1547812"/>
                <a:gd name="connsiteY174" fmla="*/ 47625 h 160020"/>
                <a:gd name="connsiteX175" fmla="*/ 331470 w 1547812"/>
                <a:gd name="connsiteY175" fmla="*/ 80010 h 160020"/>
                <a:gd name="connsiteX176" fmla="*/ 336233 w 1547812"/>
                <a:gd name="connsiteY176" fmla="*/ 112395 h 160020"/>
                <a:gd name="connsiteX177" fmla="*/ 349567 w 1547812"/>
                <a:gd name="connsiteY177" fmla="*/ 137160 h 160020"/>
                <a:gd name="connsiteX178" fmla="*/ 372428 w 1547812"/>
                <a:gd name="connsiteY178" fmla="*/ 153353 h 160020"/>
                <a:gd name="connsiteX179" fmla="*/ 404813 w 1547812"/>
                <a:gd name="connsiteY179" fmla="*/ 159068 h 160020"/>
                <a:gd name="connsiteX180" fmla="*/ 453390 w 1547812"/>
                <a:gd name="connsiteY180" fmla="*/ 142875 h 160020"/>
                <a:gd name="connsiteX181" fmla="*/ 471488 w 1547812"/>
                <a:gd name="connsiteY181" fmla="*/ 100013 h 160020"/>
                <a:gd name="connsiteX182" fmla="*/ 429578 w 1547812"/>
                <a:gd name="connsiteY182" fmla="*/ 100013 h 160020"/>
                <a:gd name="connsiteX183" fmla="*/ 203835 w 1547812"/>
                <a:gd name="connsiteY183" fmla="*/ 63818 h 160020"/>
                <a:gd name="connsiteX184" fmla="*/ 206692 w 1547812"/>
                <a:gd name="connsiteY184" fmla="*/ 51435 h 160020"/>
                <a:gd name="connsiteX185" fmla="*/ 213360 w 1547812"/>
                <a:gd name="connsiteY185" fmla="*/ 40958 h 160020"/>
                <a:gd name="connsiteX186" fmla="*/ 223838 w 1547812"/>
                <a:gd name="connsiteY186" fmla="*/ 34290 h 160020"/>
                <a:gd name="connsiteX187" fmla="*/ 238125 w 1547812"/>
                <a:gd name="connsiteY187" fmla="*/ 31433 h 160020"/>
                <a:gd name="connsiteX188" fmla="*/ 261938 w 1547812"/>
                <a:gd name="connsiteY188" fmla="*/ 40005 h 160020"/>
                <a:gd name="connsiteX189" fmla="*/ 269558 w 1547812"/>
                <a:gd name="connsiteY189" fmla="*/ 63818 h 160020"/>
                <a:gd name="connsiteX190" fmla="*/ 203835 w 1547812"/>
                <a:gd name="connsiteY190" fmla="*/ 63818 h 160020"/>
                <a:gd name="connsiteX191" fmla="*/ 266700 w 1547812"/>
                <a:gd name="connsiteY191" fmla="*/ 108585 h 160020"/>
                <a:gd name="connsiteX192" fmla="*/ 239077 w 1547812"/>
                <a:gd name="connsiteY192" fmla="*/ 128588 h 160020"/>
                <a:gd name="connsiteX193" fmla="*/ 213360 w 1547812"/>
                <a:gd name="connsiteY193" fmla="*/ 118110 h 160020"/>
                <a:gd name="connsiteX194" fmla="*/ 203835 w 1547812"/>
                <a:gd name="connsiteY194" fmla="*/ 89535 h 160020"/>
                <a:gd name="connsiteX195" fmla="*/ 307658 w 1547812"/>
                <a:gd name="connsiteY195" fmla="*/ 89535 h 160020"/>
                <a:gd name="connsiteX196" fmla="*/ 307658 w 1547812"/>
                <a:gd name="connsiteY196" fmla="*/ 73343 h 160020"/>
                <a:gd name="connsiteX197" fmla="*/ 290513 w 1547812"/>
                <a:gd name="connsiteY197" fmla="*/ 20003 h 160020"/>
                <a:gd name="connsiteX198" fmla="*/ 239077 w 1547812"/>
                <a:gd name="connsiteY198" fmla="*/ 0 h 160020"/>
                <a:gd name="connsiteX199" fmla="*/ 208598 w 1547812"/>
                <a:gd name="connsiteY199" fmla="*/ 5715 h 160020"/>
                <a:gd name="connsiteX200" fmla="*/ 184785 w 1547812"/>
                <a:gd name="connsiteY200" fmla="*/ 20955 h 160020"/>
                <a:gd name="connsiteX201" fmla="*/ 169545 w 1547812"/>
                <a:gd name="connsiteY201" fmla="*/ 45720 h 160020"/>
                <a:gd name="connsiteX202" fmla="*/ 163830 w 1547812"/>
                <a:gd name="connsiteY202" fmla="*/ 79058 h 160020"/>
                <a:gd name="connsiteX203" fmla="*/ 182880 w 1547812"/>
                <a:gd name="connsiteY203" fmla="*/ 137160 h 160020"/>
                <a:gd name="connsiteX204" fmla="*/ 239077 w 1547812"/>
                <a:gd name="connsiteY204" fmla="*/ 158115 h 160020"/>
                <a:gd name="connsiteX205" fmla="*/ 285750 w 1547812"/>
                <a:gd name="connsiteY205" fmla="*/ 144780 h 160020"/>
                <a:gd name="connsiteX206" fmla="*/ 305753 w 1547812"/>
                <a:gd name="connsiteY206" fmla="*/ 106680 h 160020"/>
                <a:gd name="connsiteX207" fmla="*/ 266700 w 1547812"/>
                <a:gd name="connsiteY207" fmla="*/ 106680 h 160020"/>
                <a:gd name="connsiteX208" fmla="*/ 97155 w 1547812"/>
                <a:gd name="connsiteY208" fmla="*/ 96203 h 160020"/>
                <a:gd name="connsiteX209" fmla="*/ 93345 w 1547812"/>
                <a:gd name="connsiteY209" fmla="*/ 111443 h 160020"/>
                <a:gd name="connsiteX210" fmla="*/ 84773 w 1547812"/>
                <a:gd name="connsiteY210" fmla="*/ 121920 h 160020"/>
                <a:gd name="connsiteX211" fmla="*/ 60007 w 1547812"/>
                <a:gd name="connsiteY211" fmla="*/ 129540 h 160020"/>
                <a:gd name="connsiteX212" fmla="*/ 45720 w 1547812"/>
                <a:gd name="connsiteY212" fmla="*/ 124778 h 160020"/>
                <a:gd name="connsiteX213" fmla="*/ 40957 w 1547812"/>
                <a:gd name="connsiteY213" fmla="*/ 113348 h 160020"/>
                <a:gd name="connsiteX214" fmla="*/ 42863 w 1547812"/>
                <a:gd name="connsiteY214" fmla="*/ 104775 h 160020"/>
                <a:gd name="connsiteX215" fmla="*/ 48577 w 1547812"/>
                <a:gd name="connsiteY215" fmla="*/ 98108 h 160020"/>
                <a:gd name="connsiteX216" fmla="*/ 60007 w 1547812"/>
                <a:gd name="connsiteY216" fmla="*/ 93345 h 160020"/>
                <a:gd name="connsiteX217" fmla="*/ 80010 w 1547812"/>
                <a:gd name="connsiteY217" fmla="*/ 90488 h 160020"/>
                <a:gd name="connsiteX218" fmla="*/ 98107 w 1547812"/>
                <a:gd name="connsiteY218" fmla="*/ 89535 h 160020"/>
                <a:gd name="connsiteX219" fmla="*/ 98107 w 1547812"/>
                <a:gd name="connsiteY219" fmla="*/ 96203 h 160020"/>
                <a:gd name="connsiteX220" fmla="*/ 98107 w 1547812"/>
                <a:gd name="connsiteY220" fmla="*/ 155258 h 160020"/>
                <a:gd name="connsiteX221" fmla="*/ 136208 w 1547812"/>
                <a:gd name="connsiteY221" fmla="*/ 155258 h 160020"/>
                <a:gd name="connsiteX222" fmla="*/ 136208 w 1547812"/>
                <a:gd name="connsiteY222" fmla="*/ 60960 h 160020"/>
                <a:gd name="connsiteX223" fmla="*/ 133350 w 1547812"/>
                <a:gd name="connsiteY223" fmla="*/ 36195 h 160020"/>
                <a:gd name="connsiteX224" fmla="*/ 122873 w 1547812"/>
                <a:gd name="connsiteY224" fmla="*/ 17145 h 160020"/>
                <a:gd name="connsiteX225" fmla="*/ 103823 w 1547812"/>
                <a:gd name="connsiteY225" fmla="*/ 5715 h 160020"/>
                <a:gd name="connsiteX226" fmla="*/ 74295 w 1547812"/>
                <a:gd name="connsiteY226" fmla="*/ 1905 h 160020"/>
                <a:gd name="connsiteX227" fmla="*/ 29527 w 1547812"/>
                <a:gd name="connsiteY227" fmla="*/ 12383 h 160020"/>
                <a:gd name="connsiteX228" fmla="*/ 8573 w 1547812"/>
                <a:gd name="connsiteY228" fmla="*/ 46672 h 160020"/>
                <a:gd name="connsiteX229" fmla="*/ 44768 w 1547812"/>
                <a:gd name="connsiteY229" fmla="*/ 50483 h 160020"/>
                <a:gd name="connsiteX230" fmla="*/ 71438 w 1547812"/>
                <a:gd name="connsiteY230" fmla="*/ 32385 h 160020"/>
                <a:gd name="connsiteX231" fmla="*/ 89535 w 1547812"/>
                <a:gd name="connsiteY231" fmla="*/ 37147 h 160020"/>
                <a:gd name="connsiteX232" fmla="*/ 97155 w 1547812"/>
                <a:gd name="connsiteY232" fmla="*/ 56197 h 160020"/>
                <a:gd name="connsiteX233" fmla="*/ 97155 w 1547812"/>
                <a:gd name="connsiteY233" fmla="*/ 62865 h 160020"/>
                <a:gd name="connsiteX234" fmla="*/ 78105 w 1547812"/>
                <a:gd name="connsiteY234" fmla="*/ 63818 h 160020"/>
                <a:gd name="connsiteX235" fmla="*/ 49530 w 1547812"/>
                <a:gd name="connsiteY235" fmla="*/ 66675 h 160020"/>
                <a:gd name="connsiteX236" fmla="*/ 24765 w 1547812"/>
                <a:gd name="connsiteY236" fmla="*/ 74295 h 160020"/>
                <a:gd name="connsiteX237" fmla="*/ 6668 w 1547812"/>
                <a:gd name="connsiteY237" fmla="*/ 89535 h 160020"/>
                <a:gd name="connsiteX238" fmla="*/ 0 w 1547812"/>
                <a:gd name="connsiteY238" fmla="*/ 114300 h 160020"/>
                <a:gd name="connsiteX239" fmla="*/ 3810 w 1547812"/>
                <a:gd name="connsiteY239" fmla="*/ 134303 h 160020"/>
                <a:gd name="connsiteX240" fmla="*/ 14288 w 1547812"/>
                <a:gd name="connsiteY240" fmla="*/ 148590 h 160020"/>
                <a:gd name="connsiteX241" fmla="*/ 29527 w 1547812"/>
                <a:gd name="connsiteY241" fmla="*/ 156210 h 160020"/>
                <a:gd name="connsiteX242" fmla="*/ 48577 w 1547812"/>
                <a:gd name="connsiteY242" fmla="*/ 159068 h 160020"/>
                <a:gd name="connsiteX243" fmla="*/ 77152 w 1547812"/>
                <a:gd name="connsiteY243" fmla="*/ 152400 h 160020"/>
                <a:gd name="connsiteX244" fmla="*/ 97155 w 1547812"/>
                <a:gd name="connsiteY244" fmla="*/ 136208 h 160020"/>
                <a:gd name="connsiteX245" fmla="*/ 97155 w 1547812"/>
                <a:gd name="connsiteY245" fmla="*/ 155258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</a:cxnLst>
              <a:rect l="l" t="t" r="r" b="b"/>
              <a:pathLst>
                <a:path w="1547812" h="160020">
                  <a:moveTo>
                    <a:pt x="1329690" y="155258"/>
                  </a:moveTo>
                  <a:lnTo>
                    <a:pt x="1369695" y="155258"/>
                  </a:lnTo>
                  <a:lnTo>
                    <a:pt x="1369695" y="65723"/>
                  </a:lnTo>
                  <a:cubicBezTo>
                    <a:pt x="1369695" y="60960"/>
                    <a:pt x="1370648" y="57150"/>
                    <a:pt x="1372553" y="53340"/>
                  </a:cubicBezTo>
                  <a:cubicBezTo>
                    <a:pt x="1374458" y="49530"/>
                    <a:pt x="1376363" y="46672"/>
                    <a:pt x="1379220" y="43815"/>
                  </a:cubicBezTo>
                  <a:cubicBezTo>
                    <a:pt x="1382078" y="40958"/>
                    <a:pt x="1385888" y="38100"/>
                    <a:pt x="1388745" y="37147"/>
                  </a:cubicBezTo>
                  <a:cubicBezTo>
                    <a:pt x="1392555" y="36195"/>
                    <a:pt x="1395413" y="35243"/>
                    <a:pt x="1400175" y="35243"/>
                  </a:cubicBezTo>
                  <a:cubicBezTo>
                    <a:pt x="1403033" y="35243"/>
                    <a:pt x="1404938" y="35243"/>
                    <a:pt x="1407795" y="36195"/>
                  </a:cubicBezTo>
                  <a:cubicBezTo>
                    <a:pt x="1409700" y="37147"/>
                    <a:pt x="1411605" y="38100"/>
                    <a:pt x="1413510" y="40005"/>
                  </a:cubicBezTo>
                  <a:cubicBezTo>
                    <a:pt x="1415415" y="41910"/>
                    <a:pt x="1416368" y="44768"/>
                    <a:pt x="1417320" y="47625"/>
                  </a:cubicBezTo>
                  <a:cubicBezTo>
                    <a:pt x="1418273" y="51435"/>
                    <a:pt x="1419225" y="55245"/>
                    <a:pt x="1419225" y="60960"/>
                  </a:cubicBezTo>
                  <a:lnTo>
                    <a:pt x="1419225" y="155258"/>
                  </a:lnTo>
                  <a:lnTo>
                    <a:pt x="1459230" y="155258"/>
                  </a:lnTo>
                  <a:lnTo>
                    <a:pt x="1459230" y="63818"/>
                  </a:lnTo>
                  <a:cubicBezTo>
                    <a:pt x="1459230" y="60008"/>
                    <a:pt x="1460183" y="56197"/>
                    <a:pt x="1462088" y="53340"/>
                  </a:cubicBezTo>
                  <a:cubicBezTo>
                    <a:pt x="1463993" y="49530"/>
                    <a:pt x="1465898" y="46672"/>
                    <a:pt x="1468755" y="43815"/>
                  </a:cubicBezTo>
                  <a:cubicBezTo>
                    <a:pt x="1471613" y="40958"/>
                    <a:pt x="1475423" y="38100"/>
                    <a:pt x="1478280" y="37147"/>
                  </a:cubicBezTo>
                  <a:cubicBezTo>
                    <a:pt x="1481138" y="36195"/>
                    <a:pt x="1484948" y="35243"/>
                    <a:pt x="1489710" y="35243"/>
                  </a:cubicBezTo>
                  <a:cubicBezTo>
                    <a:pt x="1492568" y="35243"/>
                    <a:pt x="1494473" y="35243"/>
                    <a:pt x="1497330" y="36195"/>
                  </a:cubicBezTo>
                  <a:cubicBezTo>
                    <a:pt x="1499235" y="37147"/>
                    <a:pt x="1501140" y="38100"/>
                    <a:pt x="1503045" y="40005"/>
                  </a:cubicBezTo>
                  <a:cubicBezTo>
                    <a:pt x="1504950" y="41910"/>
                    <a:pt x="1505903" y="44768"/>
                    <a:pt x="1506855" y="47625"/>
                  </a:cubicBezTo>
                  <a:cubicBezTo>
                    <a:pt x="1507808" y="51435"/>
                    <a:pt x="1507808" y="55245"/>
                    <a:pt x="1507808" y="60960"/>
                  </a:cubicBezTo>
                  <a:lnTo>
                    <a:pt x="1507808" y="155258"/>
                  </a:lnTo>
                  <a:lnTo>
                    <a:pt x="1547813" y="155258"/>
                  </a:lnTo>
                  <a:lnTo>
                    <a:pt x="1547813" y="55245"/>
                  </a:lnTo>
                  <a:cubicBezTo>
                    <a:pt x="1547813" y="36195"/>
                    <a:pt x="1544003" y="22860"/>
                    <a:pt x="1536383" y="14288"/>
                  </a:cubicBezTo>
                  <a:cubicBezTo>
                    <a:pt x="1528763" y="5715"/>
                    <a:pt x="1517333" y="1905"/>
                    <a:pt x="1502093" y="1905"/>
                  </a:cubicBezTo>
                  <a:cubicBezTo>
                    <a:pt x="1492568" y="1905"/>
                    <a:pt x="1484948" y="3810"/>
                    <a:pt x="1477328" y="7620"/>
                  </a:cubicBezTo>
                  <a:cubicBezTo>
                    <a:pt x="1469708" y="11430"/>
                    <a:pt x="1462088" y="18098"/>
                    <a:pt x="1455420" y="27623"/>
                  </a:cubicBezTo>
                  <a:cubicBezTo>
                    <a:pt x="1452563" y="19050"/>
                    <a:pt x="1447800" y="12383"/>
                    <a:pt x="1441133" y="8573"/>
                  </a:cubicBezTo>
                  <a:cubicBezTo>
                    <a:pt x="1434465" y="4763"/>
                    <a:pt x="1425893" y="1905"/>
                    <a:pt x="1414463" y="1905"/>
                  </a:cubicBezTo>
                  <a:cubicBezTo>
                    <a:pt x="1405890" y="1905"/>
                    <a:pt x="1398270" y="3810"/>
                    <a:pt x="1390650" y="7620"/>
                  </a:cubicBezTo>
                  <a:cubicBezTo>
                    <a:pt x="1383030" y="11430"/>
                    <a:pt x="1376363" y="18098"/>
                    <a:pt x="1371600" y="25718"/>
                  </a:cubicBezTo>
                  <a:lnTo>
                    <a:pt x="1371600" y="5715"/>
                  </a:lnTo>
                  <a:lnTo>
                    <a:pt x="1332548" y="5715"/>
                  </a:lnTo>
                  <a:lnTo>
                    <a:pt x="1332548" y="155258"/>
                  </a:lnTo>
                  <a:close/>
                  <a:moveTo>
                    <a:pt x="1199198" y="116205"/>
                  </a:moveTo>
                  <a:cubicBezTo>
                    <a:pt x="1193483" y="108585"/>
                    <a:pt x="1190625" y="96203"/>
                    <a:pt x="1190625" y="80963"/>
                  </a:cubicBezTo>
                  <a:cubicBezTo>
                    <a:pt x="1190625" y="65723"/>
                    <a:pt x="1193483" y="54293"/>
                    <a:pt x="1199198" y="45720"/>
                  </a:cubicBezTo>
                  <a:cubicBezTo>
                    <a:pt x="1204913" y="37147"/>
                    <a:pt x="1213485" y="33338"/>
                    <a:pt x="1224915" y="33338"/>
                  </a:cubicBezTo>
                  <a:cubicBezTo>
                    <a:pt x="1236345" y="33338"/>
                    <a:pt x="1244918" y="37147"/>
                    <a:pt x="1250633" y="45720"/>
                  </a:cubicBezTo>
                  <a:cubicBezTo>
                    <a:pt x="1256348" y="54293"/>
                    <a:pt x="1259205" y="65723"/>
                    <a:pt x="1259205" y="80963"/>
                  </a:cubicBezTo>
                  <a:cubicBezTo>
                    <a:pt x="1259205" y="96203"/>
                    <a:pt x="1256348" y="107633"/>
                    <a:pt x="1250633" y="116205"/>
                  </a:cubicBezTo>
                  <a:cubicBezTo>
                    <a:pt x="1244918" y="124778"/>
                    <a:pt x="1236345" y="128588"/>
                    <a:pt x="1224915" y="128588"/>
                  </a:cubicBezTo>
                  <a:cubicBezTo>
                    <a:pt x="1213485" y="127635"/>
                    <a:pt x="1204913" y="123825"/>
                    <a:pt x="1199198" y="116205"/>
                  </a:cubicBezTo>
                  <a:moveTo>
                    <a:pt x="1256348" y="154305"/>
                  </a:moveTo>
                  <a:cubicBezTo>
                    <a:pt x="1265873" y="150495"/>
                    <a:pt x="1273493" y="145733"/>
                    <a:pt x="1280160" y="138113"/>
                  </a:cubicBezTo>
                  <a:cubicBezTo>
                    <a:pt x="1286828" y="131445"/>
                    <a:pt x="1291590" y="122873"/>
                    <a:pt x="1295400" y="113348"/>
                  </a:cubicBezTo>
                  <a:cubicBezTo>
                    <a:pt x="1299210" y="103823"/>
                    <a:pt x="1301115" y="92393"/>
                    <a:pt x="1301115" y="80010"/>
                  </a:cubicBezTo>
                  <a:cubicBezTo>
                    <a:pt x="1301115" y="67628"/>
                    <a:pt x="1299210" y="57150"/>
                    <a:pt x="1296353" y="46672"/>
                  </a:cubicBezTo>
                  <a:cubicBezTo>
                    <a:pt x="1293495" y="36195"/>
                    <a:pt x="1287780" y="28575"/>
                    <a:pt x="1281113" y="21908"/>
                  </a:cubicBezTo>
                  <a:cubicBezTo>
                    <a:pt x="1274445" y="15240"/>
                    <a:pt x="1266825" y="9525"/>
                    <a:pt x="1257300" y="6668"/>
                  </a:cubicBezTo>
                  <a:cubicBezTo>
                    <a:pt x="1247775" y="2858"/>
                    <a:pt x="1237298" y="953"/>
                    <a:pt x="1225868" y="953"/>
                  </a:cubicBezTo>
                  <a:cubicBezTo>
                    <a:pt x="1214438" y="953"/>
                    <a:pt x="1203960" y="2858"/>
                    <a:pt x="1194435" y="6668"/>
                  </a:cubicBezTo>
                  <a:cubicBezTo>
                    <a:pt x="1184910" y="10478"/>
                    <a:pt x="1177290" y="15240"/>
                    <a:pt x="1170623" y="21908"/>
                  </a:cubicBezTo>
                  <a:cubicBezTo>
                    <a:pt x="1163955" y="28575"/>
                    <a:pt x="1159193" y="37147"/>
                    <a:pt x="1155383" y="46672"/>
                  </a:cubicBezTo>
                  <a:cubicBezTo>
                    <a:pt x="1151573" y="56197"/>
                    <a:pt x="1149668" y="67628"/>
                    <a:pt x="1149668" y="80010"/>
                  </a:cubicBezTo>
                  <a:cubicBezTo>
                    <a:pt x="1149668" y="105728"/>
                    <a:pt x="1156335" y="124778"/>
                    <a:pt x="1169670" y="139065"/>
                  </a:cubicBezTo>
                  <a:cubicBezTo>
                    <a:pt x="1183005" y="152400"/>
                    <a:pt x="1201103" y="160020"/>
                    <a:pt x="1225868" y="160020"/>
                  </a:cubicBezTo>
                  <a:cubicBezTo>
                    <a:pt x="1236345" y="160020"/>
                    <a:pt x="1246823" y="158115"/>
                    <a:pt x="1256348" y="154305"/>
                  </a:cubicBezTo>
                  <a:moveTo>
                    <a:pt x="1086803" y="100965"/>
                  </a:moveTo>
                  <a:cubicBezTo>
                    <a:pt x="1085850" y="109538"/>
                    <a:pt x="1083945" y="116205"/>
                    <a:pt x="1079183" y="120968"/>
                  </a:cubicBezTo>
                  <a:cubicBezTo>
                    <a:pt x="1074420" y="125730"/>
                    <a:pt x="1068705" y="127635"/>
                    <a:pt x="1061085" y="127635"/>
                  </a:cubicBezTo>
                  <a:cubicBezTo>
                    <a:pt x="1055370" y="127635"/>
                    <a:pt x="1049655" y="126683"/>
                    <a:pt x="1045845" y="123825"/>
                  </a:cubicBezTo>
                  <a:cubicBezTo>
                    <a:pt x="1042035" y="120968"/>
                    <a:pt x="1038225" y="118110"/>
                    <a:pt x="1036320" y="113348"/>
                  </a:cubicBezTo>
                  <a:cubicBezTo>
                    <a:pt x="1034415" y="108585"/>
                    <a:pt x="1032510" y="103823"/>
                    <a:pt x="1031558" y="98108"/>
                  </a:cubicBezTo>
                  <a:cubicBezTo>
                    <a:pt x="1030605" y="92393"/>
                    <a:pt x="1029653" y="86678"/>
                    <a:pt x="1029653" y="80010"/>
                  </a:cubicBezTo>
                  <a:cubicBezTo>
                    <a:pt x="1029653" y="74295"/>
                    <a:pt x="1030605" y="67628"/>
                    <a:pt x="1031558" y="62865"/>
                  </a:cubicBezTo>
                  <a:cubicBezTo>
                    <a:pt x="1032510" y="57150"/>
                    <a:pt x="1034415" y="52388"/>
                    <a:pt x="1036320" y="47625"/>
                  </a:cubicBezTo>
                  <a:cubicBezTo>
                    <a:pt x="1038225" y="42863"/>
                    <a:pt x="1042035" y="40005"/>
                    <a:pt x="1045845" y="37147"/>
                  </a:cubicBezTo>
                  <a:cubicBezTo>
                    <a:pt x="1049655" y="34290"/>
                    <a:pt x="1054418" y="33338"/>
                    <a:pt x="1061085" y="33338"/>
                  </a:cubicBezTo>
                  <a:cubicBezTo>
                    <a:pt x="1069658" y="33338"/>
                    <a:pt x="1075373" y="35243"/>
                    <a:pt x="1079183" y="40005"/>
                  </a:cubicBezTo>
                  <a:cubicBezTo>
                    <a:pt x="1082993" y="44768"/>
                    <a:pt x="1084898" y="50483"/>
                    <a:pt x="1085850" y="58103"/>
                  </a:cubicBezTo>
                  <a:lnTo>
                    <a:pt x="1125855" y="52388"/>
                  </a:lnTo>
                  <a:cubicBezTo>
                    <a:pt x="1124903" y="44768"/>
                    <a:pt x="1122998" y="38100"/>
                    <a:pt x="1120140" y="31433"/>
                  </a:cubicBezTo>
                  <a:cubicBezTo>
                    <a:pt x="1117283" y="24765"/>
                    <a:pt x="1113473" y="20003"/>
                    <a:pt x="1107758" y="15240"/>
                  </a:cubicBezTo>
                  <a:cubicBezTo>
                    <a:pt x="1102995" y="10478"/>
                    <a:pt x="1096328" y="6668"/>
                    <a:pt x="1088708" y="4763"/>
                  </a:cubicBezTo>
                  <a:cubicBezTo>
                    <a:pt x="1081088" y="1905"/>
                    <a:pt x="1072515" y="953"/>
                    <a:pt x="1062038" y="953"/>
                  </a:cubicBezTo>
                  <a:cubicBezTo>
                    <a:pt x="1050608" y="953"/>
                    <a:pt x="1040130" y="2858"/>
                    <a:pt x="1030605" y="6668"/>
                  </a:cubicBezTo>
                  <a:cubicBezTo>
                    <a:pt x="1021080" y="10478"/>
                    <a:pt x="1013460" y="16193"/>
                    <a:pt x="1007745" y="22860"/>
                  </a:cubicBezTo>
                  <a:cubicBezTo>
                    <a:pt x="1001078" y="29528"/>
                    <a:pt x="996315" y="38100"/>
                    <a:pt x="993458" y="47625"/>
                  </a:cubicBezTo>
                  <a:cubicBezTo>
                    <a:pt x="990600" y="57150"/>
                    <a:pt x="988695" y="68580"/>
                    <a:pt x="988695" y="80010"/>
                  </a:cubicBezTo>
                  <a:cubicBezTo>
                    <a:pt x="988695" y="91440"/>
                    <a:pt x="989647" y="102870"/>
                    <a:pt x="992505" y="112395"/>
                  </a:cubicBezTo>
                  <a:cubicBezTo>
                    <a:pt x="995363" y="121920"/>
                    <a:pt x="1000125" y="130493"/>
                    <a:pt x="1005840" y="137160"/>
                  </a:cubicBezTo>
                  <a:cubicBezTo>
                    <a:pt x="1011555" y="143828"/>
                    <a:pt x="1019175" y="149543"/>
                    <a:pt x="1028700" y="153353"/>
                  </a:cubicBezTo>
                  <a:cubicBezTo>
                    <a:pt x="1038225" y="157163"/>
                    <a:pt x="1048703" y="159068"/>
                    <a:pt x="1061085" y="159068"/>
                  </a:cubicBezTo>
                  <a:cubicBezTo>
                    <a:pt x="1082993" y="159068"/>
                    <a:pt x="1099185" y="153353"/>
                    <a:pt x="1109663" y="142875"/>
                  </a:cubicBezTo>
                  <a:cubicBezTo>
                    <a:pt x="1120140" y="132398"/>
                    <a:pt x="1126808" y="118110"/>
                    <a:pt x="1127760" y="100013"/>
                  </a:cubicBezTo>
                  <a:lnTo>
                    <a:pt x="1086803" y="100013"/>
                  </a:lnTo>
                  <a:close/>
                  <a:moveTo>
                    <a:pt x="921068" y="155258"/>
                  </a:moveTo>
                  <a:lnTo>
                    <a:pt x="962025" y="155258"/>
                  </a:lnTo>
                  <a:lnTo>
                    <a:pt x="962025" y="109538"/>
                  </a:lnTo>
                  <a:lnTo>
                    <a:pt x="921068" y="109538"/>
                  </a:lnTo>
                  <a:lnTo>
                    <a:pt x="921068" y="155258"/>
                  </a:lnTo>
                  <a:close/>
                  <a:moveTo>
                    <a:pt x="671513" y="155258"/>
                  </a:moveTo>
                  <a:lnTo>
                    <a:pt x="711518" y="155258"/>
                  </a:lnTo>
                  <a:lnTo>
                    <a:pt x="711518" y="65723"/>
                  </a:lnTo>
                  <a:cubicBezTo>
                    <a:pt x="711518" y="60960"/>
                    <a:pt x="712470" y="57150"/>
                    <a:pt x="714375" y="53340"/>
                  </a:cubicBezTo>
                  <a:cubicBezTo>
                    <a:pt x="716280" y="49530"/>
                    <a:pt x="718185" y="46672"/>
                    <a:pt x="721043" y="43815"/>
                  </a:cubicBezTo>
                  <a:cubicBezTo>
                    <a:pt x="723900" y="40958"/>
                    <a:pt x="727710" y="38100"/>
                    <a:pt x="730568" y="37147"/>
                  </a:cubicBezTo>
                  <a:cubicBezTo>
                    <a:pt x="734378" y="36195"/>
                    <a:pt x="737235" y="35243"/>
                    <a:pt x="741998" y="35243"/>
                  </a:cubicBezTo>
                  <a:cubicBezTo>
                    <a:pt x="744855" y="35243"/>
                    <a:pt x="746760" y="35243"/>
                    <a:pt x="749618" y="36195"/>
                  </a:cubicBezTo>
                  <a:cubicBezTo>
                    <a:pt x="751523" y="37147"/>
                    <a:pt x="753428" y="38100"/>
                    <a:pt x="755333" y="40005"/>
                  </a:cubicBezTo>
                  <a:cubicBezTo>
                    <a:pt x="757238" y="41910"/>
                    <a:pt x="758190" y="44768"/>
                    <a:pt x="759143" y="47625"/>
                  </a:cubicBezTo>
                  <a:cubicBezTo>
                    <a:pt x="760095" y="51435"/>
                    <a:pt x="761048" y="55245"/>
                    <a:pt x="761048" y="60960"/>
                  </a:cubicBezTo>
                  <a:lnTo>
                    <a:pt x="761048" y="155258"/>
                  </a:lnTo>
                  <a:lnTo>
                    <a:pt x="801053" y="155258"/>
                  </a:lnTo>
                  <a:lnTo>
                    <a:pt x="801053" y="63818"/>
                  </a:lnTo>
                  <a:cubicBezTo>
                    <a:pt x="801053" y="60008"/>
                    <a:pt x="802005" y="56197"/>
                    <a:pt x="803910" y="53340"/>
                  </a:cubicBezTo>
                  <a:cubicBezTo>
                    <a:pt x="805815" y="49530"/>
                    <a:pt x="807720" y="46672"/>
                    <a:pt x="810578" y="43815"/>
                  </a:cubicBezTo>
                  <a:cubicBezTo>
                    <a:pt x="813435" y="40958"/>
                    <a:pt x="817245" y="38100"/>
                    <a:pt x="820103" y="37147"/>
                  </a:cubicBezTo>
                  <a:cubicBezTo>
                    <a:pt x="822960" y="36195"/>
                    <a:pt x="826770" y="35243"/>
                    <a:pt x="831533" y="35243"/>
                  </a:cubicBezTo>
                  <a:cubicBezTo>
                    <a:pt x="834390" y="35243"/>
                    <a:pt x="836295" y="35243"/>
                    <a:pt x="839153" y="36195"/>
                  </a:cubicBezTo>
                  <a:cubicBezTo>
                    <a:pt x="841058" y="37147"/>
                    <a:pt x="842963" y="38100"/>
                    <a:pt x="844868" y="40005"/>
                  </a:cubicBezTo>
                  <a:cubicBezTo>
                    <a:pt x="846772" y="41910"/>
                    <a:pt x="847725" y="44768"/>
                    <a:pt x="848678" y="47625"/>
                  </a:cubicBezTo>
                  <a:cubicBezTo>
                    <a:pt x="849630" y="51435"/>
                    <a:pt x="849630" y="55245"/>
                    <a:pt x="849630" y="60960"/>
                  </a:cubicBezTo>
                  <a:lnTo>
                    <a:pt x="849630" y="155258"/>
                  </a:lnTo>
                  <a:lnTo>
                    <a:pt x="889635" y="155258"/>
                  </a:lnTo>
                  <a:lnTo>
                    <a:pt x="889635" y="55245"/>
                  </a:lnTo>
                  <a:cubicBezTo>
                    <a:pt x="889635" y="36195"/>
                    <a:pt x="885825" y="22860"/>
                    <a:pt x="878205" y="14288"/>
                  </a:cubicBezTo>
                  <a:cubicBezTo>
                    <a:pt x="870585" y="5715"/>
                    <a:pt x="859155" y="1905"/>
                    <a:pt x="843915" y="1905"/>
                  </a:cubicBezTo>
                  <a:cubicBezTo>
                    <a:pt x="834390" y="1905"/>
                    <a:pt x="826770" y="3810"/>
                    <a:pt x="819150" y="7620"/>
                  </a:cubicBezTo>
                  <a:cubicBezTo>
                    <a:pt x="811530" y="11430"/>
                    <a:pt x="803910" y="18098"/>
                    <a:pt x="797243" y="27623"/>
                  </a:cubicBezTo>
                  <a:cubicBezTo>
                    <a:pt x="794385" y="19050"/>
                    <a:pt x="789623" y="12383"/>
                    <a:pt x="782955" y="8573"/>
                  </a:cubicBezTo>
                  <a:cubicBezTo>
                    <a:pt x="776288" y="4763"/>
                    <a:pt x="766763" y="1905"/>
                    <a:pt x="756285" y="1905"/>
                  </a:cubicBezTo>
                  <a:cubicBezTo>
                    <a:pt x="747713" y="1905"/>
                    <a:pt x="740093" y="3810"/>
                    <a:pt x="732473" y="7620"/>
                  </a:cubicBezTo>
                  <a:cubicBezTo>
                    <a:pt x="724853" y="11430"/>
                    <a:pt x="718185" y="18098"/>
                    <a:pt x="713423" y="25718"/>
                  </a:cubicBezTo>
                  <a:lnTo>
                    <a:pt x="713423" y="5715"/>
                  </a:lnTo>
                  <a:lnTo>
                    <a:pt x="674370" y="5715"/>
                  </a:lnTo>
                  <a:lnTo>
                    <a:pt x="674370" y="155258"/>
                  </a:lnTo>
                  <a:close/>
                  <a:moveTo>
                    <a:pt x="541973" y="116205"/>
                  </a:moveTo>
                  <a:cubicBezTo>
                    <a:pt x="536258" y="108585"/>
                    <a:pt x="533400" y="96203"/>
                    <a:pt x="533400" y="80963"/>
                  </a:cubicBezTo>
                  <a:cubicBezTo>
                    <a:pt x="533400" y="65723"/>
                    <a:pt x="536258" y="54293"/>
                    <a:pt x="541973" y="45720"/>
                  </a:cubicBezTo>
                  <a:cubicBezTo>
                    <a:pt x="547688" y="38100"/>
                    <a:pt x="556260" y="33338"/>
                    <a:pt x="567690" y="33338"/>
                  </a:cubicBezTo>
                  <a:cubicBezTo>
                    <a:pt x="579120" y="33338"/>
                    <a:pt x="587693" y="37147"/>
                    <a:pt x="593408" y="45720"/>
                  </a:cubicBezTo>
                  <a:cubicBezTo>
                    <a:pt x="599123" y="53340"/>
                    <a:pt x="601980" y="65723"/>
                    <a:pt x="601980" y="80963"/>
                  </a:cubicBezTo>
                  <a:cubicBezTo>
                    <a:pt x="601980" y="96203"/>
                    <a:pt x="599123" y="107633"/>
                    <a:pt x="593408" y="116205"/>
                  </a:cubicBezTo>
                  <a:cubicBezTo>
                    <a:pt x="587693" y="124778"/>
                    <a:pt x="579120" y="128588"/>
                    <a:pt x="567690" y="128588"/>
                  </a:cubicBezTo>
                  <a:cubicBezTo>
                    <a:pt x="555308" y="127635"/>
                    <a:pt x="546735" y="123825"/>
                    <a:pt x="541973" y="116205"/>
                  </a:cubicBezTo>
                  <a:moveTo>
                    <a:pt x="598170" y="154305"/>
                  </a:moveTo>
                  <a:cubicBezTo>
                    <a:pt x="607695" y="150495"/>
                    <a:pt x="615315" y="145733"/>
                    <a:pt x="621983" y="138113"/>
                  </a:cubicBezTo>
                  <a:cubicBezTo>
                    <a:pt x="628650" y="131445"/>
                    <a:pt x="633413" y="122873"/>
                    <a:pt x="637223" y="113348"/>
                  </a:cubicBezTo>
                  <a:cubicBezTo>
                    <a:pt x="641033" y="103823"/>
                    <a:pt x="642938" y="92393"/>
                    <a:pt x="642938" y="80010"/>
                  </a:cubicBezTo>
                  <a:cubicBezTo>
                    <a:pt x="642938" y="67628"/>
                    <a:pt x="641033" y="57150"/>
                    <a:pt x="638175" y="46672"/>
                  </a:cubicBezTo>
                  <a:cubicBezTo>
                    <a:pt x="635318" y="36195"/>
                    <a:pt x="629603" y="28575"/>
                    <a:pt x="622935" y="21908"/>
                  </a:cubicBezTo>
                  <a:cubicBezTo>
                    <a:pt x="616268" y="15240"/>
                    <a:pt x="608648" y="9525"/>
                    <a:pt x="599123" y="6668"/>
                  </a:cubicBezTo>
                  <a:cubicBezTo>
                    <a:pt x="589598" y="2858"/>
                    <a:pt x="579120" y="953"/>
                    <a:pt x="567690" y="953"/>
                  </a:cubicBezTo>
                  <a:cubicBezTo>
                    <a:pt x="556260" y="953"/>
                    <a:pt x="545783" y="2858"/>
                    <a:pt x="536258" y="6668"/>
                  </a:cubicBezTo>
                  <a:cubicBezTo>
                    <a:pt x="526733" y="10478"/>
                    <a:pt x="519113" y="15240"/>
                    <a:pt x="512445" y="21908"/>
                  </a:cubicBezTo>
                  <a:cubicBezTo>
                    <a:pt x="505778" y="28575"/>
                    <a:pt x="501015" y="37147"/>
                    <a:pt x="497205" y="46672"/>
                  </a:cubicBezTo>
                  <a:cubicBezTo>
                    <a:pt x="493395" y="56197"/>
                    <a:pt x="491490" y="67628"/>
                    <a:pt x="491490" y="80010"/>
                  </a:cubicBezTo>
                  <a:cubicBezTo>
                    <a:pt x="491490" y="105728"/>
                    <a:pt x="498158" y="124778"/>
                    <a:pt x="511492" y="139065"/>
                  </a:cubicBezTo>
                  <a:cubicBezTo>
                    <a:pt x="524828" y="152400"/>
                    <a:pt x="542925" y="160020"/>
                    <a:pt x="566738" y="160020"/>
                  </a:cubicBezTo>
                  <a:cubicBezTo>
                    <a:pt x="579120" y="160020"/>
                    <a:pt x="589598" y="158115"/>
                    <a:pt x="598170" y="154305"/>
                  </a:cubicBezTo>
                  <a:moveTo>
                    <a:pt x="429578" y="100965"/>
                  </a:moveTo>
                  <a:cubicBezTo>
                    <a:pt x="428625" y="109538"/>
                    <a:pt x="425767" y="116205"/>
                    <a:pt x="421958" y="120968"/>
                  </a:cubicBezTo>
                  <a:cubicBezTo>
                    <a:pt x="417195" y="125730"/>
                    <a:pt x="411480" y="127635"/>
                    <a:pt x="403860" y="127635"/>
                  </a:cubicBezTo>
                  <a:cubicBezTo>
                    <a:pt x="398145" y="127635"/>
                    <a:pt x="392430" y="126683"/>
                    <a:pt x="388620" y="123825"/>
                  </a:cubicBezTo>
                  <a:cubicBezTo>
                    <a:pt x="384810" y="120968"/>
                    <a:pt x="381000" y="118110"/>
                    <a:pt x="379095" y="113348"/>
                  </a:cubicBezTo>
                  <a:cubicBezTo>
                    <a:pt x="377190" y="108585"/>
                    <a:pt x="375285" y="103823"/>
                    <a:pt x="374333" y="98108"/>
                  </a:cubicBezTo>
                  <a:cubicBezTo>
                    <a:pt x="373380" y="92393"/>
                    <a:pt x="372428" y="86678"/>
                    <a:pt x="372428" y="80010"/>
                  </a:cubicBezTo>
                  <a:cubicBezTo>
                    <a:pt x="372428" y="74295"/>
                    <a:pt x="373380" y="67628"/>
                    <a:pt x="374333" y="62865"/>
                  </a:cubicBezTo>
                  <a:cubicBezTo>
                    <a:pt x="375285" y="57150"/>
                    <a:pt x="377190" y="52388"/>
                    <a:pt x="379095" y="47625"/>
                  </a:cubicBezTo>
                  <a:cubicBezTo>
                    <a:pt x="381000" y="42863"/>
                    <a:pt x="384810" y="40005"/>
                    <a:pt x="388620" y="37147"/>
                  </a:cubicBezTo>
                  <a:cubicBezTo>
                    <a:pt x="392430" y="34290"/>
                    <a:pt x="398145" y="33338"/>
                    <a:pt x="403860" y="33338"/>
                  </a:cubicBezTo>
                  <a:cubicBezTo>
                    <a:pt x="412433" y="33338"/>
                    <a:pt x="418148" y="35243"/>
                    <a:pt x="421958" y="40005"/>
                  </a:cubicBezTo>
                  <a:cubicBezTo>
                    <a:pt x="425767" y="44768"/>
                    <a:pt x="427673" y="50483"/>
                    <a:pt x="428625" y="58103"/>
                  </a:cubicBezTo>
                  <a:lnTo>
                    <a:pt x="468630" y="52388"/>
                  </a:lnTo>
                  <a:cubicBezTo>
                    <a:pt x="467678" y="44768"/>
                    <a:pt x="465773" y="38100"/>
                    <a:pt x="462915" y="31433"/>
                  </a:cubicBezTo>
                  <a:cubicBezTo>
                    <a:pt x="460058" y="24765"/>
                    <a:pt x="456248" y="20003"/>
                    <a:pt x="450533" y="15240"/>
                  </a:cubicBezTo>
                  <a:cubicBezTo>
                    <a:pt x="445770" y="10478"/>
                    <a:pt x="439103" y="6668"/>
                    <a:pt x="431483" y="4763"/>
                  </a:cubicBezTo>
                  <a:cubicBezTo>
                    <a:pt x="423863" y="1905"/>
                    <a:pt x="415290" y="953"/>
                    <a:pt x="404813" y="953"/>
                  </a:cubicBezTo>
                  <a:cubicBezTo>
                    <a:pt x="393383" y="953"/>
                    <a:pt x="382905" y="2858"/>
                    <a:pt x="373380" y="6668"/>
                  </a:cubicBezTo>
                  <a:cubicBezTo>
                    <a:pt x="363855" y="10478"/>
                    <a:pt x="356235" y="16193"/>
                    <a:pt x="350520" y="22860"/>
                  </a:cubicBezTo>
                  <a:cubicBezTo>
                    <a:pt x="343853" y="29528"/>
                    <a:pt x="339090" y="38100"/>
                    <a:pt x="336233" y="47625"/>
                  </a:cubicBezTo>
                  <a:cubicBezTo>
                    <a:pt x="333375" y="57150"/>
                    <a:pt x="331470" y="68580"/>
                    <a:pt x="331470" y="80010"/>
                  </a:cubicBezTo>
                  <a:cubicBezTo>
                    <a:pt x="331470" y="91440"/>
                    <a:pt x="333375" y="102870"/>
                    <a:pt x="336233" y="112395"/>
                  </a:cubicBezTo>
                  <a:cubicBezTo>
                    <a:pt x="339090" y="121920"/>
                    <a:pt x="343853" y="130493"/>
                    <a:pt x="349567" y="137160"/>
                  </a:cubicBezTo>
                  <a:cubicBezTo>
                    <a:pt x="355283" y="143828"/>
                    <a:pt x="362903" y="149543"/>
                    <a:pt x="372428" y="153353"/>
                  </a:cubicBezTo>
                  <a:cubicBezTo>
                    <a:pt x="381953" y="157163"/>
                    <a:pt x="392430" y="159068"/>
                    <a:pt x="404813" y="159068"/>
                  </a:cubicBezTo>
                  <a:cubicBezTo>
                    <a:pt x="426720" y="159068"/>
                    <a:pt x="442913" y="153353"/>
                    <a:pt x="453390" y="142875"/>
                  </a:cubicBezTo>
                  <a:cubicBezTo>
                    <a:pt x="463867" y="132398"/>
                    <a:pt x="470535" y="118110"/>
                    <a:pt x="471488" y="100013"/>
                  </a:cubicBezTo>
                  <a:lnTo>
                    <a:pt x="429578" y="100013"/>
                  </a:lnTo>
                  <a:close/>
                  <a:moveTo>
                    <a:pt x="203835" y="63818"/>
                  </a:moveTo>
                  <a:cubicBezTo>
                    <a:pt x="203835" y="59055"/>
                    <a:pt x="204788" y="55245"/>
                    <a:pt x="206692" y="51435"/>
                  </a:cubicBezTo>
                  <a:cubicBezTo>
                    <a:pt x="208598" y="47625"/>
                    <a:pt x="210502" y="43815"/>
                    <a:pt x="213360" y="40958"/>
                  </a:cubicBezTo>
                  <a:cubicBezTo>
                    <a:pt x="216217" y="38100"/>
                    <a:pt x="219075" y="35243"/>
                    <a:pt x="223838" y="34290"/>
                  </a:cubicBezTo>
                  <a:cubicBezTo>
                    <a:pt x="227648" y="32385"/>
                    <a:pt x="232410" y="31433"/>
                    <a:pt x="238125" y="31433"/>
                  </a:cubicBezTo>
                  <a:cubicBezTo>
                    <a:pt x="248602" y="31433"/>
                    <a:pt x="256223" y="34290"/>
                    <a:pt x="261938" y="40005"/>
                  </a:cubicBezTo>
                  <a:cubicBezTo>
                    <a:pt x="266700" y="45720"/>
                    <a:pt x="269558" y="53340"/>
                    <a:pt x="269558" y="63818"/>
                  </a:cubicBezTo>
                  <a:lnTo>
                    <a:pt x="203835" y="63818"/>
                  </a:lnTo>
                  <a:close/>
                  <a:moveTo>
                    <a:pt x="266700" y="108585"/>
                  </a:moveTo>
                  <a:cubicBezTo>
                    <a:pt x="263842" y="121920"/>
                    <a:pt x="254317" y="128588"/>
                    <a:pt x="239077" y="128588"/>
                  </a:cubicBezTo>
                  <a:cubicBezTo>
                    <a:pt x="227648" y="128588"/>
                    <a:pt x="219075" y="124778"/>
                    <a:pt x="213360" y="118110"/>
                  </a:cubicBezTo>
                  <a:cubicBezTo>
                    <a:pt x="207645" y="111443"/>
                    <a:pt x="204788" y="101918"/>
                    <a:pt x="203835" y="89535"/>
                  </a:cubicBezTo>
                  <a:lnTo>
                    <a:pt x="307658" y="89535"/>
                  </a:lnTo>
                  <a:lnTo>
                    <a:pt x="307658" y="73343"/>
                  </a:lnTo>
                  <a:cubicBezTo>
                    <a:pt x="307658" y="51435"/>
                    <a:pt x="301942" y="33338"/>
                    <a:pt x="290513" y="20003"/>
                  </a:cubicBezTo>
                  <a:cubicBezTo>
                    <a:pt x="279083" y="6668"/>
                    <a:pt x="261938" y="0"/>
                    <a:pt x="239077" y="0"/>
                  </a:cubicBezTo>
                  <a:cubicBezTo>
                    <a:pt x="227648" y="0"/>
                    <a:pt x="218123" y="1905"/>
                    <a:pt x="208598" y="5715"/>
                  </a:cubicBezTo>
                  <a:cubicBezTo>
                    <a:pt x="199073" y="9525"/>
                    <a:pt x="191452" y="14288"/>
                    <a:pt x="184785" y="20955"/>
                  </a:cubicBezTo>
                  <a:cubicBezTo>
                    <a:pt x="178118" y="27623"/>
                    <a:pt x="173355" y="36195"/>
                    <a:pt x="169545" y="45720"/>
                  </a:cubicBezTo>
                  <a:cubicBezTo>
                    <a:pt x="165735" y="55245"/>
                    <a:pt x="163830" y="66675"/>
                    <a:pt x="163830" y="79058"/>
                  </a:cubicBezTo>
                  <a:cubicBezTo>
                    <a:pt x="163830" y="103823"/>
                    <a:pt x="170498" y="123825"/>
                    <a:pt x="182880" y="137160"/>
                  </a:cubicBezTo>
                  <a:cubicBezTo>
                    <a:pt x="195263" y="150495"/>
                    <a:pt x="214313" y="158115"/>
                    <a:pt x="239077" y="158115"/>
                  </a:cubicBezTo>
                  <a:cubicBezTo>
                    <a:pt x="260033" y="158115"/>
                    <a:pt x="275273" y="153353"/>
                    <a:pt x="285750" y="144780"/>
                  </a:cubicBezTo>
                  <a:cubicBezTo>
                    <a:pt x="296228" y="136208"/>
                    <a:pt x="302895" y="123825"/>
                    <a:pt x="305753" y="106680"/>
                  </a:cubicBezTo>
                  <a:lnTo>
                    <a:pt x="266700" y="106680"/>
                  </a:lnTo>
                  <a:close/>
                  <a:moveTo>
                    <a:pt x="97155" y="96203"/>
                  </a:moveTo>
                  <a:cubicBezTo>
                    <a:pt x="97155" y="101918"/>
                    <a:pt x="96202" y="107633"/>
                    <a:pt x="93345" y="111443"/>
                  </a:cubicBezTo>
                  <a:cubicBezTo>
                    <a:pt x="91440" y="115253"/>
                    <a:pt x="88582" y="119063"/>
                    <a:pt x="84773" y="121920"/>
                  </a:cubicBezTo>
                  <a:cubicBezTo>
                    <a:pt x="78105" y="126683"/>
                    <a:pt x="69532" y="129540"/>
                    <a:pt x="60007" y="129540"/>
                  </a:cubicBezTo>
                  <a:cubicBezTo>
                    <a:pt x="54293" y="129540"/>
                    <a:pt x="49530" y="127635"/>
                    <a:pt x="45720" y="124778"/>
                  </a:cubicBezTo>
                  <a:cubicBezTo>
                    <a:pt x="41910" y="121920"/>
                    <a:pt x="40957" y="118110"/>
                    <a:pt x="40957" y="113348"/>
                  </a:cubicBezTo>
                  <a:cubicBezTo>
                    <a:pt x="40957" y="110490"/>
                    <a:pt x="40957" y="106680"/>
                    <a:pt x="42863" y="104775"/>
                  </a:cubicBezTo>
                  <a:cubicBezTo>
                    <a:pt x="43815" y="101918"/>
                    <a:pt x="45720" y="100013"/>
                    <a:pt x="48577" y="98108"/>
                  </a:cubicBezTo>
                  <a:cubicBezTo>
                    <a:pt x="51435" y="96203"/>
                    <a:pt x="55245" y="94298"/>
                    <a:pt x="60007" y="93345"/>
                  </a:cubicBezTo>
                  <a:cubicBezTo>
                    <a:pt x="64770" y="92393"/>
                    <a:pt x="72390" y="91440"/>
                    <a:pt x="80010" y="90488"/>
                  </a:cubicBezTo>
                  <a:lnTo>
                    <a:pt x="98107" y="89535"/>
                  </a:lnTo>
                  <a:lnTo>
                    <a:pt x="98107" y="96203"/>
                  </a:lnTo>
                  <a:close/>
                  <a:moveTo>
                    <a:pt x="98107" y="155258"/>
                  </a:moveTo>
                  <a:lnTo>
                    <a:pt x="136208" y="155258"/>
                  </a:lnTo>
                  <a:lnTo>
                    <a:pt x="136208" y="60960"/>
                  </a:lnTo>
                  <a:cubicBezTo>
                    <a:pt x="136208" y="51435"/>
                    <a:pt x="135255" y="43815"/>
                    <a:pt x="133350" y="36195"/>
                  </a:cubicBezTo>
                  <a:cubicBezTo>
                    <a:pt x="131445" y="28575"/>
                    <a:pt x="127635" y="22860"/>
                    <a:pt x="122873" y="17145"/>
                  </a:cubicBezTo>
                  <a:cubicBezTo>
                    <a:pt x="118110" y="12383"/>
                    <a:pt x="111443" y="7620"/>
                    <a:pt x="103823" y="5715"/>
                  </a:cubicBezTo>
                  <a:cubicBezTo>
                    <a:pt x="96202" y="3810"/>
                    <a:pt x="85725" y="1905"/>
                    <a:pt x="74295" y="1905"/>
                  </a:cubicBezTo>
                  <a:cubicBezTo>
                    <a:pt x="55245" y="1905"/>
                    <a:pt x="40957" y="5715"/>
                    <a:pt x="29527" y="12383"/>
                  </a:cubicBezTo>
                  <a:cubicBezTo>
                    <a:pt x="18098" y="19050"/>
                    <a:pt x="11430" y="30480"/>
                    <a:pt x="8573" y="46672"/>
                  </a:cubicBezTo>
                  <a:lnTo>
                    <a:pt x="44768" y="50483"/>
                  </a:lnTo>
                  <a:cubicBezTo>
                    <a:pt x="46673" y="38100"/>
                    <a:pt x="56198" y="32385"/>
                    <a:pt x="71438" y="32385"/>
                  </a:cubicBezTo>
                  <a:cubicBezTo>
                    <a:pt x="78105" y="32385"/>
                    <a:pt x="83820" y="34290"/>
                    <a:pt x="89535" y="37147"/>
                  </a:cubicBezTo>
                  <a:cubicBezTo>
                    <a:pt x="94298" y="40958"/>
                    <a:pt x="97155" y="46672"/>
                    <a:pt x="97155" y="56197"/>
                  </a:cubicBezTo>
                  <a:lnTo>
                    <a:pt x="97155" y="62865"/>
                  </a:lnTo>
                  <a:lnTo>
                    <a:pt x="78105" y="63818"/>
                  </a:lnTo>
                  <a:cubicBezTo>
                    <a:pt x="68580" y="63818"/>
                    <a:pt x="59055" y="64770"/>
                    <a:pt x="49530" y="66675"/>
                  </a:cubicBezTo>
                  <a:cubicBezTo>
                    <a:pt x="40005" y="68580"/>
                    <a:pt x="32385" y="70485"/>
                    <a:pt x="24765" y="74295"/>
                  </a:cubicBezTo>
                  <a:cubicBezTo>
                    <a:pt x="17145" y="78105"/>
                    <a:pt x="11430" y="82868"/>
                    <a:pt x="6668" y="89535"/>
                  </a:cubicBezTo>
                  <a:cubicBezTo>
                    <a:pt x="1905" y="96203"/>
                    <a:pt x="0" y="104775"/>
                    <a:pt x="0" y="114300"/>
                  </a:cubicBezTo>
                  <a:cubicBezTo>
                    <a:pt x="0" y="121920"/>
                    <a:pt x="952" y="128588"/>
                    <a:pt x="3810" y="134303"/>
                  </a:cubicBezTo>
                  <a:cubicBezTo>
                    <a:pt x="6668" y="140018"/>
                    <a:pt x="10477" y="144780"/>
                    <a:pt x="14288" y="148590"/>
                  </a:cubicBezTo>
                  <a:cubicBezTo>
                    <a:pt x="19050" y="152400"/>
                    <a:pt x="23813" y="155258"/>
                    <a:pt x="29527" y="156210"/>
                  </a:cubicBezTo>
                  <a:cubicBezTo>
                    <a:pt x="35243" y="157163"/>
                    <a:pt x="41910" y="159068"/>
                    <a:pt x="48577" y="159068"/>
                  </a:cubicBezTo>
                  <a:cubicBezTo>
                    <a:pt x="60007" y="159068"/>
                    <a:pt x="69532" y="157163"/>
                    <a:pt x="77152" y="152400"/>
                  </a:cubicBezTo>
                  <a:cubicBezTo>
                    <a:pt x="84773" y="147638"/>
                    <a:pt x="91440" y="142875"/>
                    <a:pt x="97155" y="136208"/>
                  </a:cubicBezTo>
                  <a:lnTo>
                    <a:pt x="97155" y="15525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62779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3525" y="1449389"/>
            <a:ext cx="11664950" cy="47878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>
              <a:spcBef>
                <a:spcPts val="750"/>
              </a:spcBef>
            </a:pPr>
            <a:r>
              <a:rPr lang="en-AU"/>
              <a:t>Level 1 bullet 23pt Arial, round bullet</a:t>
            </a:r>
          </a:p>
          <a:p>
            <a:pPr lvl="2"/>
            <a:r>
              <a:rPr lang="en-AU"/>
              <a:t>Level 2 bullet 19pt Arial, dash bullet</a:t>
            </a:r>
          </a:p>
          <a:p>
            <a:pPr lvl="3"/>
            <a:r>
              <a:rPr lang="en-AU"/>
              <a:t>Level 3 bullet 17pt Arial, square bullet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24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7" r:id="rId1"/>
    <p:sldLayoutId id="2147483984" r:id="rId2"/>
    <p:sldLayoutId id="2147483985" r:id="rId3"/>
    <p:sldLayoutId id="2147483986" r:id="rId4"/>
    <p:sldLayoutId id="2147483987" r:id="rId5"/>
    <p:sldLayoutId id="2147483988" r:id="rId6"/>
    <p:sldLayoutId id="2147483989" r:id="rId7"/>
    <p:sldLayoutId id="2147483962" r:id="rId8"/>
    <p:sldLayoutId id="2147483939" r:id="rId9"/>
    <p:sldLayoutId id="2147483941" r:id="rId10"/>
    <p:sldLayoutId id="2147483943" r:id="rId11"/>
    <p:sldLayoutId id="2147483944" r:id="rId12"/>
    <p:sldLayoutId id="2147483995" r:id="rId13"/>
    <p:sldLayoutId id="2147483947" r:id="rId14"/>
    <p:sldLayoutId id="2147483950" r:id="rId15"/>
    <p:sldLayoutId id="2147483961" r:id="rId16"/>
    <p:sldLayoutId id="2147483993" r:id="rId17"/>
    <p:sldLayoutId id="2147483994" r:id="rId18"/>
    <p:sldLayoutId id="2147483998" r:id="rId19"/>
    <p:sldLayoutId id="2147483992" r:id="rId20"/>
    <p:sldLayoutId id="2147483804" r:id="rId21"/>
    <p:sldLayoutId id="2147483964" r:id="rId22"/>
    <p:sldLayoutId id="2147483827" r:id="rId23"/>
    <p:sldLayoutId id="2147483999" r:id="rId24"/>
    <p:sldLayoutId id="2147483826" r:id="rId25"/>
    <p:sldLayoutId id="2147483965" r:id="rId26"/>
    <p:sldLayoutId id="2147483825" r:id="rId27"/>
    <p:sldLayoutId id="2147484000" r:id="rId28"/>
    <p:sldLayoutId id="2147483828" r:id="rId29"/>
    <p:sldLayoutId id="2147484001" r:id="rId30"/>
    <p:sldLayoutId id="2147483829" r:id="rId31"/>
    <p:sldLayoutId id="2147484002" r:id="rId32"/>
    <p:sldLayoutId id="2147483830" r:id="rId33"/>
    <p:sldLayoutId id="2147484003" r:id="rId34"/>
    <p:sldLayoutId id="2147483831" r:id="rId35"/>
    <p:sldLayoutId id="2147484004" r:id="rId36"/>
    <p:sldLayoutId id="2147483832" r:id="rId37"/>
    <p:sldLayoutId id="2147484005" r:id="rId38"/>
    <p:sldLayoutId id="2147483833" r:id="rId39"/>
    <p:sldLayoutId id="2147484006" r:id="rId40"/>
    <p:sldLayoutId id="2147483834" r:id="rId41"/>
    <p:sldLayoutId id="2147484007" r:id="rId42"/>
    <p:sldLayoutId id="2147483835" r:id="rId43"/>
    <p:sldLayoutId id="2147483836" r:id="rId44"/>
    <p:sldLayoutId id="2147483937" r:id="rId45"/>
    <p:sldLayoutId id="2147483973" r:id="rId46"/>
    <p:sldLayoutId id="2147483837" r:id="rId47"/>
    <p:sldLayoutId id="2147483975" r:id="rId48"/>
    <p:sldLayoutId id="2147483838" r:id="rId49"/>
    <p:sldLayoutId id="2147483967" r:id="rId50"/>
    <p:sldLayoutId id="2147483839" r:id="rId51"/>
    <p:sldLayoutId id="2147483969" r:id="rId52"/>
    <p:sldLayoutId id="2147483840" r:id="rId53"/>
    <p:sldLayoutId id="2147483971" r:id="rId54"/>
    <p:sldLayoutId id="2147483841" r:id="rId55"/>
    <p:sldLayoutId id="2147483824" r:id="rId56"/>
    <p:sldLayoutId id="2147483954" r:id="rId57"/>
  </p:sldLayoutIdLst>
  <p:hf sldNum="0"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500" b="1" kern="1200" baseline="0">
          <a:solidFill>
            <a:schemeClr val="tx1"/>
          </a:solidFill>
          <a:latin typeface="Arial" panose="020B0604020202020204" pitchFamily="34" charset="0"/>
          <a:ea typeface="AECOM Sans" panose="020B0504020202020204" pitchFamily="34" charset="0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500" b="0" i="0" kern="1200">
          <a:solidFill>
            <a:schemeClr val="tx1"/>
          </a:solidFill>
          <a:latin typeface="Arial" panose="020B0604020202020204" pitchFamily="34" charset="0"/>
          <a:ea typeface="AECOM Sans Light" panose="020B0404020202020204" pitchFamily="34" charset="0"/>
          <a:cs typeface="Arial" panose="020B0604020202020204" pitchFamily="34" charset="0"/>
        </a:defRPr>
      </a:lvl1pPr>
      <a:lvl2pPr marL="355600" indent="-355600" algn="l" defTabSz="914400" rtl="0" eaLnBrk="1" latinLnBrk="0" hangingPunct="1">
        <a:lnSpc>
          <a:spcPct val="90000"/>
        </a:lnSpc>
        <a:spcBef>
          <a:spcPts val="500"/>
        </a:spcBef>
        <a:buFont typeface="System Font"/>
        <a:buChar char="–"/>
        <a:tabLst/>
        <a:defRPr sz="2500" b="0" i="0" kern="1200">
          <a:solidFill>
            <a:schemeClr val="tx1"/>
          </a:solidFill>
          <a:latin typeface="Arial" panose="020B0604020202020204" pitchFamily="34" charset="0"/>
          <a:ea typeface="AECOM Sans Light" panose="020B0404020202020204" pitchFamily="34" charset="0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AECOM Sans" panose="020B0504020202020204" pitchFamily="34" charset="0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AECOM Sans" panose="020B0504020202020204" pitchFamily="34" charset="0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AECOM Sans" panose="020B0504020202020204" pitchFamily="34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3840" userDrawn="1">
          <p15:clr>
            <a:srgbClr val="F26B43"/>
          </p15:clr>
        </p15:guide>
        <p15:guide id="4" pos="166" userDrawn="1">
          <p15:clr>
            <a:srgbClr val="F26B43"/>
          </p15:clr>
        </p15:guide>
        <p15:guide id="5" pos="3727" userDrawn="1">
          <p15:clr>
            <a:srgbClr val="F26B43"/>
          </p15:clr>
        </p15:guide>
        <p15:guide id="6" pos="2071" userDrawn="1">
          <p15:clr>
            <a:srgbClr val="F26B43"/>
          </p15:clr>
        </p15:guide>
        <p15:guide id="7" pos="7514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  <p15:guide id="9" orient="horz" pos="164" userDrawn="1">
          <p15:clr>
            <a:srgbClr val="F26B43"/>
          </p15:clr>
        </p15:guide>
        <p15:guide id="10" orient="horz" pos="4156" userDrawn="1">
          <p15:clr>
            <a:srgbClr val="F26B43"/>
          </p15:clr>
        </p15:guide>
        <p15:guide id="11" pos="3953" userDrawn="1">
          <p15:clr>
            <a:srgbClr val="F26B43"/>
          </p15:clr>
        </p15:guide>
        <p15:guide id="12" pos="1844" userDrawn="1">
          <p15:clr>
            <a:srgbClr val="F26B43"/>
          </p15:clr>
        </p15:guide>
        <p15:guide id="13" pos="5836" userDrawn="1">
          <p15:clr>
            <a:srgbClr val="F26B43"/>
          </p15:clr>
        </p15:guide>
        <p15:guide id="14" pos="5609" userDrawn="1">
          <p15:clr>
            <a:srgbClr val="F26B43"/>
          </p15:clr>
        </p15:guide>
        <p15:guide id="16" orient="horz" pos="686" userDrawn="1">
          <p15:clr>
            <a:srgbClr val="F26B43"/>
          </p15:clr>
        </p15:guide>
        <p15:guide id="17" orient="horz" pos="2047" userDrawn="1">
          <p15:clr>
            <a:srgbClr val="F26B43"/>
          </p15:clr>
        </p15:guide>
        <p15:guide id="18" orient="horz" pos="2273" userDrawn="1">
          <p15:clr>
            <a:srgbClr val="F26B43"/>
          </p15:clr>
        </p15:guide>
        <p15:guide id="19" pos="2683" userDrawn="1">
          <p15:clr>
            <a:srgbClr val="5ACBF0"/>
          </p15:clr>
        </p15:guide>
        <p15:guide id="20" pos="2457" userDrawn="1">
          <p15:clr>
            <a:srgbClr val="5ACBF0"/>
          </p15:clr>
        </p15:guide>
        <p15:guide id="21" pos="4997" userDrawn="1">
          <p15:clr>
            <a:srgbClr val="5ACBF0"/>
          </p15:clr>
        </p15:guide>
        <p15:guide id="22" pos="5223" userDrawn="1">
          <p15:clr>
            <a:srgbClr val="5ACBF0"/>
          </p15:clr>
        </p15:guide>
        <p15:guide id="24" orient="horz" pos="913" userDrawn="1">
          <p15:clr>
            <a:srgbClr val="F26B43"/>
          </p15:clr>
        </p15:guide>
        <p15:guide id="25" orient="horz" pos="278" userDrawn="1">
          <p15:clr>
            <a:srgbClr val="F26B43"/>
          </p15:clr>
        </p15:guide>
        <p15:guide id="26" orient="horz" pos="39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hyperlink" Target="https://aecom-my.sharepoint.com/personal/debora_andrade_aecom_com/Documents/Documentos/Novo%20TAC%20Fauna/202502/ACT_Pericia_bem-estar_animal_cronograma_v00.xlsx?web=1" TargetMode="Externa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microsoft.com/office/2007/relationships/diagramDrawing" Target="../diagrams/drawing3.xml"/><Relationship Id="rId3" Type="http://schemas.openxmlformats.org/officeDocument/2006/relationships/diagramLayout" Target="../diagrams/layout2.xml"/><Relationship Id="rId7" Type="http://schemas.openxmlformats.org/officeDocument/2006/relationships/image" Target="../media/image22.png"/><Relationship Id="rId12" Type="http://schemas.openxmlformats.org/officeDocument/2006/relationships/diagramColors" Target="../diagrams/colors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2.xml"/><Relationship Id="rId11" Type="http://schemas.openxmlformats.org/officeDocument/2006/relationships/diagramQuickStyle" Target="../diagrams/quickStyle3.xml"/><Relationship Id="rId5" Type="http://schemas.openxmlformats.org/officeDocument/2006/relationships/diagramColors" Target="../diagrams/colors2.xml"/><Relationship Id="rId10" Type="http://schemas.openxmlformats.org/officeDocument/2006/relationships/diagramLayout" Target="../diagrams/layout3.xml"/><Relationship Id="rId4" Type="http://schemas.openxmlformats.org/officeDocument/2006/relationships/diagramQuickStyle" Target="../diagrams/quickStyle2.xml"/><Relationship Id="rId9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10" Type="http://schemas.openxmlformats.org/officeDocument/2006/relationships/image" Target="../media/image43.svg"/><Relationship Id="rId4" Type="http://schemas.openxmlformats.org/officeDocument/2006/relationships/image" Target="../media/image37.svg"/><Relationship Id="rId9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287241-EDA4-534D-8899-F93747F4BF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/>
              <a:t>Sistema Integrado de Formulários Digitais para Perícia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85230-A509-E348-919A-B05D915286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Fauna e </a:t>
            </a:r>
            <a:r>
              <a:rPr lang="pt-BR"/>
              <a:t>Meio Ambiente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1DB40-BEA4-B74A-B833-BC4EE6592C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Equipe de Fauna AECOM</a:t>
            </a:r>
          </a:p>
        </p:txBody>
      </p:sp>
    </p:spTree>
    <p:extLst>
      <p:ext uri="{BB962C8B-B14F-4D97-AF65-F5344CB8AC3E}">
        <p14:creationId xmlns:p14="http://schemas.microsoft.com/office/powerpoint/2010/main" val="3195336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A649-500A-8F41-806B-516A3EFD0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Plano de </a:t>
            </a:r>
            <a:r>
              <a:rPr lang="en-US" err="1"/>
              <a:t>trabalho</a:t>
            </a:r>
            <a:r>
              <a:rPr lang="en-US"/>
              <a:t> – </a:t>
            </a:r>
            <a:r>
              <a:rPr lang="en-US" err="1"/>
              <a:t>Perícia</a:t>
            </a:r>
            <a:r>
              <a:rPr lang="en-US"/>
              <a:t> para </a:t>
            </a:r>
            <a:r>
              <a:rPr lang="en-US" err="1"/>
              <a:t>bem-estar</a:t>
            </a:r>
            <a:r>
              <a:rPr lang="en-US"/>
              <a:t> animal 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55AC60DD-10BD-4230-808B-A5A3619A19D3}"/>
              </a:ext>
            </a:extLst>
          </p:cNvPr>
          <p:cNvGrpSpPr/>
          <p:nvPr/>
        </p:nvGrpSpPr>
        <p:grpSpPr>
          <a:xfrm>
            <a:off x="263525" y="1089024"/>
            <a:ext cx="11283952" cy="2709276"/>
            <a:chOff x="252639" y="3583319"/>
            <a:chExt cx="11283952" cy="2709276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3C036181-49FC-E7A9-3EE2-19092A3205A6}"/>
                </a:ext>
              </a:extLst>
            </p:cNvPr>
            <p:cNvSpPr/>
            <p:nvPr/>
          </p:nvSpPr>
          <p:spPr>
            <a:xfrm>
              <a:off x="252639" y="3583319"/>
              <a:ext cx="1034142" cy="2654848"/>
            </a:xfrm>
            <a:prstGeom prst="roundRect">
              <a:avLst/>
            </a:prstGeom>
            <a:solidFill>
              <a:srgbClr val="008768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Fase 3 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2BD08EE7-EDCA-65B0-FAEA-787D5E8DB65C}"/>
                </a:ext>
              </a:extLst>
            </p:cNvPr>
            <p:cNvSpPr/>
            <p:nvPr/>
          </p:nvSpPr>
          <p:spPr>
            <a:xfrm>
              <a:off x="1526267" y="3583319"/>
              <a:ext cx="1935390" cy="2654848"/>
            </a:xfrm>
            <a:prstGeom prst="roundRect">
              <a:avLst/>
            </a:prstGeom>
            <a:solidFill>
              <a:srgbClr val="008768">
                <a:alpha val="80000"/>
              </a:srgb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3168B251-5FC4-6CB8-3B74-EB605708A60A}"/>
                </a:ext>
              </a:extLst>
            </p:cNvPr>
            <p:cNvSpPr txBox="1"/>
            <p:nvPr/>
          </p:nvSpPr>
          <p:spPr>
            <a:xfrm>
              <a:off x="1537152" y="3853170"/>
              <a:ext cx="1963737" cy="21698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ts val="1800"/>
                </a:lnSpc>
                <a:spcBef>
                  <a:spcPts val="12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Estruturação</a:t>
              </a:r>
            </a:p>
            <a:p>
              <a:pPr marL="0" marR="0" lvl="0" indent="0" algn="l" defTabSz="457200" rtl="0" eaLnBrk="1" fontAlgn="auto" latinLnBrk="0" hangingPunct="1">
                <a:lnSpc>
                  <a:spcPts val="1800"/>
                </a:lnSpc>
                <a:spcBef>
                  <a:spcPts val="12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Desenvolvimento do </a:t>
              </a:r>
              <a:r>
                <a:rPr kumimoji="0" lang="pt-BR" sz="1800" b="1" i="0" u="sng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protótipo</a:t>
              </a:r>
              <a:r>
                <a: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para validação da estrutura e </a:t>
              </a:r>
              <a:r>
                <a:rPr kumimoji="0" lang="pt-BR" sz="1800" b="0" i="0" u="sng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elementos visuais</a:t>
              </a:r>
              <a:r>
                <a: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da ferramenta</a:t>
              </a:r>
            </a:p>
          </p:txBody>
        </p:sp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61130771-A63D-E1D2-1523-11108D8055CF}"/>
                </a:ext>
              </a:extLst>
            </p:cNvPr>
            <p:cNvSpPr/>
            <p:nvPr/>
          </p:nvSpPr>
          <p:spPr>
            <a:xfrm>
              <a:off x="3622676" y="3583319"/>
              <a:ext cx="4824638" cy="1282595"/>
            </a:xfrm>
            <a:prstGeom prst="roundRect">
              <a:avLst/>
            </a:prstGeom>
            <a:solidFill>
              <a:srgbClr val="008768">
                <a:alpha val="80000"/>
              </a:srgb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337DE827-1A20-2274-356F-050118B048B2}"/>
                </a:ext>
              </a:extLst>
            </p:cNvPr>
            <p:cNvSpPr/>
            <p:nvPr/>
          </p:nvSpPr>
          <p:spPr>
            <a:xfrm>
              <a:off x="3622676" y="5010000"/>
              <a:ext cx="4824638" cy="1282595"/>
            </a:xfrm>
            <a:prstGeom prst="roundRect">
              <a:avLst/>
            </a:prstGeom>
            <a:solidFill>
              <a:srgbClr val="008768">
                <a:alpha val="80000"/>
              </a:srgb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20D5D909-0BC3-9648-7B51-1004DC3A9113}"/>
                </a:ext>
              </a:extLst>
            </p:cNvPr>
            <p:cNvSpPr txBox="1"/>
            <p:nvPr/>
          </p:nvSpPr>
          <p:spPr>
            <a:xfrm>
              <a:off x="3661908" y="3760283"/>
              <a:ext cx="4746171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ts val="1800"/>
                </a:lnSpc>
                <a:spcBef>
                  <a:spcPts val="120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Criação de MVP (Produto Mínimo Viável) que consistirá em uma versão simplificada da ferramenta, a ser testada por um grupo limitado de usuários. </a:t>
              </a: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C1535D8B-007D-3CD3-8EFF-6BF97FCCBD96}"/>
                </a:ext>
              </a:extLst>
            </p:cNvPr>
            <p:cNvSpPr txBox="1"/>
            <p:nvPr/>
          </p:nvSpPr>
          <p:spPr>
            <a:xfrm>
              <a:off x="3661909" y="5207948"/>
              <a:ext cx="4746171" cy="7848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ts val="1800"/>
                </a:lnSpc>
                <a:spcBef>
                  <a:spcPts val="120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Com base no </a:t>
              </a:r>
              <a:r>
                <a:rPr kumimoji="0" lang="pt-BR" sz="18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feedback</a:t>
              </a:r>
              <a:r>
                <a: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 recebido, a equipe de desenvolvimento poderá aprimorar e ajustar a ferramenta.</a:t>
              </a:r>
            </a:p>
          </p:txBody>
        </p:sp>
        <p:sp>
          <p:nvSpPr>
            <p:cNvPr id="12" name="Chave Direita 11">
              <a:extLst>
                <a:ext uri="{FF2B5EF4-FFF2-40B4-BE49-F238E27FC236}">
                  <a16:creationId xmlns:a16="http://schemas.microsoft.com/office/drawing/2014/main" id="{31E7AA55-9C58-4CE8-DE08-4125028DBA32}"/>
                </a:ext>
              </a:extLst>
            </p:cNvPr>
            <p:cNvSpPr/>
            <p:nvPr/>
          </p:nvSpPr>
          <p:spPr>
            <a:xfrm>
              <a:off x="8621486" y="3583319"/>
              <a:ext cx="805543" cy="2709276"/>
            </a:xfrm>
            <a:prstGeom prst="rightBrac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20091D9F-F1E2-7401-5C22-D8AB19025E6B}"/>
                </a:ext>
              </a:extLst>
            </p:cNvPr>
            <p:cNvSpPr/>
            <p:nvPr/>
          </p:nvSpPr>
          <p:spPr>
            <a:xfrm>
              <a:off x="9601201" y="3637747"/>
              <a:ext cx="1935390" cy="2654848"/>
            </a:xfrm>
            <a:prstGeom prst="roundRect">
              <a:avLst/>
            </a:prstGeom>
            <a:solidFill>
              <a:srgbClr val="008768">
                <a:alpha val="80000"/>
              </a:srgb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DF5A9CDE-10F2-7BA0-EB5C-F2753C0E7526}"/>
                </a:ext>
              </a:extLst>
            </p:cNvPr>
            <p:cNvSpPr txBox="1"/>
            <p:nvPr/>
          </p:nvSpPr>
          <p:spPr>
            <a:xfrm>
              <a:off x="9774238" y="4155920"/>
              <a:ext cx="1589315" cy="19389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ts val="1800"/>
                </a:lnSpc>
                <a:spcBef>
                  <a:spcPts val="120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Envolvimento direto com equipe de TI da AECOM / MPMG e  grupo selecionado de usuários</a:t>
              </a: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" name="Picture 9">
            <a:extLst>
              <a:ext uri="{FF2B5EF4-FFF2-40B4-BE49-F238E27FC236}">
                <a16:creationId xmlns:a16="http://schemas.microsoft.com/office/drawing/2014/main" id="{D2CE3585-0B4A-BCFA-C479-30D71CB5FBB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67064" y="2590673"/>
            <a:ext cx="779112" cy="779112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3BC744FF-3FF8-A119-C1CD-1BD9176110EA}"/>
              </a:ext>
            </a:extLst>
          </p:cNvPr>
          <p:cNvSpPr txBox="1"/>
          <p:nvPr/>
        </p:nvSpPr>
        <p:spPr>
          <a:xfrm>
            <a:off x="301872" y="4332632"/>
            <a:ext cx="9747649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Passos:</a:t>
            </a: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"/>
              <a:tabLst>
                <a:tab pos="539750" algn="l"/>
              </a:tabLst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008768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Desenvolvimento do formulário: temas, critérios, indicadores;</a:t>
            </a: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Symbol" panose="05050102010706020507" pitchFamily="18" charset="2"/>
              <a:buChar char=""/>
              <a:tabLst>
                <a:tab pos="539750" algn="l"/>
              </a:tabLst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008768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Desenvolvimento da plataforma.</a:t>
            </a:r>
          </a:p>
        </p:txBody>
      </p:sp>
    </p:spTree>
    <p:extLst>
      <p:ext uri="{BB962C8B-B14F-4D97-AF65-F5344CB8AC3E}">
        <p14:creationId xmlns:p14="http://schemas.microsoft.com/office/powerpoint/2010/main" val="3511688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A649-500A-8F41-806B-516A3EFD0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Plano de </a:t>
            </a:r>
            <a:r>
              <a:rPr lang="en-US" err="1"/>
              <a:t>trabalho</a:t>
            </a:r>
            <a:r>
              <a:rPr lang="en-US"/>
              <a:t> – </a:t>
            </a:r>
            <a:r>
              <a:rPr lang="en-US" err="1"/>
              <a:t>Perícia</a:t>
            </a:r>
            <a:r>
              <a:rPr lang="en-US"/>
              <a:t> para </a:t>
            </a:r>
            <a:r>
              <a:rPr lang="en-US" err="1"/>
              <a:t>bem-estar</a:t>
            </a:r>
            <a:r>
              <a:rPr lang="en-US"/>
              <a:t> animal 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A1F02D59-6239-C792-48A2-A2B681A4CD12}"/>
              </a:ext>
            </a:extLst>
          </p:cNvPr>
          <p:cNvGrpSpPr/>
          <p:nvPr/>
        </p:nvGrpSpPr>
        <p:grpSpPr>
          <a:xfrm>
            <a:off x="263525" y="1116375"/>
            <a:ext cx="11283952" cy="2717014"/>
            <a:chOff x="252639" y="3583319"/>
            <a:chExt cx="11283952" cy="2717014"/>
          </a:xfrm>
        </p:grpSpPr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B459150F-5F02-BC48-79CB-DB85927004DF}"/>
                </a:ext>
              </a:extLst>
            </p:cNvPr>
            <p:cNvSpPr/>
            <p:nvPr/>
          </p:nvSpPr>
          <p:spPr>
            <a:xfrm>
              <a:off x="252639" y="3583319"/>
              <a:ext cx="1034142" cy="2654848"/>
            </a:xfrm>
            <a:prstGeom prst="roundRect">
              <a:avLst/>
            </a:prstGeom>
            <a:solidFill>
              <a:srgbClr val="AEA98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Fase 4 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0E0CE347-CA98-EE80-706E-10B8FAE6FD17}"/>
                </a:ext>
              </a:extLst>
            </p:cNvPr>
            <p:cNvSpPr/>
            <p:nvPr/>
          </p:nvSpPr>
          <p:spPr>
            <a:xfrm>
              <a:off x="1526267" y="3583319"/>
              <a:ext cx="1935390" cy="2654848"/>
            </a:xfrm>
            <a:prstGeom prst="roundRect">
              <a:avLst/>
            </a:prstGeom>
            <a:solidFill>
              <a:srgbClr val="AEA98F">
                <a:alpha val="80000"/>
              </a:srgb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29EDC4F4-E6DD-8354-D1FE-24B75C566B25}"/>
                </a:ext>
              </a:extLst>
            </p:cNvPr>
            <p:cNvSpPr txBox="1"/>
            <p:nvPr/>
          </p:nvSpPr>
          <p:spPr>
            <a:xfrm>
              <a:off x="1537152" y="3832201"/>
              <a:ext cx="1911352" cy="22467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lnSpc>
                  <a:spcPts val="1800"/>
                </a:lnSpc>
                <a:spcBef>
                  <a:spcPts val="1200"/>
                </a:spcBef>
                <a:spcAft>
                  <a:spcPts val="1200"/>
                </a:spcAft>
                <a:defRPr sz="1600">
                  <a:solidFill>
                    <a:schemeClr val="bg1"/>
                  </a:solidFill>
                  <a:effectLst/>
                </a:defRPr>
              </a:lvl1pPr>
            </a:lstStyle>
            <a:p>
              <a:pPr marL="0" marR="0" lvl="0" indent="0" algn="l" defTabSz="457200" rtl="0" eaLnBrk="1" fontAlgn="auto" latinLnBrk="0" hangingPunct="1">
                <a:lnSpc>
                  <a:spcPts val="1800"/>
                </a:lnSpc>
                <a:spcBef>
                  <a:spcPts val="120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Validação e treinamento</a:t>
              </a:r>
            </a:p>
            <a:p>
              <a:pPr marL="0" marR="0" lvl="0" indent="0" algn="l" defTabSz="457200" rtl="0" eaLnBrk="1" fontAlgn="auto" latinLnBrk="0" hangingPunct="1">
                <a:lnSpc>
                  <a:spcPts val="1800"/>
                </a:lnSpc>
                <a:spcBef>
                  <a:spcPts val="120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Versão final para aprovação, </a:t>
              </a:r>
              <a:r>
                <a:rPr kumimoji="0" lang="pt-BR" sz="18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workshops</a:t>
              </a:r>
              <a:r>
                <a: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e elaboração de manual de instruções</a:t>
              </a:r>
            </a:p>
          </p:txBody>
        </p:sp>
        <p:sp>
          <p:nvSpPr>
            <p:cNvPr id="19" name="Retângulo: Cantos Arredondados 18">
              <a:extLst>
                <a:ext uri="{FF2B5EF4-FFF2-40B4-BE49-F238E27FC236}">
                  <a16:creationId xmlns:a16="http://schemas.microsoft.com/office/drawing/2014/main" id="{966F5E11-C99C-FAE8-9DB9-9DE0B994A103}"/>
                </a:ext>
              </a:extLst>
            </p:cNvPr>
            <p:cNvSpPr/>
            <p:nvPr/>
          </p:nvSpPr>
          <p:spPr>
            <a:xfrm>
              <a:off x="3622676" y="3583319"/>
              <a:ext cx="4824638" cy="1282595"/>
            </a:xfrm>
            <a:prstGeom prst="roundRect">
              <a:avLst/>
            </a:prstGeom>
            <a:solidFill>
              <a:srgbClr val="AEA98F">
                <a:alpha val="80000"/>
              </a:srgb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0" name="Retângulo: Cantos Arredondados 19">
              <a:extLst>
                <a:ext uri="{FF2B5EF4-FFF2-40B4-BE49-F238E27FC236}">
                  <a16:creationId xmlns:a16="http://schemas.microsoft.com/office/drawing/2014/main" id="{DD414D28-5B36-A624-4498-FF58E496DAE9}"/>
                </a:ext>
              </a:extLst>
            </p:cNvPr>
            <p:cNvSpPr/>
            <p:nvPr/>
          </p:nvSpPr>
          <p:spPr>
            <a:xfrm>
              <a:off x="3622676" y="5010000"/>
              <a:ext cx="4824638" cy="1282595"/>
            </a:xfrm>
            <a:prstGeom prst="roundRect">
              <a:avLst/>
            </a:prstGeom>
            <a:solidFill>
              <a:srgbClr val="AEA98F">
                <a:alpha val="80000"/>
              </a:srgb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949F461B-DEB7-9DAD-6A6C-734CF4A84496}"/>
                </a:ext>
              </a:extLst>
            </p:cNvPr>
            <p:cNvSpPr txBox="1"/>
            <p:nvPr/>
          </p:nvSpPr>
          <p:spPr>
            <a:xfrm>
              <a:off x="3661908" y="3832201"/>
              <a:ext cx="4746171" cy="8662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ts val="1500"/>
                </a:lnSpc>
                <a:spcBef>
                  <a:spcPts val="120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 versão final da ferramenta será apresentada ao MPMG (CEDA) para validação, podendo retornar para ajustes finais. </a:t>
              </a: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15F2D907-BD7A-0C39-74B7-F97767AA0AA4}"/>
                </a:ext>
              </a:extLst>
            </p:cNvPr>
            <p:cNvSpPr txBox="1"/>
            <p:nvPr/>
          </p:nvSpPr>
          <p:spPr>
            <a:xfrm>
              <a:off x="3661909" y="5053838"/>
              <a:ext cx="4746171" cy="12464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ts val="1800"/>
                </a:lnSpc>
                <a:spcBef>
                  <a:spcPts val="120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Após aprovação definitiva, a equipe técnica da AECOM irá elaborar um manual de instruções para utilização do Sistema Integrado de Formulários Digitais para Perícia.</a:t>
              </a: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Chave Direita 22">
              <a:extLst>
                <a:ext uri="{FF2B5EF4-FFF2-40B4-BE49-F238E27FC236}">
                  <a16:creationId xmlns:a16="http://schemas.microsoft.com/office/drawing/2014/main" id="{5B6D4865-D24D-B3E8-55AB-746554B40A0E}"/>
                </a:ext>
              </a:extLst>
            </p:cNvPr>
            <p:cNvSpPr/>
            <p:nvPr/>
          </p:nvSpPr>
          <p:spPr>
            <a:xfrm>
              <a:off x="8621486" y="3583319"/>
              <a:ext cx="805543" cy="2709276"/>
            </a:xfrm>
            <a:prstGeom prst="rightBrac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EC046FE4-4139-5033-F1B4-44D684C28C5B}"/>
                </a:ext>
              </a:extLst>
            </p:cNvPr>
            <p:cNvSpPr/>
            <p:nvPr/>
          </p:nvSpPr>
          <p:spPr>
            <a:xfrm>
              <a:off x="9601201" y="3637747"/>
              <a:ext cx="1935390" cy="2654848"/>
            </a:xfrm>
            <a:prstGeom prst="roundRect">
              <a:avLst/>
            </a:prstGeom>
            <a:solidFill>
              <a:srgbClr val="AEA98F">
                <a:alpha val="80000"/>
              </a:srgb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710BA7E6-3F98-C4F8-E41B-8DE90A310864}"/>
                </a:ext>
              </a:extLst>
            </p:cNvPr>
            <p:cNvSpPr txBox="1"/>
            <p:nvPr/>
          </p:nvSpPr>
          <p:spPr>
            <a:xfrm>
              <a:off x="9774238" y="4155920"/>
              <a:ext cx="1762353" cy="12464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ts val="1800"/>
                </a:lnSpc>
                <a:spcBef>
                  <a:spcPts val="120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 AECOM capacitará os colaboradores do MPMG (CEDA)</a:t>
              </a: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6" name="Picture Placeholder 262">
            <a:extLst>
              <a:ext uri="{FF2B5EF4-FFF2-40B4-BE49-F238E27FC236}">
                <a16:creationId xmlns:a16="http://schemas.microsoft.com/office/drawing/2014/main" id="{40A05E92-D4CD-0E07-BC57-45F80C7F8A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12171" y="2524593"/>
            <a:ext cx="888898" cy="88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406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74B0CD-612A-D483-8A54-100B411262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3D6B4-ED5B-D0A7-99CA-9895D6C5B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391429"/>
            <a:ext cx="11661776" cy="646225"/>
          </a:xfrm>
        </p:spPr>
        <p:txBody>
          <a:bodyPr/>
          <a:lstStyle/>
          <a:p>
            <a:r>
              <a:rPr lang="pt-BR"/>
              <a:t>EAP</a:t>
            </a: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5689FB31-E30F-9B4E-EFE4-D2DA601B82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3986199"/>
              </p:ext>
            </p:extLst>
          </p:nvPr>
        </p:nvGraphicFramePr>
        <p:xfrm>
          <a:off x="315801" y="490193"/>
          <a:ext cx="11557223" cy="6268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0061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0BE2C4-5079-4AD4-8238-6A77A2E20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C88FD-9CCB-E8F9-8C5F-95EF6CD10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441332"/>
            <a:ext cx="11661776" cy="647692"/>
          </a:xfrm>
        </p:spPr>
        <p:txBody>
          <a:bodyPr/>
          <a:lstStyle/>
          <a:p>
            <a:r>
              <a:rPr lang="pt-BR"/>
              <a:t>Cronograma detalhado – Perícia para bem-estar animal – Fase 1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3F194EF-314D-5FB5-588D-CB1F68B1D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1135"/>
            <a:ext cx="12192000" cy="542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262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4614E4-D1FF-AE23-B1BD-302C248BD2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31591-3513-BD1F-27FC-7AB6BAD10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441332"/>
            <a:ext cx="11661776" cy="647692"/>
          </a:xfrm>
        </p:spPr>
        <p:txBody>
          <a:bodyPr/>
          <a:lstStyle/>
          <a:p>
            <a:r>
              <a:rPr lang="pt-BR"/>
              <a:t>Cronograma detalhado – Perícia para bem-estar animal – Fase 2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84D3D06-252F-6DBC-1325-58AC0CAF7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0990"/>
            <a:ext cx="12192000" cy="411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257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5A756C-F419-2F5C-4012-F3C25B72E1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354BA-FCF3-AA5D-C3CB-23C1C0038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441332"/>
            <a:ext cx="11661776" cy="647692"/>
          </a:xfrm>
        </p:spPr>
        <p:txBody>
          <a:bodyPr/>
          <a:lstStyle/>
          <a:p>
            <a:r>
              <a:rPr lang="pt-BR"/>
              <a:t>Cronograma detalhado – Perícia para bem-estar animal – Fase 3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66A0E2B-30A0-16D1-CE4D-3272805B7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87" y="962941"/>
            <a:ext cx="12192000" cy="529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785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64D4D3-59B5-1102-30F7-02DF2D5DC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6B5CB-4EA2-3267-4B97-0949ADCB1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441332"/>
            <a:ext cx="11661776" cy="647692"/>
          </a:xfrm>
        </p:spPr>
        <p:txBody>
          <a:bodyPr/>
          <a:lstStyle/>
          <a:p>
            <a:r>
              <a:rPr lang="pt-BR"/>
              <a:t>Cronograma detalhado – Perícia para bem-estar animal – Fase 4</a:t>
            </a:r>
          </a:p>
        </p:txBody>
      </p:sp>
      <p:sp>
        <p:nvSpPr>
          <p:cNvPr id="6" name="Retângulo: Cantos Arredondados 5">
            <a:hlinkClick r:id="rId2"/>
            <a:extLst>
              <a:ext uri="{FF2B5EF4-FFF2-40B4-BE49-F238E27FC236}">
                <a16:creationId xmlns:a16="http://schemas.microsoft.com/office/drawing/2014/main" id="{E59CFE29-1172-EFBF-F196-13854D5B6D99}"/>
              </a:ext>
            </a:extLst>
          </p:cNvPr>
          <p:cNvSpPr/>
          <p:nvPr/>
        </p:nvSpPr>
        <p:spPr>
          <a:xfrm>
            <a:off x="411956" y="6290938"/>
            <a:ext cx="1102519" cy="38608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/>
              <a:t>Clique aqui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067B338-5BC6-8595-0029-9EA53E2B6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" y="1089024"/>
            <a:ext cx="12049125" cy="465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294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DA5C8E-81F5-8948-FD31-8BD843BDB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E3A3F-33E5-5EF8-A23F-9A95CCB83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441325"/>
            <a:ext cx="11661776" cy="647692"/>
          </a:xfrm>
        </p:spPr>
        <p:txBody>
          <a:bodyPr/>
          <a:lstStyle/>
          <a:p>
            <a:r>
              <a:rPr lang="pt-BR"/>
              <a:t>Calendário – Perícia para bem-estar animal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79F7DD1-FB57-5DC1-4C06-342FC71A8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2322"/>
            <a:ext cx="12192000" cy="512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171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C7C920-13F0-F5D7-D874-A661C140A0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5AFDF-5A75-7D1C-6190-110DEDED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441325"/>
            <a:ext cx="11661776" cy="647692"/>
          </a:xfrm>
        </p:spPr>
        <p:txBody>
          <a:bodyPr/>
          <a:lstStyle/>
          <a:p>
            <a:r>
              <a:rPr lang="pt-BR"/>
              <a:t>Datas Propostas interface MPMG – Perícia para bem-estar animal </a:t>
            </a: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B637708E-9DDD-82AB-3BB5-18E4D74E9E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1078604"/>
              </p:ext>
            </p:extLst>
          </p:nvPr>
        </p:nvGraphicFramePr>
        <p:xfrm>
          <a:off x="263525" y="765171"/>
          <a:ext cx="11661776" cy="5651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7788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8659B0-1303-4CA8-9E16-6AD42E184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39" y="1893888"/>
            <a:ext cx="5735637" cy="1462087"/>
          </a:xfrm>
          <a:prstGeom prst="rect">
            <a:avLst/>
          </a:prstGeom>
        </p:spPr>
        <p:txBody>
          <a:bodyPr/>
          <a:lstStyle/>
          <a:p>
            <a:r>
              <a:rPr lang="en-US" err="1"/>
              <a:t>Obrigado</a:t>
            </a:r>
            <a:r>
              <a:rPr lang="en-US"/>
              <a:t>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94B3AFD-D823-49B3-9FA0-D4E4CC84625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7339" y="3502599"/>
            <a:ext cx="5735637" cy="324456"/>
          </a:xfrm>
        </p:spPr>
        <p:txBody>
          <a:bodyPr/>
          <a:lstStyle/>
          <a:p>
            <a:r>
              <a:rPr lang="en-US"/>
              <a:t>Equipe de Fauna AECOM</a:t>
            </a:r>
          </a:p>
        </p:txBody>
      </p:sp>
    </p:spTree>
    <p:extLst>
      <p:ext uri="{BB962C8B-B14F-4D97-AF65-F5344CB8AC3E}">
        <p14:creationId xmlns:p14="http://schemas.microsoft.com/office/powerpoint/2010/main" val="3311553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C3124-A194-F143-92BB-FBC753E6F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Objetivos</a:t>
            </a:r>
            <a:endParaRPr lang="en-US"/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2CFC8676-314D-D550-C725-9056B7FD88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4811317"/>
              </p:ext>
            </p:extLst>
          </p:nvPr>
        </p:nvGraphicFramePr>
        <p:xfrm>
          <a:off x="438790" y="918664"/>
          <a:ext cx="11027170" cy="5122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89237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EA4D72-C006-0262-4D9F-6F161E6AA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7F2FF-4DC8-FCA8-A4BC-A834CD08E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441325"/>
            <a:ext cx="11661776" cy="647692"/>
          </a:xfrm>
        </p:spPr>
        <p:txBody>
          <a:bodyPr/>
          <a:lstStyle/>
          <a:p>
            <a:r>
              <a:rPr lang="pt-BR"/>
              <a:t>Roteiro para definição de Sistema Integrado de Formulários Digitais para Perícia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D7122AD-D440-40CC-D2F8-DB19EE9C3B03}"/>
              </a:ext>
            </a:extLst>
          </p:cNvPr>
          <p:cNvSpPr txBox="1">
            <a:spLocks/>
          </p:cNvSpPr>
          <p:nvPr/>
        </p:nvSpPr>
        <p:spPr>
          <a:xfrm>
            <a:off x="263525" y="1405575"/>
            <a:ext cx="11661776" cy="4146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lIns="0" tIns="0" rIns="0" bIns="0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500" b="1" i="0" kern="1200" baseline="0" dirty="0">
                <a:solidFill>
                  <a:schemeClr val="tx1"/>
                </a:solidFill>
                <a:latin typeface="Arial" panose="020B0604020202020204" pitchFamily="34" charset="0"/>
                <a:ea typeface="AECOM Sans Light" panose="020B04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pt-BR"/>
              <a:t>Bloco 1 – Desafios atuais do Sistema de Avaliação das Perícias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32875DA-636B-9FAF-CFFC-90DCB3D4C8D6}"/>
              </a:ext>
            </a:extLst>
          </p:cNvPr>
          <p:cNvSpPr txBox="1"/>
          <p:nvPr/>
        </p:nvSpPr>
        <p:spPr>
          <a:xfrm>
            <a:off x="350378" y="2196269"/>
            <a:ext cx="11417181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pt-BR"/>
              <a:t>Relato: Atualmente, de que forma é sistematizada a avaliação dos laudos periciais no MPMG?</a:t>
            </a: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pt-BR"/>
              <a:t>Atualmente, quem realiza e como é realizada a deliberação dos laudos periciais?</a:t>
            </a: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pt-BR"/>
              <a:t>Quais seções do laudo pericial são mais relevantes para a promotoria realizar a deliberação?</a:t>
            </a: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pt-BR"/>
              <a:t>Por favor, descreva situações enfrentadas que dificultam o seu trabalho na promotoria em função do sistema de avaliação de laudos periciais, incluindo exemplos específicos, se possível.</a:t>
            </a: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pt-BR"/>
              <a:t>Você já teve alguma experiência com sistemas de avaliações digitais em outras áreas? Se sim, quais foram os pontos positivos e negativos?</a:t>
            </a: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pt-BR"/>
              <a:t>Quais foram as lições aprendidas até o momento utilizando esse formato de perícia?</a:t>
            </a: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AutoNum type="arabicPeriod"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28693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0D941A-2EBD-F42B-11A8-7674D8D47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6882E-F60F-6B0D-2F3A-8841AC3D8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441325"/>
            <a:ext cx="11661776" cy="647692"/>
          </a:xfrm>
        </p:spPr>
        <p:txBody>
          <a:bodyPr/>
          <a:lstStyle/>
          <a:p>
            <a:r>
              <a:rPr lang="pt-BR"/>
              <a:t>Roteiro para definição de Sistema Integrado de Formulários Digitais para Perícia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6D93674-5B56-073F-B4DF-02C9159B151E}"/>
              </a:ext>
            </a:extLst>
          </p:cNvPr>
          <p:cNvSpPr txBox="1">
            <a:spLocks/>
          </p:cNvSpPr>
          <p:nvPr/>
        </p:nvSpPr>
        <p:spPr>
          <a:xfrm>
            <a:off x="263525" y="1405575"/>
            <a:ext cx="11661776" cy="4146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lIns="0" tIns="0" rIns="0" bIns="0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500" b="1" i="0" kern="1200" baseline="0" dirty="0">
                <a:solidFill>
                  <a:schemeClr val="tx1"/>
                </a:solidFill>
                <a:latin typeface="Arial" panose="020B0604020202020204" pitchFamily="34" charset="0"/>
                <a:ea typeface="AECOM Sans Light" panose="020B04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pt-BR"/>
              <a:t>Bloco 1 – Desafios atuais do Sistema de Avaliação das Perícias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C20FD77-0044-0081-1D21-CB4EE69A610C}"/>
              </a:ext>
            </a:extLst>
          </p:cNvPr>
          <p:cNvSpPr txBox="1"/>
          <p:nvPr/>
        </p:nvSpPr>
        <p:spPr>
          <a:xfrm>
            <a:off x="350378" y="2196269"/>
            <a:ext cx="1141718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spcAft>
                <a:spcPts val="1200"/>
              </a:spcAft>
              <a:buAutoNum type="arabicPeriod" startAt="7"/>
            </a:pPr>
            <a:r>
              <a:rPr lang="pt-BR"/>
              <a:t>Existem vulnerabilidades e perda de dados de documentos em seu atual sistema de perícia?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pt-BR"/>
              <a:t>(  ) Sim    (  ) Não. Se sim, quais são essas vulnerabilidades? </a:t>
            </a: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AutoNum type="arabicPeriod" startAt="8"/>
            </a:pPr>
            <a:r>
              <a:rPr lang="pt-BR"/>
              <a:t>Por favor, descreva detalhadamente os tipos de vulnerabilidades e as situações em que ocorreram perdas de dados</a:t>
            </a: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AutoNum type="arabicPeriod" startAt="8"/>
            </a:pPr>
            <a:r>
              <a:rPr lang="pt-BR"/>
              <a:t>O que você acha que pode ser mantido do material utilizado atualmente para a produção de laudos periciais?</a:t>
            </a:r>
          </a:p>
        </p:txBody>
      </p:sp>
    </p:spTree>
    <p:extLst>
      <p:ext uri="{BB962C8B-B14F-4D97-AF65-F5344CB8AC3E}">
        <p14:creationId xmlns:p14="http://schemas.microsoft.com/office/powerpoint/2010/main" val="33487704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97D80-0BC7-2A2C-0694-1D2595D251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90084-03B4-1F05-EA0F-61BD64265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441325"/>
            <a:ext cx="11661776" cy="647692"/>
          </a:xfrm>
        </p:spPr>
        <p:txBody>
          <a:bodyPr/>
          <a:lstStyle/>
          <a:p>
            <a:r>
              <a:rPr lang="pt-BR"/>
              <a:t>Roteiro para definição de Sistema Integrado de Formulários Digitais para Perícia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47B6320-64D6-89BA-55F3-19987D5EEA8D}"/>
              </a:ext>
            </a:extLst>
          </p:cNvPr>
          <p:cNvSpPr txBox="1">
            <a:spLocks/>
          </p:cNvSpPr>
          <p:nvPr/>
        </p:nvSpPr>
        <p:spPr>
          <a:xfrm>
            <a:off x="263525" y="1405575"/>
            <a:ext cx="11661776" cy="7906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lIns="0" tIns="0" rIns="0" bIns="0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500" b="1" i="0" kern="1200" baseline="0" dirty="0">
                <a:solidFill>
                  <a:schemeClr val="tx1"/>
                </a:solidFill>
                <a:latin typeface="Arial" panose="020B0604020202020204" pitchFamily="34" charset="0"/>
                <a:ea typeface="AECOM Sans Light" panose="020B04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pt-BR"/>
              <a:t>Bloco 2 – Importância de um sistema integrado para a eficiência e precisão das perícias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179EC1E-7102-362F-7200-A65DF58F891A}"/>
              </a:ext>
            </a:extLst>
          </p:cNvPr>
          <p:cNvSpPr txBox="1"/>
          <p:nvPr/>
        </p:nvSpPr>
        <p:spPr>
          <a:xfrm>
            <a:off x="263525" y="2324820"/>
            <a:ext cx="1141718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AutoNum type="arabicPeriod" startAt="10"/>
            </a:pPr>
            <a:r>
              <a:rPr lang="pt-BR" sz="1500"/>
              <a:t>O nível de detalhamento dos laudos é adequado para as necessidades da promotoria?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500"/>
              <a:t>(  ) Mais Detalhado: Gostaríamos que os laudos incluíssem mais detalhes específicos sobre as evidências e análises realizadas.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500"/>
              <a:t>(  ) Mais Objetivo: Preferimos laudos mais objetivos, com foco nas informações mais relevantes para o caso.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500"/>
              <a:t>(  ) Mais Exemplos Práticos: Seria útil incluir mais exemplos práticos e casos similares para contextualizar as conclusões.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500"/>
              <a:t>(  ) Mais Visualizações: Desejamos mais gráficos, tabelas e imagens para facilitar a compreensão das informações apresentadas.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500"/>
              <a:t>(  ) Mais Explicações Técnicas: Precisamos de explicações técnicas mais detalhadas para entender melhor os métodos e resultados das análises.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500"/>
              <a:t>(  ) Mais Resumo Executivo: Um resumo executivo no início do laudo ajudaria a identificar rapidamente os pontos principais.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500"/>
              <a:t>(  ) Mais Referências: Gostaríamos de ver mais referências a normas, leis e literatura científica que embasam as conclusões do laudo.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500"/>
              <a:t>(  ) Mais Clareza na Linguagem: Preferimos uma linguagem mais clara e acessível, evitando termos técnicos complexos sem explicação.</a:t>
            </a:r>
          </a:p>
        </p:txBody>
      </p:sp>
    </p:spTree>
    <p:extLst>
      <p:ext uri="{BB962C8B-B14F-4D97-AF65-F5344CB8AC3E}">
        <p14:creationId xmlns:p14="http://schemas.microsoft.com/office/powerpoint/2010/main" val="1041212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E591B5-4283-2453-86EC-BFED128AD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48EEC-6D83-9295-D9E1-2A8BA044A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441325"/>
            <a:ext cx="11661776" cy="647692"/>
          </a:xfrm>
        </p:spPr>
        <p:txBody>
          <a:bodyPr/>
          <a:lstStyle/>
          <a:p>
            <a:r>
              <a:rPr lang="pt-BR"/>
              <a:t>Roteiro para definição de Sistema Integrado de Formulários Digitais para Perícia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A819ABA-220F-5C3E-80F7-D8F88C3D2C88}"/>
              </a:ext>
            </a:extLst>
          </p:cNvPr>
          <p:cNvSpPr txBox="1">
            <a:spLocks/>
          </p:cNvSpPr>
          <p:nvPr/>
        </p:nvSpPr>
        <p:spPr>
          <a:xfrm>
            <a:off x="263525" y="1405575"/>
            <a:ext cx="11661776" cy="7906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lIns="0" tIns="0" rIns="0" bIns="0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500" b="1" i="0" kern="1200" baseline="0" dirty="0">
                <a:solidFill>
                  <a:schemeClr val="tx1"/>
                </a:solidFill>
                <a:latin typeface="Arial" panose="020B0604020202020204" pitchFamily="34" charset="0"/>
                <a:ea typeface="AECOM Sans Light" panose="020B04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pt-BR"/>
              <a:t>Bloco 2 – Importância de um sistema integrado para a eficiência e precisão das perícias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28473D7-80D8-3F69-25E6-B8D6CAAC77F9}"/>
              </a:ext>
            </a:extLst>
          </p:cNvPr>
          <p:cNvSpPr txBox="1"/>
          <p:nvPr/>
        </p:nvSpPr>
        <p:spPr>
          <a:xfrm>
            <a:off x="263525" y="2324820"/>
            <a:ext cx="11417181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pt-BR" sz="1600"/>
              <a:t>11.  Como você gostaria que fosse essa sistematização?</a:t>
            </a: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AutoNum type="arabicPeriod" startAt="12"/>
            </a:pPr>
            <a:r>
              <a:rPr lang="pt-BR" sz="1600"/>
              <a:t>Segurança e Privacidade: Quais requisitos de segurança e privacidade você considera essenciais para a plataforma?</a:t>
            </a: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AutoNum type="arabicPeriod" startAt="12"/>
            </a:pPr>
            <a:r>
              <a:rPr lang="pt-BR" sz="1600"/>
              <a:t>Facilidade de Uso: Para alcance de uma facilidade de uso e uma interface amigável, quais características você acredita que a plataforma deve ter?</a:t>
            </a: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AutoNum type="arabicPeriod" startAt="12"/>
            </a:pPr>
            <a:r>
              <a:rPr lang="pt-BR" sz="1600"/>
              <a:t>Integração com Outros Sistemas: A plataforma precisa se integrar com outros sistemas ou bancos de dados?                 (  ) Sim   (  ) Não. Se sim, quais são essas integrações?</a:t>
            </a: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AutoNum type="arabicPeriod" startAt="12"/>
            </a:pPr>
            <a:r>
              <a:rPr lang="pt-BR" sz="1600"/>
              <a:t>O que você espera de melhoria na condução da perícia? </a:t>
            </a: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AutoNum type="arabicPeriod" startAt="12"/>
            </a:pPr>
            <a:r>
              <a:rPr lang="pt-BR" sz="1600"/>
              <a:t>Existe algum tópico que deixamos de mencionar e que você considera essencial para o entendimento da atividade de um perito?</a:t>
            </a:r>
          </a:p>
        </p:txBody>
      </p:sp>
    </p:spTree>
    <p:extLst>
      <p:ext uri="{BB962C8B-B14F-4D97-AF65-F5344CB8AC3E}">
        <p14:creationId xmlns:p14="http://schemas.microsoft.com/office/powerpoint/2010/main" val="16682977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2277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1BCDA-5D31-2E4C-A87F-26B0ECD4D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err="1"/>
              <a:t>Proposta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5382A-3CF8-784E-BF8F-10E0E6AE75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/>
              <a:t>Sistema Integrado de Formulários Digitais para Perícia</a:t>
            </a:r>
          </a:p>
        </p:txBody>
      </p:sp>
    </p:spTree>
    <p:extLst>
      <p:ext uri="{BB962C8B-B14F-4D97-AF65-F5344CB8AC3E}">
        <p14:creationId xmlns:p14="http://schemas.microsoft.com/office/powerpoint/2010/main" val="1339285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Diagrama 29">
            <a:extLst>
              <a:ext uri="{FF2B5EF4-FFF2-40B4-BE49-F238E27FC236}">
                <a16:creationId xmlns:a16="http://schemas.microsoft.com/office/drawing/2014/main" id="{CAF53216-A3C9-A2A9-A9E2-59FFBC3654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9975332"/>
              </p:ext>
            </p:extLst>
          </p:nvPr>
        </p:nvGraphicFramePr>
        <p:xfrm>
          <a:off x="-722721" y="1319976"/>
          <a:ext cx="7075379" cy="50966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FF7A649-500A-8F41-806B-516A3EFD0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Sistema Integrado de Formulários Digitais para Perícia</a:t>
            </a:r>
          </a:p>
        </p:txBody>
      </p:sp>
      <p:pic>
        <p:nvPicPr>
          <p:cNvPr id="3" name="Picture Placeholder 362">
            <a:extLst>
              <a:ext uri="{FF2B5EF4-FFF2-40B4-BE49-F238E27FC236}">
                <a16:creationId xmlns:a16="http://schemas.microsoft.com/office/drawing/2014/main" id="{22349ACF-B11B-F5E9-65C5-D996429EB52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809673" y="2012750"/>
            <a:ext cx="1196506" cy="1196506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4AC1FAA0-AA9F-8220-072A-AC3502156666}"/>
              </a:ext>
            </a:extLst>
          </p:cNvPr>
          <p:cNvSpPr txBox="1"/>
          <p:nvPr/>
        </p:nvSpPr>
        <p:spPr>
          <a:xfrm>
            <a:off x="2814969" y="3753159"/>
            <a:ext cx="4797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/>
          </a:p>
        </p:txBody>
      </p:sp>
      <p:graphicFrame>
        <p:nvGraphicFramePr>
          <p:cNvPr id="37" name="Diagrama 36">
            <a:extLst>
              <a:ext uri="{FF2B5EF4-FFF2-40B4-BE49-F238E27FC236}">
                <a16:creationId xmlns:a16="http://schemas.microsoft.com/office/drawing/2014/main" id="{4592BE15-F14C-7143-59F2-D5718D723E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8909457"/>
              </p:ext>
            </p:extLst>
          </p:nvPr>
        </p:nvGraphicFramePr>
        <p:xfrm>
          <a:off x="4674746" y="1288464"/>
          <a:ext cx="8192977" cy="51282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38" name="CaixaDeTexto 37">
            <a:extLst>
              <a:ext uri="{FF2B5EF4-FFF2-40B4-BE49-F238E27FC236}">
                <a16:creationId xmlns:a16="http://schemas.microsoft.com/office/drawing/2014/main" id="{0B49D332-63FF-D8B8-D082-895F5743F512}"/>
              </a:ext>
            </a:extLst>
          </p:cNvPr>
          <p:cNvSpPr txBox="1"/>
          <p:nvPr/>
        </p:nvSpPr>
        <p:spPr>
          <a:xfrm>
            <a:off x="1615225" y="919132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/>
              <a:t>Processo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252CD5EE-8162-7447-4239-852A8179BD6B}"/>
              </a:ext>
            </a:extLst>
          </p:cNvPr>
          <p:cNvSpPr txBox="1"/>
          <p:nvPr/>
        </p:nvSpPr>
        <p:spPr>
          <a:xfrm>
            <a:off x="8260980" y="919132"/>
            <a:ext cx="133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/>
              <a:t>Vantagens</a:t>
            </a:r>
          </a:p>
        </p:txBody>
      </p:sp>
    </p:spTree>
    <p:extLst>
      <p:ext uri="{BB962C8B-B14F-4D97-AF65-F5344CB8AC3E}">
        <p14:creationId xmlns:p14="http://schemas.microsoft.com/office/powerpoint/2010/main" val="1711157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1BCDA-5D31-2E4C-A87F-26B0ECD4D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Plano de </a:t>
            </a:r>
            <a:r>
              <a:rPr lang="en-US" err="1"/>
              <a:t>trabalho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B4B0D96-6E98-03A8-B740-0E55B166CF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pt-BR"/>
              <a:t>Projeto Piloto – Perícia para bem-estar animal </a:t>
            </a:r>
          </a:p>
        </p:txBody>
      </p:sp>
    </p:spTree>
    <p:extLst>
      <p:ext uri="{BB962C8B-B14F-4D97-AF65-F5344CB8AC3E}">
        <p14:creationId xmlns:p14="http://schemas.microsoft.com/office/powerpoint/2010/main" val="1561260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6109E25-EB69-D046-BCBC-04F43DD83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Plano de </a:t>
            </a:r>
            <a:r>
              <a:rPr lang="en-US" err="1"/>
              <a:t>trabalho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A0D60F-C4C3-CC43-998C-1F679C9FEB7A}"/>
              </a:ext>
            </a:extLst>
          </p:cNvPr>
          <p:cNvSpPr txBox="1"/>
          <p:nvPr/>
        </p:nvSpPr>
        <p:spPr>
          <a:xfrm>
            <a:off x="6723529" y="-776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8F9ED1-9735-2441-8111-C9BE4A2ED2A3}"/>
              </a:ext>
            </a:extLst>
          </p:cNvPr>
          <p:cNvSpPr txBox="1"/>
          <p:nvPr/>
        </p:nvSpPr>
        <p:spPr>
          <a:xfrm>
            <a:off x="2859483" y="1160463"/>
            <a:ext cx="3240000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600" b="1" err="1"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rPr>
              <a:t>Definição</a:t>
            </a:r>
            <a:r>
              <a:rPr lang="en-GB" sz="1600" b="1"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rPr>
              <a:t> dos </a:t>
            </a:r>
            <a:r>
              <a:rPr lang="en-GB" sz="1600" b="1" err="1"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rPr>
              <a:t>critérios</a:t>
            </a:r>
            <a:endParaRPr lang="en-GB" sz="1600" b="1">
              <a:latin typeface="Arial" panose="020B0604020202020204" pitchFamily="34" charset="0"/>
              <a:ea typeface="AECOM Sans" panose="020B05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60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Seleção d</a:t>
            </a:r>
            <a:r>
              <a:rPr lang="pt-BR" sz="160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os temas, critérios e indicadores que irão compor cada formulário digital de perícia. </a:t>
            </a:r>
            <a:endParaRPr lang="en-US" sz="1400">
              <a:solidFill>
                <a:schemeClr val="accent2"/>
              </a:solidFill>
              <a:latin typeface="Arial" panose="020B0604020202020204" pitchFamily="34" charset="0"/>
              <a:ea typeface="AECOM Sans Light" panose="020B04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5A20254-0D5B-D142-A981-324D5A8E21D4}"/>
              </a:ext>
            </a:extLst>
          </p:cNvPr>
          <p:cNvGrpSpPr/>
          <p:nvPr/>
        </p:nvGrpSpPr>
        <p:grpSpPr>
          <a:xfrm>
            <a:off x="1215730" y="2420338"/>
            <a:ext cx="8592750" cy="2396903"/>
            <a:chOff x="209981" y="1421746"/>
            <a:chExt cx="9279307" cy="2588415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60200E6-77A2-B24B-84AB-93F596B6954E}"/>
                </a:ext>
              </a:extLst>
            </p:cNvPr>
            <p:cNvSpPr/>
            <p:nvPr/>
          </p:nvSpPr>
          <p:spPr>
            <a:xfrm>
              <a:off x="209981" y="1421746"/>
              <a:ext cx="2548128" cy="2548128"/>
            </a:xfrm>
            <a:prstGeom prst="ellips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1689E95-FEF5-2C48-9560-147DC2282D21}"/>
                </a:ext>
              </a:extLst>
            </p:cNvPr>
            <p:cNvSpPr/>
            <p:nvPr/>
          </p:nvSpPr>
          <p:spPr>
            <a:xfrm>
              <a:off x="2453707" y="1462033"/>
              <a:ext cx="2548128" cy="2548128"/>
            </a:xfrm>
            <a:prstGeom prst="ellipse">
              <a:avLst/>
            </a:prstGeom>
            <a:solidFill>
              <a:srgbClr val="005B6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E71AB58-AED7-B348-9DF9-36A7968F8E02}"/>
                </a:ext>
              </a:extLst>
            </p:cNvPr>
            <p:cNvSpPr/>
            <p:nvPr/>
          </p:nvSpPr>
          <p:spPr>
            <a:xfrm>
              <a:off x="4697433" y="1421746"/>
              <a:ext cx="2548128" cy="2548128"/>
            </a:xfrm>
            <a:prstGeom prst="ellipse">
              <a:avLst/>
            </a:prstGeom>
            <a:solidFill>
              <a:srgbClr val="008768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7F0FF24-2AC1-4A4A-8725-0BB46F72F2B5}"/>
                </a:ext>
              </a:extLst>
            </p:cNvPr>
            <p:cNvSpPr/>
            <p:nvPr/>
          </p:nvSpPr>
          <p:spPr>
            <a:xfrm>
              <a:off x="6941160" y="1421746"/>
              <a:ext cx="2548128" cy="2548128"/>
            </a:xfrm>
            <a:prstGeom prst="ellipse">
              <a:avLst/>
            </a:prstGeom>
            <a:solidFill>
              <a:srgbClr val="AEA98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BFF436FF-AA57-4545-8956-06E09D103D87}"/>
              </a:ext>
            </a:extLst>
          </p:cNvPr>
          <p:cNvSpPr txBox="1"/>
          <p:nvPr/>
        </p:nvSpPr>
        <p:spPr>
          <a:xfrm>
            <a:off x="756991" y="5090914"/>
            <a:ext cx="3240000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600" b="1" i="1"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rPr>
              <a:t>Discovery</a:t>
            </a:r>
          </a:p>
          <a:p>
            <a:pPr algn="ctr"/>
            <a:r>
              <a:rPr lang="pt-BR" sz="160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</a:t>
            </a:r>
            <a:r>
              <a:rPr lang="pt-BR" sz="160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ompreender o problema e as necessidades do MPMG, identificar limitações e oportunidades e explorar soluções possíveis.</a:t>
            </a:r>
            <a:endParaRPr lang="en-US" sz="1400">
              <a:solidFill>
                <a:schemeClr val="accent2"/>
              </a:solidFill>
              <a:latin typeface="Arial" panose="020B0604020202020204" pitchFamily="34" charset="0"/>
              <a:ea typeface="AECOM Sans Light" panose="020B04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D540B83-EA2D-2F46-B4D5-DFBF051C3187}"/>
              </a:ext>
            </a:extLst>
          </p:cNvPr>
          <p:cNvSpPr txBox="1"/>
          <p:nvPr/>
        </p:nvSpPr>
        <p:spPr>
          <a:xfrm>
            <a:off x="4930378" y="5090914"/>
            <a:ext cx="3240000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600" b="1" err="1"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rPr>
              <a:t>Estruturação</a:t>
            </a:r>
            <a:endParaRPr lang="en-GB" sz="1600" b="1">
              <a:latin typeface="Arial" panose="020B0604020202020204" pitchFamily="34" charset="0"/>
              <a:ea typeface="AECOM Sans" panose="020B05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1600">
                <a:latin typeface="Arial" panose="020B0604020202020204" pitchFamily="34" charset="0"/>
                <a:ea typeface="AECOM Sans Light" panose="020B0404020202020204" pitchFamily="34" charset="0"/>
                <a:cs typeface="Arial" panose="020B0604020202020204" pitchFamily="34" charset="0"/>
              </a:rPr>
              <a:t>MVP com </a:t>
            </a:r>
            <a:r>
              <a:rPr lang="en-GB" sz="1600" err="1">
                <a:latin typeface="Arial" panose="020B0604020202020204" pitchFamily="34" charset="0"/>
                <a:ea typeface="AECOM Sans Light" panose="020B0404020202020204" pitchFamily="34" charset="0"/>
                <a:cs typeface="Arial" panose="020B0604020202020204" pitchFamily="34" charset="0"/>
              </a:rPr>
              <a:t>versão</a:t>
            </a:r>
            <a:r>
              <a:rPr lang="en-GB" sz="1600">
                <a:latin typeface="Arial" panose="020B0604020202020204" pitchFamily="34" charset="0"/>
                <a:ea typeface="AECOM Sans Light" panose="020B0404020202020204" pitchFamily="34" charset="0"/>
                <a:cs typeface="Arial" panose="020B0604020202020204" pitchFamily="34" charset="0"/>
              </a:rPr>
              <a:t> </a:t>
            </a:r>
            <a:r>
              <a:rPr lang="en-GB" sz="1600" err="1">
                <a:latin typeface="Arial" panose="020B0604020202020204" pitchFamily="34" charset="0"/>
                <a:ea typeface="AECOM Sans Light" panose="020B0404020202020204" pitchFamily="34" charset="0"/>
                <a:cs typeface="Arial" panose="020B0604020202020204" pitchFamily="34" charset="0"/>
              </a:rPr>
              <a:t>simplificada</a:t>
            </a:r>
            <a:r>
              <a:rPr lang="en-GB" sz="1600">
                <a:latin typeface="Arial" panose="020B0604020202020204" pitchFamily="34" charset="0"/>
                <a:ea typeface="AECOM Sans Light" panose="020B0404020202020204" pitchFamily="34" charset="0"/>
                <a:cs typeface="Arial" panose="020B0604020202020204" pitchFamily="34" charset="0"/>
              </a:rPr>
              <a:t> do </a:t>
            </a:r>
            <a:r>
              <a:rPr lang="pt-BR" sz="1600">
                <a:latin typeface="Arial" panose="020B0604020202020204" pitchFamily="34" charset="0"/>
                <a:ea typeface="AECOM Sans Light" panose="020B0404020202020204" pitchFamily="34" charset="0"/>
                <a:cs typeface="Arial" panose="020B0604020202020204" pitchFamily="34" charset="0"/>
              </a:rPr>
              <a:t>Sistema Integrado de Formulários Digitais para Perícia</a:t>
            </a:r>
            <a:r>
              <a:rPr lang="en-GB" sz="1600">
                <a:latin typeface="Arial" panose="020B0604020202020204" pitchFamily="34" charset="0"/>
                <a:ea typeface="AECOM Sans Light" panose="020B0404020202020204" pitchFamily="34" charset="0"/>
                <a:cs typeface="Arial" panose="020B0604020202020204" pitchFamily="34" charset="0"/>
              </a:rPr>
              <a:t> </a:t>
            </a:r>
            <a:endParaRPr lang="en-US" sz="1600">
              <a:solidFill>
                <a:schemeClr val="accent2"/>
              </a:solidFill>
              <a:latin typeface="Arial" panose="020B0604020202020204" pitchFamily="34" charset="0"/>
              <a:ea typeface="AECOM Sans Light" panose="020B04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0B08CE-C402-3B47-AE48-F782728D32FF}"/>
              </a:ext>
            </a:extLst>
          </p:cNvPr>
          <p:cNvSpPr txBox="1"/>
          <p:nvPr/>
        </p:nvSpPr>
        <p:spPr>
          <a:xfrm>
            <a:off x="7037016" y="1185167"/>
            <a:ext cx="3240000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600" b="1" err="1"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rPr>
              <a:t>Validação</a:t>
            </a:r>
            <a:r>
              <a:rPr lang="en-GB" sz="1600" b="1"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rPr>
              <a:t> e </a:t>
            </a:r>
            <a:r>
              <a:rPr lang="en-GB" sz="1600" b="1" err="1"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rPr>
              <a:t>treinamento</a:t>
            </a:r>
            <a:endParaRPr lang="en-GB" sz="1600" b="1">
              <a:latin typeface="Arial" panose="020B0604020202020204" pitchFamily="34" charset="0"/>
              <a:ea typeface="AECOM Sans" panose="020B05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1600" err="1">
                <a:latin typeface="Arial" panose="020B0604020202020204" pitchFamily="34" charset="0"/>
                <a:ea typeface="AECOM Sans Light" panose="020B0404020202020204" pitchFamily="34" charset="0"/>
                <a:cs typeface="Arial" panose="020B0604020202020204" pitchFamily="34" charset="0"/>
              </a:rPr>
              <a:t>Versão</a:t>
            </a:r>
            <a:r>
              <a:rPr lang="en-GB" sz="1600">
                <a:latin typeface="Arial" panose="020B0604020202020204" pitchFamily="34" charset="0"/>
                <a:ea typeface="AECOM Sans Light" panose="020B0404020202020204" pitchFamily="34" charset="0"/>
                <a:cs typeface="Arial" panose="020B0604020202020204" pitchFamily="34" charset="0"/>
              </a:rPr>
              <a:t> final para </a:t>
            </a:r>
            <a:r>
              <a:rPr lang="en-GB" sz="1600" err="1">
                <a:latin typeface="Arial" panose="020B0604020202020204" pitchFamily="34" charset="0"/>
                <a:ea typeface="AECOM Sans Light" panose="020B0404020202020204" pitchFamily="34" charset="0"/>
                <a:cs typeface="Arial" panose="020B0604020202020204" pitchFamily="34" charset="0"/>
              </a:rPr>
              <a:t>aprovação</a:t>
            </a:r>
            <a:r>
              <a:rPr lang="en-GB" sz="1600">
                <a:latin typeface="Arial" panose="020B0604020202020204" pitchFamily="34" charset="0"/>
                <a:ea typeface="AECOM Sans Light" panose="020B0404020202020204" pitchFamily="34" charset="0"/>
                <a:cs typeface="Arial" panose="020B0604020202020204" pitchFamily="34" charset="0"/>
              </a:rPr>
              <a:t>, </a:t>
            </a:r>
            <a:r>
              <a:rPr lang="en-GB" sz="1600" i="1">
                <a:latin typeface="Arial" panose="020B0604020202020204" pitchFamily="34" charset="0"/>
                <a:ea typeface="AECOM Sans Light" panose="020B0404020202020204" pitchFamily="34" charset="0"/>
                <a:cs typeface="Arial" panose="020B0604020202020204" pitchFamily="34" charset="0"/>
              </a:rPr>
              <a:t>workshops</a:t>
            </a:r>
            <a:r>
              <a:rPr lang="en-GB" sz="1600">
                <a:latin typeface="Arial" panose="020B0604020202020204" pitchFamily="34" charset="0"/>
                <a:ea typeface="AECOM Sans Light" panose="020B0404020202020204" pitchFamily="34" charset="0"/>
                <a:cs typeface="Arial" panose="020B0604020202020204" pitchFamily="34" charset="0"/>
              </a:rPr>
              <a:t> e </a:t>
            </a:r>
            <a:r>
              <a:rPr lang="pt-BR" sz="1600">
                <a:latin typeface="Arial" panose="020B0604020202020204" pitchFamily="34" charset="0"/>
                <a:ea typeface="AECOM Sans Light" panose="020B0404020202020204" pitchFamily="34" charset="0"/>
                <a:cs typeface="Arial" panose="020B0604020202020204" pitchFamily="34" charset="0"/>
              </a:rPr>
              <a:t>elaboração de manual de instruções.</a:t>
            </a:r>
            <a:endParaRPr lang="en-US" sz="1600">
              <a:solidFill>
                <a:schemeClr val="accent2"/>
              </a:solidFill>
              <a:latin typeface="Arial" panose="020B0604020202020204" pitchFamily="34" charset="0"/>
              <a:ea typeface="AECOM Sans Light" panose="020B04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7EC8DCF-CC9B-CB43-A22A-EE367D59A0F3}"/>
              </a:ext>
            </a:extLst>
          </p:cNvPr>
          <p:cNvCxnSpPr>
            <a:cxnSpLocks/>
          </p:cNvCxnSpPr>
          <p:nvPr/>
        </p:nvCxnSpPr>
        <p:spPr>
          <a:xfrm>
            <a:off x="2366694" y="4211935"/>
            <a:ext cx="0" cy="7697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91AB136-9FFA-9344-8D1E-87A88AAFCD71}"/>
              </a:ext>
            </a:extLst>
          </p:cNvPr>
          <p:cNvCxnSpPr>
            <a:cxnSpLocks/>
          </p:cNvCxnSpPr>
          <p:nvPr/>
        </p:nvCxnSpPr>
        <p:spPr>
          <a:xfrm>
            <a:off x="4461373" y="2228948"/>
            <a:ext cx="0" cy="7697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DC8ADC4-FB70-5F49-B0BC-F91865011CA5}"/>
              </a:ext>
            </a:extLst>
          </p:cNvPr>
          <p:cNvCxnSpPr>
            <a:cxnSpLocks/>
          </p:cNvCxnSpPr>
          <p:nvPr/>
        </p:nvCxnSpPr>
        <p:spPr>
          <a:xfrm>
            <a:off x="6547271" y="4211935"/>
            <a:ext cx="0" cy="7697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44ED078-009F-6247-B1A1-96FC0EEB4581}"/>
              </a:ext>
            </a:extLst>
          </p:cNvPr>
          <p:cNvCxnSpPr>
            <a:cxnSpLocks/>
          </p:cNvCxnSpPr>
          <p:nvPr/>
        </p:nvCxnSpPr>
        <p:spPr>
          <a:xfrm>
            <a:off x="8652579" y="2228948"/>
            <a:ext cx="0" cy="7697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9">
            <a:extLst>
              <a:ext uri="{FF2B5EF4-FFF2-40B4-BE49-F238E27FC236}">
                <a16:creationId xmlns:a16="http://schemas.microsoft.com/office/drawing/2014/main" id="{6620EF23-4A2E-5945-A65F-408F3DFA8F0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888655" y="2949153"/>
            <a:ext cx="1332000" cy="1332000"/>
          </a:xfrm>
          <a:prstGeom prst="rect">
            <a:avLst/>
          </a:prstGeom>
        </p:spPr>
      </p:pic>
      <p:pic>
        <p:nvPicPr>
          <p:cNvPr id="55" name="Picture 9">
            <a:extLst>
              <a:ext uri="{FF2B5EF4-FFF2-40B4-BE49-F238E27FC236}">
                <a16:creationId xmlns:a16="http://schemas.microsoft.com/office/drawing/2014/main" id="{F7DB4490-1B33-154C-8AB0-5F2FB412974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3772283" y="2913153"/>
            <a:ext cx="1404000" cy="1404000"/>
          </a:xfrm>
          <a:prstGeom prst="rect">
            <a:avLst/>
          </a:prstGeom>
        </p:spPr>
      </p:pic>
      <p:pic>
        <p:nvPicPr>
          <p:cNvPr id="2" name="Picture 55">
            <a:extLst>
              <a:ext uri="{FF2B5EF4-FFF2-40B4-BE49-F238E27FC236}">
                <a16:creationId xmlns:a16="http://schemas.microsoft.com/office/drawing/2014/main" id="{90584A2B-1100-D5B3-737E-C287C33A6E3C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582262" y="2823153"/>
            <a:ext cx="1584000" cy="1584000"/>
          </a:xfrm>
          <a:prstGeom prst="rect">
            <a:avLst/>
          </a:prstGeom>
        </p:spPr>
      </p:pic>
      <p:pic>
        <p:nvPicPr>
          <p:cNvPr id="3" name="Picture Placeholder 262">
            <a:extLst>
              <a:ext uri="{FF2B5EF4-FFF2-40B4-BE49-F238E27FC236}">
                <a16:creationId xmlns:a16="http://schemas.microsoft.com/office/drawing/2014/main" id="{B8A8E835-471C-DA71-BDB8-6C4D3FFF8DD7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8061717" y="3003153"/>
            <a:ext cx="1224000" cy="1224000"/>
          </a:xfrm>
          <a:prstGeom prst="rect">
            <a:avLst/>
          </a:prstGeom>
        </p:spPr>
      </p:pic>
      <p:sp>
        <p:nvSpPr>
          <p:cNvPr id="4" name="TextBox 38">
            <a:extLst>
              <a:ext uri="{FF2B5EF4-FFF2-40B4-BE49-F238E27FC236}">
                <a16:creationId xmlns:a16="http://schemas.microsoft.com/office/drawing/2014/main" id="{8112FCE3-F885-EE41-5E4B-93E5C3D69527}"/>
              </a:ext>
            </a:extLst>
          </p:cNvPr>
          <p:cNvSpPr txBox="1"/>
          <p:nvPr/>
        </p:nvSpPr>
        <p:spPr>
          <a:xfrm>
            <a:off x="9291179" y="5090913"/>
            <a:ext cx="2634122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>
                <a:latin typeface="Arial" panose="020B0604020202020204" pitchFamily="34" charset="0"/>
                <a:ea typeface="AECOM Sans Light" panose="020B0404020202020204" pitchFamily="34" charset="0"/>
                <a:cs typeface="Arial" panose="020B0604020202020204" pitchFamily="34" charset="0"/>
              </a:rPr>
              <a:t>Todas as etapas passam por apresentação e validação do MPMG.</a:t>
            </a:r>
            <a:endParaRPr lang="en-US" sz="1600">
              <a:solidFill>
                <a:schemeClr val="accent2"/>
              </a:solidFill>
              <a:latin typeface="Arial" panose="020B0604020202020204" pitchFamily="34" charset="0"/>
              <a:ea typeface="AECOM Sans Light" panose="020B04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587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A649-500A-8F41-806B-516A3EFD0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441332"/>
            <a:ext cx="11661776" cy="647692"/>
          </a:xfrm>
        </p:spPr>
        <p:txBody>
          <a:bodyPr/>
          <a:lstStyle/>
          <a:p>
            <a:r>
              <a:rPr lang="pt-BR"/>
              <a:t>Cronograma – Perícia para bem-estar animal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C21A9D5-B78F-8817-8827-688D24F6589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3525" y="1351914"/>
            <a:ext cx="11513231" cy="3523785"/>
          </a:xfrm>
          <a:prstGeom prst="rect">
            <a:avLst/>
          </a:prstGeom>
          <a:ln w="12700">
            <a:noFill/>
          </a:ln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C82AE32-4C37-8AFF-11B3-81DBB6614DFB}"/>
              </a:ext>
            </a:extLst>
          </p:cNvPr>
          <p:cNvSpPr txBox="1"/>
          <p:nvPr/>
        </p:nvSpPr>
        <p:spPr>
          <a:xfrm>
            <a:off x="357600" y="4971004"/>
            <a:ext cx="11519042" cy="78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b="1"/>
              <a:t>Início – 10/03/2025</a:t>
            </a:r>
          </a:p>
          <a:p>
            <a:pPr>
              <a:lnSpc>
                <a:spcPct val="150000"/>
              </a:lnSpc>
            </a:pPr>
            <a:r>
              <a:rPr lang="pt-BR" sz="1600" b="1"/>
              <a:t>Término – 07/11/2025</a:t>
            </a:r>
          </a:p>
        </p:txBody>
      </p:sp>
    </p:spTree>
    <p:extLst>
      <p:ext uri="{BB962C8B-B14F-4D97-AF65-F5344CB8AC3E}">
        <p14:creationId xmlns:p14="http://schemas.microsoft.com/office/powerpoint/2010/main" val="1556739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A649-500A-8F41-806B-516A3EFD0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Plano de </a:t>
            </a:r>
            <a:r>
              <a:rPr lang="en-US" err="1"/>
              <a:t>trabalho</a:t>
            </a:r>
            <a:r>
              <a:rPr lang="en-US"/>
              <a:t> – </a:t>
            </a:r>
            <a:r>
              <a:rPr lang="en-US" err="1"/>
              <a:t>Perícia</a:t>
            </a:r>
            <a:r>
              <a:rPr lang="en-US"/>
              <a:t> para </a:t>
            </a:r>
            <a:r>
              <a:rPr lang="en-US" err="1"/>
              <a:t>bem-estar</a:t>
            </a:r>
            <a:r>
              <a:rPr lang="en-US"/>
              <a:t> animal </a:t>
            </a: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B1E4013-A5BF-5BA1-7344-F8ADBA6A1BF1}"/>
              </a:ext>
            </a:extLst>
          </p:cNvPr>
          <p:cNvGrpSpPr/>
          <p:nvPr/>
        </p:nvGrpSpPr>
        <p:grpSpPr>
          <a:xfrm>
            <a:off x="263525" y="1089024"/>
            <a:ext cx="11283952" cy="2709276"/>
            <a:chOff x="252639" y="3583319"/>
            <a:chExt cx="11283952" cy="2709276"/>
          </a:xfrm>
        </p:grpSpPr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1374D506-DE3F-5CC3-267C-B23343FE1A75}"/>
                </a:ext>
              </a:extLst>
            </p:cNvPr>
            <p:cNvSpPr/>
            <p:nvPr/>
          </p:nvSpPr>
          <p:spPr>
            <a:xfrm>
              <a:off x="252639" y="3583319"/>
              <a:ext cx="1034142" cy="2654848"/>
            </a:xfrm>
            <a:prstGeom prst="roundRect">
              <a:avLst/>
            </a:prstGeom>
            <a:solidFill>
              <a:srgbClr val="AECC5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Fase 1</a:t>
              </a:r>
              <a:r>
                <a: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F2AD6D9D-43A4-44F7-0467-0992231BA47B}"/>
                </a:ext>
              </a:extLst>
            </p:cNvPr>
            <p:cNvSpPr/>
            <p:nvPr/>
          </p:nvSpPr>
          <p:spPr>
            <a:xfrm>
              <a:off x="1526267" y="3583319"/>
              <a:ext cx="1935390" cy="2654848"/>
            </a:xfrm>
            <a:prstGeom prst="roundRect">
              <a:avLst/>
            </a:prstGeom>
            <a:solidFill>
              <a:srgbClr val="AECC53">
                <a:alpha val="80000"/>
              </a:srgb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47B56E29-6A40-6A7A-46B2-6D1A952443E9}"/>
                </a:ext>
              </a:extLst>
            </p:cNvPr>
            <p:cNvSpPr txBox="1"/>
            <p:nvPr/>
          </p:nvSpPr>
          <p:spPr>
            <a:xfrm>
              <a:off x="1687286" y="4172079"/>
              <a:ext cx="1589315" cy="14003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ts val="18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Discovery</a:t>
              </a:r>
            </a:p>
            <a:p>
              <a:pPr marL="0" marR="0" lvl="0" indent="0" algn="l" defTabSz="457200" rtl="0" eaLnBrk="1" fontAlgn="auto" latinLnBrk="0" hangingPunct="1">
                <a:lnSpc>
                  <a:spcPts val="1800"/>
                </a:lnSpc>
                <a:spcBef>
                  <a:spcPts val="120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Definição do escopo e objetivo do projeto.</a:t>
              </a: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0781171D-31A4-B40D-D614-9FCAE05F9FC8}"/>
                </a:ext>
              </a:extLst>
            </p:cNvPr>
            <p:cNvSpPr/>
            <p:nvPr/>
          </p:nvSpPr>
          <p:spPr>
            <a:xfrm>
              <a:off x="3622676" y="3583319"/>
              <a:ext cx="4824638" cy="1282595"/>
            </a:xfrm>
            <a:prstGeom prst="roundRect">
              <a:avLst/>
            </a:prstGeom>
            <a:solidFill>
              <a:srgbClr val="AECC53">
                <a:alpha val="80000"/>
              </a:srgb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139B7DA1-19E7-95E0-6DF2-73498BFBBF51}"/>
                </a:ext>
              </a:extLst>
            </p:cNvPr>
            <p:cNvSpPr/>
            <p:nvPr/>
          </p:nvSpPr>
          <p:spPr>
            <a:xfrm>
              <a:off x="3622676" y="5010000"/>
              <a:ext cx="4824638" cy="1282595"/>
            </a:xfrm>
            <a:prstGeom prst="roundRect">
              <a:avLst/>
            </a:prstGeom>
            <a:solidFill>
              <a:srgbClr val="AECC53">
                <a:alpha val="80000"/>
              </a:srgb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3654A218-9CF5-E076-F492-ACB62A068A59}"/>
                </a:ext>
              </a:extLst>
            </p:cNvPr>
            <p:cNvSpPr txBox="1"/>
            <p:nvPr/>
          </p:nvSpPr>
          <p:spPr>
            <a:xfrm>
              <a:off x="3661908" y="3832201"/>
              <a:ext cx="4746171" cy="7848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ts val="1800"/>
                </a:lnSpc>
                <a:spcBef>
                  <a:spcPts val="120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Compreensão das necessidades e preferências da equipe de coordenadores e análise dos laudos de perícia. </a:t>
              </a: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95677DE-677D-1E38-6B03-58CC37B9A4B8}"/>
                </a:ext>
              </a:extLst>
            </p:cNvPr>
            <p:cNvSpPr txBox="1"/>
            <p:nvPr/>
          </p:nvSpPr>
          <p:spPr>
            <a:xfrm>
              <a:off x="3661909" y="5392880"/>
              <a:ext cx="4746171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ts val="1800"/>
                </a:lnSpc>
                <a:spcBef>
                  <a:spcPts val="120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Estabelecer metas claras e alinhar a equipe em torno de uma visão compartilhada.</a:t>
              </a: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Chave Direita 15">
              <a:extLst>
                <a:ext uri="{FF2B5EF4-FFF2-40B4-BE49-F238E27FC236}">
                  <a16:creationId xmlns:a16="http://schemas.microsoft.com/office/drawing/2014/main" id="{4F80BE69-3467-C419-E80D-437257C2B2FE}"/>
                </a:ext>
              </a:extLst>
            </p:cNvPr>
            <p:cNvSpPr/>
            <p:nvPr/>
          </p:nvSpPr>
          <p:spPr>
            <a:xfrm>
              <a:off x="8621486" y="3583319"/>
              <a:ext cx="805543" cy="2709276"/>
            </a:xfrm>
            <a:prstGeom prst="rightBrac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BCDAE26A-86F0-A5C5-737F-3300A54E639F}"/>
                </a:ext>
              </a:extLst>
            </p:cNvPr>
            <p:cNvSpPr/>
            <p:nvPr/>
          </p:nvSpPr>
          <p:spPr>
            <a:xfrm>
              <a:off x="9601201" y="3637747"/>
              <a:ext cx="1935390" cy="2654848"/>
            </a:xfrm>
            <a:prstGeom prst="roundRect">
              <a:avLst/>
            </a:prstGeom>
            <a:solidFill>
              <a:srgbClr val="AECC53">
                <a:alpha val="80000"/>
              </a:srgb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E6E653F7-ED4B-28E7-EBEC-D34008D61A6E}"/>
                </a:ext>
              </a:extLst>
            </p:cNvPr>
            <p:cNvSpPr txBox="1"/>
            <p:nvPr/>
          </p:nvSpPr>
          <p:spPr>
            <a:xfrm>
              <a:off x="9774238" y="4155920"/>
              <a:ext cx="1589315" cy="17081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ts val="1800"/>
                </a:lnSpc>
                <a:spcBef>
                  <a:spcPts val="120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Envolvimento direto com equipes de peritos selecionados por MPMG e Promotoria</a:t>
              </a: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" name="Picture 55">
            <a:extLst>
              <a:ext uri="{FF2B5EF4-FFF2-40B4-BE49-F238E27FC236}">
                <a16:creationId xmlns:a16="http://schemas.microsoft.com/office/drawing/2014/main" id="{A39DA449-961C-80E2-BEE0-0DE1C87E496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01873" y="2443662"/>
            <a:ext cx="883536" cy="88353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87FC395-06C2-BC80-3EE7-799B18139856}"/>
              </a:ext>
            </a:extLst>
          </p:cNvPr>
          <p:cNvSpPr txBox="1"/>
          <p:nvPr/>
        </p:nvSpPr>
        <p:spPr>
          <a:xfrm>
            <a:off x="301873" y="4332632"/>
            <a:ext cx="10478422" cy="15927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Passos:</a:t>
            </a: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"/>
              <a:tabLst>
                <a:tab pos="539750" algn="l"/>
              </a:tabLst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008768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Reunião com gestão de perícias MPMG;</a:t>
            </a: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"/>
              <a:tabLst>
                <a:tab pos="539750" algn="l"/>
              </a:tabLst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008768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Reunião com equipe de TI MPMG;</a:t>
            </a: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"/>
              <a:tabLst>
                <a:tab pos="539750" algn="l"/>
              </a:tabLst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008768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Reunião com equipe de peritos MPMG – entrevista com dois peritos selecionados pelo MPMG;</a:t>
            </a: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Symbol" panose="05050102010706020507" pitchFamily="18" charset="2"/>
              <a:buChar char=""/>
              <a:tabLst>
                <a:tab pos="539750" algn="l"/>
              </a:tabLst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008768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Definição da solução de tecnologia a ser utilizada.</a:t>
            </a:r>
          </a:p>
        </p:txBody>
      </p:sp>
    </p:spTree>
    <p:extLst>
      <p:ext uri="{BB962C8B-B14F-4D97-AF65-F5344CB8AC3E}">
        <p14:creationId xmlns:p14="http://schemas.microsoft.com/office/powerpoint/2010/main" val="2056040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A649-500A-8F41-806B-516A3EFD0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Plano de </a:t>
            </a:r>
            <a:r>
              <a:rPr lang="en-US" err="1"/>
              <a:t>trabalho</a:t>
            </a:r>
            <a:r>
              <a:rPr lang="en-US"/>
              <a:t> – </a:t>
            </a:r>
            <a:r>
              <a:rPr lang="en-US" err="1"/>
              <a:t>Perícia</a:t>
            </a:r>
            <a:r>
              <a:rPr lang="en-US"/>
              <a:t> para </a:t>
            </a:r>
            <a:r>
              <a:rPr lang="en-US" err="1"/>
              <a:t>bem-estar</a:t>
            </a:r>
            <a:r>
              <a:rPr lang="en-US"/>
              <a:t> animal </a:t>
            </a: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EAE9F2DD-5C59-1F2D-2A47-42602B33CFB9}"/>
              </a:ext>
            </a:extLst>
          </p:cNvPr>
          <p:cNvGrpSpPr/>
          <p:nvPr/>
        </p:nvGrpSpPr>
        <p:grpSpPr>
          <a:xfrm>
            <a:off x="263525" y="1071994"/>
            <a:ext cx="11283952" cy="2709276"/>
            <a:chOff x="252639" y="3583319"/>
            <a:chExt cx="11283952" cy="2709276"/>
          </a:xfrm>
        </p:grpSpPr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1DDD30D5-09D3-0573-AF9F-368FA604B8D4}"/>
                </a:ext>
              </a:extLst>
            </p:cNvPr>
            <p:cNvSpPr/>
            <p:nvPr/>
          </p:nvSpPr>
          <p:spPr>
            <a:xfrm>
              <a:off x="252639" y="3583319"/>
              <a:ext cx="1034142" cy="2654848"/>
            </a:xfrm>
            <a:prstGeom prst="roundRect">
              <a:avLst/>
            </a:prstGeom>
            <a:solidFill>
              <a:srgbClr val="005B6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Fase 2 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80AD70A3-0C38-A53C-F658-6F7AA67D834C}"/>
                </a:ext>
              </a:extLst>
            </p:cNvPr>
            <p:cNvSpPr/>
            <p:nvPr/>
          </p:nvSpPr>
          <p:spPr>
            <a:xfrm>
              <a:off x="1526267" y="3583319"/>
              <a:ext cx="1935390" cy="2654848"/>
            </a:xfrm>
            <a:prstGeom prst="roundRect">
              <a:avLst/>
            </a:prstGeom>
            <a:solidFill>
              <a:srgbClr val="005B6B">
                <a:alpha val="80000"/>
              </a:srgb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6E90755C-C5FD-0760-AB13-AEC7556FD67E}"/>
                </a:ext>
              </a:extLst>
            </p:cNvPr>
            <p:cNvSpPr txBox="1"/>
            <p:nvPr/>
          </p:nvSpPr>
          <p:spPr>
            <a:xfrm>
              <a:off x="1687286" y="4172079"/>
              <a:ext cx="1589315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ts val="1800"/>
                </a:lnSpc>
                <a:spcBef>
                  <a:spcPts val="120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Definição dos critérios </a:t>
              </a:r>
              <a:r>
                <a: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que irão compor os formulários digitais.</a:t>
              </a: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85196C9D-717A-75DE-590C-E64D7FE32CF7}"/>
                </a:ext>
              </a:extLst>
            </p:cNvPr>
            <p:cNvSpPr/>
            <p:nvPr/>
          </p:nvSpPr>
          <p:spPr>
            <a:xfrm>
              <a:off x="3622676" y="3583319"/>
              <a:ext cx="4824638" cy="1282595"/>
            </a:xfrm>
            <a:prstGeom prst="roundRect">
              <a:avLst/>
            </a:prstGeom>
            <a:solidFill>
              <a:srgbClr val="005B6B">
                <a:alpha val="80000"/>
              </a:srgb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6BCBA5FB-518B-B0A1-F6A8-67A79AC45E4E}"/>
                </a:ext>
              </a:extLst>
            </p:cNvPr>
            <p:cNvSpPr/>
            <p:nvPr/>
          </p:nvSpPr>
          <p:spPr>
            <a:xfrm>
              <a:off x="3622676" y="5010000"/>
              <a:ext cx="4824638" cy="1282595"/>
            </a:xfrm>
            <a:prstGeom prst="roundRect">
              <a:avLst/>
            </a:prstGeom>
            <a:solidFill>
              <a:srgbClr val="005B6B">
                <a:alpha val="80000"/>
              </a:srgb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4332327A-AE4E-391C-212C-654746D775B2}"/>
                </a:ext>
              </a:extLst>
            </p:cNvPr>
            <p:cNvSpPr txBox="1"/>
            <p:nvPr/>
          </p:nvSpPr>
          <p:spPr>
            <a:xfrm>
              <a:off x="3661908" y="3832201"/>
              <a:ext cx="4746171" cy="7848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ts val="1800"/>
                </a:lnSpc>
                <a:spcBef>
                  <a:spcPts val="120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Com base no </a:t>
              </a:r>
              <a:r>
                <a:rPr kumimoji="0" lang="pt-BR" sz="18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Discovery</a:t>
              </a:r>
              <a:r>
                <a: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serão elencados temas, critérios e indicadores que irão compor o formulário digital.</a:t>
              </a: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C9D3B375-C9ED-C42D-A4E9-BDE75B818A3F}"/>
                </a:ext>
              </a:extLst>
            </p:cNvPr>
            <p:cNvSpPr txBox="1"/>
            <p:nvPr/>
          </p:nvSpPr>
          <p:spPr>
            <a:xfrm>
              <a:off x="3661909" y="5207948"/>
              <a:ext cx="4746171" cy="7848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ts val="1800"/>
                </a:lnSpc>
                <a:spcBef>
                  <a:spcPts val="120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Realização de pesquisa técnico-científica e legal que envolve a área de atuação do perito.</a:t>
              </a: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Chave Direita 27">
              <a:extLst>
                <a:ext uri="{FF2B5EF4-FFF2-40B4-BE49-F238E27FC236}">
                  <a16:creationId xmlns:a16="http://schemas.microsoft.com/office/drawing/2014/main" id="{E937C755-8927-615A-F0EA-D0A2515D8203}"/>
                </a:ext>
              </a:extLst>
            </p:cNvPr>
            <p:cNvSpPr/>
            <p:nvPr/>
          </p:nvSpPr>
          <p:spPr>
            <a:xfrm>
              <a:off x="8621486" y="3583319"/>
              <a:ext cx="805543" cy="2709276"/>
            </a:xfrm>
            <a:prstGeom prst="rightBrac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9" name="Retângulo: Cantos Arredondados 28">
              <a:extLst>
                <a:ext uri="{FF2B5EF4-FFF2-40B4-BE49-F238E27FC236}">
                  <a16:creationId xmlns:a16="http://schemas.microsoft.com/office/drawing/2014/main" id="{AFF20DE9-1B65-B371-C0DF-C208CB30EA9F}"/>
                </a:ext>
              </a:extLst>
            </p:cNvPr>
            <p:cNvSpPr/>
            <p:nvPr/>
          </p:nvSpPr>
          <p:spPr>
            <a:xfrm>
              <a:off x="9601201" y="3637747"/>
              <a:ext cx="1935390" cy="2654848"/>
            </a:xfrm>
            <a:prstGeom prst="roundRect">
              <a:avLst/>
            </a:prstGeom>
            <a:solidFill>
              <a:srgbClr val="005B6B">
                <a:alpha val="80000"/>
              </a:srgb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E07F72C8-BA4B-27CC-350A-589BC43748D0}"/>
                </a:ext>
              </a:extLst>
            </p:cNvPr>
            <p:cNvSpPr txBox="1"/>
            <p:nvPr/>
          </p:nvSpPr>
          <p:spPr>
            <a:xfrm>
              <a:off x="9774238" y="4155920"/>
              <a:ext cx="1589315" cy="17081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ts val="1800"/>
                </a:lnSpc>
                <a:spcBef>
                  <a:spcPts val="120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Envolvimento direto com equipes de peritos selecionados por MPMG e Promotoria</a:t>
              </a: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4" name="Picture 9">
            <a:extLst>
              <a:ext uri="{FF2B5EF4-FFF2-40B4-BE49-F238E27FC236}">
                <a16:creationId xmlns:a16="http://schemas.microsoft.com/office/drawing/2014/main" id="{C680B814-5393-2395-38D1-B5B967F7E28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25207" y="2369271"/>
            <a:ext cx="1086533" cy="108653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8E4E4DE-9053-90E5-C4C1-4ED875C3A73E}"/>
              </a:ext>
            </a:extLst>
          </p:cNvPr>
          <p:cNvSpPr txBox="1"/>
          <p:nvPr/>
        </p:nvSpPr>
        <p:spPr>
          <a:xfrm>
            <a:off x="301872" y="4332632"/>
            <a:ext cx="9747649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Passos:</a:t>
            </a: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"/>
              <a:tabLst>
                <a:tab pos="539750" algn="l"/>
              </a:tabLst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008768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Desenvolvimento do formulário: temas, critérios, indicadores;</a:t>
            </a: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Symbol" panose="05050102010706020507" pitchFamily="18" charset="2"/>
              <a:buChar char=""/>
              <a:tabLst>
                <a:tab pos="539750" algn="l"/>
              </a:tabLst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008768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Desenvolvimento da plataforma.</a:t>
            </a:r>
          </a:p>
        </p:txBody>
      </p:sp>
    </p:spTree>
    <p:extLst>
      <p:ext uri="{BB962C8B-B14F-4D97-AF65-F5344CB8AC3E}">
        <p14:creationId xmlns:p14="http://schemas.microsoft.com/office/powerpoint/2010/main" val="1434811739"/>
      </p:ext>
    </p:extLst>
  </p:cSld>
  <p:clrMapOvr>
    <a:masterClrMapping/>
  </p:clrMapOvr>
</p:sld>
</file>

<file path=ppt/theme/theme1.xml><?xml version="1.0" encoding="utf-8"?>
<a:theme xmlns:a="http://schemas.openxmlformats.org/drawingml/2006/main" name="Unified Master V1">
  <a:themeElements>
    <a:clrScheme name="AECOM">
      <a:dk1>
        <a:srgbClr val="000000"/>
      </a:dk1>
      <a:lt1>
        <a:srgbClr val="FFFFFF"/>
      </a:lt1>
      <a:dk2>
        <a:srgbClr val="00353E"/>
      </a:dk2>
      <a:lt2>
        <a:srgbClr val="DAD8CC"/>
      </a:lt2>
      <a:accent1>
        <a:srgbClr val="008768"/>
      </a:accent1>
      <a:accent2>
        <a:srgbClr val="AECC53"/>
      </a:accent2>
      <a:accent3>
        <a:srgbClr val="009A9B"/>
      </a:accent3>
      <a:accent4>
        <a:srgbClr val="FFCE00"/>
      </a:accent4>
      <a:accent5>
        <a:srgbClr val="E52713"/>
      </a:accent5>
      <a:accent6>
        <a:srgbClr val="C70C6F"/>
      </a:accent6>
      <a:hlink>
        <a:srgbClr val="008768"/>
      </a:hlink>
      <a:folHlink>
        <a:srgbClr val="00876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template_250321.potx" id="{DF930045-4EFE-46D8-A9C5-BA127E181028}" vid="{EF6B3C67-CE00-4ED3-85D7-07F72A1D43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0699EBBE9C024FAA8EE8AF31006A1C" ma:contentTypeVersion="12" ma:contentTypeDescription="Create a new document." ma:contentTypeScope="" ma:versionID="3f2abf7f8739963ecb6bf1679e6be789">
  <xsd:schema xmlns:xsd="http://www.w3.org/2001/XMLSchema" xmlns:xs="http://www.w3.org/2001/XMLSchema" xmlns:p="http://schemas.microsoft.com/office/2006/metadata/properties" xmlns:ns2="da2b820d-ef08-4a5b-99ac-079466abee25" xmlns:ns3="43afdd01-8e09-47c6-a68e-408b5d05f0dc" targetNamespace="http://schemas.microsoft.com/office/2006/metadata/properties" ma:root="true" ma:fieldsID="c6c2d289c22b6a660f391d3b830b553f" ns2:_="" ns3:_="">
    <xsd:import namespace="da2b820d-ef08-4a5b-99ac-079466abee25"/>
    <xsd:import namespace="43afdd01-8e09-47c6-a68e-408b5d05f0d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2b820d-ef08-4a5b-99ac-079466abee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c166aa50-2606-4bee-b14b-7e98c91f201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afdd01-8e09-47c6-a68e-408b5d05f0dc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98b6c9bc-bb2b-42b9-912d-556dd15f20da}" ma:internalName="TaxCatchAll" ma:showField="CatchAllData" ma:web="43afdd01-8e09-47c6-a68e-408b5d05f0d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a2b820d-ef08-4a5b-99ac-079466abee25">
      <Terms xmlns="http://schemas.microsoft.com/office/infopath/2007/PartnerControls"/>
    </lcf76f155ced4ddcb4097134ff3c332f>
    <TaxCatchAll xmlns="43afdd01-8e09-47c6-a68e-408b5d05f0dc" xsi:nil="true"/>
  </documentManagement>
</p:properties>
</file>

<file path=customXml/itemProps1.xml><?xml version="1.0" encoding="utf-8"?>
<ds:datastoreItem xmlns:ds="http://schemas.openxmlformats.org/officeDocument/2006/customXml" ds:itemID="{5F1F6AD2-EDDE-43FB-85B3-D951C23F93ED}"/>
</file>

<file path=customXml/itemProps2.xml><?xml version="1.0" encoding="utf-8"?>
<ds:datastoreItem xmlns:ds="http://schemas.openxmlformats.org/officeDocument/2006/customXml" ds:itemID="{197BC35A-9309-4C4D-8D0F-704B7C98EE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AB6BAA2-0C27-4FD7-81BB-F13AF75C5E43}">
  <ds:schemaRefs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24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Unified Master V1</vt:lpstr>
      <vt:lpstr>PowerPoint Presentation</vt:lpstr>
      <vt:lpstr>Objetivos</vt:lpstr>
      <vt:lpstr>Proposta</vt:lpstr>
      <vt:lpstr>Sistema Integrado de Formulários Digitais para Perícia</vt:lpstr>
      <vt:lpstr>Plano de trabalho</vt:lpstr>
      <vt:lpstr>Plano de trabalho</vt:lpstr>
      <vt:lpstr>Cronograma – Perícia para bem-estar animal </vt:lpstr>
      <vt:lpstr>Plano de trabalho – Perícia para bem-estar animal </vt:lpstr>
      <vt:lpstr>Plano de trabalho – Perícia para bem-estar animal </vt:lpstr>
      <vt:lpstr>Plano de trabalho – Perícia para bem-estar animal </vt:lpstr>
      <vt:lpstr>Plano de trabalho – Perícia para bem-estar animal </vt:lpstr>
      <vt:lpstr>EAP</vt:lpstr>
      <vt:lpstr>Cronograma detalhado – Perícia para bem-estar animal – Fase 1</vt:lpstr>
      <vt:lpstr>Cronograma detalhado – Perícia para bem-estar animal – Fase 2</vt:lpstr>
      <vt:lpstr>Cronograma detalhado – Perícia para bem-estar animal – Fase 3</vt:lpstr>
      <vt:lpstr>Cronograma detalhado – Perícia para bem-estar animal – Fase 4</vt:lpstr>
      <vt:lpstr>Calendário – Perícia para bem-estar animal </vt:lpstr>
      <vt:lpstr>Datas Propostas interface MPMG – Perícia para bem-estar animal </vt:lpstr>
      <vt:lpstr>Obrigado.</vt:lpstr>
      <vt:lpstr>Roteiro para definição de Sistema Integrado de Formulários Digitais para Perícia</vt:lpstr>
      <vt:lpstr>Roteiro para definição de Sistema Integrado de Formulários Digitais para Perícia</vt:lpstr>
      <vt:lpstr>Roteiro para definição de Sistema Integrado de Formulários Digitais para Perícia</vt:lpstr>
      <vt:lpstr>Roteiro para definição de Sistema Integrado de Formulários Digitais para Perícia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Anderson, Juli</dc:creator>
  <cp:keywords/>
  <dc:description/>
  <cp:revision>1</cp:revision>
  <dcterms:created xsi:type="dcterms:W3CDTF">2021-04-09T02:07:18Z</dcterms:created>
  <dcterms:modified xsi:type="dcterms:W3CDTF">2025-03-18T18:35:17Z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0x0101008A0699EBBE9C024FAA8EE8AF31006A1C</vt:lpwstr>
  </property>
  <property fmtid="{D5CDD505-2E9C-101B-9397-08002B2CF9AE}" pid="3" name="MediaServiceImageTags">
    <vt:lpwstr/>
  </property>
  <property fmtid="{D5CDD505-2E9C-101B-9397-08002B2CF9AE}" pid="4" name="xd_ProgID">
    <vt:lpwstr/>
  </property>
  <property fmtid="{D5CDD505-2E9C-101B-9397-08002B2CF9AE}" pid="5" name="ComplianceAssetId">
    <vt:lpwstr/>
  </property>
  <property fmtid="{D5CDD505-2E9C-101B-9397-08002B2CF9AE}" pid="6" name="TemplateUrl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  <property fmtid="{D5CDD505-2E9C-101B-9397-08002B2CF9AE}" pid="9" name="xd_Signature">
    <vt:bool>false</vt:bool>
  </property>
</Properties>
</file>